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72" d="100"/>
          <a:sy n="72" d="100"/>
        </p:scale>
        <p:origin x="-1290" y="-90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2017.1 Version</a:t>
            </a:r>
          </a:p>
          <a:p>
            <a:r>
              <a:rPr lang="en-US" dirty="0" smtClean="0"/>
              <a:t>EGo1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Lab6 Intro</a:t>
            </a:r>
            <a:br>
              <a:rPr lang="en-US" dirty="0" smtClean="0"/>
            </a:br>
            <a:r>
              <a:rPr lang="en-US" dirty="0" smtClean="0"/>
              <a:t>Hardware Debugging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uart_led design that was introduced in the previous labs. You will use Mark Debug feature and also the available Integrated Logic Analyzer (ILA)core (in IP Catalog) to debug the hardware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9" y="1113264"/>
            <a:ext cx="7643812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Add the ILA core</a:t>
            </a:r>
          </a:p>
          <a:p>
            <a:r>
              <a:rPr lang="en-US" dirty="0" smtClean="0"/>
              <a:t>Synthesize the design and Mark Debug</a:t>
            </a:r>
          </a:p>
          <a:p>
            <a:r>
              <a:rPr lang="en-US" dirty="0" smtClean="0"/>
              <a:t>Implement and generate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Debug in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lab is written for the </a:t>
            </a:r>
            <a:r>
              <a:rPr lang="en-US" dirty="0" smtClean="0"/>
              <a:t>EGo1.</a:t>
            </a:r>
            <a:endParaRPr lang="en-US" dirty="0"/>
          </a:p>
          <a:p>
            <a:r>
              <a:rPr lang="en-US" dirty="0" smtClean="0"/>
              <a:t>EGo1 </a:t>
            </a:r>
            <a:r>
              <a:rPr lang="en-US" dirty="0"/>
              <a:t>targets the </a:t>
            </a:r>
            <a:r>
              <a:rPr lang="en-US" dirty="0" smtClean="0"/>
              <a:t>XC7A35TCSG324-1</a:t>
            </a:r>
            <a:endParaRPr lang="en-US" dirty="0"/>
          </a:p>
          <a:p>
            <a:r>
              <a:rPr lang="en-US" dirty="0"/>
              <a:t>The procedure in the lab differentiates between the three boards</a:t>
            </a:r>
          </a:p>
          <a:p>
            <a:pPr lvl="1"/>
            <a:r>
              <a:rPr lang="en-US" dirty="0"/>
              <a:t>Please pay attention to the instructions to ensure the right steps are followed</a:t>
            </a:r>
          </a:p>
          <a:p>
            <a:pPr lvl="1"/>
            <a:r>
              <a:rPr lang="en-US" dirty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used ILA core from the IP Catalog and Mark Debug feature of Vivado to debug the hardware design.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46A7F71-384C-4B0A-B6CB-1869FF2895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2490</TotalTime>
  <Words>209</Words>
  <Application>Microsoft Office PowerPoint</Application>
  <PresentationFormat>自定义</PresentationFormat>
  <Paragraphs>35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Xilinx_All_Programmable_Template</vt:lpstr>
      <vt:lpstr>Lab6 Intro Hardware Debugging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element</cp:lastModifiedBy>
  <cp:revision>100</cp:revision>
  <cp:lastPrinted>2015-07-28T15:01:26Z</cp:lastPrinted>
  <dcterms:created xsi:type="dcterms:W3CDTF">2012-07-09T23:27:55Z</dcterms:created>
  <dcterms:modified xsi:type="dcterms:W3CDTF">2017-06-05T02:53:03Z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92de5837-a66a-441f-b023-2d5c6971b6d9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