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6" r:id="rId2"/>
    <p:sldId id="269" r:id="rId3"/>
    <p:sldId id="261" r:id="rId4"/>
    <p:sldId id="290" r:id="rId5"/>
    <p:sldId id="271" r:id="rId6"/>
    <p:sldId id="276" r:id="rId7"/>
    <p:sldId id="291" r:id="rId8"/>
    <p:sldId id="292" r:id="rId9"/>
    <p:sldId id="293" r:id="rId10"/>
    <p:sldId id="294" r:id="rId11"/>
    <p:sldId id="295" r:id="rId12"/>
    <p:sldId id="296" r:id="rId13"/>
    <p:sldId id="272" r:id="rId14"/>
  </p:sldIdLst>
  <p:sldSz cx="12192000" cy="6858000"/>
  <p:notesSz cx="6858000" cy="9144000"/>
  <p:embeddedFontLst>
    <p:embeddedFont>
      <p:font typeface="Pretendard ExtraBold" panose="02000903000000020004" pitchFamily="50" charset="-127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94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2023-06-18 Sunday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FE07-FEC1-3412-5F6C-75AD2C214E8B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57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2023-06-18 Sunday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FE07-FEC1-3412-5F6C-75AD2C214E8B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6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3ADF62-798E-66E2-6BC7-AEFF0BC2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C3072-BBA6-E2E2-BDAA-B3E9CC66F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37B54-FABB-D1AC-AD00-D8967EA1B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D8559-E00F-4929-B36E-6AED35091A08}" type="datetimeFigureOut">
              <a:rPr lang="ko-KR" altLang="en-US" smtClean="0"/>
              <a:t>2023-06-18 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2931F-8878-05DC-7009-D79214306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530E2-A7C9-8227-1506-F93FCEA75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00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elog.io/@bae-sh/%EA%B3%B5%EA%B3%B5-%EB%8D%B0%EC%9D%B4%ED%84%B0-API%EB%A5%BC-%ED%86%B5%ED%95%B4-%ED%99%98%EC%9C%A8%EC%9D%84-%EB%B0%9B%EC%95%84%EC%98%A4%EC%9E%9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63FC83-C082-4123-F914-6A11AB2FC511}"/>
              </a:ext>
            </a:extLst>
          </p:cNvPr>
          <p:cNvSpPr txBox="1"/>
          <p:nvPr/>
        </p:nvSpPr>
        <p:spPr>
          <a:xfrm>
            <a:off x="3547388" y="1192907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클라우드 가상화 프로젝트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68ABE74-3EA3-F8C5-9DCC-6545AFCB7E89}"/>
              </a:ext>
            </a:extLst>
          </p:cNvPr>
          <p:cNvGrpSpPr/>
          <p:nvPr/>
        </p:nvGrpSpPr>
        <p:grpSpPr>
          <a:xfrm>
            <a:off x="4430809" y="2818614"/>
            <a:ext cx="3330378" cy="3189516"/>
            <a:chOff x="3973794" y="1022198"/>
            <a:chExt cx="3954725" cy="378745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E309504-434E-D818-4B9A-FD3FC2CC8B3E}"/>
                </a:ext>
              </a:extLst>
            </p:cNvPr>
            <p:cNvSpPr/>
            <p:nvPr/>
          </p:nvSpPr>
          <p:spPr>
            <a:xfrm>
              <a:off x="4267443" y="1148578"/>
              <a:ext cx="3661076" cy="366107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FAF40B9-D1CD-DE98-AE64-170F833864BE}"/>
                </a:ext>
              </a:extLst>
            </p:cNvPr>
            <p:cNvSpPr/>
            <p:nvPr/>
          </p:nvSpPr>
          <p:spPr>
            <a:xfrm>
              <a:off x="3973794" y="1022198"/>
              <a:ext cx="3661076" cy="366107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DF2332-048F-7519-3CD8-AADACE4D9D0E}"/>
              </a:ext>
            </a:extLst>
          </p:cNvPr>
          <p:cNvCxnSpPr/>
          <p:nvPr/>
        </p:nvCxnSpPr>
        <p:spPr>
          <a:xfrm>
            <a:off x="5449228" y="2350553"/>
            <a:ext cx="1293541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FEA461-D48E-18B6-1E7F-8D062B80EF7C}"/>
              </a:ext>
            </a:extLst>
          </p:cNvPr>
          <p:cNvSpPr txBox="1"/>
          <p:nvPr/>
        </p:nvSpPr>
        <p:spPr>
          <a:xfrm>
            <a:off x="7443330" y="5295761"/>
            <a:ext cx="509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202095055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양지웅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974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74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3"/>
            <a:ext cx="590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Layer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필요한 모듈 추가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77CBD6-854D-5B7C-71EC-FB90E5D12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662" y="1320857"/>
            <a:ext cx="4608722" cy="50375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5A6C084-1D57-AD9A-40DA-E69C44663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63" y="2647182"/>
            <a:ext cx="6096000" cy="22507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13B90C-5F03-747F-E4EA-8A6BBE132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" y="1751066"/>
            <a:ext cx="4411157" cy="5561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684CD9-8F35-787E-8A2F-EE8B534284A4}"/>
              </a:ext>
            </a:extLst>
          </p:cNvPr>
          <p:cNvSpPr txBox="1"/>
          <p:nvPr/>
        </p:nvSpPr>
        <p:spPr>
          <a:xfrm>
            <a:off x="488636" y="5864870"/>
            <a:ext cx="4838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참고사이트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https://ljmocic.medium.com/publish-simple-node-js-aws-lambda-layer-a87c00afdd83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692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74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6067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변환 및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DynamoDB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1D7911-82ED-3ABB-7B59-C275551BF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39" y="1246039"/>
            <a:ext cx="4144939" cy="6326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2AAC93D-8F46-3131-4C79-4E49F98C5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96" y="2038755"/>
            <a:ext cx="4035882" cy="458572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4B86458-089A-2790-F3BD-326132823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620" y="1246039"/>
            <a:ext cx="4951806" cy="241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77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74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8708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EventBridge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사용해 주기적으로 실행시키기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A9B9A30-3209-EF6F-4921-8A4DD2FCE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0" y="1041971"/>
            <a:ext cx="5434584" cy="566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5D9F85F-F042-8513-2922-C21033D0E2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04"/>
          <a:stretch/>
        </p:blipFill>
        <p:spPr bwMode="auto">
          <a:xfrm>
            <a:off x="5631980" y="1283917"/>
            <a:ext cx="6394327" cy="489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905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아쉬운 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9E3507-A681-A56C-343F-7499B26957F1}"/>
              </a:ext>
            </a:extLst>
          </p:cNvPr>
          <p:cNvSpPr txBox="1"/>
          <p:nvPr/>
        </p:nvSpPr>
        <p:spPr>
          <a:xfrm>
            <a:off x="629174" y="1392572"/>
            <a:ext cx="86490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관세청에서 제공하는 데이터가 실시간 환율이 아닌 일주일마다 갱신되기 때문에 많은 데이터를 쌓기 힘들다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실시간 환율이 아니라 데이터가 부족해 시각적으로 나타내기에는 데이터가 부족하다는 점이 아쉬웠다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https://github.com/Jyung01/cloud23.git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620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33DDF8-3BAF-1A37-9602-7601FFABECD2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66EAA5-49D4-3FDF-FDEE-FD0FD27413A4}"/>
              </a:ext>
            </a:extLst>
          </p:cNvPr>
          <p:cNvSpPr txBox="1"/>
          <p:nvPr/>
        </p:nvSpPr>
        <p:spPr>
          <a:xfrm>
            <a:off x="267629" y="390291"/>
            <a:ext cx="774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&gt;&gt;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730A04-DE3B-801B-067A-0A749F1ABE86}"/>
              </a:ext>
            </a:extLst>
          </p:cNvPr>
          <p:cNvSpPr txBox="1"/>
          <p:nvPr/>
        </p:nvSpPr>
        <p:spPr>
          <a:xfrm>
            <a:off x="987698" y="42374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2F9E0-0DA1-C41D-002E-838EB6896537}"/>
              </a:ext>
            </a:extLst>
          </p:cNvPr>
          <p:cNvSpPr txBox="1"/>
          <p:nvPr/>
        </p:nvSpPr>
        <p:spPr>
          <a:xfrm>
            <a:off x="3598126" y="1884555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4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7CAD06-A827-FDD3-87F2-CD1E8DC148CF}"/>
              </a:ext>
            </a:extLst>
          </p:cNvPr>
          <p:cNvSpPr txBox="1"/>
          <p:nvPr/>
        </p:nvSpPr>
        <p:spPr>
          <a:xfrm>
            <a:off x="5066371" y="1976888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소개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676F5-3CC8-E89D-FFD9-6521A3CCD591}"/>
              </a:ext>
            </a:extLst>
          </p:cNvPr>
          <p:cNvSpPr txBox="1"/>
          <p:nvPr/>
        </p:nvSpPr>
        <p:spPr>
          <a:xfrm>
            <a:off x="3598126" y="2896637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4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C3592B-203B-2957-512B-BD0274291E8A}"/>
              </a:ext>
            </a:extLst>
          </p:cNvPr>
          <p:cNvSpPr txBox="1"/>
          <p:nvPr/>
        </p:nvSpPr>
        <p:spPr>
          <a:xfrm>
            <a:off x="5066371" y="2988970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AWS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아키텍처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803813-2F39-F774-B6BF-6775C77AF2E3}"/>
              </a:ext>
            </a:extLst>
          </p:cNvPr>
          <p:cNvSpPr txBox="1"/>
          <p:nvPr/>
        </p:nvSpPr>
        <p:spPr>
          <a:xfrm>
            <a:off x="3598126" y="3908719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4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EE2C22-3613-A6B6-A88F-456DEA907446}"/>
              </a:ext>
            </a:extLst>
          </p:cNvPr>
          <p:cNvSpPr txBox="1"/>
          <p:nvPr/>
        </p:nvSpPr>
        <p:spPr>
          <a:xfrm>
            <a:off x="5066371" y="4001052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구현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CAE19A-94CD-005E-B8CF-7236DE00C2D5}"/>
              </a:ext>
            </a:extLst>
          </p:cNvPr>
          <p:cNvSpPr txBox="1"/>
          <p:nvPr/>
        </p:nvSpPr>
        <p:spPr>
          <a:xfrm>
            <a:off x="3598126" y="4920801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4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8D5D80-326C-E5ED-0E91-990D8748579D}"/>
              </a:ext>
            </a:extLst>
          </p:cNvPr>
          <p:cNvSpPr txBox="1"/>
          <p:nvPr/>
        </p:nvSpPr>
        <p:spPr>
          <a:xfrm>
            <a:off x="5066371" y="5013134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아쉬운 점 </a:t>
            </a:r>
          </a:p>
        </p:txBody>
      </p:sp>
    </p:spTree>
    <p:extLst>
      <p:ext uri="{BB962C8B-B14F-4D97-AF65-F5344CB8AC3E}">
        <p14:creationId xmlns:p14="http://schemas.microsoft.com/office/powerpoint/2010/main" val="356261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74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소개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8F9441-2C46-915C-00C7-3EF52422BCEF}"/>
              </a:ext>
            </a:extLst>
          </p:cNvPr>
          <p:cNvSpPr txBox="1"/>
          <p:nvPr/>
        </p:nvSpPr>
        <p:spPr>
          <a:xfrm>
            <a:off x="505197" y="5880258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 사이트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링크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281463-B1BA-5076-F467-A80BD1DEA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05" y="1615992"/>
            <a:ext cx="5151679" cy="315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2A947D-6233-5561-0F39-BF033B2AA223}"/>
              </a:ext>
            </a:extLst>
          </p:cNvPr>
          <p:cNvSpPr txBox="1"/>
          <p:nvPr/>
        </p:nvSpPr>
        <p:spPr>
          <a:xfrm>
            <a:off x="6229814" y="1753299"/>
            <a:ext cx="4617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공공데이터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 환율 데이터를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받아오기</a:t>
            </a:r>
          </a:p>
        </p:txBody>
      </p:sp>
    </p:spTree>
    <p:extLst>
      <p:ext uri="{BB962C8B-B14F-4D97-AF65-F5344CB8AC3E}">
        <p14:creationId xmlns:p14="http://schemas.microsoft.com/office/powerpoint/2010/main" val="215227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74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소개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A745A8-9B5C-65B3-BF31-1EA504F51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68" y="2079469"/>
            <a:ext cx="9812323" cy="42386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64E74F-AF42-064D-091A-6F3C3FD3E2A8}"/>
              </a:ext>
            </a:extLst>
          </p:cNvPr>
          <p:cNvSpPr txBox="1"/>
          <p:nvPr/>
        </p:nvSpPr>
        <p:spPr>
          <a:xfrm>
            <a:off x="1059087" y="1224794"/>
            <a:ext cx="695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UNI-PASS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관세청에서 제공하는 환율 데이터를 사용</a:t>
            </a:r>
          </a:p>
        </p:txBody>
      </p:sp>
    </p:spTree>
    <p:extLst>
      <p:ext uri="{BB962C8B-B14F-4D97-AF65-F5344CB8AC3E}">
        <p14:creationId xmlns:p14="http://schemas.microsoft.com/office/powerpoint/2010/main" val="335069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74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891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AWS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아키텍처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 descr="유니패스 통관조회 간단방법">
            <a:extLst>
              <a:ext uri="{FF2B5EF4-FFF2-40B4-BE49-F238E27FC236}">
                <a16:creationId xmlns:a16="http://schemas.microsoft.com/office/drawing/2014/main" id="{7EF39DD7-D58F-33DE-3795-4E4157B29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48" y="2732974"/>
            <a:ext cx="2253385" cy="149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4">
            <a:extLst>
              <a:ext uri="{FF2B5EF4-FFF2-40B4-BE49-F238E27FC236}">
                <a16:creationId xmlns:a16="http://schemas.microsoft.com/office/drawing/2014/main" id="{798055C9-5C00-2FA8-4719-0D792B14DA07}"/>
              </a:ext>
            </a:extLst>
          </p:cNvPr>
          <p:cNvCxnSpPr>
            <a:cxnSpLocks/>
          </p:cNvCxnSpPr>
          <p:nvPr/>
        </p:nvCxnSpPr>
        <p:spPr>
          <a:xfrm>
            <a:off x="3020531" y="3447942"/>
            <a:ext cx="1316577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10">
            <a:extLst>
              <a:ext uri="{FF2B5EF4-FFF2-40B4-BE49-F238E27FC236}">
                <a16:creationId xmlns:a16="http://schemas.microsoft.com/office/drawing/2014/main" id="{A42DFDF7-B057-BD6E-356E-C3D5BB2CC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4667847" y="298210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0">
            <a:extLst>
              <a:ext uri="{FF2B5EF4-FFF2-40B4-BE49-F238E27FC236}">
                <a16:creationId xmlns:a16="http://schemas.microsoft.com/office/drawing/2014/main" id="{7E217AF9-6548-5A5C-B48A-F84E7714E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672" y="3861733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jyexfunc01</a:t>
            </a:r>
          </a:p>
        </p:txBody>
      </p:sp>
      <p:pic>
        <p:nvPicPr>
          <p:cNvPr id="8" name="Graphic 17">
            <a:extLst>
              <a:ext uri="{FF2B5EF4-FFF2-40B4-BE49-F238E27FC236}">
                <a16:creationId xmlns:a16="http://schemas.microsoft.com/office/drawing/2014/main" id="{383E68A8-2D7E-C6C2-7B68-797C12481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6741737" y="152134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9">
            <a:extLst>
              <a:ext uri="{FF2B5EF4-FFF2-40B4-BE49-F238E27FC236}">
                <a16:creationId xmlns:a16="http://schemas.microsoft.com/office/drawing/2014/main" id="{363660BA-D767-DA11-E836-94F4D951C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1169" y="2283342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Amazon API Gateway</a:t>
            </a:r>
          </a:p>
        </p:txBody>
      </p:sp>
      <p:cxnSp>
        <p:nvCxnSpPr>
          <p:cNvPr id="12" name="Straight Arrow Connector 63493">
            <a:extLst>
              <a:ext uri="{FF2B5EF4-FFF2-40B4-BE49-F238E27FC236}">
                <a16:creationId xmlns:a16="http://schemas.microsoft.com/office/drawing/2014/main" id="{ECD68B91-8E3D-FE96-953D-C1F646012738}"/>
              </a:ext>
            </a:extLst>
          </p:cNvPr>
          <p:cNvCxnSpPr>
            <a:cxnSpLocks/>
          </p:cNvCxnSpPr>
          <p:nvPr/>
        </p:nvCxnSpPr>
        <p:spPr>
          <a:xfrm flipH="1">
            <a:off x="5618049" y="2138573"/>
            <a:ext cx="752214" cy="843535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0">
            <a:extLst>
              <a:ext uri="{FF2B5EF4-FFF2-40B4-BE49-F238E27FC236}">
                <a16:creationId xmlns:a16="http://schemas.microsoft.com/office/drawing/2014/main" id="{F93A62E4-6A2C-A7AD-31B3-F3906FCF1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6741737" y="393287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20">
            <a:extLst>
              <a:ext uri="{FF2B5EF4-FFF2-40B4-BE49-F238E27FC236}">
                <a16:creationId xmlns:a16="http://schemas.microsoft.com/office/drawing/2014/main" id="{AC2D893F-D481-8FCE-79F3-E95B7994E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562" y="483027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jyexfunc02</a:t>
            </a:r>
          </a:p>
        </p:txBody>
      </p:sp>
      <p:cxnSp>
        <p:nvCxnSpPr>
          <p:cNvPr id="16" name="Straight Arrow Connector 42">
            <a:extLst>
              <a:ext uri="{FF2B5EF4-FFF2-40B4-BE49-F238E27FC236}">
                <a16:creationId xmlns:a16="http://schemas.microsoft.com/office/drawing/2014/main" id="{5377F5B9-3826-1261-142C-3EB55633B5A9}"/>
              </a:ext>
            </a:extLst>
          </p:cNvPr>
          <p:cNvCxnSpPr>
            <a:cxnSpLocks/>
          </p:cNvCxnSpPr>
          <p:nvPr/>
        </p:nvCxnSpPr>
        <p:spPr>
          <a:xfrm flipV="1">
            <a:off x="7136934" y="2732974"/>
            <a:ext cx="0" cy="963075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8D293E7B-F555-B9BA-6D24-30B7DE7F1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9354687" y="393128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2">
            <a:extLst>
              <a:ext uri="{FF2B5EF4-FFF2-40B4-BE49-F238E27FC236}">
                <a16:creationId xmlns:a16="http://schemas.microsoft.com/office/drawing/2014/main" id="{D79BDC5B-761E-5721-B8E0-F74BDC0AA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5862" y="4862364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Amazon DynamoDB</a:t>
            </a:r>
          </a:p>
        </p:txBody>
      </p:sp>
      <p:cxnSp>
        <p:nvCxnSpPr>
          <p:cNvPr id="26" name="Straight Arrow Connector 4">
            <a:extLst>
              <a:ext uri="{FF2B5EF4-FFF2-40B4-BE49-F238E27FC236}">
                <a16:creationId xmlns:a16="http://schemas.microsoft.com/office/drawing/2014/main" id="{520C9148-7BB3-3256-7D8C-0BA9842B1CE9}"/>
              </a:ext>
            </a:extLst>
          </p:cNvPr>
          <p:cNvCxnSpPr>
            <a:cxnSpLocks/>
          </p:cNvCxnSpPr>
          <p:nvPr/>
        </p:nvCxnSpPr>
        <p:spPr>
          <a:xfrm>
            <a:off x="7728153" y="4312285"/>
            <a:ext cx="1316577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22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74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781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확인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49EF92-90DF-F92F-8C42-F306C5949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98" y="1116240"/>
            <a:ext cx="5182323" cy="48203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2EEFCA3-E2A3-E076-F8BE-DC7FBD0AB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83" y="4781726"/>
            <a:ext cx="5048955" cy="9941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8AC7192-87C5-3298-C35E-7DD0956C7174}"/>
              </a:ext>
            </a:extLst>
          </p:cNvPr>
          <p:cNvSpPr txBox="1"/>
          <p:nvPr/>
        </p:nvSpPr>
        <p:spPr>
          <a:xfrm>
            <a:off x="5813571" y="1761688"/>
            <a:ext cx="55367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관세청에서 제공해주는 정보를 이용해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정보를 확인할 수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XML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형식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넘어오는 데이터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형식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날짜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수입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수출 설정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8E2AD59-482D-90C3-A9E8-6FAD84694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239" y="3902232"/>
            <a:ext cx="5087060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02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74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5538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AWS Lambda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8295D62-2547-7EE1-F6B6-FCD285693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05" y="1426322"/>
            <a:ext cx="4648727" cy="47394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0FADDDF-6660-CDC0-0D39-F15639F347AF}"/>
              </a:ext>
            </a:extLst>
          </p:cNvPr>
          <p:cNvSpPr txBox="1"/>
          <p:nvPr/>
        </p:nvSpPr>
        <p:spPr>
          <a:xfrm>
            <a:off x="6020499" y="1526796"/>
            <a:ext cx="48600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getToday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함수를 만들어 오늘의 날짜를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조회할 날짜로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설정해 준다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수입 환율을 조회하기 위해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imexTp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설정한다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739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74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7662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Gateway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Lambda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테스트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78119F-F521-5DE6-1C74-D1E540791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36" y="1180041"/>
            <a:ext cx="8460227" cy="535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08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74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9587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배포 및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Lambda 2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XML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가져오기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4B50CA-9E45-C88C-E0A7-C8BD1FD6B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35" y="1827648"/>
            <a:ext cx="7532287" cy="6471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31C13B7-AFC1-42D3-BCB0-AE084D69E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36" y="2881375"/>
            <a:ext cx="10462295" cy="221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59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10722_지루함은파란색으로덮자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14F"/>
      </a:accent1>
      <a:accent2>
        <a:srgbClr val="0F429D"/>
      </a:accent2>
      <a:accent3>
        <a:srgbClr val="1973C5"/>
      </a:accent3>
      <a:accent4>
        <a:srgbClr val="F3EFE9"/>
      </a:accent4>
      <a:accent5>
        <a:srgbClr val="017993"/>
      </a:accent5>
      <a:accent6>
        <a:srgbClr val="035777"/>
      </a:accent6>
      <a:hlink>
        <a:srgbClr val="262626"/>
      </a:hlink>
      <a:folHlink>
        <a:srgbClr val="262626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228</Words>
  <Application>Microsoft Office PowerPoint</Application>
  <PresentationFormat>와이드스크린</PresentationFormat>
  <Paragraphs>73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Arial</vt:lpstr>
      <vt:lpstr>Pretendard</vt:lpstr>
      <vt:lpstr>맑은 고딕</vt:lpstr>
      <vt:lpstr>Pretendard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지 웅</cp:lastModifiedBy>
  <cp:revision>29</cp:revision>
  <dcterms:created xsi:type="dcterms:W3CDTF">2022-07-11T04:17:28Z</dcterms:created>
  <dcterms:modified xsi:type="dcterms:W3CDTF">2023-06-18T09:29:39Z</dcterms:modified>
</cp:coreProperties>
</file>