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803EA-515C-4AAE-871F-B7D9E426D09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D0768-3297-4A4C-89B5-3EFD98A3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4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DOM is a representation of a webpage that JavaScript can use.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DOM is a map of a webpage that JavaScript can use. Now, unlike a map the DOM is a live entity, so changes that JavaScript makes to the DOM alter the webpage.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D0768-3297-4A4C-89B5-3EFD98A3F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5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D0768-3297-4A4C-89B5-3EFD98A3F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B38E-AF8D-4ABA-9FDF-A45CEC5C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96EE8-EB1B-4A63-B162-0658EEDE5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9FF33-6CE0-45D1-9B32-055C4B3A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3EE-66C6-4C9A-AD98-B2764674A13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31EF-B5C1-4BE2-9295-D78B5324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8F51-82FC-4AAC-912C-9FC4A17F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E3F-89F3-41E0-94A6-3494FC89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462D-7AEE-41A3-AAA6-2581B1E8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56047-F775-46BF-BFBB-084F2495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DBD9-6799-4E3B-84FF-7FE1D1B8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3EE-66C6-4C9A-AD98-B2764674A13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7B9CF-DBB6-4F9B-9D32-9FB35EF8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67380-C332-4D1D-AE5A-1452667C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E3F-89F3-41E0-94A6-3494FC89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2A02C-E8C3-492A-B9CD-06AF5B80D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5A7F0-A8DD-41FB-A488-744126500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1E4F-55EC-44FD-B45B-125FD812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3EE-66C6-4C9A-AD98-B2764674A13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42C2-C1D5-4B5F-B383-5CF68BC8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EDA1B-FC9F-449F-B82B-1CFDF529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E3F-89F3-41E0-94A6-3494FC89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A397-C301-4E5D-B6D2-1DFAAAC9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8DE1-F110-4243-AB44-7790E5E9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D498-0F75-4F2F-B25E-CD97BF1A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3EE-66C6-4C9A-AD98-B2764674A13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A810-B700-4F39-9ABF-93B0EB69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2CFE5-9AD6-4CDB-9BD3-5EB02521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E3F-89F3-41E0-94A6-3494FC89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53FB-62F2-44B7-9113-F010E300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05587-63F0-4734-B410-38B16465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17A30-35DD-4FEB-88EF-6D01856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3EE-66C6-4C9A-AD98-B2764674A13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C072-E876-4334-876E-03B5C513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19DC2-7080-4ABE-BE60-0A8C43CB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E3F-89F3-41E0-94A6-3494FC89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9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6A18-8F52-4783-A4A7-DC9205EC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5205-6FD0-4FE8-8D33-B7A8C84CB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4D5C5-9F3C-40B8-9EB7-4E942726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49CF7-7450-47FE-8012-B001EB9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3EE-66C6-4C9A-AD98-B2764674A13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DC8F9-FB98-4A09-84E4-20859B20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6A1B8-ABD4-400B-A8CE-1A7B5CD5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E3F-89F3-41E0-94A6-3494FC89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D5C9-831A-4151-BD41-BA64B2AC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7988E-74EA-4F90-9050-8CF90B56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87655-9A4D-477A-8AFF-9B8C5DCB2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FFF3A-8A0C-464C-AECB-13EA8B00B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8638F-0E7C-4395-804F-CA833456E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EE02-8B3F-4968-A1DE-CD53CD92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3EE-66C6-4C9A-AD98-B2764674A13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A1379-BBA2-42CD-9435-3444BC4D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06D4D-C18D-4F2B-B09B-65F1C111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E3F-89F3-41E0-94A6-3494FC89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141E-523D-4C9B-AB25-D2983997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DEC89-F329-4687-B79C-294F8AC8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3EE-66C6-4C9A-AD98-B2764674A13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9CDA2-DE8B-4CBF-8B3D-6E5A89C2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F244C-2891-43D4-981F-558143BD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E3F-89F3-41E0-94A6-3494FC89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7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19649-D3BD-4277-9E66-D0499D16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3EE-66C6-4C9A-AD98-B2764674A13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B19FE-347C-4551-84EB-574E8F38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972EC-1EB3-4FA4-8E79-F767815C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E3F-89F3-41E0-94A6-3494FC89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4A21-1B5D-4163-BCAE-73A6CD83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4850-A6F0-45DB-8F64-CC680AC8D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0EC43-1898-4182-A845-199A9064C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81B5-F4B5-4DC3-8885-8230053F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3EE-66C6-4C9A-AD98-B2764674A13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7DD58-94CD-41EB-8770-CAD08AA5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D71B-60A5-43BA-A3DF-BEA54792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E3F-89F3-41E0-94A6-3494FC89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DB54-F286-4279-8769-EE9FD04B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C06E8-1E69-4F57-B2BA-3C5B55C79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C13C4-2490-456F-9C85-028AC0740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0F808-E6EC-4763-9F11-0282EE58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3EE-66C6-4C9A-AD98-B2764674A13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B09D0-C2B6-4F24-B9ED-96172CCC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B372B-1A47-4C39-98B6-D5B526D0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E3F-89F3-41E0-94A6-3494FC89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34E16-9EC4-49DB-B46A-3884964E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BDAF4-DE80-46C0-8663-61C1A47D4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4FA9-30E9-4ED4-9233-AB4E11D58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A3EE-66C6-4C9A-AD98-B2764674A13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22C04-31CE-43AB-B80F-A5B6377F3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D9C55-8517-48AC-8909-213192B3D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56E3F-89F3-41E0-94A6-3494FC89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24F96E-FB74-43F5-80B3-7F5DF574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122"/>
            <a:ext cx="62484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52687C-391F-4BAF-8E19-7F415A094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65" y="1752600"/>
            <a:ext cx="4791075" cy="3829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00FBAE-DEAB-4FAD-A16B-9C073F5E9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537" y="142121"/>
            <a:ext cx="5353735" cy="3475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3BD72-7E6A-466F-A5A1-F510C6935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536" y="3667125"/>
            <a:ext cx="5353735" cy="282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1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A4F36-5177-48A7-9173-62D645260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11" y="3073385"/>
            <a:ext cx="5933349" cy="1821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4A69AD-F826-478C-8CEA-33CD82F27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879" y="94743"/>
            <a:ext cx="4552121" cy="27007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02462D-9E59-45AF-9B0F-40DCA68C085B}"/>
              </a:ext>
            </a:extLst>
          </p:cNvPr>
          <p:cNvSpPr/>
          <p:nvPr/>
        </p:nvSpPr>
        <p:spPr>
          <a:xfrm>
            <a:off x="211811" y="9474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and the DOM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myHeading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and the DOM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Making a web page interactive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EBD432-2224-455C-99CB-71B85D9DCEA4}"/>
              </a:ext>
            </a:extLst>
          </p:cNvPr>
          <p:cNvSpPr/>
          <p:nvPr/>
        </p:nvSpPr>
        <p:spPr>
          <a:xfrm>
            <a:off x="211811" y="3399485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myHeading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myHeading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myHeading.addEventListener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myHeading.style.color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9728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E7E37B-2672-49CC-B476-0D35CC0F34B3}"/>
              </a:ext>
            </a:extLst>
          </p:cNvPr>
          <p:cNvSpPr/>
          <p:nvPr/>
        </p:nvSpPr>
        <p:spPr>
          <a:xfrm>
            <a:off x="0" y="122893"/>
            <a:ext cx="1062150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and the DOM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myHeading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and the DOM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Making a web page interactive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myTextInput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Change headline color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03AE2-9B7C-4CB3-AED0-79A5760EA066}"/>
              </a:ext>
            </a:extLst>
          </p:cNvPr>
          <p:cNvSpPr/>
          <p:nvPr/>
        </p:nvSpPr>
        <p:spPr>
          <a:xfrm>
            <a:off x="0" y="3609271"/>
            <a:ext cx="116702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myHeading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myHeading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myTextInput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myTextInput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myButton.addEventListener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myHeading.style.color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myTextInput.value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7C3EAB-2CFC-477E-8F36-47EF11738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056" y="5497430"/>
            <a:ext cx="6214168" cy="12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0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EA736-B6C3-47BF-A3AE-349366DA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723"/>
            <a:ext cx="5753100" cy="1981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AFB55F-3CCE-4501-9ACC-0A8CCE038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159" y="2822078"/>
            <a:ext cx="6033603" cy="3765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88E486-71A1-4845-9D33-0790EF642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877"/>
            <a:ext cx="6781800" cy="96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8505D-C1BC-4FEA-8806-93DD3561443C}"/>
              </a:ext>
            </a:extLst>
          </p:cNvPr>
          <p:cNvSpPr txBox="1"/>
          <p:nvPr/>
        </p:nvSpPr>
        <p:spPr>
          <a:xfrm>
            <a:off x="2206280" y="1957883"/>
            <a:ext cx="118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D89E4-0B7B-4764-A036-531728661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99579"/>
            <a:ext cx="5839679" cy="13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9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E53545-C0B8-4E9B-AB1C-B82ADBD8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82" y="1379349"/>
            <a:ext cx="10572636" cy="322485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C687137-6C57-435C-94AD-676DC0C3240D}"/>
              </a:ext>
            </a:extLst>
          </p:cNvPr>
          <p:cNvSpPr/>
          <p:nvPr/>
        </p:nvSpPr>
        <p:spPr>
          <a:xfrm>
            <a:off x="8431078" y="464949"/>
            <a:ext cx="111587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4762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3BCC6-28B2-42BD-9284-CDCE447D29FA}"/>
              </a:ext>
            </a:extLst>
          </p:cNvPr>
          <p:cNvSpPr/>
          <p:nvPr/>
        </p:nvSpPr>
        <p:spPr>
          <a:xfrm>
            <a:off x="1298712" y="0"/>
            <a:ext cx="874643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and the DOM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myHeading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and the DOM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Making a web page interactive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Things that are purple: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grapes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amethyst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lavender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plums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D8C73-BEF8-48C4-B621-BB491599A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091" y="4185761"/>
            <a:ext cx="5133975" cy="1800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252B81-B58C-4344-8C91-21CCEAF0D8E6}"/>
              </a:ext>
            </a:extLst>
          </p:cNvPr>
          <p:cNvSpPr txBox="1"/>
          <p:nvPr/>
        </p:nvSpPr>
        <p:spPr>
          <a:xfrm>
            <a:off x="2888974" y="5985986"/>
            <a:ext cx="433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How to change all of the list items’ </a:t>
            </a:r>
            <a:r>
              <a:rPr lang="en-US" b="1" dirty="0" err="1">
                <a:highlight>
                  <a:srgbClr val="FFFF00"/>
                </a:highlight>
              </a:rPr>
              <a:t>colours</a:t>
            </a:r>
            <a:r>
              <a:rPr lang="en-US" b="1" dirty="0">
                <a:highlight>
                  <a:srgbClr val="FF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8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580</Words>
  <Application>Microsoft Office PowerPoint</Application>
  <PresentationFormat>Widescreen</PresentationFormat>
  <Paragraphs>63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ghaeli</dc:creator>
  <cp:lastModifiedBy>reza ghaeli</cp:lastModifiedBy>
  <cp:revision>1</cp:revision>
  <dcterms:created xsi:type="dcterms:W3CDTF">2020-05-05T20:26:58Z</dcterms:created>
  <dcterms:modified xsi:type="dcterms:W3CDTF">2020-05-05T22:25:20Z</dcterms:modified>
</cp:coreProperties>
</file>