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06815-3539-4E30-9E9C-D565B895207C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E086C-6219-43D4-B411-C82FD4AF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3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69377-58D4-4216-B900-BE5CCBE70600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401BA-BBF3-4A7D-B77F-ACA43D6F4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401BA-BBF3-4A7D-B77F-ACA43D6F47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7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FB3B4B9D-8C95-4322-8213-508E43AE9EB6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4B9D-8C95-4322-8213-508E43AE9EB6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B3B4B9D-8C95-4322-8213-508E43AE9EB6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C0C0B3E-C592-4CE7-A493-63683EA673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zh-CN" sz="4800" b="1" dirty="0" smtClean="0"/>
              <a:t>Design pattern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 smtClean="0"/>
              <a:t>Owen Klein</a:t>
            </a:r>
          </a:p>
          <a:p>
            <a:r>
              <a:rPr lang="en-US" dirty="0" smtClean="0"/>
              <a:t>JZ.OK@HOTMAIL.COM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en-US" sz="40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What’s design pattern</a:t>
            </a:r>
            <a:endParaRPr 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ript MT Bold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23</TotalTime>
  <Words>9</Words>
  <Application>Microsoft Office PowerPoint</Application>
  <PresentationFormat>On-screen Show (4:3)</PresentationFormat>
  <Paragraphs>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Couture</vt:lpstr>
      <vt:lpstr>Design pattern</vt:lpstr>
      <vt:lpstr>What’s design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Zhujun2</dc:creator>
  <cp:lastModifiedBy>Zhujun2</cp:lastModifiedBy>
  <cp:revision>5</cp:revision>
  <dcterms:created xsi:type="dcterms:W3CDTF">2014-06-20T09:00:37Z</dcterms:created>
  <dcterms:modified xsi:type="dcterms:W3CDTF">2014-06-20T09:23:57Z</dcterms:modified>
</cp:coreProperties>
</file>