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58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06815-3539-4E30-9E9C-D565B895207C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E086C-6219-43D4-B411-C82FD4AF8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03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69377-58D4-4216-B900-BE5CCBE70600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401BA-BBF3-4A7D-B77F-ACA43D6F4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7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401BA-BBF3-4A7D-B77F-ACA43D6F47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75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FB3B4B9D-8C95-4322-8213-508E43AE9EB6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0B3E-C592-4CE7-A493-63683EA673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4B9D-8C95-4322-8213-508E43AE9EB6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0B3E-C592-4CE7-A493-63683EA673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4B9D-8C95-4322-8213-508E43AE9EB6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0B3E-C592-4CE7-A493-63683EA673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4B9D-8C95-4322-8213-508E43AE9EB6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0B3E-C592-4CE7-A493-63683EA673B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4B9D-8C95-4322-8213-508E43AE9EB6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0B3E-C592-4CE7-A493-63683EA67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4B9D-8C95-4322-8213-508E43AE9EB6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0B3E-C592-4CE7-A493-63683EA673B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4B9D-8C95-4322-8213-508E43AE9EB6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0B3E-C592-4CE7-A493-63683EA673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4B9D-8C95-4322-8213-508E43AE9EB6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0B3E-C592-4CE7-A493-63683EA67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4B9D-8C95-4322-8213-508E43AE9EB6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0B3E-C592-4CE7-A493-63683EA673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4B9D-8C95-4322-8213-508E43AE9EB6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0B3E-C592-4CE7-A493-63683EA673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4B9D-8C95-4322-8213-508E43AE9EB6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0B3E-C592-4CE7-A493-63683EA673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FB3B4B9D-8C95-4322-8213-508E43AE9EB6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C0C0B3E-C592-4CE7-A493-63683EA673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altLang="zh-CN" sz="4800" b="1" dirty="0" smtClean="0"/>
              <a:t>Design pattern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900" dirty="0" err="1" smtClean="0"/>
              <a:t>Owen∙Klein</a:t>
            </a:r>
            <a:endParaRPr lang="en-US" sz="2900" dirty="0" smtClean="0"/>
          </a:p>
          <a:p>
            <a:r>
              <a:rPr lang="en-US" dirty="0" smtClean="0"/>
              <a:t>JZ.OK@HOTMAIL.COM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r>
              <a:rPr lang="en-US" sz="40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 MT Bold" pitchFamily="66" charset="0"/>
              </a:rPr>
              <a:t>What’s design pattern</a:t>
            </a:r>
            <a:endParaRPr lang="en-US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cript MT Bold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r>
              <a:rPr lang="en-US" sz="2400" dirty="0"/>
              <a:t>I</a:t>
            </a:r>
            <a:r>
              <a:rPr lang="en-US" dirty="0"/>
              <a:t>n software engineering, a design pattern is a general reusable solution to a commonly occurring problem within a given context in software design. A design pattern is not a finished design that can be transformed directly into source or machine code. It is a description or template for how to solve a problem that can be used in many different situations</a:t>
            </a:r>
            <a:r>
              <a:rPr lang="en-US" dirty="0" smtClean="0"/>
              <a:t>.</a:t>
            </a:r>
          </a:p>
          <a:p>
            <a:pPr indent="0" algn="r">
              <a:buNone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From Wikipedia, the free encyclopedia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13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 MT Bold" pitchFamily="66" charset="0"/>
              </a:rPr>
              <a:t>Principle of design pattern</a:t>
            </a:r>
            <a:endParaRPr lang="en-US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cript MT Bold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Open-Close Principle</a:t>
            </a:r>
          </a:p>
          <a:p>
            <a:r>
              <a:rPr lang="en-US" dirty="0" smtClean="0"/>
              <a:t>Law of Demeter</a:t>
            </a:r>
          </a:p>
          <a:p>
            <a:r>
              <a:rPr lang="en-US" dirty="0" smtClean="0"/>
              <a:t>Interface Segregation Principle</a:t>
            </a:r>
          </a:p>
          <a:p>
            <a:r>
              <a:rPr lang="en-US" dirty="0" smtClean="0"/>
              <a:t>Dependence Inversion Principle</a:t>
            </a:r>
          </a:p>
          <a:p>
            <a:r>
              <a:rPr lang="en-US" dirty="0" err="1" smtClean="0"/>
              <a:t>Liskov</a:t>
            </a:r>
            <a:r>
              <a:rPr lang="en-US" dirty="0" smtClean="0"/>
              <a:t> Substitution Principle</a:t>
            </a:r>
          </a:p>
          <a:p>
            <a:r>
              <a:rPr lang="en-US" dirty="0" smtClean="0"/>
              <a:t>Single Responsibility Principle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62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 MT Bold" pitchFamily="66" charset="0"/>
              </a:rPr>
              <a:t>How many design pattern</a:t>
            </a:r>
            <a:endParaRPr lang="en-US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cript MT Bold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Creational </a:t>
            </a:r>
            <a:r>
              <a:rPr lang="en-US" dirty="0" smtClean="0"/>
              <a:t>Patterns(5)</a:t>
            </a:r>
            <a:endParaRPr lang="en-US" dirty="0"/>
          </a:p>
          <a:p>
            <a:pPr indent="0">
              <a:buNone/>
            </a:pPr>
            <a:r>
              <a:rPr lang="en-US" dirty="0" smtClean="0"/>
              <a:t>Singleton, Factory method, Abstract factory, Builder, Prototype</a:t>
            </a:r>
          </a:p>
          <a:p>
            <a:r>
              <a:rPr lang="en-US" dirty="0"/>
              <a:t>Structural </a:t>
            </a:r>
            <a:r>
              <a:rPr lang="en-US" dirty="0" smtClean="0"/>
              <a:t>Patterns(7)</a:t>
            </a:r>
          </a:p>
          <a:p>
            <a:pPr indent="0">
              <a:buNone/>
            </a:pPr>
            <a:r>
              <a:rPr lang="en-US" dirty="0" smtClean="0"/>
              <a:t>Adapter, Bridge, Composite, Decorator, Facade, Flyweight, Proxy</a:t>
            </a:r>
          </a:p>
          <a:p>
            <a:r>
              <a:rPr lang="en-US" dirty="0"/>
              <a:t>Behavioral </a:t>
            </a:r>
            <a:r>
              <a:rPr lang="en-US" dirty="0" smtClean="0"/>
              <a:t>Patterns(10)</a:t>
            </a:r>
            <a:endParaRPr lang="en-US" dirty="0"/>
          </a:p>
          <a:p>
            <a:pPr indent="0">
              <a:buNone/>
            </a:pPr>
            <a:r>
              <a:rPr lang="en-US" dirty="0" smtClean="0"/>
              <a:t>Chain </a:t>
            </a:r>
            <a:r>
              <a:rPr lang="en-US" dirty="0"/>
              <a:t>of </a:t>
            </a:r>
            <a:r>
              <a:rPr lang="en-US" dirty="0" smtClean="0"/>
              <a:t>resp., Command, Interpreter, Iterator, Mediator, Observer, State, Strategy, Template method, Visitor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4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295400"/>
            <a:ext cx="6400800" cy="4191001"/>
          </a:xfrm>
          <a:noFill/>
        </p:spPr>
        <p:txBody>
          <a:bodyPr vert="horz"/>
          <a:lstStyle/>
          <a:p>
            <a:r>
              <a:rPr lang="en-US" b="1" dirty="0"/>
              <a:t>Open-Close Principle</a:t>
            </a:r>
          </a:p>
          <a:p>
            <a:pPr indent="0">
              <a:buNone/>
            </a:pPr>
            <a:r>
              <a:rPr lang="en-US" sz="2400" dirty="0" smtClean="0"/>
              <a:t>S</a:t>
            </a:r>
            <a:r>
              <a:rPr lang="en-US" dirty="0" smtClean="0"/>
              <a:t>oftware </a:t>
            </a:r>
            <a:r>
              <a:rPr lang="en-US" dirty="0"/>
              <a:t>entities (classes, modules, functions, etc.) should be open for extension, but closed for </a:t>
            </a:r>
            <a:r>
              <a:rPr lang="en-US" dirty="0" smtClean="0"/>
              <a:t>modification</a:t>
            </a:r>
          </a:p>
          <a:p>
            <a:pPr marL="285750" indent="-285750" algn="r">
              <a:buFontTx/>
              <a:buChar char="-"/>
            </a:pPr>
            <a:r>
              <a:rPr lang="en-US" sz="1600" i="1" dirty="0" smtClean="0"/>
              <a:t>Meyer</a:t>
            </a:r>
            <a:r>
              <a:rPr lang="en-US" sz="1600" i="1" dirty="0"/>
              <a:t>, Bertrand</a:t>
            </a:r>
            <a:r>
              <a:rPr lang="en-US" sz="1600" dirty="0"/>
              <a:t> (1988). </a:t>
            </a:r>
            <a:r>
              <a:rPr lang="en-US" sz="1600" i="1" dirty="0" smtClean="0"/>
              <a:t>Object-Oriented </a:t>
            </a:r>
            <a:r>
              <a:rPr lang="en-US" sz="1600" i="1" dirty="0"/>
              <a:t>Software Construction</a:t>
            </a:r>
            <a:r>
              <a:rPr lang="en-US" sz="1600" dirty="0" smtClean="0"/>
              <a:t>.</a:t>
            </a:r>
          </a:p>
          <a:p>
            <a:pPr marL="285750" indent="-285750"/>
            <a:r>
              <a:rPr lang="en-US" b="1" dirty="0"/>
              <a:t>Law of Demeter</a:t>
            </a:r>
          </a:p>
          <a:p>
            <a:pPr marL="285750" indent="-285750"/>
            <a:endParaRPr lang="en-US" sz="1600" dirty="0" smtClean="0"/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33962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134</TotalTime>
  <Words>188</Words>
  <Application>Microsoft Office PowerPoint</Application>
  <PresentationFormat>On-screen Show (4:3)</PresentationFormat>
  <Paragraphs>25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Couture</vt:lpstr>
      <vt:lpstr>Design pattern</vt:lpstr>
      <vt:lpstr>What’s design pattern</vt:lpstr>
      <vt:lpstr>Principle of design pattern</vt:lpstr>
      <vt:lpstr>How many design pattern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Zhujun2</dc:creator>
  <cp:lastModifiedBy>Zhujun2</cp:lastModifiedBy>
  <cp:revision>17</cp:revision>
  <dcterms:created xsi:type="dcterms:W3CDTF">2014-06-20T09:00:37Z</dcterms:created>
  <dcterms:modified xsi:type="dcterms:W3CDTF">2014-06-24T09:40:04Z</dcterms:modified>
</cp:coreProperties>
</file>