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C59C43-92DE-C246-BCAB-284132F9E29E}">
          <p14:sldIdLst>
            <p14:sldId id="256"/>
            <p14:sldId id="257"/>
          </p14:sldIdLst>
        </p14:section>
        <p14:section name="제목 없는 구역" id="{CBA7361A-DF43-6147-A1F3-46EF93608AF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18"/>
  </p:normalViewPr>
  <p:slideViewPr>
    <p:cSldViewPr snapToGrid="0" snapToObjects="1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19.9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0 465 24575,'3'-7'0,"1"-3"0,3 6 0,0-2 0,0 2 0,-3-2 0,2 2 0,-3-3 0,4 0 0,4-4 0,-4 3 0,13-16 0,-7 10 0,13-20 0,-5 19 0,10-18 0,-4 13 0,3-6 0,7-11 0,-10 17 0,25-18 0,-24 24 0,21-8 0,-22 12 0,7-2 0,12-2 0,5 3 0,28-4 0,2 4 0,-12 1 0,-9 4 0,-29 2 0,-7 4 0,-9 0 0,32 0 0,15 0 0,-3 0 0,4 0 0,-11 0 0,-1 0 0,3-1 0,-2 2 0,26 8 0,-23-3 0,-3 5 0,-12-3 0,18-3 0,-6 0 0,25 5 0,-4-4 0,-21 2 0,1 1 0,21 3 0,20 0 0,-64-5 0,0-6 0,-23 5 0,7-5 0,7 6 0,5-3 0,-5 1 0,-7 1 0,-7-2 0,8 7 0,1 1 0,13 5 0,-11-8 0,1 2 0,-12-11 0,0 6 0,-1-5 0,5 6 0,0-3 0,1 0 0,10 7 0,6-5 0,-5 6 0,2-8 0,-18-1 0,-1 1 0,1-1 0,0 1 0,0 2 0,0-2 0,0 3 0,-1 0 0,1-1 0,0 1 0,3 0 0,-2-3 0,0 3 0,-2-7 0,-6 7 0,10-3 0,-8 3 0,8-3 0,-10 2 0,6-3 0,-2 1 0,0 2 0,-1-5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26.2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1084 24575,'11'-15'0,"3"0"0,-2-4 0,3 6 0,1-9 0,4 4 0,6-12 0,-3 4 0,17-11 0,-15 5 0,16-2 0,-8-2 0,9 3 0,2-6 0,5 0 0,4 4 0,16-11 0,-17 19 0,-3-1 0,3 0 0,26-14 0,-17 16 0,1 1 0,26-19 0,-27 25 0,0 1 0,-14-1 0,2-1 0,27 0 0,3 0 0,-20-1 0,2 0 0,35-2 0,0 4 0,-33 5 0,-1 2 0,23-6 0,5 3-321,6 7 1,0 1 320,-5-6 0,0 0 0,10 4 0,-3 2-67,-18 0 0,-3 0 67,-2 0 0,-2 2 0,-13 4 0,0 1 0,13-6 0,-1 0 0,-19 5 0,0 1 0,24-3 0,1 0 318,-17 3 0,0 0-318,15 0 0,-2 0 69,-20 0 1,-4 0-70,38 0 0,-8 0 0,6-5 0,-3 4 0,-26-2 0,4 1 0,5 1 0,2 2 0,16 1 0,4 2 0,-22-1 0,2 0 0,1-1 0,8 1 0,3-1 0,0 1-336,1 2 1,-1 0 0,1-1 335,-3-1 0,-1-1 0,-2 1 0,21 3 0,-8 2 0,-26-3 0,-4 1 0,3 0 0,0 0 0,1 3 0,-2 0 0,38 4 0,-4 0 0,-69-6 1006,-6-6-1006,28 12 0,16-5 0,-14 2 0,6 1 0,16 0 0,-2-2 0,25 9 0,-28-6 0,0 0 0,28 11 0,-26-6 0,5-1 0,4 1 0,-1 0 0,-12-4 0,-4-1 0,-5-3 0,-6 0 0,-1 4 0,2-3 0,35 28 0,6-16 0,-27 2 0,4 1 0,8-11 0,-4-1 0,17 14 0,-34-17 0,-6 2 0,-8 10 0,17-2 0,17 10 0,-21-9 0,-2-4 0,-37-7 0,-1-2 0,3 4 0,22 6 0,-6-1 0,4-4 0,-17-1 0,-9-1 0,-4-3 0,4 10 0,-3-9 0,3 13 0,-4-13 0,-3 5 0,3 1 0,-6-3 0,3 7 0,-4-7 0,0-2 0,0-3 0,3-3 0,-3-1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28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1192 24575,'-1'-11'0,"-1"1"0,12-4 0,19-11 0,16-26 0,8 2 0,5-16 0,8 0 0,-10 15 0,15-15 0,-7 11 0,-10 5 0,9-3 0,-2 6 0,-3 4 0,17-7 0,0 6 0,8 4 0,-19 11 0,1 2 0,14 0 0,4 0 0,-1 1 0,-9 7 0,-12 3 0,-1 0 0,-5 4 0,1-1 0,5 2 0,36 1 0,-14-1 0,0 1 0,-30 5 0,0 0 0,29-1 0,3-2 0,-16 0 0,1 0 0,-6 2 0,5 0 0,0-1 0,-1-3 0,0-1 0,-2 1 0,22 1 0,-2 1 0,0-3 0,-4 0 0,-25 6 0,-5 1 0,39-7 0,-15 9 0,-19-3 0,1 2 0,7-1 0,-3 0 0,2-1 0,11-2 0,1 0 0,-4 2 0,-4 0 0,-12 1 0,0 1 0,3 2 0,1 0 0,1 0 0,2 0 0,11 0 0,0 0 0,-2 0 0,-2 0 0,1 0 0,-2 0 0,-4 0 0,0 0 0,2-1 0,4 2 0,24 5 0,4 2 0,-15-3 0,4 0 0,-6 0 0,6 0 0,-7 1-253,-5 0 1,0-1 252,-1-2 0,5-1 0,-10 1 0,29 8 0,-14-1 0,15 2 0,-7-2-488,-11-1 1,0-1 487,9 3 0,10 0 0,-6 0 0,-22-4 0,-3 0 0,0 0 0,5 1 0,1-1 0,-4 1-15,15 3 1,-3 0 14,4-1 0,-5 0 0,-22-1 0,-3 0 0,0-3 0,-2 1 479,31 9-479,-12-10 999,3 14-999,-5-4 0,5 1 0,-7 3 0,4 0-198,2-3 0,6-2 0,-5 0 198,8 2 0,-5-2 0,5-1 0,-5-1 0,-26-4 0,-3 1 0,37 15 0,-18 3 0,0 0 0,1-1 0,-40-18 625,-3-2-625,18 9 0,23 5 0,11 2 0,-2-1 0,4-1 0,-15-4 0,2-1 0,-5-2 0,-3 0 0,-8-3 0,7-2 0,-22 8 0,-13-6 0,24 15 0,-18-12 0,5 5 0,-13-8 0,-5-3 0,5 4 0,-6-6 0,1 4 0,-12-9 0,-3 5 0,2-2 0,-2 3 0,3 0 0,-4-4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31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132 1 24575,'-11'0'0,"1"0"0,-4 0 0,-3 7 0,-3-2 0,4 6 0,6-4 0,3 0 0,-4 3 0,3 6 0,0 9 0,8 10 0,15 11 0,9 3 0,17 6 0,-7-21 0,13 9 0,-10-28 0,5 4 0,-2-15 0,5-4 0,3-9 0,-4 7 0,11-20 0,-35 16 0,7-11 0,-24 10 0,-3 0 0,0-8 0,-4-2 0,-4-12 0,-2-1 0,-2-4 0,4 11 0,-4-4 0,0 18 0,3-6 0,0 8 0,5 0 0,-7 0 0,0 0 0,-5-1 0,8 1 0,-2 2 0,3 2 0,-13 0 0,-45 2 0,25-3 0,-23 4 0,51-3 0,5 5 0,7-4 0,0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32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155 1 24575,'-19'18'0,"4"9"0,-1-1 0,3 9 0,-10 10 0,8-3 0,-3 0 0,10-12 0,0-6 0,3-8 0,-1-1 0,5 3 0,-2-5 0,3 2 0,-3-7 0,2-2 0,1-6 0,1 3 0,2-3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0:34.5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79 24575,'4'-7'0,"-1"0"0,4 7 0,0-3 0,8 3 0,11-8 0,22-2 0,7-1 0,4-3 0,-7 4 0,-20 5 0,-7 1 0,-7 4 0,-5 3 0,2 1 0,0 11 0,-7 6 0,5 20 0,-8-4 0,-1 14 0,-12-15 0,-5-1 0,-9-9 0,-18 0 0,-4-7 0,1 0 0,-1-6 0,32-11 0,0 1 0,38-10 0,3 7 0,14-4 0,1 4 0,3 5 0,-5-1 0,-5 2 0,-17-2 0,-12-1 0,-5-3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3:26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24575,'34'9'0,"41"4"0,-2 3 0,-4-6 0,3-1 0,-12-3 0,1 0 0,16 1 0,5-1 0,16-2 0,4-1-578,-31 0 0,2-1 1,4-1 577,-2 0 0,5-2 0,1 1 0,-3 0-406,14 2 1,-2 1 0,4-1 405,-4-1 0,5-2 0,0 2 0,-1 0 0,-8 2 0,0 1 0,-2 1 0,1-2 0,-2 0 0,0-1 0,0 0 0,-2 0 0,-2 2 0,0 0 0,-3 1 0,-5-1 0,32 1 0,-11-2 0,-28-1 0,-7-1 0,15-2 0,-52-3 0,-9 4 1202,-1-3-1202,-2 2 1747,6-3-1747,30-1 0,34 4 0,16-9 0,4 9 0,-46-7 0,-21 7 0,-17-2 0,-7 3 0,4 0 0,-4 0 0,0 0 0,-1 0 0,1 0 0,0 0 0,0 0 0,12 0 0,14 4 0,4-3 0,0 3 0,-20-4 0,-10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3:31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24575,'11'-4'0,"6"1"0,15 11 0,25 0 0,14 0 0,-2 1 0,6 1 0,8 0-1003,-11-2 1,6-1-1,3 1 1,4-1 0,1 0 1002,1-1 0,2-1 0,3 0 0,1 0 0,3 0 0,0 1-437,-5 0 1,3 0-1,2 0 1,0 1-1,0-1 1,0 0-1,-2 0 437,-3-1 0,-1 0 0,0 0 0,-1 0 0,2-1 0,-1 1 0,3 1 0,-5-1 0,3 1 0,1 0 0,0 0 0,-1 1 0,-1-1 0,-4 0 0,-4-1-324,16 2 0,-6-1 0,-3 0 0,0 0 0,0 1 324,6 0 0,2 1 0,-1-1 0,-7 1 0,-11-2 0,19 1 0,-16 0 0,-21 1 0,-18 2 2529,-36-3-2529,-9 0 4486,3 7-4486,-9 46 2673,8-4-2673,1 35 0,2 14 0,-2-15 0,2 8-538,1-7 1,2 12 0,0 3 0,-2-9 537,-1-6 0,-2-5 0,1 7 0,0-13 0,1 6 0,1 3 0,-1-1 0,-1-4 0,-1 1 0,0-4 0,0 1 0,0 4-631,1 3 1,1 4-1,1 3 1,-1 1 0,-1 0 630,0 1 0,0 3 0,-1-1 0,0-1 0,1-2 0,-1-12 0,1-2 0,0-1 0,0 0 0,-2 2 0,0 9 0,0 3 0,-1 0 0,-1-4 0,0-8-518,-2 7 1,0-9 0,-1 7 517,1-11 0,0 7 0,-1 2 0,0-2 0,0-7 0,-2 12 0,0-7 0,0 2-90,-1 12 0,0 1 0,0-8 90,1-5 0,1-9 782,1-21 1,2-5-783,2 21 3099,-2-26-3099,1-3 2052,2-19-2052,-3-3 407,0 14-407,-1 8 0,-11 31 0,10-20 0,-5 6 0,-1 3 0,-1 17 0,4-15 0,-1 1 0,-7 31 0,6-1 0,-4-20 0,8-19 0,-2-24 0,9-17 0,-3-12 0,-13 0 0,2-3 0,-23 0 0,-20-3 0,-9-1 0,5 4 0,-7-1-356,-13-4 0,-10 0 1,-2 0 355,5 4 0,-1 1 0,-7-1-535,17 0 0,-6-1 1,-3 1-1,1-1 0,4 1 535,-2 0 0,4 1 0,0 0 0,-4 1 0,-1 0 0,-5 0 0,-1 0 0,4 1 0,10 1-135,-2 1 1,9 1 0,0 0 134,-6-1 0,0 1 0,7 2 0,6 1 0,7 1 0,-19 2 898,25-2-898,22-4 2752,0 6-2752,6-5 123,-3 3 1,14-5-1,9-4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4:23:36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14899,'0'-11'0,"3"3"4071,1 5-4071,32 8 0,22-1 0,18 0 0,11 1 0,13 0 0,7 1-281,-23-2 0,4 0 0,4 0 0,-1-1 0,-1 1 281,-6-1 0,0-1 0,-1 0 0,1 0 0,1 0 0,12 1 0,3-1 0,0 0 0,-3 0 0,-9-1 0,12 0 0,-9-2 0,-2 1 496,-4 0 0,-2 0 0,-10 0-496,-7 1 0,-15 1 2593,-25 2-2593,-26 3 0,0 3 0,0 27 0,13 35 0,5 18 0,-8-22 0,0 3 0,1 5 74,1-2 1,2 4-1,0 3 1,-2 3-75,-3-3 0,-1 4 0,0 2 0,-2 1 0,-1-1-701,-2 3 0,-1 1 0,-1 0 1,-1 2-1,1 3 701,1-5 0,0 4 0,0 2 0,-1-1 0,0-3 0,-2-3 0,-1-3 0,-1-5 0,-1-1 0,0 1 0,1 2-339,1 13 1,0 5-1,0 0 1,0-5 0,0-8 338,-3 4 0,-1-8 0,1 3-205,0-3 0,1 5 0,0-1 1,-1-6 204,0 0 0,0-5 0,0-2 390,2-5 1,0 0 0,1-1-391,-1 6 0,1 0 0,0-4 1559,2 7 0,0-2-1559,1 15 0,-2-1 0,-2-20 0,0 2 525,2-6 1,1 3 0,-1 0-526,-2 24 0,0 3 0,2-10 0,1 4 0,1-7 0,1-6 0,1-1 0,-3-2 0,0 5 0,1-9 0,4-12 0,1-3 612,-3 23 1,0-4-613,7-8 832,-4-6-832,-2-42 72,-4-18-72,0-2 650,-10-6-650,5 0 0,-12 3 0,1-3 0,-14 2 0,-12-4 0,-1 4 0,-33-5 0,17 3 0,-9 0 0,0-1 0,-7 0 0,0 0-338,4 0 0,0 0 0,-4 0 338,-19 0 0,-6-1 0,6 2 0,21 2 0,4 0 0,0 0 0,-3 2 0,0 0 0,6 1 0,-1-2 0,8 1 0,-9 3 0,56 0 0,9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9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97EF4-E78F-2CE8-C423-AC46CDBC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sz="9600" dirty="0"/>
              <a:t>문제해결</a:t>
            </a:r>
            <a:r>
              <a:rPr kumimoji="1" lang="ko-KR" altLang="en-US" dirty="0"/>
              <a:t>기법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45D456-6A38-EFE5-15A1-12B39E864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sz="7200" dirty="0"/>
              <a:t>소비게임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011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93</a:t>
            </a:r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r>
              <a:rPr kumimoji="1" lang="en-US" altLang="ko-KR" sz="3600" dirty="0"/>
              <a:t>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47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9</a:t>
            </a:r>
            <a:r>
              <a:rPr kumimoji="1" lang="en-US" altLang="ko-KR" sz="3600" dirty="0">
                <a:solidFill>
                  <a:schemeClr val="accent1"/>
                </a:solidFill>
              </a:rPr>
              <a:t>0</a:t>
            </a:r>
            <a:r>
              <a:rPr kumimoji="1" lang="en-US" altLang="ko-KR" sz="3600" dirty="0"/>
              <a:t>00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5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15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chemeClr val="accent1"/>
                </a:solidFill>
              </a:rPr>
              <a:t>10</a:t>
            </a:r>
            <a:r>
              <a:rPr kumimoji="1" lang="en-US" altLang="ko-KR" sz="3600" dirty="0"/>
              <a:t>000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83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chemeClr val="accent1"/>
                </a:solidFill>
              </a:rPr>
              <a:t>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7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48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193C5-B1A0-4759-14E3-A0F30323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자릿수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=5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B1D0E-7E67-A2CC-AE3E-42DC0498C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tx1"/>
                </a:solidFill>
              </a:rPr>
              <a:t>자릿수가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0,1,2,3,4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A52C5-2411-C665-0F0D-BC408CBA2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자릿수를 내림</a:t>
            </a:r>
            <a:endParaRPr kumimoji="1" lang="en-US" altLang="ko-KR" dirty="0"/>
          </a:p>
          <a:p>
            <a:r>
              <a:rPr kumimoji="1" lang="ko-KR" altLang="en-US" dirty="0"/>
              <a:t>연산수는 해당 자릿수만큼 증가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F666B4-C690-1378-04B9-D48D0165E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tx1"/>
                </a:solidFill>
              </a:rPr>
              <a:t>자릿수가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6,7,8,9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C6D3EF-CC2C-78F0-A7FE-CF6FA26133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자릿수를 올림</a:t>
            </a:r>
            <a:endParaRPr kumimoji="1" lang="en-US" altLang="ko-KR" dirty="0"/>
          </a:p>
          <a:p>
            <a:r>
              <a:rPr kumimoji="1" lang="ko-KR" altLang="en-US" dirty="0"/>
              <a:t>연산수는 </a:t>
            </a:r>
            <a:r>
              <a:rPr kumimoji="1" lang="en-US" altLang="ko-KR" dirty="0"/>
              <a:t>10-</a:t>
            </a:r>
            <a:r>
              <a:rPr kumimoji="1" lang="ko-KR" altLang="en-US" dirty="0"/>
              <a:t>자릿수만큼 증가</a:t>
            </a:r>
            <a:endParaRPr kumimoji="1" lang="en-US" altLang="ko-KR" dirty="0"/>
          </a:p>
          <a:p>
            <a:r>
              <a:rPr kumimoji="1" lang="ko-KR" altLang="en-US" dirty="0"/>
              <a:t>그 </a:t>
            </a:r>
            <a:r>
              <a:rPr kumimoji="1" lang="ko-KR" altLang="en-US" dirty="0" err="1"/>
              <a:t>다음자릿수에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103751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897D-86BF-C3BD-87F0-78837545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자릿수</a:t>
            </a:r>
            <a:r>
              <a:rPr kumimoji="1" lang="en-US" altLang="ko-Kore-KR"/>
              <a:t>=</a:t>
            </a:r>
            <a:r>
              <a:rPr kumimoji="1" lang="en-US" altLang="ko-KR"/>
              <a:t>=5?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BA5BF-0E6E-7369-FD5E-6A822C2D8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8982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BC3FE-FE9C-E76D-9189-C14E3C70EBBB}"/>
              </a:ext>
            </a:extLst>
          </p:cNvPr>
          <p:cNvSpPr txBox="1"/>
          <p:nvPr/>
        </p:nvSpPr>
        <p:spPr>
          <a:xfrm>
            <a:off x="5445303" y="-101129"/>
            <a:ext cx="1582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/>
              <a:t>1</a:t>
            </a:r>
            <a:r>
              <a:rPr kumimoji="1" lang="en-US" altLang="ko-KR" sz="6600" dirty="0"/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81FD9-83EE-310D-7B81-85D5E43D687D}"/>
              </a:ext>
            </a:extLst>
          </p:cNvPr>
          <p:cNvSpPr txBox="1"/>
          <p:nvPr/>
        </p:nvSpPr>
        <p:spPr>
          <a:xfrm>
            <a:off x="4387066" y="1206155"/>
            <a:ext cx="12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/>
              <a:t>1</a:t>
            </a:r>
            <a:r>
              <a:rPr kumimoji="1" lang="en-US" altLang="ko-KR" sz="4800" dirty="0"/>
              <a:t>50</a:t>
            </a:r>
            <a:endParaRPr kumimoji="1" lang="ko-Kore-KR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E1541-0E94-B88D-E7A4-3C44D3CAE585}"/>
              </a:ext>
            </a:extLst>
          </p:cNvPr>
          <p:cNvSpPr txBox="1"/>
          <p:nvPr/>
        </p:nvSpPr>
        <p:spPr>
          <a:xfrm>
            <a:off x="7890554" y="1206155"/>
            <a:ext cx="12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/>
              <a:t>1</a:t>
            </a:r>
            <a:r>
              <a:rPr kumimoji="1" lang="en-US" altLang="ko-KR" sz="4800" dirty="0"/>
              <a:t>60</a:t>
            </a:r>
            <a:endParaRPr kumimoji="1" lang="ko-Kore-KR" altLang="en-US" sz="4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3E8374-8F8C-BE55-BC5E-C108F06570C2}"/>
              </a:ext>
            </a:extLst>
          </p:cNvPr>
          <p:cNvCxnSpPr/>
          <p:nvPr/>
        </p:nvCxnSpPr>
        <p:spPr>
          <a:xfrm flipH="1">
            <a:off x="5342562" y="1006867"/>
            <a:ext cx="205483" cy="10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8BC12D-593E-6A59-9250-6E844836F19B}"/>
              </a:ext>
            </a:extLst>
          </p:cNvPr>
          <p:cNvCxnSpPr/>
          <p:nvPr/>
        </p:nvCxnSpPr>
        <p:spPr>
          <a:xfrm>
            <a:off x="7202184" y="924674"/>
            <a:ext cx="143838" cy="18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D4B738-561E-CA5B-8380-051ADEA97586}"/>
              </a:ext>
            </a:extLst>
          </p:cNvPr>
          <p:cNvSpPr txBox="1"/>
          <p:nvPr/>
        </p:nvSpPr>
        <p:spPr>
          <a:xfrm>
            <a:off x="2844230" y="2004616"/>
            <a:ext cx="12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/>
              <a:t>1</a:t>
            </a:r>
            <a:r>
              <a:rPr kumimoji="1" lang="en-US" altLang="ko-KR" sz="4800" dirty="0"/>
              <a:t>00</a:t>
            </a:r>
            <a:endParaRPr kumimoji="1" lang="ko-Kore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A718C-A215-4279-8CB8-3BCA310E1F60}"/>
              </a:ext>
            </a:extLst>
          </p:cNvPr>
          <p:cNvSpPr txBox="1"/>
          <p:nvPr/>
        </p:nvSpPr>
        <p:spPr>
          <a:xfrm>
            <a:off x="5075436" y="2026822"/>
            <a:ext cx="12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200</a:t>
            </a:r>
            <a:endParaRPr kumimoji="1" lang="ko-Kore-KR" alt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C9DC-5783-FBBE-9A52-0304EA2EF405}"/>
              </a:ext>
            </a:extLst>
          </p:cNvPr>
          <p:cNvSpPr txBox="1"/>
          <p:nvPr/>
        </p:nvSpPr>
        <p:spPr>
          <a:xfrm>
            <a:off x="7202184" y="2004615"/>
            <a:ext cx="12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200</a:t>
            </a:r>
            <a:endParaRPr kumimoji="1" lang="ko-Kore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71C8B-375C-1553-DAF1-3BA0E402EF27}"/>
              </a:ext>
            </a:extLst>
          </p:cNvPr>
          <p:cNvSpPr txBox="1"/>
          <p:nvPr/>
        </p:nvSpPr>
        <p:spPr>
          <a:xfrm>
            <a:off x="1549686" y="3191391"/>
            <a:ext cx="52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0</a:t>
            </a:r>
            <a:endParaRPr kumimoji="1" lang="ko-Kore-KR" alt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1FBC2-A644-D119-ECD7-C24B1D43A306}"/>
              </a:ext>
            </a:extLst>
          </p:cNvPr>
          <p:cNvSpPr txBox="1"/>
          <p:nvPr/>
        </p:nvSpPr>
        <p:spPr>
          <a:xfrm>
            <a:off x="5022351" y="3196081"/>
            <a:ext cx="52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0</a:t>
            </a:r>
            <a:endParaRPr kumimoji="1" lang="ko-Kore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FDEC2-4AA3-4F93-4F7F-E1463C6B3F7A}"/>
              </a:ext>
            </a:extLst>
          </p:cNvPr>
          <p:cNvSpPr txBox="1"/>
          <p:nvPr/>
        </p:nvSpPr>
        <p:spPr>
          <a:xfrm>
            <a:off x="7202184" y="3191390"/>
            <a:ext cx="52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0</a:t>
            </a:r>
            <a:endParaRPr kumimoji="1" lang="ko-Kore-KR" altLang="en-US" sz="48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CA815D-7858-75F3-D261-EE42372CDEC7}"/>
              </a:ext>
            </a:extLst>
          </p:cNvPr>
          <p:cNvCxnSpPr>
            <a:endCxn id="11" idx="0"/>
          </p:cNvCxnSpPr>
          <p:nvPr/>
        </p:nvCxnSpPr>
        <p:spPr>
          <a:xfrm flipH="1">
            <a:off x="3491502" y="1906456"/>
            <a:ext cx="761999" cy="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37870B-8836-8A91-B610-990F2A48D2F7}"/>
              </a:ext>
            </a:extLst>
          </p:cNvPr>
          <p:cNvCxnSpPr/>
          <p:nvPr/>
        </p:nvCxnSpPr>
        <p:spPr>
          <a:xfrm>
            <a:off x="5548045" y="2004615"/>
            <a:ext cx="96751" cy="15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BC8716-2781-B458-4BC7-84ABD6AF507E}"/>
              </a:ext>
            </a:extLst>
          </p:cNvPr>
          <p:cNvCxnSpPr>
            <a:endCxn id="15" idx="0"/>
          </p:cNvCxnSpPr>
          <p:nvPr/>
        </p:nvCxnSpPr>
        <p:spPr>
          <a:xfrm flipH="1">
            <a:off x="1812533" y="2868149"/>
            <a:ext cx="1194369" cy="32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0F9EC8-712B-AAED-A4D5-BE04C71190BC}"/>
              </a:ext>
            </a:extLst>
          </p:cNvPr>
          <p:cNvCxnSpPr/>
          <p:nvPr/>
        </p:nvCxnSpPr>
        <p:spPr>
          <a:xfrm flipH="1">
            <a:off x="5681610" y="3075660"/>
            <a:ext cx="248292" cy="2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3B7E77-DB66-6D95-DC70-923C979E1FC9}"/>
              </a:ext>
            </a:extLst>
          </p:cNvPr>
          <p:cNvCxnSpPr/>
          <p:nvPr/>
        </p:nvCxnSpPr>
        <p:spPr>
          <a:xfrm flipH="1">
            <a:off x="7727878" y="1955536"/>
            <a:ext cx="265416" cy="20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BA9E3B-972E-F30D-8BB0-1E06693CD35B}"/>
              </a:ext>
            </a:extLst>
          </p:cNvPr>
          <p:cNvCxnSpPr>
            <a:endCxn id="17" idx="0"/>
          </p:cNvCxnSpPr>
          <p:nvPr/>
        </p:nvCxnSpPr>
        <p:spPr>
          <a:xfrm flipH="1">
            <a:off x="7465031" y="2835612"/>
            <a:ext cx="107023" cy="3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A5CCDE-359C-ACDF-31E5-5F0EA7C39029}"/>
              </a:ext>
            </a:extLst>
          </p:cNvPr>
          <p:cNvSpPr txBox="1"/>
          <p:nvPr/>
        </p:nvSpPr>
        <p:spPr>
          <a:xfrm>
            <a:off x="5010791" y="738664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F6896-A604-49D9-C545-F2EBB64F2C1F}"/>
              </a:ext>
            </a:extLst>
          </p:cNvPr>
          <p:cNvSpPr txBox="1"/>
          <p:nvPr/>
        </p:nvSpPr>
        <p:spPr>
          <a:xfrm>
            <a:off x="7380483" y="755207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8B3C7E-4A28-45CA-8D47-70E418871AF2}"/>
              </a:ext>
            </a:extLst>
          </p:cNvPr>
          <p:cNvSpPr txBox="1"/>
          <p:nvPr/>
        </p:nvSpPr>
        <p:spPr>
          <a:xfrm>
            <a:off x="3263117" y="1721790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A3634-6E0B-BB3C-7ACE-57E620B5ACB5}"/>
              </a:ext>
            </a:extLst>
          </p:cNvPr>
          <p:cNvSpPr txBox="1"/>
          <p:nvPr/>
        </p:nvSpPr>
        <p:spPr>
          <a:xfrm>
            <a:off x="5531137" y="1733236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8ACB8-E7C7-931A-FADB-B4B5C35C5CB9}"/>
              </a:ext>
            </a:extLst>
          </p:cNvPr>
          <p:cNvSpPr txBox="1"/>
          <p:nvPr/>
        </p:nvSpPr>
        <p:spPr>
          <a:xfrm>
            <a:off x="2085655" y="2712334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2F6538-67C4-FDDC-519D-6451FF63E6D3}"/>
              </a:ext>
            </a:extLst>
          </p:cNvPr>
          <p:cNvSpPr txBox="1"/>
          <p:nvPr/>
        </p:nvSpPr>
        <p:spPr>
          <a:xfrm>
            <a:off x="5093627" y="2822058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FAF69-8C1D-1556-8208-B72D53FB3BFE}"/>
              </a:ext>
            </a:extLst>
          </p:cNvPr>
          <p:cNvSpPr txBox="1"/>
          <p:nvPr/>
        </p:nvSpPr>
        <p:spPr>
          <a:xfrm>
            <a:off x="7465031" y="1610744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4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723A01-B74E-E231-C0FC-D2C394881815}"/>
              </a:ext>
            </a:extLst>
          </p:cNvPr>
          <p:cNvSpPr txBox="1"/>
          <p:nvPr/>
        </p:nvSpPr>
        <p:spPr>
          <a:xfrm>
            <a:off x="7535024" y="2803904"/>
            <a:ext cx="3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BB547-49A0-C6AF-0357-D5539CE7F271}"/>
              </a:ext>
            </a:extLst>
          </p:cNvPr>
          <p:cNvSpPr txBox="1"/>
          <p:nvPr/>
        </p:nvSpPr>
        <p:spPr>
          <a:xfrm>
            <a:off x="7380482" y="3877774"/>
            <a:ext cx="53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11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A2FBC2-25A5-79F1-AFD7-56A11A06FCC1}"/>
              </a:ext>
            </a:extLst>
          </p:cNvPr>
          <p:cNvSpPr txBox="1"/>
          <p:nvPr/>
        </p:nvSpPr>
        <p:spPr>
          <a:xfrm>
            <a:off x="4989817" y="3877774"/>
            <a:ext cx="52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12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95AA-CCE3-731D-EF0D-5C64C77F4618}"/>
              </a:ext>
            </a:extLst>
          </p:cNvPr>
          <p:cNvSpPr txBox="1"/>
          <p:nvPr/>
        </p:nvSpPr>
        <p:spPr>
          <a:xfrm>
            <a:off x="1620962" y="3946834"/>
            <a:ext cx="52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11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01F4B-8664-F39B-D8FE-E77DA222307C}"/>
              </a:ext>
            </a:extLst>
          </p:cNvPr>
          <p:cNvSpPr txBox="1"/>
          <p:nvPr/>
        </p:nvSpPr>
        <p:spPr>
          <a:xfrm>
            <a:off x="1910993" y="1171254"/>
            <a:ext cx="76747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dirty="0"/>
              <a:t>자릿수가 </a:t>
            </a:r>
            <a:r>
              <a:rPr kumimoji="1" lang="en-US" altLang="ko-KR" sz="6000" dirty="0"/>
              <a:t>5</a:t>
            </a:r>
            <a:r>
              <a:rPr kumimoji="1" lang="ko-KR" altLang="en-US" sz="6000" dirty="0"/>
              <a:t>이면</a:t>
            </a:r>
            <a:endParaRPr kumimoji="1" lang="en-US" altLang="ko-KR" sz="6000" dirty="0"/>
          </a:p>
          <a:p>
            <a:pPr algn="ctr"/>
            <a:r>
              <a:rPr kumimoji="1" lang="en-US" altLang="ko-KR" sz="6000" dirty="0"/>
              <a:t>5</a:t>
            </a:r>
            <a:r>
              <a:rPr kumimoji="1" lang="ko-KR" altLang="en-US" sz="6000" dirty="0" err="1"/>
              <a:t>를</a:t>
            </a:r>
            <a:r>
              <a:rPr kumimoji="1" lang="ko-KR" altLang="en-US" sz="6000" dirty="0"/>
              <a:t> </a:t>
            </a:r>
            <a:r>
              <a:rPr kumimoji="1" lang="ko-KR" altLang="en-US" sz="6000" dirty="0" err="1"/>
              <a:t>더한것과</a:t>
            </a:r>
            <a:r>
              <a:rPr kumimoji="1" lang="ko-KR" altLang="en-US" sz="6000" dirty="0"/>
              <a:t> 뺀 것 모두 고려해야한다</a:t>
            </a:r>
            <a:endParaRPr kumimoji="1" lang="en-US" altLang="ko-KR" sz="6000" dirty="0"/>
          </a:p>
          <a:p>
            <a:pPr algn="ctr"/>
            <a:endParaRPr kumimoji="1" lang="en-US" altLang="ko-Kore-KR" sz="6000" dirty="0"/>
          </a:p>
          <a:p>
            <a:pPr algn="ctr"/>
            <a:r>
              <a:rPr kumimoji="1" lang="en-US" altLang="ko-KR" sz="6000" dirty="0"/>
              <a:t>-&gt;</a:t>
            </a:r>
            <a:r>
              <a:rPr kumimoji="1" lang="ko-KR" altLang="en-US" sz="6000" dirty="0"/>
              <a:t>트리구조</a:t>
            </a:r>
            <a:endParaRPr kumimoji="1" lang="en-US" altLang="ko-KR" sz="6000" dirty="0"/>
          </a:p>
          <a:p>
            <a:pPr algn="ctr"/>
            <a:r>
              <a:rPr kumimoji="1" lang="en-US" altLang="ko-KR" sz="6000" dirty="0"/>
              <a:t>-&gt;BFS</a:t>
            </a:r>
            <a:endParaRPr kumimoji="1" lang="ko-Kore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269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C3ACB-AEB9-C1BB-117A-9C1EB9965CBD}"/>
              </a:ext>
            </a:extLst>
          </p:cNvPr>
          <p:cNvSpPr txBox="1"/>
          <p:nvPr/>
        </p:nvSpPr>
        <p:spPr>
          <a:xfrm>
            <a:off x="3616504" y="1304818"/>
            <a:ext cx="398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!@#QWDSF</a:t>
            </a:r>
            <a:r>
              <a:rPr kumimoji="1" lang="en-US" altLang="ko-Kore-KR" sz="4400" dirty="0">
                <a:solidFill>
                  <a:schemeClr val="accent1"/>
                </a:solidFill>
              </a:rPr>
              <a:t>E</a:t>
            </a:r>
            <a:endParaRPr kumimoji="1" lang="en-US" altLang="ko-KR" sz="4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63A36-958D-DD56-C2B0-5BC4FB84BC4F}"/>
              </a:ext>
            </a:extLst>
          </p:cNvPr>
          <p:cNvSpPr txBox="1"/>
          <p:nvPr/>
        </p:nvSpPr>
        <p:spPr>
          <a:xfrm>
            <a:off x="3616503" y="2186683"/>
            <a:ext cx="398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!@#QWDS</a:t>
            </a:r>
            <a:r>
              <a:rPr kumimoji="1" lang="en-US" altLang="ko-Kore-KR" sz="4400" dirty="0">
                <a:solidFill>
                  <a:schemeClr val="accent1"/>
                </a:solidFill>
              </a:rPr>
              <a:t>F</a:t>
            </a:r>
            <a:r>
              <a:rPr kumimoji="1" lang="en-US" altLang="ko-KR" sz="4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2FFEF-087E-E2AB-0C05-45527A0D5629}"/>
              </a:ext>
            </a:extLst>
          </p:cNvPr>
          <p:cNvSpPr txBox="1"/>
          <p:nvPr/>
        </p:nvSpPr>
        <p:spPr>
          <a:xfrm>
            <a:off x="3616502" y="3005191"/>
            <a:ext cx="398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!@#QWD</a:t>
            </a:r>
            <a:r>
              <a:rPr kumimoji="1" lang="en-US" altLang="ko-Kore-KR" sz="4400" dirty="0">
                <a:solidFill>
                  <a:schemeClr val="accent1"/>
                </a:solidFill>
              </a:rPr>
              <a:t>S</a:t>
            </a:r>
            <a:r>
              <a:rPr kumimoji="1" lang="en-US" altLang="ko-KR" sz="4400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F55E6-6972-D843-7A0D-33EE9B7DE704}"/>
              </a:ext>
            </a:extLst>
          </p:cNvPr>
          <p:cNvSpPr txBox="1"/>
          <p:nvPr/>
        </p:nvSpPr>
        <p:spPr>
          <a:xfrm>
            <a:off x="1787702" y="4534328"/>
            <a:ext cx="82296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빨간</a:t>
            </a:r>
            <a:r>
              <a:rPr kumimoji="1" lang="ko-KR" altLang="en-US" sz="3200" dirty="0"/>
              <a:t> 숫자가 </a:t>
            </a:r>
            <a:r>
              <a:rPr kumimoji="1" lang="en-US" altLang="ko-KR" sz="3200" dirty="0"/>
              <a:t>5</a:t>
            </a:r>
            <a:r>
              <a:rPr kumimoji="1" lang="ko-KR" altLang="en-US" sz="3200" dirty="0"/>
              <a:t>일 때만 두가지 케이스를 연산</a:t>
            </a:r>
            <a:endParaRPr kumimoji="1" lang="en-US" altLang="ko-KR" sz="3200" dirty="0"/>
          </a:p>
          <a:p>
            <a:r>
              <a:rPr kumimoji="1" lang="ko-Kore-KR" altLang="en-US" sz="3200" dirty="0"/>
              <a:t>연산</a:t>
            </a:r>
            <a:r>
              <a:rPr kumimoji="1" lang="ko-KR" altLang="en-US" sz="3200" dirty="0"/>
              <a:t> 결과는 큐에 저장</a:t>
            </a:r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3200" dirty="0"/>
              <a:t>연산결과와 연산수는 </a:t>
            </a:r>
            <a:r>
              <a:rPr kumimoji="1" lang="ko-KR" altLang="en-US" sz="3200" dirty="0" err="1"/>
              <a:t>맵에</a:t>
            </a:r>
            <a:r>
              <a:rPr kumimoji="1" lang="ko-KR" altLang="en-US" sz="3200" dirty="0"/>
              <a:t> 저장</a:t>
            </a:r>
            <a:endParaRPr kumimoji="1"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44F7D-FC67-7298-3A44-CDBB1575C1B0}"/>
              </a:ext>
            </a:extLst>
          </p:cNvPr>
          <p:cNvSpPr txBox="1"/>
          <p:nvPr/>
        </p:nvSpPr>
        <p:spPr>
          <a:xfrm>
            <a:off x="5271314" y="3880206"/>
            <a:ext cx="461665" cy="654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368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1BAC54-89F6-9937-588E-0838EF9D40D4}"/>
              </a:ext>
            </a:extLst>
          </p:cNvPr>
          <p:cNvSpPr txBox="1"/>
          <p:nvPr/>
        </p:nvSpPr>
        <p:spPr>
          <a:xfrm>
            <a:off x="7973178" y="1075100"/>
            <a:ext cx="4218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M: </a:t>
            </a:r>
            <a:r>
              <a:rPr kumimoji="1" lang="ko-KR" altLang="en-US" sz="3200" dirty="0" err="1"/>
              <a:t>입력값</a:t>
            </a:r>
            <a:endParaRPr kumimoji="1" lang="en-US" altLang="ko-KR" sz="3200" dirty="0"/>
          </a:p>
          <a:p>
            <a:endParaRPr kumimoji="1" lang="en-US" altLang="ko-Kore-KR" sz="3200" dirty="0"/>
          </a:p>
          <a:p>
            <a:r>
              <a:rPr kumimoji="1" lang="en-US" altLang="ko-KR" sz="3200" dirty="0" err="1"/>
              <a:t>Cnt</a:t>
            </a:r>
            <a:r>
              <a:rPr kumimoji="1" lang="en-US" altLang="ko-KR" sz="3200" dirty="0"/>
              <a:t>: </a:t>
            </a:r>
            <a:r>
              <a:rPr kumimoji="1" lang="ko-KR" altLang="en-US" sz="3200" dirty="0"/>
              <a:t>연산결과까지의 </a:t>
            </a:r>
            <a:r>
              <a:rPr kumimoji="1" lang="ko-KR" altLang="en-US" sz="3200" dirty="0" err="1"/>
              <a:t>연산수</a:t>
            </a:r>
            <a:r>
              <a:rPr kumimoji="1" lang="ko-KR" altLang="en-US" sz="3200" dirty="0"/>
              <a:t> </a:t>
            </a:r>
            <a:endParaRPr kumimoji="1" lang="en-US" altLang="ko-KR" sz="3200" dirty="0"/>
          </a:p>
          <a:p>
            <a:endParaRPr kumimoji="1" lang="en-US" altLang="ko-Kore-KR" sz="3200" dirty="0"/>
          </a:p>
          <a:p>
            <a:r>
              <a:rPr kumimoji="1" lang="en-US" altLang="ko-Kore-KR" sz="3200" dirty="0"/>
              <a:t>Q: BFS </a:t>
            </a:r>
            <a:r>
              <a:rPr kumimoji="1" lang="ko-KR" altLang="en-US" sz="3200" dirty="0"/>
              <a:t>연산을 위한 큐</a:t>
            </a:r>
            <a:endParaRPr kumimoji="1" lang="en-US" altLang="ko-KR" sz="3200" dirty="0"/>
          </a:p>
          <a:p>
            <a:endParaRPr kumimoji="1" lang="en-US" altLang="ko-Kore-KR" sz="3200" dirty="0"/>
          </a:p>
          <a:p>
            <a:r>
              <a:rPr kumimoji="1" lang="en-US" altLang="ko-Kore-KR" sz="3200" dirty="0" err="1"/>
              <a:t>Ptr</a:t>
            </a:r>
            <a:r>
              <a:rPr kumimoji="1" lang="en-US" altLang="ko-Kore-KR" sz="3200" dirty="0"/>
              <a:t>: </a:t>
            </a:r>
            <a:r>
              <a:rPr kumimoji="1" lang="ko-KR" altLang="en-US" sz="3200" dirty="0"/>
              <a:t>가리키고 있는 자릿수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빨간 글자</a:t>
            </a:r>
            <a:r>
              <a:rPr kumimoji="1" lang="en-US" altLang="ko-KR" sz="3200" dirty="0"/>
              <a:t>)</a:t>
            </a:r>
            <a:endParaRPr kumimoji="1" lang="ko-Kore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28056-9758-20D1-46D6-D6DAC0497EDF}"/>
              </a:ext>
            </a:extLst>
          </p:cNvPr>
          <p:cNvSpPr txBox="1"/>
          <p:nvPr/>
        </p:nvSpPr>
        <p:spPr>
          <a:xfrm>
            <a:off x="174661" y="832207"/>
            <a:ext cx="73768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3200" dirty="0">
                <a:solidFill>
                  <a:srgbClr val="CC7832"/>
                </a:solidFill>
                <a:effectLst/>
              </a:rPr>
              <a:t>long long </a:t>
            </a:r>
            <a:r>
              <a:rPr lang="en" altLang="ko-Kore-KR" sz="3200" dirty="0"/>
              <a:t>m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 err="1"/>
              <a:t>cin</a:t>
            </a:r>
            <a:r>
              <a:rPr lang="en" altLang="ko-Kore-KR" sz="3200" dirty="0"/>
              <a:t> 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3200" dirty="0"/>
              <a:t>m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 err="1">
                <a:solidFill>
                  <a:srgbClr val="B5B6E3"/>
                </a:solidFill>
                <a:effectLst/>
              </a:rPr>
              <a:t>unordered_map</a:t>
            </a:r>
            <a:r>
              <a:rPr lang="en" altLang="ko-Kore-KR" sz="3200" dirty="0"/>
              <a:t>&lt;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long long, long long</a:t>
            </a:r>
            <a:r>
              <a:rPr lang="en" altLang="ko-Kore-KR" sz="3200" dirty="0"/>
              <a:t>&gt; </a:t>
            </a:r>
            <a:r>
              <a:rPr lang="en" altLang="ko-Kore-KR" sz="3200" dirty="0" err="1"/>
              <a:t>cnt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B5B6E3"/>
                </a:solidFill>
                <a:effectLst/>
              </a:rPr>
              <a:t>queue</a:t>
            </a:r>
            <a:r>
              <a:rPr lang="en" altLang="ko-Kore-KR" sz="3200" dirty="0"/>
              <a:t>&lt;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long long</a:t>
            </a:r>
            <a:r>
              <a:rPr lang="en" altLang="ko-Kore-KR" sz="3200" dirty="0"/>
              <a:t>&gt; Q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 err="1"/>
              <a:t>Q.push</a:t>
            </a:r>
            <a:r>
              <a:rPr lang="en" altLang="ko-Kore-KR" sz="3200" dirty="0"/>
              <a:t>(m)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 err="1"/>
              <a:t>cnt.insert</a:t>
            </a:r>
            <a:r>
              <a:rPr lang="en" altLang="ko-Kore-KR" sz="3200" dirty="0"/>
              <a:t>({m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32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3200" dirty="0"/>
              <a:t>})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3200" dirty="0" err="1"/>
              <a:t>ptr</a:t>
            </a:r>
            <a:r>
              <a:rPr lang="en" altLang="ko-Kore-KR" sz="3200" dirty="0"/>
              <a:t> = </a:t>
            </a:r>
            <a:r>
              <a:rPr lang="en" altLang="ko-Kore-KR" sz="32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while </a:t>
            </a:r>
            <a:r>
              <a:rPr lang="en" altLang="ko-Kore-KR" sz="3200" dirty="0"/>
              <a:t>(!</a:t>
            </a:r>
            <a:r>
              <a:rPr lang="en" altLang="ko-Kore-KR" sz="3200" dirty="0" err="1"/>
              <a:t>Q.empty</a:t>
            </a:r>
            <a:r>
              <a:rPr lang="en" altLang="ko-Kore-KR" sz="3200" dirty="0"/>
              <a:t>()) {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604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89457-87BD-19FB-0820-872CF25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7A6EF-4BAB-AD73-C82D-27ACF777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~10^10</a:t>
            </a:r>
            <a:r>
              <a:rPr kumimoji="1" lang="ko-KR" altLang="en-US" dirty="0"/>
              <a:t> 사이의 수가 주어진다</a:t>
            </a:r>
            <a:endParaRPr kumimoji="1" lang="en-US" altLang="ko-KR" dirty="0"/>
          </a:p>
          <a:p>
            <a:r>
              <a:rPr kumimoji="1" lang="ko-KR" altLang="en-US" dirty="0"/>
              <a:t>해당 숫자의 </a:t>
            </a:r>
            <a:r>
              <a:rPr kumimoji="1" lang="en-US" altLang="ko-KR" dirty="0"/>
              <a:t>10^N</a:t>
            </a:r>
            <a:r>
              <a:rPr kumimoji="1" lang="ko-KR" altLang="en-US" dirty="0"/>
              <a:t>만큼 더하거나 빼서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만든다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이 되는 최소의 연산 수를 </a:t>
            </a:r>
            <a:r>
              <a:rPr kumimoji="1" lang="ko-KR" altLang="en-US" dirty="0" err="1"/>
              <a:t>구해야한다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46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8F70D-8782-F0D8-E5DE-930E104C2520}"/>
              </a:ext>
            </a:extLst>
          </p:cNvPr>
          <p:cNvSpPr txBox="1"/>
          <p:nvPr/>
        </p:nvSpPr>
        <p:spPr>
          <a:xfrm>
            <a:off x="534256" y="482885"/>
            <a:ext cx="10150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800" dirty="0" err="1"/>
              <a:t>qSz</a:t>
            </a:r>
            <a:r>
              <a:rPr lang="en" altLang="ko-Kore-KR" sz="2800" dirty="0"/>
              <a:t> = </a:t>
            </a:r>
            <a:r>
              <a:rPr lang="en" altLang="ko-Kore-KR" sz="2800" dirty="0" err="1"/>
              <a:t>Q.size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ko-Kore-KR" sz="2800" dirty="0"/>
              <a:t>(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800" dirty="0" err="1"/>
              <a:t>i</a:t>
            </a:r>
            <a:r>
              <a:rPr lang="en" altLang="ko-Kore-KR" sz="2800" dirty="0"/>
              <a:t> = 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sz="2800" dirty="0" err="1"/>
              <a:t>i</a:t>
            </a:r>
            <a:r>
              <a:rPr lang="en" altLang="ko-Kore-KR" sz="2800" dirty="0"/>
              <a:t> &lt; </a:t>
            </a:r>
            <a:r>
              <a:rPr lang="en" altLang="ko-Kore-KR" sz="2800" dirty="0" err="1"/>
              <a:t>qSz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sz="2800" dirty="0" err="1"/>
              <a:t>i</a:t>
            </a:r>
            <a:r>
              <a:rPr lang="en" altLang="ko-Kore-KR" sz="2800" dirty="0"/>
              <a:t>++) {</a:t>
            </a:r>
            <a:br>
              <a:rPr lang="en" altLang="ko-Kore-KR" sz="2800" dirty="0"/>
            </a:br>
            <a:r>
              <a:rPr lang="en" altLang="ko-Kore-KR" sz="2800" dirty="0"/>
              <a:t>    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long long </a:t>
            </a:r>
            <a:r>
              <a:rPr lang="en" altLang="ko-Kore-KR" sz="2800" dirty="0"/>
              <a:t>num = </a:t>
            </a:r>
            <a:r>
              <a:rPr lang="en" altLang="ko-Kore-KR" sz="2800" dirty="0" err="1"/>
              <a:t>Q.front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800" dirty="0" err="1"/>
              <a:t>Q.pop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if</a:t>
            </a:r>
            <a:r>
              <a:rPr lang="en" altLang="ko-Kore-KR" sz="2800" dirty="0"/>
              <a:t>(num==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2800" dirty="0"/>
              <a:t>)</a:t>
            </a:r>
            <a:br>
              <a:rPr lang="en" altLang="ko-Kore-KR" sz="2800" dirty="0"/>
            </a:br>
            <a:r>
              <a:rPr lang="en" altLang="ko-Kore-KR" sz="2800" dirty="0"/>
              <a:t>        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continue;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double </a:t>
            </a:r>
            <a:r>
              <a:rPr lang="en" altLang="ko-Kore-KR" sz="2800" dirty="0"/>
              <a:t>delta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double </a:t>
            </a:r>
            <a:r>
              <a:rPr lang="en" altLang="ko-Kore-KR" sz="2800" dirty="0" err="1"/>
              <a:t>nextNum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ore-KR" sz="2800" dirty="0"/>
              <a:t>digit = num % (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long long</a:t>
            </a:r>
            <a:r>
              <a:rPr lang="en" altLang="ko-Kore-KR" sz="2800" dirty="0"/>
              <a:t>) pow(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800" dirty="0" err="1"/>
              <a:t>ptr</a:t>
            </a:r>
            <a:r>
              <a:rPr lang="en" altLang="ko-Kore-KR" sz="2800" dirty="0"/>
              <a:t> + 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ore-KR" sz="2800" dirty="0"/>
              <a:t>) / pow(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800" dirty="0" err="1"/>
              <a:t>ptr</a:t>
            </a:r>
            <a:r>
              <a:rPr lang="en" altLang="ko-Kore-KR" sz="2800" dirty="0"/>
              <a:t>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endParaRPr kumimoji="1" lang="ko-Kore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389CB8-B490-0843-2AF4-5F197EF1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61713"/>
              </p:ext>
            </p:extLst>
          </p:nvPr>
        </p:nvGraphicFramePr>
        <p:xfrm>
          <a:off x="3667760" y="30383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4500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087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936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807689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55543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16758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4031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240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696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DA010C8-76F8-765C-4E7B-D7A99F9736CA}"/>
                  </a:ext>
                </a:extLst>
              </p14:cNvPr>
              <p14:cNvContentPartPr/>
              <p14:nvPr/>
            </p14:nvContentPartPr>
            <p14:xfrm>
              <a:off x="3680360" y="2886160"/>
              <a:ext cx="972360" cy="1677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DA010C8-76F8-765C-4E7B-D7A99F973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2360" y="2868160"/>
                <a:ext cx="10080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AE4A80-9281-C2E8-7533-92BB2B4D090F}"/>
              </a:ext>
            </a:extLst>
          </p:cNvPr>
          <p:cNvGrpSpPr/>
          <p:nvPr/>
        </p:nvGrpSpPr>
        <p:grpSpPr>
          <a:xfrm>
            <a:off x="4673240" y="2602120"/>
            <a:ext cx="6927480" cy="448920"/>
            <a:chOff x="4673240" y="2602120"/>
            <a:chExt cx="692748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4EBF36-5A01-D0E5-B7B1-6FBFE1042647}"/>
                    </a:ext>
                  </a:extLst>
                </p14:cNvPr>
                <p14:cNvContentPartPr/>
                <p14:nvPr/>
              </p14:nvContentPartPr>
              <p14:xfrm>
                <a:off x="4673240" y="2660800"/>
                <a:ext cx="3122280" cy="390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4EBF36-5A01-D0E5-B7B1-6FBFE10426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5240" y="2643160"/>
                  <a:ext cx="3157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96AB561-71CA-317F-92CE-1625E3660214}"/>
                    </a:ext>
                  </a:extLst>
                </p14:cNvPr>
                <p14:cNvContentPartPr/>
                <p14:nvPr/>
              </p14:nvContentPartPr>
              <p14:xfrm>
                <a:off x="7826480" y="2602120"/>
                <a:ext cx="3774240" cy="4294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96AB561-71CA-317F-92CE-1625E36602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8840" y="2584120"/>
                  <a:ext cx="380988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01226B0-CE7C-6111-5AD9-6B027CD1774D}"/>
                  </a:ext>
                </a:extLst>
              </p14:cNvPr>
              <p14:cNvContentPartPr/>
              <p14:nvPr/>
            </p14:nvContentPartPr>
            <p14:xfrm>
              <a:off x="3680360" y="2476840"/>
              <a:ext cx="188280" cy="1400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01226B0-CE7C-6111-5AD9-6B027CD177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2360" y="2459200"/>
                <a:ext cx="223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D13FE73-EB17-8CB1-08C6-6F9A9F6DB8E1}"/>
                  </a:ext>
                </a:extLst>
              </p14:cNvPr>
              <p14:cNvContentPartPr/>
              <p14:nvPr/>
            </p14:nvContentPartPr>
            <p14:xfrm>
              <a:off x="6269120" y="2414560"/>
              <a:ext cx="55800" cy="138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D13FE73-EB17-8CB1-08C6-6F9A9F6DB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1480" y="2396920"/>
                <a:ext cx="91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9A71463-3613-3162-E9B1-F64866B59A4E}"/>
                  </a:ext>
                </a:extLst>
              </p14:cNvPr>
              <p14:cNvContentPartPr/>
              <p14:nvPr/>
            </p14:nvContentPartPr>
            <p14:xfrm>
              <a:off x="9422000" y="2344360"/>
              <a:ext cx="174600" cy="1317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9A71463-3613-3162-E9B1-F64866B59A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4000" y="2326360"/>
                <a:ext cx="21024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9476881-B863-5FCD-3C96-5D234000C801}"/>
              </a:ext>
            </a:extLst>
          </p:cNvPr>
          <p:cNvSpPr txBox="1"/>
          <p:nvPr/>
        </p:nvSpPr>
        <p:spPr>
          <a:xfrm>
            <a:off x="1564640" y="6421120"/>
            <a:ext cx="626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Delta: </a:t>
            </a:r>
            <a:r>
              <a:rPr kumimoji="1" lang="ko-Kore-KR" altLang="en-US" dirty="0"/>
              <a:t>가감치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1340-&gt;1300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40</a:t>
            </a:r>
            <a:r>
              <a:rPr kumimoji="1" lang="ko-KR" altLang="en-US" dirty="0"/>
              <a:t>이 델타   </a:t>
            </a:r>
            <a:r>
              <a:rPr kumimoji="1" lang="en-US" altLang="ko-KR" dirty="0" err="1"/>
              <a:t>nextNum</a:t>
            </a:r>
            <a:r>
              <a:rPr kumimoji="1" lang="en-US" altLang="ko-KR" dirty="0"/>
              <a:t>: 1300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128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8C64C-D36C-DB33-3E87-15D7BE0C00FF}"/>
              </a:ext>
            </a:extLst>
          </p:cNvPr>
          <p:cNvSpPr txBox="1"/>
          <p:nvPr/>
        </p:nvSpPr>
        <p:spPr>
          <a:xfrm>
            <a:off x="1469204" y="1099335"/>
            <a:ext cx="86302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3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ore-KR" sz="3200" dirty="0"/>
              <a:t>(digit &lt; </a:t>
            </a:r>
            <a:r>
              <a:rPr lang="en" altLang="ko-Kore-KR" sz="3200" dirty="0">
                <a:solidFill>
                  <a:srgbClr val="6897BB"/>
                </a:solidFill>
                <a:effectLst/>
              </a:rPr>
              <a:t>5</a:t>
            </a:r>
            <a:r>
              <a:rPr lang="en" altLang="ko-Kore-KR" sz="3200" dirty="0"/>
              <a:t>) {</a:t>
            </a:r>
            <a:br>
              <a:rPr lang="en" altLang="ko-Kore-KR" sz="3200" dirty="0"/>
            </a:br>
            <a:r>
              <a:rPr lang="en" altLang="ko-Kore-KR" sz="3200" dirty="0"/>
              <a:t>    delta = digit * pow(</a:t>
            </a:r>
            <a:r>
              <a:rPr lang="en" altLang="ko-Kore-KR" sz="32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3200" dirty="0" err="1"/>
              <a:t>ptr</a:t>
            </a:r>
            <a:r>
              <a:rPr lang="en" altLang="ko-Kore-KR" sz="3200" dirty="0"/>
              <a:t>)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3200" dirty="0" err="1"/>
              <a:t>nextNum</a:t>
            </a:r>
            <a:r>
              <a:rPr lang="en" altLang="ko-Kore-KR" sz="3200" dirty="0"/>
              <a:t> = num - delta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    if </a:t>
            </a:r>
            <a:r>
              <a:rPr lang="en" altLang="ko-Kore-KR" sz="3200" dirty="0"/>
              <a:t>(</a:t>
            </a:r>
            <a:r>
              <a:rPr lang="en" altLang="ko-Kore-KR" sz="3200" dirty="0" err="1"/>
              <a:t>cnt.find</a:t>
            </a:r>
            <a:r>
              <a:rPr lang="en" altLang="ko-Kore-KR" sz="3200" dirty="0"/>
              <a:t>(</a:t>
            </a:r>
            <a:r>
              <a:rPr lang="en" altLang="ko-Kore-KR" sz="3200" dirty="0" err="1"/>
              <a:t>nextNum</a:t>
            </a:r>
            <a:r>
              <a:rPr lang="en" altLang="ko-Kore-KR" sz="3200" dirty="0"/>
              <a:t>) 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== </a:t>
            </a:r>
            <a:r>
              <a:rPr lang="en" altLang="ko-Kore-KR" sz="3200" dirty="0" err="1"/>
              <a:t>cnt.end</a:t>
            </a:r>
            <a:r>
              <a:rPr lang="en" altLang="ko-Kore-KR" sz="3200" dirty="0"/>
              <a:t>() ||</a:t>
            </a:r>
            <a:br>
              <a:rPr lang="en" altLang="ko-Kore-KR" sz="3200" dirty="0"/>
            </a:br>
            <a:r>
              <a:rPr lang="en" altLang="ko-Kore-KR" sz="3200" dirty="0"/>
              <a:t>        </a:t>
            </a:r>
            <a:r>
              <a:rPr lang="en" altLang="ko-Kore-KR" sz="3200" dirty="0" err="1"/>
              <a:t>cnt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3200" dirty="0" err="1"/>
              <a:t>nextNum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3200" dirty="0"/>
              <a:t>&gt;= </a:t>
            </a:r>
            <a:r>
              <a:rPr lang="en" altLang="ko-Kore-KR" sz="3200" dirty="0" err="1"/>
              <a:t>cnt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3200" dirty="0"/>
              <a:t>num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3200" dirty="0"/>
              <a:t>+ digit) {</a:t>
            </a:r>
            <a:br>
              <a:rPr lang="en" altLang="ko-Kore-KR" sz="3200" dirty="0"/>
            </a:br>
            <a:r>
              <a:rPr lang="en" altLang="ko-Kore-KR" sz="3200" dirty="0"/>
              <a:t>        </a:t>
            </a:r>
            <a:r>
              <a:rPr lang="en" altLang="ko-Kore-KR" sz="3200" dirty="0" err="1"/>
              <a:t>cnt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3200" dirty="0" err="1"/>
              <a:t>nextNum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3200" dirty="0"/>
              <a:t>= </a:t>
            </a:r>
            <a:r>
              <a:rPr lang="en" altLang="ko-Kore-KR" sz="3200" dirty="0" err="1"/>
              <a:t>cnt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3200" dirty="0"/>
              <a:t>num</a:t>
            </a:r>
            <a:r>
              <a:rPr lang="en" altLang="ko-Kore-KR" sz="32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3200" dirty="0"/>
              <a:t>+ digit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sz="3200" dirty="0" err="1"/>
              <a:t>Q.push</a:t>
            </a:r>
            <a:r>
              <a:rPr lang="en" altLang="ko-Kore-KR" sz="3200" dirty="0"/>
              <a:t>(</a:t>
            </a:r>
            <a:r>
              <a:rPr lang="en" altLang="ko-Kore-KR" sz="3200" dirty="0" err="1"/>
              <a:t>nextNum</a:t>
            </a:r>
            <a:r>
              <a:rPr lang="en" altLang="ko-Kore-KR" sz="3200" dirty="0"/>
              <a:t>)</a:t>
            </a:r>
            <a:r>
              <a:rPr lang="en" altLang="ko-Kore-KR" sz="3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3200" dirty="0">
                <a:solidFill>
                  <a:srgbClr val="CC7832"/>
                </a:solidFill>
                <a:effectLst/>
              </a:rPr>
            </a:br>
            <a:r>
              <a:rPr lang="en" altLang="ko-Kore-KR" sz="3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3200" dirty="0"/>
              <a:t>}</a:t>
            </a:r>
            <a:br>
              <a:rPr lang="en" altLang="ko-Kore-KR" sz="3200" dirty="0"/>
            </a:br>
            <a:r>
              <a:rPr lang="en" altLang="ko-Kore-KR" sz="3200" dirty="0"/>
              <a:t>} 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3A2BD-0553-B96A-76C7-84923A750A2B}"/>
              </a:ext>
            </a:extLst>
          </p:cNvPr>
          <p:cNvSpPr txBox="1"/>
          <p:nvPr/>
        </p:nvSpPr>
        <p:spPr>
          <a:xfrm>
            <a:off x="2865577" y="6116093"/>
            <a:ext cx="723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연산결과는 처음이거나 새로운 연산이 더 효율적이면 업데이트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761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E64B3-46A0-896A-DBB7-321D4CD8790D}"/>
              </a:ext>
            </a:extLst>
          </p:cNvPr>
          <p:cNvSpPr txBox="1"/>
          <p:nvPr/>
        </p:nvSpPr>
        <p:spPr>
          <a:xfrm>
            <a:off x="986319" y="565079"/>
            <a:ext cx="103049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CC7832"/>
                </a:solidFill>
                <a:effectLst/>
              </a:rPr>
              <a:t>else </a:t>
            </a:r>
            <a:r>
              <a:rPr lang="en" altLang="ko-Kore-KR" sz="2800" dirty="0"/>
              <a:t>{</a:t>
            </a:r>
            <a:br>
              <a:rPr lang="en" altLang="ko-Kore-KR" sz="2800" dirty="0"/>
            </a:br>
            <a:r>
              <a:rPr lang="en" altLang="ko-Kore-KR" sz="2800" dirty="0"/>
              <a:t>            delta = 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800" dirty="0"/>
              <a:t>- digit) * pow(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800" dirty="0" err="1"/>
              <a:t>ptr</a:t>
            </a:r>
            <a:r>
              <a:rPr lang="en" altLang="ko-Kore-KR" sz="2800" dirty="0"/>
              <a:t>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ore-KR" sz="2800" dirty="0" err="1"/>
              <a:t>nextNum</a:t>
            </a:r>
            <a:r>
              <a:rPr lang="en" altLang="ko-Kore-KR" sz="2800" dirty="0"/>
              <a:t> = num + delta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        if </a:t>
            </a:r>
            <a:r>
              <a:rPr lang="en" altLang="ko-Kore-KR" sz="2800" dirty="0"/>
              <a:t>(</a:t>
            </a:r>
            <a:r>
              <a:rPr lang="en" altLang="ko-Kore-KR" sz="2800" dirty="0" err="1"/>
              <a:t>cnt.find</a:t>
            </a:r>
            <a:r>
              <a:rPr lang="en" altLang="ko-Kore-KR" sz="2800" dirty="0"/>
              <a:t>(</a:t>
            </a:r>
            <a:r>
              <a:rPr lang="en" altLang="ko-Kore-KR" sz="2800" dirty="0" err="1"/>
              <a:t>nextNum</a:t>
            </a:r>
            <a:r>
              <a:rPr lang="en" altLang="ko-Kore-KR" sz="2800" dirty="0"/>
              <a:t>) 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== </a:t>
            </a:r>
            <a:r>
              <a:rPr lang="en" altLang="ko-Kore-KR" sz="2800" dirty="0" err="1"/>
              <a:t>cnt.end</a:t>
            </a:r>
            <a:r>
              <a:rPr lang="en" altLang="ko-Kore-KR" sz="2800" dirty="0"/>
              <a:t>() ||</a:t>
            </a:r>
            <a:br>
              <a:rPr lang="en" altLang="ko-Kore-KR" sz="2800" dirty="0"/>
            </a:br>
            <a:r>
              <a:rPr lang="en" altLang="ko-Kore-KR" sz="2800" dirty="0"/>
              <a:t>                </a:t>
            </a:r>
            <a:r>
              <a:rPr lang="en" altLang="ko-Kore-KR" sz="2800" dirty="0" err="1"/>
              <a:t>cnt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800" dirty="0" err="1"/>
              <a:t>nextNum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800" dirty="0"/>
              <a:t>&gt; </a:t>
            </a:r>
            <a:r>
              <a:rPr lang="en" altLang="ko-Kore-KR" sz="2800" dirty="0" err="1"/>
              <a:t>cnt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800" dirty="0"/>
              <a:t>num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800" dirty="0"/>
              <a:t>+ 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800" dirty="0"/>
              <a:t>- digit)) {</a:t>
            </a:r>
            <a:br>
              <a:rPr lang="en" altLang="ko-Kore-KR" sz="2800" dirty="0"/>
            </a:br>
            <a:r>
              <a:rPr lang="en" altLang="ko-Kore-KR" sz="2800" dirty="0"/>
              <a:t>                </a:t>
            </a:r>
            <a:r>
              <a:rPr lang="en" altLang="ko-Kore-KR" sz="2800" dirty="0" err="1"/>
              <a:t>cnt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800" dirty="0" err="1"/>
              <a:t>nextNum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800" dirty="0"/>
              <a:t>= </a:t>
            </a:r>
            <a:r>
              <a:rPr lang="en" altLang="ko-Kore-KR" sz="2800" dirty="0" err="1"/>
              <a:t>cnt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800" dirty="0"/>
              <a:t>num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800" dirty="0"/>
              <a:t>+ (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800" dirty="0"/>
              <a:t>- digit)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ko-Kore-KR" sz="2800" dirty="0" err="1"/>
              <a:t>Q.push</a:t>
            </a:r>
            <a:r>
              <a:rPr lang="en" altLang="ko-Kore-KR" sz="2800" dirty="0"/>
              <a:t>(</a:t>
            </a:r>
            <a:r>
              <a:rPr lang="en" altLang="ko-Kore-KR" sz="2800" dirty="0" err="1"/>
              <a:t>nextNum</a:t>
            </a:r>
            <a:r>
              <a:rPr lang="en" altLang="ko-Kore-KR" sz="2800" dirty="0"/>
              <a:t>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ko-Kore-KR" sz="2800" dirty="0"/>
              <a:t>}</a:t>
            </a:r>
            <a:br>
              <a:rPr lang="en" altLang="ko-Kore-KR" sz="2800" dirty="0"/>
            </a:br>
            <a:r>
              <a:rPr lang="en" altLang="ko-Kore-KR" sz="2800" dirty="0"/>
              <a:t>        }</a:t>
            </a:r>
            <a:br>
              <a:rPr lang="en" altLang="ko-Kore-KR" sz="2800" dirty="0"/>
            </a:br>
            <a:r>
              <a:rPr lang="en" altLang="ko-Kore-KR" sz="2800" dirty="0"/>
              <a:t>    }</a:t>
            </a:r>
            <a:br>
              <a:rPr lang="en" altLang="ko-Kore-KR" sz="2800" dirty="0"/>
            </a:br>
            <a:r>
              <a:rPr lang="en" altLang="ko-Kore-KR" sz="2800" dirty="0"/>
              <a:t>    </a:t>
            </a:r>
            <a:r>
              <a:rPr lang="en" altLang="ko-Kore-KR" sz="2800" dirty="0" err="1"/>
              <a:t>ptr</a:t>
            </a:r>
            <a:r>
              <a:rPr lang="en" altLang="ko-Kore-KR" sz="2800" dirty="0"/>
              <a:t>++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/>
              <a:t>}</a:t>
            </a:r>
            <a:endParaRPr kumimoji="1" lang="ko-Kore-KR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465D229-02C2-609B-AE81-8311CEE06827}"/>
                  </a:ext>
                </a:extLst>
              </p14:cNvPr>
              <p14:cNvContentPartPr/>
              <p14:nvPr/>
            </p14:nvContentPartPr>
            <p14:xfrm>
              <a:off x="3550040" y="1429240"/>
              <a:ext cx="1452600" cy="56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465D229-02C2-609B-AE81-8311CEE06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2040" y="1411240"/>
                <a:ext cx="148824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89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68970-4344-CF0E-59E7-A6DFD641900E}"/>
              </a:ext>
            </a:extLst>
          </p:cNvPr>
          <p:cNvSpPr txBox="1"/>
          <p:nvPr/>
        </p:nvSpPr>
        <p:spPr>
          <a:xfrm>
            <a:off x="1037690" y="117693"/>
            <a:ext cx="9185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400" dirty="0">
                <a:solidFill>
                  <a:srgbClr val="CC7832"/>
                </a:solidFill>
                <a:effectLst/>
              </a:rPr>
              <a:t>else if </a:t>
            </a:r>
            <a:r>
              <a:rPr lang="en" altLang="ko-Kore-KR" sz="2400" dirty="0"/>
              <a:t>(digit == 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5</a:t>
            </a:r>
            <a:r>
              <a:rPr lang="en" altLang="ko-Kore-KR" sz="2400" dirty="0"/>
              <a:t>) {</a:t>
            </a:r>
            <a:br>
              <a:rPr lang="en" altLang="ko-Kore-KR" sz="2400" dirty="0"/>
            </a:br>
            <a:r>
              <a:rPr lang="en" altLang="ko-Kore-KR" sz="2400" dirty="0"/>
              <a:t>    delta = digit * pow(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400" dirty="0" err="1"/>
              <a:t>ptr</a:t>
            </a:r>
            <a:r>
              <a:rPr lang="en" altLang="ko-Kore-KR" sz="2400" dirty="0"/>
              <a:t>)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 = num - delta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if 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cnt.find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) 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== </a:t>
            </a:r>
            <a:r>
              <a:rPr lang="en" altLang="ko-Kore-KR" sz="2400" dirty="0" err="1"/>
              <a:t>cnt.end</a:t>
            </a:r>
            <a:r>
              <a:rPr lang="en" altLang="ko-Kore-KR" sz="2400" dirty="0"/>
              <a:t>() ||</a:t>
            </a:r>
            <a:br>
              <a:rPr lang="en" altLang="ko-Kore-KR" sz="2400" dirty="0"/>
            </a:br>
            <a:r>
              <a:rPr lang="en" altLang="ko-Kore-KR" sz="2400" dirty="0"/>
              <a:t>       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 err="1"/>
              <a:t>nextNum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&gt;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/>
              <a:t>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+ digit) {</a:t>
            </a:r>
            <a:br>
              <a:rPr lang="en" altLang="ko-Kore-KR" sz="2400" dirty="0"/>
            </a:br>
            <a:r>
              <a:rPr lang="en" altLang="ko-Kore-KR" sz="2400" dirty="0"/>
              <a:t>       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 err="1"/>
              <a:t>nextNum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=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/>
              <a:t>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+ digit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sz="2400" dirty="0" err="1"/>
              <a:t>Q.push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)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400" dirty="0"/>
              <a:t>}</a:t>
            </a:r>
            <a:br>
              <a:rPr lang="en" altLang="ko-Kore-KR" sz="2400" dirty="0"/>
            </a:br>
            <a:br>
              <a:rPr lang="en" altLang="ko-Kore-KR" sz="2400" dirty="0"/>
            </a:br>
            <a:r>
              <a:rPr lang="en" altLang="ko-Kore-KR" sz="2400" dirty="0"/>
              <a:t>    delta = (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400" dirty="0"/>
              <a:t>- digit) * pow(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10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400" dirty="0" err="1"/>
              <a:t>ptr</a:t>
            </a:r>
            <a:r>
              <a:rPr lang="en" altLang="ko-Kore-KR" sz="2400" dirty="0"/>
              <a:t>)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 = num + delta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if 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cnt.find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) 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== </a:t>
            </a:r>
            <a:r>
              <a:rPr lang="en" altLang="ko-Kore-KR" sz="2400" dirty="0" err="1"/>
              <a:t>cnt.end</a:t>
            </a:r>
            <a:r>
              <a:rPr lang="en" altLang="ko-Kore-KR" sz="2400" dirty="0"/>
              <a:t>() ||</a:t>
            </a:r>
            <a:br>
              <a:rPr lang="en" altLang="ko-Kore-KR" sz="2400" dirty="0"/>
            </a:br>
            <a:r>
              <a:rPr lang="en" altLang="ko-Kore-KR" sz="2400" dirty="0"/>
              <a:t>       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 err="1"/>
              <a:t>nextNum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&gt;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/>
              <a:t>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+ (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400" dirty="0"/>
              <a:t>- digit)) {</a:t>
            </a:r>
            <a:br>
              <a:rPr lang="en" altLang="ko-Kore-KR" sz="2400" dirty="0"/>
            </a:br>
            <a:r>
              <a:rPr lang="en" altLang="ko-Kore-KR" sz="2400" dirty="0"/>
              <a:t>       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 err="1"/>
              <a:t>nextNum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= </a:t>
            </a:r>
            <a:r>
              <a:rPr lang="en" altLang="ko-Kore-KR" sz="2400" dirty="0" err="1"/>
              <a:t>cnt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400" dirty="0"/>
              <a:t>num</a:t>
            </a:r>
            <a:r>
              <a:rPr lang="en" altLang="ko-Kore-KR" sz="24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400" dirty="0"/>
              <a:t>+ (</a:t>
            </a:r>
            <a:r>
              <a:rPr lang="en" altLang="ko-Kore-KR" sz="2400" dirty="0">
                <a:solidFill>
                  <a:srgbClr val="6897BB"/>
                </a:solidFill>
                <a:effectLst/>
              </a:rPr>
              <a:t>10 </a:t>
            </a:r>
            <a:r>
              <a:rPr lang="en" altLang="ko-Kore-KR" sz="2400" dirty="0"/>
              <a:t>- digit)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sz="2400" dirty="0" err="1"/>
              <a:t>Q.push</a:t>
            </a:r>
            <a:r>
              <a:rPr lang="en" altLang="ko-Kore-KR" sz="2400" dirty="0"/>
              <a:t>(</a:t>
            </a:r>
            <a:r>
              <a:rPr lang="en" altLang="ko-Kore-KR" sz="2400" dirty="0" err="1"/>
              <a:t>nextNum</a:t>
            </a:r>
            <a:r>
              <a:rPr lang="en" altLang="ko-Kore-KR" sz="2400" dirty="0"/>
              <a:t>)</a:t>
            </a:r>
            <a:r>
              <a:rPr lang="en" altLang="ko-Kore-KR" sz="2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400" dirty="0">
                <a:solidFill>
                  <a:srgbClr val="CC7832"/>
                </a:solidFill>
                <a:effectLst/>
              </a:rPr>
            </a:br>
            <a:r>
              <a:rPr lang="en" altLang="ko-Kore-KR" sz="2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400" dirty="0"/>
              <a:t>}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BBEC261-2284-4D10-1417-91BA5D9FF7D1}"/>
                  </a:ext>
                </a:extLst>
              </p14:cNvPr>
              <p14:cNvContentPartPr/>
              <p14:nvPr/>
            </p14:nvContentPartPr>
            <p14:xfrm>
              <a:off x="6448400" y="709960"/>
              <a:ext cx="1660320" cy="2454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BBEC261-2284-4D10-1417-91BA5D9FF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0400" y="692320"/>
                <a:ext cx="1695960" cy="24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B7C136F-E5CF-D69E-C5B9-C47E1C9946E5}"/>
                  </a:ext>
                </a:extLst>
              </p14:cNvPr>
              <p14:cNvContentPartPr/>
              <p14:nvPr/>
            </p14:nvContentPartPr>
            <p14:xfrm>
              <a:off x="7206560" y="4053280"/>
              <a:ext cx="952920" cy="2306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B7C136F-E5CF-D69E-C5B9-C47E1C994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8560" y="4035280"/>
                <a:ext cx="988560" cy="23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9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/>
              <a:t>1</a:t>
            </a:r>
            <a:r>
              <a:rPr kumimoji="1" lang="en-US" altLang="ko-KR" sz="3600" dirty="0"/>
              <a:t>234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24781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559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/>
              <a:t>1</a:t>
            </a:r>
            <a:r>
              <a:rPr kumimoji="1" lang="en-US" altLang="ko-KR" sz="3600" dirty="0"/>
              <a:t>23</a:t>
            </a:r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endParaRPr kumimoji="1" lang="ko-Kore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24781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37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/>
              <a:t>1</a:t>
            </a:r>
            <a:r>
              <a:rPr kumimoji="1" lang="en-US" altLang="ko-KR" sz="3600" dirty="0"/>
              <a:t>2</a:t>
            </a:r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r>
              <a:rPr kumimoji="1" lang="en-US" altLang="ko-KR" sz="3600" dirty="0"/>
              <a:t>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24781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7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63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/>
              <a:t>1</a:t>
            </a:r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r>
              <a:rPr kumimoji="1" lang="en-US" altLang="ko-KR" sz="3600" dirty="0"/>
              <a:t>00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24781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9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89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endParaRPr kumimoji="1" lang="ko-Kore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16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9320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41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C7D8-2013-F026-983A-933B57A2C376}"/>
              </a:ext>
            </a:extLst>
          </p:cNvPr>
          <p:cNvSpPr txBox="1"/>
          <p:nvPr/>
        </p:nvSpPr>
        <p:spPr>
          <a:xfrm>
            <a:off x="1695235" y="308225"/>
            <a:ext cx="80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400" dirty="0"/>
              <a:t>예시</a:t>
            </a:r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7615-2285-EAE0-68A7-7AAE9DECC6FD}"/>
              </a:ext>
            </a:extLst>
          </p:cNvPr>
          <p:cNvSpPr txBox="1"/>
          <p:nvPr/>
        </p:nvSpPr>
        <p:spPr>
          <a:xfrm>
            <a:off x="1058238" y="1993187"/>
            <a:ext cx="2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932</a:t>
            </a:r>
            <a:r>
              <a:rPr kumimoji="1" lang="en-US" altLang="ko-KR" sz="3600" dirty="0">
                <a:solidFill>
                  <a:srgbClr val="FF0000"/>
                </a:solidFill>
              </a:rPr>
              <a:t>0</a:t>
            </a:r>
            <a:endParaRPr kumimoji="1" lang="ko-Kore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06509-994F-CD85-06DB-5EF603715971}"/>
              </a:ext>
            </a:extLst>
          </p:cNvPr>
          <p:cNvSpPr txBox="1"/>
          <p:nvPr/>
        </p:nvSpPr>
        <p:spPr>
          <a:xfrm>
            <a:off x="6914507" y="2270186"/>
            <a:ext cx="286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연산수</a:t>
            </a:r>
            <a:r>
              <a:rPr kumimoji="1" lang="en-US" altLang="ko-Kore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0089087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728</Words>
  <Application>Microsoft Macintosh PowerPoint</Application>
  <PresentationFormat>와이드스크린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Calibri Light</vt:lpstr>
      <vt:lpstr>Rockwell</vt:lpstr>
      <vt:lpstr>Wingdings</vt:lpstr>
      <vt:lpstr>아틀라스</vt:lpstr>
      <vt:lpstr>문제해결기법 3주차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자릿수!=5</vt:lpstr>
      <vt:lpstr>자릿수==5?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문제해결기법 3주차</dc:title>
  <dc:creator>정 상화</dc:creator>
  <cp:lastModifiedBy>정 상화</cp:lastModifiedBy>
  <cp:revision>2</cp:revision>
  <dcterms:created xsi:type="dcterms:W3CDTF">2022-09-18T02:45:42Z</dcterms:created>
  <dcterms:modified xsi:type="dcterms:W3CDTF">2022-09-18T04:46:03Z</dcterms:modified>
</cp:coreProperties>
</file>