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81"/>
  </p:normalViewPr>
  <p:slideViewPr>
    <p:cSldViewPr snapToGrid="0">
      <p:cViewPr varScale="1">
        <p:scale>
          <a:sx n="123" d="100"/>
          <a:sy n="12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5CC61-68DA-9BBE-AFBB-3673155BC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10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A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6DAE67-A4A7-956E-AE7C-8D053C85E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함수값</a:t>
            </a:r>
            <a:r>
              <a:rPr kumimoji="1" lang="ko-KR" altLang="en-US" dirty="0"/>
              <a:t> 계산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688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9ECDE-3ED2-0936-AAC8-422330DC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B7509-5164-384C-0D9B-1D70FA0A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모든</a:t>
            </a:r>
            <a:r>
              <a:rPr kumimoji="1" lang="ko-KR" altLang="en-US" dirty="0"/>
              <a:t> 조합에 대해 연산을 수행</a:t>
            </a:r>
            <a:endParaRPr kumimoji="1" lang="en-US" altLang="ko-KR" dirty="0"/>
          </a:p>
          <a:p>
            <a:r>
              <a:rPr kumimoji="1" lang="en-US" altLang="ko-Kore-KR" dirty="0"/>
              <a:t>N!</a:t>
            </a:r>
            <a:r>
              <a:rPr kumimoji="1" lang="ko-KR" altLang="en-US" dirty="0"/>
              <a:t>의 계산</a:t>
            </a:r>
            <a:r>
              <a:rPr kumimoji="1" lang="en-US" altLang="ko-KR" dirty="0"/>
              <a:t> -&gt; O(N!)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9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553B-6F5D-6D71-5EFC-EC11D806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25288-13B8-C97B-C71B-B6B7E610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서로 다른 𝑁개의 계수가 정해지면 𝑁 − </a:t>
            </a:r>
            <a:r>
              <a:rPr lang="en-US" altLang="ko-KR" dirty="0"/>
              <a:t>1</a:t>
            </a:r>
            <a:r>
              <a:rPr lang="ko-KR" altLang="en-US" dirty="0"/>
              <a:t>차 다항식 함수</a:t>
            </a:r>
            <a:r>
              <a:rPr lang="en-US" altLang="ko-KR" dirty="0"/>
              <a:t>(</a:t>
            </a:r>
            <a:r>
              <a:rPr lang="en" altLang="ko-Kore-KR" dirty="0"/>
              <a:t>polynomial function)</a:t>
            </a:r>
            <a:r>
              <a:rPr lang="ko-KR" altLang="en-US" dirty="0" err="1"/>
              <a:t>를</a:t>
            </a:r>
            <a:r>
              <a:rPr lang="ko-KR" altLang="en-US" dirty="0"/>
              <a:t> 유일하게 정의할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계 수 𝑎</a:t>
            </a:r>
            <a:r>
              <a:rPr lang="en-US" altLang="ko-KR" dirty="0"/>
              <a:t>0 , 𝑎1 , … , 𝑎𝑁−1</a:t>
            </a:r>
            <a:r>
              <a:rPr lang="ko-KR" altLang="en-US" dirty="0"/>
              <a:t>들이 주어지면 함수 𝑓</a:t>
            </a:r>
            <a:r>
              <a:rPr lang="en-US" altLang="ko-KR" dirty="0"/>
              <a:t>(𝑋) = 𝑎0 + 𝑎1𝑋 + 𝑎2𝑋 2 + ⋯ + 𝑎𝑁−1𝑋 𝑁−1 </a:t>
            </a:r>
            <a:r>
              <a:rPr lang="ko-KR" altLang="en-US" dirty="0"/>
              <a:t>가 유일하게 정의되며</a:t>
            </a:r>
            <a:r>
              <a:rPr lang="en-US" altLang="ko-KR" dirty="0"/>
              <a:t>, </a:t>
            </a:r>
            <a:r>
              <a:rPr lang="ko-KR" altLang="en-US" dirty="0"/>
              <a:t>계수들의 순 서를 바꾸면 함수는 다르게 정의될 수 있다</a:t>
            </a:r>
            <a:r>
              <a:rPr lang="en-US" altLang="ko-KR" dirty="0"/>
              <a:t>. </a:t>
            </a:r>
            <a:r>
              <a:rPr lang="ko-KR" altLang="en-US" dirty="0"/>
              <a:t>예를 들어 계수들의 순서를 𝑎</a:t>
            </a:r>
            <a:r>
              <a:rPr lang="en-US" altLang="ko-KR" dirty="0"/>
              <a:t>1 , 𝑎0 , … , 𝑎𝑁−1 </a:t>
            </a:r>
            <a:r>
              <a:rPr lang="ko-KR" altLang="en-US" dirty="0"/>
              <a:t>로 바꾸면 함수는 𝑓</a:t>
            </a:r>
            <a:r>
              <a:rPr lang="en-US" altLang="ko-KR" dirty="0"/>
              <a:t>(𝑋) = 𝑎1 + 𝑎0𝑋 + 𝑎2𝑋 2 + ⋯ + 𝑎𝑁−1𝑋 𝑁−1</a:t>
            </a:r>
            <a:r>
              <a:rPr lang="ko-KR" altLang="en-US" dirty="0"/>
              <a:t>로 다르게 정의된다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00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C0E97-6A15-7FA5-33A3-6D5CF639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3E1F2-EDBD-DF96-7ABB-661F80F1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우리는 주어진 𝑁 개의 계수들의 순서를 바꿔 새로운 함수들을 정의하면서</a:t>
            </a:r>
            <a:r>
              <a:rPr lang="en-US" altLang="ko-KR" dirty="0"/>
              <a:t>, 𝑋 </a:t>
            </a:r>
            <a:r>
              <a:rPr lang="ko-KR" altLang="en-US" dirty="0"/>
              <a:t>에 어떤 값을 대입하여 계산한 𝑓</a:t>
            </a:r>
            <a:r>
              <a:rPr lang="en-US" altLang="ko-KR" dirty="0"/>
              <a:t>(𝑋) 𝑚𝑜𝑑 1013 </a:t>
            </a:r>
            <a:r>
              <a:rPr lang="ko-KR" altLang="en-US" dirty="0"/>
              <a:t>의 결과가 특정 범위 이내에 포함되는지 확인하려 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𝐴 </a:t>
            </a:r>
            <a:r>
              <a:rPr lang="en" altLang="ko-Kore-KR" dirty="0"/>
              <a:t>mod 𝐵</a:t>
            </a:r>
            <a:r>
              <a:rPr lang="ko-KR" altLang="en-US" dirty="0"/>
              <a:t>는 양의 정수 𝐴</a:t>
            </a:r>
            <a:r>
              <a:rPr lang="ko-KR" altLang="en-US" dirty="0" err="1"/>
              <a:t>를</a:t>
            </a:r>
            <a:r>
              <a:rPr lang="ko-KR" altLang="en-US" dirty="0"/>
              <a:t> 양의 정 수 𝐵로 나누었을 때의 나머지</a:t>
            </a:r>
            <a:r>
              <a:rPr lang="en-US" altLang="ko-KR" dirty="0"/>
              <a:t>(</a:t>
            </a:r>
            <a:r>
              <a:rPr lang="en" altLang="ko-Kore-KR" dirty="0"/>
              <a:t>remainder)</a:t>
            </a:r>
            <a:r>
              <a:rPr lang="ko-KR" altLang="en-US" dirty="0" err="1"/>
              <a:t>를</a:t>
            </a:r>
            <a:r>
              <a:rPr lang="ko-KR" altLang="en-US" dirty="0"/>
              <a:t> 의미하며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ko-KR" altLang="en-US" dirty="0" err="1"/>
              <a:t>범위란</a:t>
            </a:r>
            <a:r>
              <a:rPr lang="ko-KR" altLang="en-US" dirty="0"/>
              <a:t> 주어진 두 정수 𝑝</a:t>
            </a:r>
            <a:r>
              <a:rPr lang="en-US" altLang="ko-KR" dirty="0"/>
              <a:t>, 𝑞</a:t>
            </a:r>
            <a:r>
              <a:rPr lang="ko-KR" altLang="en-US" dirty="0"/>
              <a:t>에 대해 𝑝 이상 𝑞 이하인 범위를 의미한다</a:t>
            </a:r>
            <a:r>
              <a:rPr lang="en-US" altLang="ko-KR" dirty="0"/>
              <a:t>. </a:t>
            </a:r>
            <a:r>
              <a:rPr lang="ko-KR" altLang="en-US" dirty="0"/>
              <a:t>서로 다른 𝑁개의 양의 정수들의 수열 </a:t>
            </a:r>
            <a:r>
              <a:rPr lang="en-US" altLang="ko-KR" dirty="0"/>
              <a:t>(𝑎0 , 𝑎1 , … , 𝑎𝑁−1)</a:t>
            </a:r>
            <a:r>
              <a:rPr lang="ko-KR" altLang="en-US" dirty="0"/>
              <a:t>이 주어질 때</a:t>
            </a:r>
            <a:r>
              <a:rPr lang="en-US" altLang="ko-KR" dirty="0"/>
              <a:t>, </a:t>
            </a:r>
            <a:r>
              <a:rPr lang="ko-KR" altLang="en-US" dirty="0" err="1"/>
              <a:t>이들로부터</a:t>
            </a:r>
            <a:r>
              <a:rPr lang="ko-KR" altLang="en-US" dirty="0"/>
              <a:t> 만들어낼 수 </a:t>
            </a:r>
            <a:r>
              <a:rPr lang="ko-KR" altLang="en-US" dirty="0" err="1"/>
              <a:t>있</a:t>
            </a:r>
            <a:r>
              <a:rPr lang="ko-KR" altLang="en-US" dirty="0"/>
              <a:t> 는 𝑁</a:t>
            </a:r>
            <a:r>
              <a:rPr lang="en-US" altLang="ko-KR" dirty="0"/>
              <a:t>! </a:t>
            </a:r>
            <a:r>
              <a:rPr lang="ko-KR" altLang="en-US" dirty="0"/>
              <a:t>개의 순열</a:t>
            </a:r>
            <a:r>
              <a:rPr lang="en-US" altLang="ko-KR" dirty="0"/>
              <a:t>(</a:t>
            </a:r>
            <a:r>
              <a:rPr lang="en" altLang="ko-Kore-KR" dirty="0"/>
              <a:t>permutation)</a:t>
            </a:r>
            <a:r>
              <a:rPr lang="ko-KR" altLang="en-US" dirty="0"/>
              <a:t>들 중</a:t>
            </a:r>
            <a:r>
              <a:rPr lang="en-US" altLang="ko-KR" dirty="0"/>
              <a:t>, </a:t>
            </a:r>
            <a:r>
              <a:rPr lang="ko-KR" altLang="en-US" dirty="0"/>
              <a:t>해당 순열을 함수의 계수로 적용했을 때 𝑓</a:t>
            </a:r>
            <a:r>
              <a:rPr lang="en-US" altLang="ko-KR" dirty="0"/>
              <a:t>(𝑋) 𝑚𝑜𝑑 1013</a:t>
            </a:r>
            <a:r>
              <a:rPr lang="ko-KR" altLang="en-US" dirty="0"/>
              <a:t>의 값이 𝑝 이상 𝑞 이하가 되는 순열의 개수를 구하는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718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790D3-DC39-6667-B0B6-68EF1D4D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B3354-4529-86C7-B173-6F5D0F4A3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ko-Kore-KR" altLang="en-US" dirty="0"/>
                  <a:t>배열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{2,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4} </a:t>
                </a:r>
                <a:r>
                  <a:rPr kumimoji="1" lang="ko-KR" altLang="en-US" dirty="0"/>
                  <a:t>로 나오는 수식의 조합</a:t>
                </a:r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ore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  <a:p>
                <a:r>
                  <a:rPr kumimoji="1" lang="ko-Kore-KR" altLang="en-US" dirty="0"/>
                  <a:t>총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6</a:t>
                </a:r>
                <a:r>
                  <a:rPr kumimoji="1" lang="ko-KR" altLang="en-US" dirty="0"/>
                  <a:t>개의 수식을 만들 수 있다</a:t>
                </a:r>
                <a:r>
                  <a:rPr kumimoji="1" lang="en-US" altLang="ko-KR" dirty="0"/>
                  <a:t>.</a:t>
                </a:r>
                <a:endParaRPr kumimoji="1" lang="ko-Kore-KR" altLang="en-US" dirty="0"/>
              </a:p>
              <a:p>
                <a:r>
                  <a:rPr kumimoji="1" lang="en-US" altLang="ko-Kore-KR" dirty="0"/>
                  <a:t>N</a:t>
                </a:r>
                <a:r>
                  <a:rPr kumimoji="1" lang="ko-KR" altLang="en-US" dirty="0"/>
                  <a:t>개 크기의 배열에서 만들 수 있는 수식은 </a:t>
                </a:r>
                <a:r>
                  <a:rPr kumimoji="1" lang="en-US" altLang="ko-KR" dirty="0"/>
                  <a:t>N!</a:t>
                </a:r>
                <a:r>
                  <a:rPr kumimoji="1" lang="ko-KR" altLang="en-US" dirty="0"/>
                  <a:t>개이다</a:t>
                </a:r>
                <a:r>
                  <a:rPr kumimoji="1" lang="en-US" altLang="ko-KR" dirty="0"/>
                  <a:t>.</a:t>
                </a:r>
                <a:endParaRPr kumimoji="1" lang="ko-Kore-KR" altLang="en-US" dirty="0"/>
              </a:p>
              <a:p>
                <a:pPr marL="0" indent="0">
                  <a:buNone/>
                </a:pPr>
                <a:endParaRPr kumimoji="1" lang="ko-Kore-KR" altLang="en-US" dirty="0"/>
              </a:p>
              <a:p>
                <a:pPr marL="0" indent="0">
                  <a:buNone/>
                </a:pPr>
                <a:endParaRPr kumimoji="1" lang="ko-Kore-KR" altLang="en-US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B3354-4529-86C7-B173-6F5D0F4A3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94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06F64-7186-8555-BE88-73DD620B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968E5-6373-FB74-FE9B-1F836B09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배열로부터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N!</a:t>
            </a:r>
            <a:r>
              <a:rPr kumimoji="1" lang="ko-KR" altLang="en-US" dirty="0"/>
              <a:t>개의 가능한 수식을 찾아낸다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주어진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 대한 수식의 계산 결과를 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계산결과를 </a:t>
            </a:r>
            <a:r>
              <a:rPr kumimoji="1" lang="en-US" altLang="ko-KR" dirty="0"/>
              <a:t>1013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</a:t>
            </a:r>
            <a:r>
              <a:rPr kumimoji="1" lang="ko-KR" altLang="en-US" dirty="0"/>
              <a:t>연산한다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값이 </a:t>
            </a:r>
            <a:r>
              <a:rPr kumimoji="1" lang="en-US" altLang="ko-KR" dirty="0"/>
              <a:t>p</a:t>
            </a:r>
            <a:r>
              <a:rPr kumimoji="1" lang="ko-KR" altLang="en-US" dirty="0"/>
              <a:t>이상 </a:t>
            </a:r>
            <a:r>
              <a:rPr kumimoji="1" lang="en-US" altLang="ko-KR" dirty="0"/>
              <a:t>q</a:t>
            </a:r>
            <a:r>
              <a:rPr kumimoji="1" lang="ko-KR" altLang="en-US" dirty="0"/>
              <a:t>이하인지 확인한다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129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BD45C-734E-C973-07E8-E525E747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 err="1"/>
              <a:t>next_permutation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80854-48B4-AFF0-48C7-0DC4A409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&lt;algorithm&gt;</a:t>
            </a:r>
            <a:r>
              <a:rPr kumimoji="1" lang="ko-KR" altLang="en-US" dirty="0"/>
              <a:t>헤더에 존재</a:t>
            </a:r>
            <a:endParaRPr kumimoji="1" lang="en-US" altLang="ko-KR" dirty="0"/>
          </a:p>
          <a:p>
            <a:r>
              <a:rPr kumimoji="1" lang="en-US" altLang="ko-Kore-KR" dirty="0" err="1"/>
              <a:t>next_permutation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iterator_begin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iterator_end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로 사용</a:t>
            </a:r>
            <a:endParaRPr kumimoji="1" lang="en-US" altLang="ko-KR" dirty="0"/>
          </a:p>
          <a:p>
            <a:r>
              <a:rPr kumimoji="1" lang="ko-KR" altLang="en-US" dirty="0"/>
              <a:t>배열을 다음 사전순서로 재배치</a:t>
            </a:r>
            <a:endParaRPr kumimoji="1" lang="en-US" altLang="ko-KR" dirty="0"/>
          </a:p>
          <a:p>
            <a:r>
              <a:rPr kumimoji="1" lang="ko-KR" altLang="en-US" dirty="0"/>
              <a:t>다음 사전순이 없으면 </a:t>
            </a:r>
            <a:r>
              <a:rPr kumimoji="1" lang="en-US" altLang="ko-KR" dirty="0"/>
              <a:t>false, </a:t>
            </a:r>
            <a:r>
              <a:rPr kumimoji="1" lang="ko-KR" altLang="en-US" dirty="0"/>
              <a:t>있으면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// {</a:t>
            </a:r>
            <a:r>
              <a:rPr kumimoji="1" lang="en-US" altLang="ko-KR" dirty="0"/>
              <a:t>2,3,4}</a:t>
            </a:r>
            <a:r>
              <a:rPr kumimoji="1" lang="ko-KR" altLang="en-US" dirty="0"/>
              <a:t>의 벡터가 있을 때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en-US" altLang="ko-Kore-KR" dirty="0" err="1"/>
              <a:t>next_permutation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vec.begin</a:t>
            </a:r>
            <a:r>
              <a:rPr kumimoji="1" lang="en-US" altLang="ko-Kore-KR" dirty="0"/>
              <a:t>(), </a:t>
            </a:r>
            <a:r>
              <a:rPr kumimoji="1" lang="en-US" altLang="ko-Kore-KR" dirty="0" err="1"/>
              <a:t>vec.end</a:t>
            </a:r>
            <a:r>
              <a:rPr kumimoji="1" lang="en-US" altLang="ko-Kore-KR" dirty="0"/>
              <a:t>());</a:t>
            </a:r>
          </a:p>
          <a:p>
            <a:pPr marL="0" indent="0">
              <a:buNone/>
            </a:pPr>
            <a:r>
              <a:rPr kumimoji="1" lang="en-US" altLang="ko-Kore-KR" dirty="0"/>
              <a:t>//</a:t>
            </a:r>
            <a:r>
              <a:rPr kumimoji="1" lang="en-US" altLang="ko-Kore-KR" dirty="0" err="1"/>
              <a:t>vec</a:t>
            </a:r>
            <a:r>
              <a:rPr kumimoji="1" lang="en-US" altLang="ko-Kore-KR" dirty="0"/>
              <a:t> = {2,4,3}</a:t>
            </a:r>
          </a:p>
          <a:p>
            <a:pPr marL="0" indent="0">
              <a:buNone/>
            </a:pPr>
            <a:r>
              <a:rPr kumimoji="1" lang="en-US" altLang="ko-Kore-KR" dirty="0" err="1"/>
              <a:t>next_permutation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vec.begin</a:t>
            </a:r>
            <a:r>
              <a:rPr kumimoji="1" lang="en-US" altLang="ko-Kore-KR" dirty="0"/>
              <a:t>(), </a:t>
            </a:r>
            <a:r>
              <a:rPr kumimoji="1" lang="en-US" altLang="ko-Kore-KR" dirty="0" err="1"/>
              <a:t>vec.end</a:t>
            </a:r>
            <a:r>
              <a:rPr kumimoji="1" lang="en-US" altLang="ko-Kore-KR" dirty="0"/>
              <a:t>());</a:t>
            </a:r>
          </a:p>
          <a:p>
            <a:pPr marL="0" indent="0">
              <a:buNone/>
            </a:pPr>
            <a:r>
              <a:rPr kumimoji="1" lang="en-US" altLang="ko-Kore-KR" dirty="0"/>
              <a:t>//</a:t>
            </a:r>
            <a:r>
              <a:rPr kumimoji="1" lang="en-US" altLang="ko-Kore-KR" dirty="0" err="1"/>
              <a:t>vec</a:t>
            </a:r>
            <a:r>
              <a:rPr kumimoji="1" lang="en-US" altLang="ko-Kore-KR" dirty="0"/>
              <a:t> = {3,2,4}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194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16E9-A5CF-6771-E3F5-9881E72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8EF2C-A1EC-9801-65CD-B5E8CC99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altLang="ko-Kore-KR" dirty="0">
                <a:solidFill>
                  <a:srgbClr val="CC7832"/>
                </a:solidFill>
                <a:effectLst/>
              </a:rPr>
              <a:t>while </a:t>
            </a:r>
            <a:r>
              <a:rPr lang="en" altLang="ko-Kore-KR" dirty="0"/>
              <a:t>(t--) {</a:t>
            </a:r>
            <a:br>
              <a:rPr lang="en" altLang="ko-Kore-KR" dirty="0"/>
            </a:br>
            <a:r>
              <a:rPr lang="en" altLang="ko-Kore-KR" dirty="0"/>
              <a:t>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dirty="0"/>
              <a:t>n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 err="1"/>
              <a:t>cin</a:t>
            </a:r>
            <a:r>
              <a:rPr lang="en" altLang="ko-Kore-KR" dirty="0"/>
              <a:t>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dirty="0"/>
              <a:t>n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>
                <a:solidFill>
                  <a:srgbClr val="B5B6E3"/>
                </a:solidFill>
                <a:effectLst/>
              </a:rPr>
              <a:t>vector</a:t>
            </a:r>
            <a:r>
              <a:rPr lang="en" altLang="ko-Kore-KR" dirty="0"/>
              <a:t>&lt;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</a:t>
            </a:r>
            <a:r>
              <a:rPr lang="en" altLang="ko-Kore-KR" dirty="0"/>
              <a:t>&gt; </a:t>
            </a:r>
            <a:r>
              <a:rPr lang="en" altLang="ko-Kore-KR" dirty="0" err="1"/>
              <a:t>gaesu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while </a:t>
            </a:r>
            <a:r>
              <a:rPr lang="en" altLang="ko-Kore-KR" dirty="0"/>
              <a:t>(n--) {</a:t>
            </a:r>
            <a:br>
              <a:rPr lang="en" altLang="ko-Kore-KR" dirty="0"/>
            </a:br>
            <a:r>
              <a:rPr lang="en" altLang="ko-Kore-KR" dirty="0"/>
              <a:t>    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dirty="0"/>
              <a:t>num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ore-KR" dirty="0" err="1"/>
              <a:t>cin</a:t>
            </a:r>
            <a:r>
              <a:rPr lang="en" altLang="ko-Kore-KR" dirty="0"/>
              <a:t>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dirty="0"/>
              <a:t>num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ore-KR" dirty="0" err="1"/>
              <a:t>gaesu.push_back</a:t>
            </a:r>
            <a:r>
              <a:rPr lang="en" altLang="ko-Kore-KR" dirty="0"/>
              <a:t>(num)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/>
              <a:t>}</a:t>
            </a:r>
            <a:br>
              <a:rPr lang="en" altLang="ko-Kore-KR" dirty="0"/>
            </a:br>
            <a:br>
              <a:rPr lang="en" altLang="ko-Kore-KR" dirty="0"/>
            </a:br>
            <a:r>
              <a:rPr lang="en" altLang="ko-Kore-KR" dirty="0"/>
              <a:t>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dirty="0"/>
              <a:t>p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q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x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 err="1"/>
              <a:t>cin</a:t>
            </a:r>
            <a:r>
              <a:rPr lang="en" altLang="ko-Kore-KR" dirty="0"/>
              <a:t>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dirty="0"/>
              <a:t>p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dirty="0"/>
              <a:t>q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&gt;&gt; </a:t>
            </a:r>
            <a:r>
              <a:rPr lang="en" altLang="ko-Kore-KR" dirty="0"/>
              <a:t>x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/>
              <a:t>sort(</a:t>
            </a:r>
            <a:r>
              <a:rPr lang="en" altLang="ko-Kore-KR" dirty="0" err="1"/>
              <a:t>gaesu.begin</a:t>
            </a:r>
            <a:r>
              <a:rPr lang="en" altLang="ko-Kore-KR" dirty="0"/>
              <a:t>()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 err="1"/>
              <a:t>gaesu.end</a:t>
            </a:r>
            <a:r>
              <a:rPr lang="en" altLang="ko-Kore-KR" dirty="0"/>
              <a:t>())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 err="1"/>
              <a:t>getFx</a:t>
            </a:r>
            <a:r>
              <a:rPr lang="en" altLang="ko-Kore-KR" dirty="0"/>
              <a:t>(</a:t>
            </a:r>
            <a:r>
              <a:rPr lang="en" altLang="ko-Kore-KR" dirty="0" err="1"/>
              <a:t>gaesu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p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q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x)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 err="1"/>
              <a:t>cout</a:t>
            </a:r>
            <a:r>
              <a:rPr lang="en" altLang="ko-Kore-KR" dirty="0"/>
              <a:t>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&lt;&lt; </a:t>
            </a:r>
            <a:r>
              <a:rPr lang="en" altLang="ko-Kore-KR" dirty="0"/>
              <a:t>answer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&lt;&lt; </a:t>
            </a:r>
            <a:r>
              <a:rPr lang="en" altLang="ko-Kore-KR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\n</a:t>
            </a:r>
            <a:r>
              <a:rPr lang="en" altLang="ko-Kore-KR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</a:t>
            </a:r>
            <a:r>
              <a:rPr lang="en" altLang="ko-Kore-KR" dirty="0"/>
              <a:t>answer =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238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216E9-A5CF-6771-E3F5-9881E72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8EF2C-A1EC-9801-65CD-B5E8CC99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ko-Kore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dirty="0"/>
              <a:t>answer =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void </a:t>
            </a:r>
            <a:r>
              <a:rPr lang="en" altLang="ko-Kore-KR" dirty="0" err="1">
                <a:solidFill>
                  <a:srgbClr val="FFC66D"/>
                </a:solidFill>
                <a:effectLst/>
              </a:rPr>
              <a:t>getFx</a:t>
            </a:r>
            <a:r>
              <a:rPr lang="en" altLang="ko-Kore-KR" dirty="0"/>
              <a:t>(</a:t>
            </a:r>
            <a:r>
              <a:rPr lang="en" altLang="ko-Kore-KR" dirty="0">
                <a:solidFill>
                  <a:srgbClr val="B5B6E3"/>
                </a:solidFill>
                <a:effectLst/>
              </a:rPr>
              <a:t>vector</a:t>
            </a:r>
            <a:r>
              <a:rPr lang="en" altLang="ko-Kore-KR" dirty="0"/>
              <a:t>&lt;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</a:t>
            </a:r>
            <a:r>
              <a:rPr lang="en" altLang="ko-Kore-KR" dirty="0"/>
              <a:t>&gt; &amp;</a:t>
            </a:r>
            <a:r>
              <a:rPr lang="en" altLang="ko-Kore-KR" dirty="0" err="1"/>
              <a:t>gs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dirty="0"/>
              <a:t>p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dirty="0"/>
              <a:t>q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dirty="0"/>
              <a:t>x) {</a:t>
            </a:r>
            <a:br>
              <a:rPr lang="en" altLang="ko-Kore-KR" dirty="0"/>
            </a:br>
            <a:r>
              <a:rPr lang="en" altLang="ko-Kore-KR" dirty="0"/>
              <a:t>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do </a:t>
            </a:r>
            <a:r>
              <a:rPr lang="en" altLang="ko-Kore-KR" dirty="0"/>
              <a:t>{</a:t>
            </a:r>
            <a:br>
              <a:rPr lang="en" altLang="ko-Kore-KR" dirty="0"/>
            </a:br>
            <a:r>
              <a:rPr lang="en" altLang="ko-Kore-KR" dirty="0"/>
              <a:t>    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unsigned </a:t>
            </a:r>
            <a:r>
              <a:rPr lang="en" altLang="ko-Kore-KR" dirty="0" err="1"/>
              <a:t>i</a:t>
            </a:r>
            <a:r>
              <a:rPr lang="en" altLang="ko-Kore-KR" dirty="0"/>
              <a:t> =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long long </a:t>
            </a:r>
            <a:r>
              <a:rPr lang="en" altLang="ko-Kore-KR" dirty="0"/>
              <a:t>res =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for </a:t>
            </a:r>
            <a:r>
              <a:rPr lang="en" altLang="ko-Kore-KR" dirty="0"/>
              <a:t>(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auto </a:t>
            </a:r>
            <a:r>
              <a:rPr lang="en" altLang="ko-Kore-KR" dirty="0"/>
              <a:t>it = </a:t>
            </a:r>
            <a:r>
              <a:rPr lang="en" altLang="ko-Kore-KR" dirty="0" err="1"/>
              <a:t>gs.begin</a:t>
            </a:r>
            <a:r>
              <a:rPr lang="en" altLang="ko-Kore-KR" dirty="0"/>
              <a:t>()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ore-KR" dirty="0"/>
              <a:t>it 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!= </a:t>
            </a:r>
            <a:r>
              <a:rPr lang="en" altLang="ko-Kore-KR" dirty="0" err="1"/>
              <a:t>gs.end</a:t>
            </a:r>
            <a:r>
              <a:rPr lang="en" altLang="ko-Kore-KR" dirty="0"/>
              <a:t>()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ore-KR" dirty="0" err="1"/>
              <a:t>i</a:t>
            </a:r>
            <a:r>
              <a:rPr lang="en" altLang="ko-Kore-KR" dirty="0"/>
              <a:t>++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it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++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res %=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1013</a:t>
            </a:r>
            <a:r>
              <a:rPr lang="en" altLang="ko-Kore-KR" dirty="0"/>
              <a:t>) {</a:t>
            </a:r>
            <a:br>
              <a:rPr lang="en" altLang="ko-Kore-KR" dirty="0"/>
            </a:br>
            <a:r>
              <a:rPr lang="en" altLang="ko-Kore-KR" dirty="0"/>
              <a:t>            res += (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*</a:t>
            </a:r>
            <a:r>
              <a:rPr lang="en" altLang="ko-Kore-KR" dirty="0"/>
              <a:t>it * ((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long long</a:t>
            </a:r>
            <a:r>
              <a:rPr lang="en" altLang="ko-Kore-KR" dirty="0"/>
              <a:t>) pow(x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 err="1"/>
              <a:t>i</a:t>
            </a:r>
            <a:r>
              <a:rPr lang="en" altLang="ko-Kore-KR" dirty="0"/>
              <a:t>) %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1013</a:t>
            </a:r>
            <a:r>
              <a:rPr lang="en" altLang="ko-Kore-KR" dirty="0"/>
              <a:t>) %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1013</a:t>
            </a:r>
            <a:r>
              <a:rPr lang="en" altLang="ko-Kore-KR" dirty="0"/>
              <a:t>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ore-KR" dirty="0"/>
              <a:t>}</a:t>
            </a:r>
            <a:br>
              <a:rPr lang="en" altLang="ko-Kore-KR" dirty="0"/>
            </a:br>
            <a:br>
              <a:rPr lang="en" altLang="ko-Kore-KR" dirty="0"/>
            </a:br>
            <a:r>
              <a:rPr lang="en" altLang="ko-Kore-KR" dirty="0"/>
              <a:t>    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ore-KR" dirty="0"/>
              <a:t>(res &gt;= p &amp;&amp; res &lt;= q) {</a:t>
            </a:r>
            <a:br>
              <a:rPr lang="en" altLang="ko-Kore-KR" dirty="0"/>
            </a:br>
            <a:r>
              <a:rPr lang="en" altLang="ko-Kore-KR" dirty="0"/>
              <a:t>            answer++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</a:t>
            </a:r>
            <a:r>
              <a:rPr lang="en" altLang="ko-Kore-KR" dirty="0"/>
              <a:t>}</a:t>
            </a:r>
            <a:br>
              <a:rPr lang="en" altLang="ko-Kore-KR" dirty="0"/>
            </a:br>
            <a:r>
              <a:rPr lang="en" altLang="ko-Kore-KR" dirty="0"/>
              <a:t>    }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while </a:t>
            </a:r>
            <a:r>
              <a:rPr lang="en" altLang="ko-Kore-KR" dirty="0"/>
              <a:t>(</a:t>
            </a:r>
            <a:r>
              <a:rPr lang="en" altLang="ko-Kore-KR" dirty="0" err="1"/>
              <a:t>next_permutation</a:t>
            </a:r>
            <a:r>
              <a:rPr lang="en" altLang="ko-Kore-KR" dirty="0"/>
              <a:t>(</a:t>
            </a:r>
            <a:r>
              <a:rPr lang="en" altLang="ko-Kore-KR" dirty="0" err="1"/>
              <a:t>gs.begin</a:t>
            </a:r>
            <a:r>
              <a:rPr lang="en" altLang="ko-Kore-KR" dirty="0"/>
              <a:t>()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 err="1"/>
              <a:t>gs.end</a:t>
            </a:r>
            <a:r>
              <a:rPr lang="en" altLang="ko-Kore-KR" dirty="0"/>
              <a:t>()))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861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52944-DFA0-E997-C1E8-9E1F4C18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초기코드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0EB7F-3C64-C297-B605-E061A8CA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altLang="ko-Kore-KR" dirty="0">
                <a:solidFill>
                  <a:srgbClr val="CC7832"/>
                </a:solidFill>
                <a:effectLst/>
              </a:rPr>
              <a:t>void </a:t>
            </a:r>
            <a:r>
              <a:rPr lang="en" altLang="ko-Kore-KR" dirty="0" err="1">
                <a:solidFill>
                  <a:srgbClr val="FFC66D"/>
                </a:solidFill>
                <a:effectLst/>
              </a:rPr>
              <a:t>getFx</a:t>
            </a:r>
            <a:r>
              <a:rPr lang="en" altLang="ko-Kore-KR" dirty="0"/>
              <a:t>(</a:t>
            </a:r>
            <a:r>
              <a:rPr lang="en" altLang="ko-Kore-KR" dirty="0">
                <a:solidFill>
                  <a:srgbClr val="B5B6E3"/>
                </a:solidFill>
                <a:effectLst/>
              </a:rPr>
              <a:t>vector</a:t>
            </a:r>
            <a:r>
              <a:rPr lang="en" altLang="ko-Kore-KR" dirty="0"/>
              <a:t>&lt;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</a:t>
            </a:r>
            <a:r>
              <a:rPr lang="en" altLang="ko-Kore-KR" dirty="0"/>
              <a:t>&gt;&amp; </a:t>
            </a:r>
            <a:r>
              <a:rPr lang="en" altLang="ko-Kore-KR" dirty="0" err="1"/>
              <a:t>gs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dirty="0"/>
              <a:t>p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dirty="0"/>
              <a:t>q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dirty="0"/>
              <a:t>x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int </a:t>
            </a:r>
            <a:r>
              <a:rPr lang="en" altLang="ko-Kore-KR" dirty="0" err="1"/>
              <a:t>chasu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long long </a:t>
            </a:r>
            <a:r>
              <a:rPr lang="en" altLang="ko-Kore-KR" dirty="0"/>
              <a:t>acc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>
                <a:solidFill>
                  <a:srgbClr val="B5B6E3"/>
                </a:solidFill>
                <a:effectLst/>
              </a:rPr>
              <a:t>multiset</a:t>
            </a:r>
            <a:r>
              <a:rPr lang="en" altLang="ko-Kore-KR" dirty="0"/>
              <a:t>&lt;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</a:t>
            </a:r>
            <a:r>
              <a:rPr lang="en" altLang="ko-Kore-KR" dirty="0"/>
              <a:t>&gt; </a:t>
            </a:r>
            <a:r>
              <a:rPr lang="en" altLang="ko-Kore-KR" dirty="0" err="1"/>
              <a:t>vec</a:t>
            </a:r>
            <a:r>
              <a:rPr lang="en" altLang="ko-Kore-KR" dirty="0"/>
              <a:t>) {</a:t>
            </a:r>
            <a:br>
              <a:rPr lang="en" altLang="ko-Kore-KR" dirty="0"/>
            </a:br>
            <a:r>
              <a:rPr lang="en" altLang="ko-Kore-KR" dirty="0"/>
              <a:t>   acc %=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1013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if </a:t>
            </a:r>
            <a:r>
              <a:rPr lang="en" altLang="ko-Kore-KR" dirty="0"/>
              <a:t>(</a:t>
            </a:r>
            <a:r>
              <a:rPr lang="en" altLang="ko-Kore-KR" dirty="0" err="1"/>
              <a:t>chasu</a:t>
            </a:r>
            <a:r>
              <a:rPr lang="en" altLang="ko-Kore-KR" dirty="0"/>
              <a:t> == </a:t>
            </a:r>
            <a:r>
              <a:rPr lang="en" altLang="ko-Kore-KR" dirty="0" err="1"/>
              <a:t>gsSize</a:t>
            </a:r>
            <a:r>
              <a:rPr lang="en" altLang="ko-Kore-KR" dirty="0"/>
              <a:t>) {</a:t>
            </a:r>
            <a:br>
              <a:rPr lang="en" altLang="ko-Kore-KR" dirty="0"/>
            </a:br>
            <a:r>
              <a:rPr lang="en" altLang="ko-Kore-KR" dirty="0"/>
              <a:t>  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if </a:t>
            </a:r>
            <a:r>
              <a:rPr lang="en" altLang="ko-Kore-KR" dirty="0"/>
              <a:t>(acc &gt;= p &amp;&amp; acc &lt;= q) {</a:t>
            </a:r>
            <a:br>
              <a:rPr lang="en" altLang="ko-Kore-KR" dirty="0"/>
            </a:br>
            <a:r>
              <a:rPr lang="en" altLang="ko-Kore-KR" dirty="0"/>
              <a:t>         answer++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</a:t>
            </a:r>
            <a:r>
              <a:rPr lang="en" altLang="ko-Kore-KR" dirty="0"/>
              <a:t>}</a:t>
            </a:r>
            <a:br>
              <a:rPr lang="en" altLang="ko-Kore-KR" dirty="0"/>
            </a:br>
            <a:r>
              <a:rPr lang="en" altLang="ko-Kore-KR" dirty="0"/>
              <a:t>   }</a:t>
            </a:r>
            <a:br>
              <a:rPr lang="en" altLang="ko-Kore-KR" dirty="0"/>
            </a:br>
            <a:r>
              <a:rPr lang="en" altLang="ko-Kore-KR" dirty="0"/>
              <a:t>   </a:t>
            </a:r>
            <a:br>
              <a:rPr lang="en" altLang="ko-Kore-KR" dirty="0"/>
            </a:br>
            <a:r>
              <a:rPr lang="en" altLang="ko-Kore-KR" dirty="0"/>
              <a:t>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for </a:t>
            </a:r>
            <a:r>
              <a:rPr lang="en" altLang="ko-Kore-KR" dirty="0"/>
              <a:t>(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dirty="0" err="1"/>
              <a:t>i</a:t>
            </a:r>
            <a:r>
              <a:rPr lang="en" altLang="ko-Kore-KR" dirty="0"/>
              <a:t> =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0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ore-KR" dirty="0" err="1"/>
              <a:t>i</a:t>
            </a:r>
            <a:r>
              <a:rPr lang="en" altLang="ko-Kore-KR" dirty="0"/>
              <a:t> &lt; </a:t>
            </a:r>
            <a:r>
              <a:rPr lang="en" altLang="ko-Kore-KR" dirty="0" err="1"/>
              <a:t>gsSize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 </a:t>
            </a:r>
            <a:r>
              <a:rPr lang="en" altLang="ko-Kore-KR" dirty="0" err="1"/>
              <a:t>i</a:t>
            </a:r>
            <a:r>
              <a:rPr lang="en" altLang="ko-Kore-KR" dirty="0"/>
              <a:t>++) {</a:t>
            </a:r>
            <a:br>
              <a:rPr lang="en" altLang="ko-Kore-KR" dirty="0"/>
            </a:br>
            <a:r>
              <a:rPr lang="en" altLang="ko-Kore-KR" dirty="0"/>
              <a:t>  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int </a:t>
            </a:r>
            <a:r>
              <a:rPr lang="en" altLang="ko-Kore-KR" dirty="0"/>
              <a:t>selected = </a:t>
            </a:r>
            <a:r>
              <a:rPr lang="en" altLang="ko-Kore-KR" dirty="0" err="1"/>
              <a:t>gs.at</a:t>
            </a:r>
            <a:r>
              <a:rPr lang="en" altLang="ko-Kore-KR" dirty="0"/>
              <a:t>(</a:t>
            </a:r>
            <a:r>
              <a:rPr lang="en" altLang="ko-Kore-KR" dirty="0" err="1"/>
              <a:t>i</a:t>
            </a:r>
            <a:r>
              <a:rPr lang="en" altLang="ko-Kore-KR" dirty="0"/>
              <a:t>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if </a:t>
            </a:r>
            <a:r>
              <a:rPr lang="en" altLang="ko-Kore-KR" dirty="0"/>
              <a:t>(</a:t>
            </a:r>
            <a:r>
              <a:rPr lang="en" altLang="ko-Kore-KR" dirty="0" err="1"/>
              <a:t>vec.find</a:t>
            </a:r>
            <a:r>
              <a:rPr lang="en" altLang="ko-Kore-KR" dirty="0"/>
              <a:t>(selected)</a:t>
            </a:r>
            <a:r>
              <a:rPr lang="en" altLang="ko-Kore-KR" dirty="0">
                <a:solidFill>
                  <a:srgbClr val="5F8C8A"/>
                </a:solidFill>
                <a:effectLst/>
              </a:rPr>
              <a:t>==</a:t>
            </a:r>
            <a:r>
              <a:rPr lang="en" altLang="ko-Kore-KR" dirty="0" err="1"/>
              <a:t>vec.end</a:t>
            </a:r>
            <a:r>
              <a:rPr lang="en" altLang="ko-Kore-KR" dirty="0"/>
              <a:t>()) {</a:t>
            </a:r>
            <a:br>
              <a:rPr lang="en" altLang="ko-Kore-KR" dirty="0"/>
            </a:br>
            <a:r>
              <a:rPr lang="en" altLang="ko-Kore-KR" dirty="0"/>
              <a:t>         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long long </a:t>
            </a:r>
            <a:r>
              <a:rPr lang="en" altLang="ko-Kore-KR" dirty="0" err="1"/>
              <a:t>cal</a:t>
            </a:r>
            <a:r>
              <a:rPr lang="en" altLang="ko-Kore-KR" dirty="0"/>
              <a:t> = selected * pow(x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 err="1"/>
              <a:t>chasu</a:t>
            </a:r>
            <a:r>
              <a:rPr lang="en" altLang="ko-Kore-KR" dirty="0"/>
              <a:t>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 </a:t>
            </a:r>
            <a:r>
              <a:rPr lang="en" altLang="ko-Kore-KR" dirty="0" err="1"/>
              <a:t>vec.insert</a:t>
            </a:r>
            <a:r>
              <a:rPr lang="en" altLang="ko-Kore-KR" dirty="0"/>
              <a:t>(selected)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 </a:t>
            </a:r>
            <a:r>
              <a:rPr lang="en" altLang="ko-Kore-KR" dirty="0" err="1"/>
              <a:t>getFx</a:t>
            </a:r>
            <a:r>
              <a:rPr lang="en" altLang="ko-Kore-KR" dirty="0"/>
              <a:t>(</a:t>
            </a:r>
            <a:r>
              <a:rPr lang="en" altLang="ko-Kore-KR" dirty="0" err="1"/>
              <a:t>gs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p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q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x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 err="1"/>
              <a:t>chasu</a:t>
            </a:r>
            <a:r>
              <a:rPr lang="en" altLang="ko-Kore-KR" dirty="0"/>
              <a:t> + 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1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/>
              <a:t>acc + (cal%</a:t>
            </a:r>
            <a:r>
              <a:rPr lang="en" altLang="ko-Kore-KR" dirty="0">
                <a:solidFill>
                  <a:srgbClr val="6897BB"/>
                </a:solidFill>
                <a:effectLst/>
              </a:rPr>
              <a:t>1013</a:t>
            </a:r>
            <a:r>
              <a:rPr lang="en" altLang="ko-Kore-KR" dirty="0"/>
              <a:t>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, </a:t>
            </a:r>
            <a:r>
              <a:rPr lang="en" altLang="ko-Kore-KR" dirty="0" err="1"/>
              <a:t>vec</a:t>
            </a:r>
            <a:r>
              <a:rPr lang="en" altLang="ko-Kore-KR" dirty="0"/>
              <a:t>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   </a:t>
            </a:r>
            <a:r>
              <a:rPr lang="en" altLang="ko-Kore-KR" dirty="0" err="1"/>
              <a:t>vec.erase</a:t>
            </a:r>
            <a:r>
              <a:rPr lang="en" altLang="ko-Kore-KR" dirty="0"/>
              <a:t>(</a:t>
            </a:r>
            <a:r>
              <a:rPr lang="en" altLang="ko-Kore-KR" dirty="0" err="1"/>
              <a:t>vec.lower_bound</a:t>
            </a:r>
            <a:r>
              <a:rPr lang="en" altLang="ko-Kore-KR" dirty="0"/>
              <a:t>(selected))</a:t>
            </a:r>
            <a:r>
              <a:rPr lang="en" altLang="ko-Kore-KR" dirty="0">
                <a:solidFill>
                  <a:srgbClr val="CC7832"/>
                </a:solidFill>
                <a:effectLst/>
              </a:rPr>
              <a:t>;</a:t>
            </a:r>
            <a:br>
              <a:rPr lang="en" altLang="ko-Kore-KR" dirty="0">
                <a:solidFill>
                  <a:srgbClr val="CC7832"/>
                </a:solidFill>
                <a:effectLst/>
              </a:rPr>
            </a:br>
            <a:r>
              <a:rPr lang="en" altLang="ko-Kore-KR" dirty="0">
                <a:solidFill>
                  <a:srgbClr val="CC7832"/>
                </a:solidFill>
                <a:effectLst/>
              </a:rPr>
              <a:t>      </a:t>
            </a:r>
            <a:r>
              <a:rPr lang="en" altLang="ko-Kore-KR" dirty="0"/>
              <a:t>}</a:t>
            </a:r>
            <a:br>
              <a:rPr lang="en" altLang="ko-Kore-KR" dirty="0"/>
            </a:br>
            <a:r>
              <a:rPr lang="en" altLang="ko-Kore-KR" dirty="0"/>
              <a:t>   }</a:t>
            </a:r>
            <a:br>
              <a:rPr lang="en" altLang="ko-Kore-KR" dirty="0"/>
            </a:br>
            <a:r>
              <a:rPr lang="en" altLang="ko-Kore-KR" dirty="0"/>
              <a:t>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79172933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88</TotalTime>
  <Words>921</Words>
  <Application>Microsoft Macintosh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Calibri Light</vt:lpstr>
      <vt:lpstr>Cambria Math</vt:lpstr>
      <vt:lpstr>Rockwell</vt:lpstr>
      <vt:lpstr>Wingdings</vt:lpstr>
      <vt:lpstr>아틀라스</vt:lpstr>
      <vt:lpstr>10주차 A번</vt:lpstr>
      <vt:lpstr>개념</vt:lpstr>
      <vt:lpstr>문제</vt:lpstr>
      <vt:lpstr>예시</vt:lpstr>
      <vt:lpstr>솔루션</vt:lpstr>
      <vt:lpstr>next_permutation</vt:lpstr>
      <vt:lpstr>코드</vt:lpstr>
      <vt:lpstr>코드</vt:lpstr>
      <vt:lpstr>초기코드</vt:lpstr>
      <vt:lpstr>복잡도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10주차 A번</dc:title>
  <dc:creator>정 상화</dc:creator>
  <cp:lastModifiedBy>정 상화</cp:lastModifiedBy>
  <cp:revision>2</cp:revision>
  <dcterms:created xsi:type="dcterms:W3CDTF">2022-11-06T07:17:17Z</dcterms:created>
  <dcterms:modified xsi:type="dcterms:W3CDTF">2022-11-07T11:43:01Z</dcterms:modified>
</cp:coreProperties>
</file>