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01" d="100"/>
          <a:sy n="101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BDN9AJWBlw" TargetMode="External"/><Relationship Id="rId4" Type="http://schemas.openxmlformats.org/officeDocument/2006/relationships/hyperlink" Target="https://youtu.be/Kz3e7SgqTnI" TargetMode="External"/><Relationship Id="rId5" Type="http://schemas.openxmlformats.org/officeDocument/2006/relationships/hyperlink" Target="https://youtu.be/eQsRlqK-z1c" TargetMode="External"/><Relationship Id="rId6" Type="http://schemas.openxmlformats.org/officeDocument/2006/relationships/hyperlink" Target="https://youtu.be/FRj1r7-7kiQ" TargetMode="External"/><Relationship Id="rId7" Type="http://schemas.openxmlformats.org/officeDocument/2006/relationships/hyperlink" Target="https://youtu.be/vLAEzD5dxQw" TargetMode="External"/><Relationship Id="rId8" Type="http://schemas.openxmlformats.org/officeDocument/2006/relationships/hyperlink" Target="https://youtu.be/b5oAoVB3Wd4" TargetMode="External"/><Relationship Id="rId9" Type="http://schemas.openxmlformats.org/officeDocument/2006/relationships/hyperlink" Target="https://youtu.be/4Me4rCeS8To" TargetMode="External"/><Relationship Id="rId10" Type="http://schemas.openxmlformats.org/officeDocument/2006/relationships/hyperlink" Target="https://youtu.be/fObR8xeKCJU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87ALbxm1Y3I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err="1" smtClean="0"/>
              <a:t>Jupyter</a:t>
            </a:r>
            <a:r>
              <a:rPr lang="en-US" sz="7200" dirty="0" smtClean="0"/>
              <a:t> Lab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Jared Booth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/>
              <a:t>Jupyter</a:t>
            </a:r>
            <a:r>
              <a:rPr lang="en-US" sz="5400" dirty="0" smtClean="0"/>
              <a:t> Lab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JupyterLab</a:t>
            </a:r>
            <a:r>
              <a:rPr lang="en-US" sz="3200" dirty="0"/>
              <a:t> has been over three years in the </a:t>
            </a:r>
            <a:r>
              <a:rPr lang="en-US" sz="3200" dirty="0" smtClean="0"/>
              <a:t>making.</a:t>
            </a:r>
          </a:p>
          <a:p>
            <a:r>
              <a:rPr lang="en-US" sz="3200" dirty="0" smtClean="0"/>
              <a:t>11,000 </a:t>
            </a:r>
            <a:r>
              <a:rPr lang="en-US" sz="3200" dirty="0"/>
              <a:t>commits and 2,000 releases of </a:t>
            </a:r>
            <a:r>
              <a:rPr lang="en-US" sz="3200" dirty="0" err="1"/>
              <a:t>npm</a:t>
            </a:r>
            <a:r>
              <a:rPr lang="en-US" sz="3200" dirty="0"/>
              <a:t> and Python packages. </a:t>
            </a:r>
            <a:endParaRPr lang="en-US" sz="3200" dirty="0" smtClean="0"/>
          </a:p>
          <a:p>
            <a:r>
              <a:rPr lang="en-US" sz="3200" dirty="0" smtClean="0"/>
              <a:t>Over </a:t>
            </a:r>
            <a:r>
              <a:rPr lang="en-US" sz="3200" dirty="0"/>
              <a:t>100 </a:t>
            </a:r>
            <a:r>
              <a:rPr lang="en-US" sz="3200" dirty="0" smtClean="0"/>
              <a:t>contributors.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4323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What is it?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Jupyter</a:t>
            </a:r>
            <a:r>
              <a:rPr lang="en-US" sz="3200" dirty="0" smtClean="0"/>
              <a:t> Lab was released as a beta in late February.</a:t>
            </a:r>
          </a:p>
          <a:p>
            <a:r>
              <a:rPr lang="en-US" sz="3200" dirty="0" smtClean="0"/>
              <a:t>Everything you can do in a </a:t>
            </a:r>
            <a:r>
              <a:rPr lang="en-US" sz="3200" dirty="0" err="1" smtClean="0"/>
              <a:t>Jupyter</a:t>
            </a:r>
            <a:r>
              <a:rPr lang="en-US" sz="3200" dirty="0" smtClean="0"/>
              <a:t> Notebook you can do in </a:t>
            </a:r>
            <a:r>
              <a:rPr lang="en-US" sz="3200" dirty="0" err="1" smtClean="0"/>
              <a:t>Jupyter</a:t>
            </a:r>
            <a:r>
              <a:rPr lang="en-US" sz="3200" dirty="0" smtClean="0"/>
              <a:t> Lab. Plus more.</a:t>
            </a:r>
          </a:p>
          <a:p>
            <a:r>
              <a:rPr lang="en-US" sz="3200" dirty="0" smtClean="0"/>
              <a:t>Allows for many extensions and you can </a:t>
            </a:r>
            <a:r>
              <a:rPr lang="en-US" sz="3200" smtClean="0"/>
              <a:t>even create your own.</a:t>
            </a:r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4729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35000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Run a Console</a:t>
            </a:r>
            <a:endParaRPr lang="en-US" sz="5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97" y="1690688"/>
            <a:ext cx="7294141" cy="4725782"/>
          </a:xfrm>
        </p:spPr>
      </p:pic>
    </p:spTree>
    <p:extLst>
      <p:ext uri="{BB962C8B-B14F-4D97-AF65-F5344CB8AC3E}">
        <p14:creationId xmlns:p14="http://schemas.microsoft.com/office/powerpoint/2010/main" val="143590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Use a terminal and text editor too</a:t>
            </a:r>
            <a:endParaRPr lang="en-US" sz="5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470" y="1530266"/>
            <a:ext cx="4491595" cy="5080657"/>
          </a:xfrm>
        </p:spPr>
      </p:pic>
    </p:spTree>
    <p:extLst>
      <p:ext uri="{BB962C8B-B14F-4D97-AF65-F5344CB8AC3E}">
        <p14:creationId xmlns:p14="http://schemas.microsoft.com/office/powerpoint/2010/main" val="112449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9935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/>
              <a:t>I</a:t>
            </a:r>
            <a:r>
              <a:rPr lang="en-US" sz="5400" dirty="0" smtClean="0"/>
              <a:t>nterface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34" y="1322389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Main work area with tabs of documents and activities.</a:t>
            </a:r>
          </a:p>
          <a:p>
            <a:r>
              <a:rPr lang="en-US" sz="2400" dirty="0"/>
              <a:t>The left sidebar contains a </a:t>
            </a:r>
            <a:r>
              <a:rPr lang="en-US" sz="2400" dirty="0" smtClean="0"/>
              <a:t>file browser, the list of running kernels and terminals, the command palette, the notebook cell tools inspector, </a:t>
            </a:r>
            <a:r>
              <a:rPr lang="en-US" sz="2400" dirty="0"/>
              <a:t>and </a:t>
            </a:r>
            <a:r>
              <a:rPr lang="en-US" sz="2400" dirty="0" smtClean="0"/>
              <a:t>the tabs list.</a:t>
            </a:r>
          </a:p>
          <a:p>
            <a:r>
              <a:rPr lang="en-US" sz="2400" dirty="0" smtClean="0"/>
              <a:t>Menu bar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3119880"/>
            <a:ext cx="6844021" cy="373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Some cool stuff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hlinkClick r:id="rId2"/>
              </a:rPr>
              <a:t>side by side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kernel shut down</a:t>
            </a:r>
            <a:endParaRPr lang="en-US" sz="2400" dirty="0" smtClean="0"/>
          </a:p>
          <a:p>
            <a:r>
              <a:rPr lang="en-US" sz="2400" dirty="0" smtClean="0">
                <a:hlinkClick r:id="rId4"/>
              </a:rPr>
              <a:t>console for editor</a:t>
            </a:r>
            <a:endParaRPr lang="en-US" sz="2400" dirty="0" smtClean="0"/>
          </a:p>
          <a:p>
            <a:r>
              <a:rPr lang="en-US" sz="2400" dirty="0" smtClean="0">
                <a:hlinkClick r:id="rId5"/>
              </a:rPr>
              <a:t>Markdown</a:t>
            </a:r>
            <a:endParaRPr lang="en-US" sz="2400" dirty="0" smtClean="0"/>
          </a:p>
          <a:p>
            <a:r>
              <a:rPr lang="en-US" sz="2400" dirty="0" smtClean="0">
                <a:hlinkClick r:id="rId6"/>
              </a:rPr>
              <a:t>JSON</a:t>
            </a:r>
            <a:endParaRPr lang="en-US" sz="2400" dirty="0" smtClean="0"/>
          </a:p>
          <a:p>
            <a:r>
              <a:rPr lang="en-US" sz="2400" dirty="0" smtClean="0">
                <a:hlinkClick r:id="rId7"/>
              </a:rPr>
              <a:t>PDF</a:t>
            </a:r>
            <a:endParaRPr lang="en-US" sz="2400" dirty="0" smtClean="0"/>
          </a:p>
          <a:p>
            <a:r>
              <a:rPr lang="en-US" sz="2400" dirty="0" smtClean="0">
                <a:hlinkClick r:id="rId8"/>
              </a:rPr>
              <a:t>csv</a:t>
            </a:r>
            <a:endParaRPr lang="en-US" sz="2400" dirty="0" smtClean="0"/>
          </a:p>
          <a:p>
            <a:r>
              <a:rPr lang="en-US" sz="2400" dirty="0" smtClean="0">
                <a:hlinkClick r:id="rId9"/>
              </a:rPr>
              <a:t>vega/vega lite</a:t>
            </a:r>
            <a:endParaRPr lang="en-US" sz="2400" dirty="0" smtClean="0"/>
          </a:p>
          <a:p>
            <a:r>
              <a:rPr lang="en-US" sz="2400" dirty="0" smtClean="0">
                <a:hlinkClick r:id="rId10"/>
              </a:rPr>
              <a:t>Virtual DOM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609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/>
              <a:t>Jupyter</a:t>
            </a:r>
            <a:r>
              <a:rPr lang="en-US" sz="5400" dirty="0" smtClean="0"/>
              <a:t> Lab 1.0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Set for release later in 2018.</a:t>
            </a:r>
          </a:p>
          <a:p>
            <a:r>
              <a:rPr lang="en-US" sz="3200" dirty="0" smtClean="0"/>
              <a:t>Beta available now. “ready for everyday use”.</a:t>
            </a:r>
          </a:p>
          <a:p>
            <a:r>
              <a:rPr lang="en-US" sz="3200" dirty="0" smtClean="0"/>
              <a:t>Will replace the standard </a:t>
            </a:r>
            <a:r>
              <a:rPr lang="en-US" sz="3200" dirty="0" err="1" smtClean="0"/>
              <a:t>Jupyter</a:t>
            </a:r>
            <a:r>
              <a:rPr lang="en-US" sz="3200" dirty="0" smtClean="0"/>
              <a:t> Notebook.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7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</TotalTime>
  <Words>149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Trebuchet MS</vt:lpstr>
      <vt:lpstr>Wingdings 3</vt:lpstr>
      <vt:lpstr>Arial</vt:lpstr>
      <vt:lpstr>Facet</vt:lpstr>
      <vt:lpstr>Jupyter Lab</vt:lpstr>
      <vt:lpstr>Jupyter Lab</vt:lpstr>
      <vt:lpstr>What is it?</vt:lpstr>
      <vt:lpstr>Run a Console</vt:lpstr>
      <vt:lpstr>Use a terminal and text editor too</vt:lpstr>
      <vt:lpstr>Interface</vt:lpstr>
      <vt:lpstr>Some cool stuff</vt:lpstr>
      <vt:lpstr>Jupyter Lab 1.0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Jupyter Lab</dc:title>
  <dc:creator>Gillian Goodman</dc:creator>
  <cp:lastModifiedBy>Gillian Goodman</cp:lastModifiedBy>
  <cp:revision>6</cp:revision>
  <dcterms:created xsi:type="dcterms:W3CDTF">2018-02-28T23:04:49Z</dcterms:created>
  <dcterms:modified xsi:type="dcterms:W3CDTF">2018-03-01T00:12:52Z</dcterms:modified>
</cp:coreProperties>
</file>