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1/31/18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luther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Modeling MLB player 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1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304" y="-41754"/>
            <a:ext cx="10058400" cy="1609344"/>
          </a:xfrm>
        </p:spPr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504" y="244389"/>
            <a:ext cx="3998817" cy="2708876"/>
          </a:xfrm>
        </p:spPr>
      </p:pic>
      <p:sp>
        <p:nvSpPr>
          <p:cNvPr id="5" name="TextBox 4"/>
          <p:cNvSpPr txBox="1"/>
          <p:nvPr/>
        </p:nvSpPr>
        <p:spPr>
          <a:xfrm>
            <a:off x="901099" y="1271028"/>
            <a:ext cx="495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(above) log of the salaries of MLB batters in blue and the output of my model in red.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(below) predicted versus actual </a:t>
            </a:r>
            <a:r>
              <a:rPr lang="en-US" dirty="0" err="1" smtClean="0"/>
              <a:t>log_salaries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Adj</a:t>
            </a:r>
            <a:r>
              <a:rPr lang="en-US" dirty="0" smtClean="0"/>
              <a:t> R^2 = .61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Some variables may need to be adjusted as well as my data set.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05103" y="2924120"/>
            <a:ext cx="328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Player index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6607" y="1567590"/>
            <a:ext cx="144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Log_salary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0" y="3579352"/>
            <a:ext cx="4330700" cy="294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9" y="3428340"/>
            <a:ext cx="4189402" cy="301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75</TotalTime>
  <Words>57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Arial</vt:lpstr>
      <vt:lpstr>Wood Type</vt:lpstr>
      <vt:lpstr>Project luther</vt:lpstr>
      <vt:lpstr>MVP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luther</dc:title>
  <dc:creator>Gillian Goodman</dc:creator>
  <cp:lastModifiedBy>Gillian Goodman</cp:lastModifiedBy>
  <cp:revision>4</cp:revision>
  <dcterms:created xsi:type="dcterms:W3CDTF">2018-01-31T20:53:32Z</dcterms:created>
  <dcterms:modified xsi:type="dcterms:W3CDTF">2018-01-31T22:09:13Z</dcterms:modified>
</cp:coreProperties>
</file>