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27"/>
  </p:normalViewPr>
  <p:slideViewPr>
    <p:cSldViewPr snapToGrid="0" snapToObjects="1">
      <p:cViewPr varScale="1">
        <p:scale>
          <a:sx n="90" d="100"/>
          <a:sy n="90" d="100"/>
        </p:scale>
        <p:origin x="2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1AEAD-9931-334F-B805-C7CCCC935C9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98DBC-B923-134D-A244-9DCE277A8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3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7F1C-D355-D444-8016-1F77D2FD6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25DA5-37BC-564A-8854-C496FB5CD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5B496-683D-7D44-9C06-FA8CAC58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FEDE-EFC3-964D-A846-6BABCEF025D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898EB-EC23-484C-924A-AC1FB913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63359-B40E-1447-9456-9E26C79F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26-2249-4F43-AB48-C47B81DB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1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CD58-35C3-4741-B5BF-104A9734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BB400-58E9-6B41-83CE-19C9BDCA0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33E49-54FF-2645-82DD-B9E744E7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FEDE-EFC3-964D-A846-6BABCEF025D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7A80-30A4-4B44-8666-0597D70F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CF2E0-73A8-DA45-910D-9296C1B5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26-2249-4F43-AB48-C47B81DB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3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328BD-D2D6-7741-A4C2-F2ADFD211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17F67-E75F-3A47-BB60-24D2A99E6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8F05F-0A28-CE44-8F74-806B02E1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FEDE-EFC3-964D-A846-6BABCEF025D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11D55-0F69-6044-BAD9-5F438D17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40E9D-4647-2847-9B8C-7C652A7B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26-2249-4F43-AB48-C47B81DB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6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03EB-60B1-6D47-94CF-58F149B2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433A3-01CE-7D4D-9EB4-919D15398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56B66-476D-104D-B975-31FD2110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FEDE-EFC3-964D-A846-6BABCEF025D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96E8E-05CF-7549-B300-1210FE79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4FE69-4112-F449-9BC6-814DAEAA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26-2249-4F43-AB48-C47B81DB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5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13C2-639E-9247-BB5D-CEDFFFCEE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4EF62-33D3-2748-A259-40CE2169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2C41-A32D-1F45-939C-5D4EC97D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FEDE-EFC3-964D-A846-6BABCEF025D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2124A-C069-324D-AB24-61C708B6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EC85-D6BB-4543-9915-07C481F7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26-2249-4F43-AB48-C47B81DB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8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A7D6-804D-F040-B460-1BF17B5B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BBCF-7770-D14E-BC73-EF3BB1D0A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111D2-00DF-8B49-BA2F-EC5595A6E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AF39B-209A-2E43-B2C2-05D8418C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FEDE-EFC3-964D-A846-6BABCEF025D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CCDC7-C93B-E448-A223-681A0F2E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A3054-9A05-3540-A7E5-0C85C18F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26-2249-4F43-AB48-C47B81DB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6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935D-8491-1845-9C18-92315212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B5509-27EA-9D45-B504-9BE0C4ED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BB1B-9304-4B40-BD67-E672D8BD0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FE686-7052-3342-A321-CE7BA78E4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6A396-6188-A14D-BBF9-581485DDC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87D8A-8E6D-574F-B20A-A6D13164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FEDE-EFC3-964D-A846-6BABCEF025D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6CC60-5823-5448-A2C5-E304441E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87638-F961-0940-98C1-02D6284D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26-2249-4F43-AB48-C47B81DB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1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5424-9618-9146-82B7-6CC68E29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29955-4BBF-7B4B-A720-42D65863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FEDE-EFC3-964D-A846-6BABCEF025D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6727F-76AE-6A45-A135-A88311B3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D827D-A029-DA44-80B5-1E5D5724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26-2249-4F43-AB48-C47B81DB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0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10D9F-46FB-3144-8A81-C2BB056E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FEDE-EFC3-964D-A846-6BABCEF025D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25DD4-698D-EC4D-B009-D271BAB8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F9BF2-3A50-224C-9DA5-E6A14FAF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26-2249-4F43-AB48-C47B81DB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26A5-C9E3-5F42-BEA7-4E5A776F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AF422-67D0-CE42-BD71-F7E1FD91F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EA775-06BC-B74B-ACFB-82DF2FD80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67F2C-2A1B-2241-8114-332676FC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FEDE-EFC3-964D-A846-6BABCEF025D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61BDB-AB9A-9C49-A0AC-499FCB96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E76C6-49BF-1A4E-86FF-8E22D836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26-2249-4F43-AB48-C47B81DB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084A-BD60-0241-BBE1-E2DDDA2F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AD08D-5A32-CA4B-A683-265971B65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704D9-4F34-C240-8609-D8C492380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CCD73-24A2-9347-8279-DD31EDB6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FEDE-EFC3-964D-A846-6BABCEF025D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25906-78C7-4049-8E17-EB6D9DCA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F0CC5-0F15-2A44-AD64-014A1C2B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26-2249-4F43-AB48-C47B81DB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3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2D73D-82D4-F546-9688-DD191C364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1E4E1-C2AA-3949-A646-7043D359B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C4A91-DBB9-C047-9C96-95D8BB805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FFEDE-EFC3-964D-A846-6BABCEF025D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15374-FF3F-C748-912E-722C3DE2A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6734F-EE6D-F74E-BE28-022808F5E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9126-2249-4F43-AB48-C47B81DB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2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DAFB-2CDB-0245-925E-AB93E05D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World Happiness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B0521-A5F8-C442-8088-6BE255C39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73" y="3168016"/>
            <a:ext cx="5111827" cy="35782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339A7F-855E-5B4C-A126-71B99EB4EECF}"/>
              </a:ext>
            </a:extLst>
          </p:cNvPr>
          <p:cNvSpPr txBox="1"/>
          <p:nvPr/>
        </p:nvSpPr>
        <p:spPr>
          <a:xfrm>
            <a:off x="984173" y="1695795"/>
            <a:ext cx="5255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 scale between one and ten, where ten is your best possible life, and zero is your worst possible life, how would you rate your current life satisfaction?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22D092-823D-8542-A9C7-FD9C229CE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2016776"/>
            <a:ext cx="3467100" cy="3771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112D0F-E32F-FC48-A1A6-76D0D961AE32}"/>
              </a:ext>
            </a:extLst>
          </p:cNvPr>
          <p:cNvSpPr txBox="1"/>
          <p:nvPr/>
        </p:nvSpPr>
        <p:spPr>
          <a:xfrm>
            <a:off x="7886700" y="1647444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06167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DAFB-2CDB-0245-925E-AB93E05D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24470" cy="1325563"/>
          </a:xfrm>
        </p:spPr>
        <p:txBody>
          <a:bodyPr/>
          <a:lstStyle/>
          <a:p>
            <a:r>
              <a:rPr lang="en-US" b="1" dirty="0"/>
              <a:t>World Happiness and Urbanization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8F769E-0950-F741-83A1-F690DB5BDEAB}"/>
              </a:ext>
            </a:extLst>
          </p:cNvPr>
          <p:cNvSpPr txBox="1"/>
          <p:nvPr/>
        </p:nvSpPr>
        <p:spPr>
          <a:xfrm>
            <a:off x="838200" y="2170323"/>
            <a:ext cx="3690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Urbanization Coefficient: 3.4</a:t>
            </a:r>
          </a:p>
          <a:p>
            <a:endParaRPr lang="en-US" dirty="0"/>
          </a:p>
          <a:p>
            <a:r>
              <a:rPr lang="en-US" dirty="0"/>
              <a:t>Urbanization is between 0 and 1</a:t>
            </a:r>
          </a:p>
          <a:p>
            <a:endParaRPr lang="en-US" dirty="0"/>
          </a:p>
          <a:p>
            <a:r>
              <a:rPr lang="en-US" dirty="0"/>
              <a:t>World Happiness is between 0 and 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E211F-E906-F545-BFCC-B99869336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5F12FC7-6851-764E-A04A-3A0AD7CE41AA}"/>
              </a:ext>
            </a:extLst>
          </p:cNvPr>
          <p:cNvSpPr/>
          <p:nvPr/>
        </p:nvSpPr>
        <p:spPr>
          <a:xfrm>
            <a:off x="8343440" y="1241808"/>
            <a:ext cx="2643647" cy="344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6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4324</TotalTime>
  <Words>57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World Happiness</vt:lpstr>
      <vt:lpstr>World Happiness and Urbanization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</dc:title>
  <dc:creator>John Chillemi</dc:creator>
  <cp:lastModifiedBy>John Chillemi</cp:lastModifiedBy>
  <cp:revision>18</cp:revision>
  <dcterms:created xsi:type="dcterms:W3CDTF">2018-01-31T22:11:11Z</dcterms:created>
  <dcterms:modified xsi:type="dcterms:W3CDTF">2018-02-03T22:15:31Z</dcterms:modified>
</cp:coreProperties>
</file>