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35"/>
  </p:normalViewPr>
  <p:slideViewPr>
    <p:cSldViewPr snapToGrid="0" snapToObjects="1">
      <p:cViewPr varScale="1">
        <p:scale>
          <a:sx n="89" d="100"/>
          <a:sy n="89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6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2C99-A5DF-A649-8362-C67610AB606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3858-04E0-F349-8144-665747FD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4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7A018-8BCE-2C49-BFE9-CA6887960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US" sz="5000" b="1" dirty="0">
                <a:solidFill>
                  <a:srgbClr val="FFFFFF"/>
                </a:solidFill>
              </a:rPr>
              <a:t>Predicting Poverty with</a:t>
            </a:r>
            <a:br>
              <a:rPr lang="en-US" sz="5000" b="1" dirty="0">
                <a:solidFill>
                  <a:srgbClr val="FFFFFF"/>
                </a:solidFill>
              </a:rPr>
            </a:br>
            <a:r>
              <a:rPr lang="en-US" sz="5000" b="1" dirty="0">
                <a:solidFill>
                  <a:srgbClr val="FFFFFF"/>
                </a:solidFill>
              </a:rPr>
              <a:t>Satellite Images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1701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E2-DCE5-E84F-8217-EB13EC66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B319-8F4F-ED4A-A313-BDE79AC3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2042-8EF8-3444-9669-6297C3F2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2ECA-625D-3643-A1D3-22539259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International Poverty Line: USD 1.90/day</a:t>
            </a:r>
          </a:p>
          <a:p>
            <a:r>
              <a:rPr lang="en-US" dirty="0"/>
              <a:t>Estimated at 10.7% World Population (768.5 million) and increasing</a:t>
            </a:r>
          </a:p>
          <a:p>
            <a:endParaRPr lang="en-US" dirty="0"/>
          </a:p>
          <a:p>
            <a:r>
              <a:rPr lang="en-US" dirty="0"/>
              <a:t>Accurate measurements of the economic characteristics of populations critically influence both research and policy</a:t>
            </a:r>
          </a:p>
          <a:p>
            <a:r>
              <a:rPr lang="en-US" dirty="0"/>
              <a:t>elimination of poverty worldwide is the first of 17 UN Sustainable Development Goals for the year 2030</a:t>
            </a:r>
          </a:p>
          <a:p>
            <a:endParaRPr lang="en-US" dirty="0"/>
          </a:p>
          <a:p>
            <a:r>
              <a:rPr lang="en-US" dirty="0"/>
              <a:t>Lacking economic data for much of the developing world</a:t>
            </a:r>
          </a:p>
        </p:txBody>
      </p:sp>
    </p:spTree>
    <p:extLst>
      <p:ext uri="{BB962C8B-B14F-4D97-AF65-F5344CB8AC3E}">
        <p14:creationId xmlns:p14="http://schemas.microsoft.com/office/powerpoint/2010/main" val="370242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663C-5D02-0D46-BAD1-8D39BD8F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99B348-995C-1044-A29E-CB1EC7A39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700" b="68722"/>
          <a:stretch/>
        </p:blipFill>
        <p:spPr>
          <a:xfrm>
            <a:off x="1144207" y="1690688"/>
            <a:ext cx="4176651" cy="3849349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800EC25F-3192-D44B-A05A-070BA8FB6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57" b="68722"/>
          <a:stretch/>
        </p:blipFill>
        <p:spPr>
          <a:xfrm>
            <a:off x="6720287" y="1797541"/>
            <a:ext cx="5157901" cy="38493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2A9F81-6AFB-3D40-8D4A-68723396F125}"/>
              </a:ext>
            </a:extLst>
          </p:cNvPr>
          <p:cNvSpPr txBox="1"/>
          <p:nvPr/>
        </p:nvSpPr>
        <p:spPr>
          <a:xfrm>
            <a:off x="5669601" y="1860578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Nigeria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E4B81-5BA0-8647-AB62-E18F8FEDEF74}"/>
              </a:ext>
            </a:extLst>
          </p:cNvPr>
          <p:cNvSpPr txBox="1"/>
          <p:nvPr/>
        </p:nvSpPr>
        <p:spPr>
          <a:xfrm>
            <a:off x="5645139" y="2689789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Uganda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67A51-33ED-7D4B-8097-3AA3B268EA9B}"/>
              </a:ext>
            </a:extLst>
          </p:cNvPr>
          <p:cNvSpPr txBox="1"/>
          <p:nvPr/>
        </p:nvSpPr>
        <p:spPr>
          <a:xfrm>
            <a:off x="5596693" y="3537549"/>
            <a:ext cx="100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Tanzania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CE455-F0F0-0E46-B803-FA2E153373A6}"/>
              </a:ext>
            </a:extLst>
          </p:cNvPr>
          <p:cNvSpPr txBox="1"/>
          <p:nvPr/>
        </p:nvSpPr>
        <p:spPr>
          <a:xfrm>
            <a:off x="5645139" y="519214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Malawi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77B249-D1DB-D046-B8B3-B18157C264A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084723" y="2045244"/>
            <a:ext cx="2584878" cy="12170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F05F5A-5DDB-B243-BEA2-5093E5D1A78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22399" y="2045244"/>
            <a:ext cx="2544483" cy="13259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BCE0C8-D3C1-CA4A-ABBC-79CBCEDE8FFA}"/>
              </a:ext>
            </a:extLst>
          </p:cNvPr>
          <p:cNvCxnSpPr>
            <a:cxnSpLocks/>
          </p:cNvCxnSpPr>
          <p:nvPr/>
        </p:nvCxnSpPr>
        <p:spPr>
          <a:xfrm flipH="1">
            <a:off x="4190560" y="2865180"/>
            <a:ext cx="1479041" cy="838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86A91D-1243-BF42-96BD-911E97154C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546861" y="2874455"/>
            <a:ext cx="3753910" cy="10324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BD2BA0-6454-E349-8CE1-E0990DD4F747}"/>
              </a:ext>
            </a:extLst>
          </p:cNvPr>
          <p:cNvCxnSpPr>
            <a:cxnSpLocks/>
          </p:cNvCxnSpPr>
          <p:nvPr/>
        </p:nvCxnSpPr>
        <p:spPr>
          <a:xfrm flipH="1">
            <a:off x="4377162" y="3722215"/>
            <a:ext cx="1297981" cy="360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DC4EFD-F95B-C54C-B30C-AC817FD143B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603010" y="3722215"/>
            <a:ext cx="3722223" cy="4227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9F2120-9DCE-6B40-8C59-5BBEBB39FDE7}"/>
              </a:ext>
            </a:extLst>
          </p:cNvPr>
          <p:cNvCxnSpPr>
            <a:cxnSpLocks/>
          </p:cNvCxnSpPr>
          <p:nvPr/>
        </p:nvCxnSpPr>
        <p:spPr>
          <a:xfrm flipH="1" flipV="1">
            <a:off x="4203277" y="4511123"/>
            <a:ext cx="1471579" cy="8674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4BDF6A-CD6B-584F-A0FB-07D33BED319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517494" y="4587900"/>
            <a:ext cx="3839426" cy="7889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2C5-1EC3-2C47-8BF1-0CB8262A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F502E-288F-1540-9906-D4318E549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1462088"/>
            <a:ext cx="9563099" cy="4781550"/>
          </a:xfrm>
        </p:spPr>
      </p:pic>
    </p:spTree>
    <p:extLst>
      <p:ext uri="{BB962C8B-B14F-4D97-AF65-F5344CB8AC3E}">
        <p14:creationId xmlns:p14="http://schemas.microsoft.com/office/powerpoint/2010/main" val="419691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5278-4515-B641-94F9-4C72AC95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approach: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E9AB-DA69-AF45-BF32-AFD111F0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Train CNN to classify general images</a:t>
            </a:r>
          </a:p>
          <a:p>
            <a:pPr marL="514350" indent="-514350">
              <a:buAutoNum type="arabicPeriod"/>
            </a:pPr>
            <a:r>
              <a:rPr lang="en-US" dirty="0"/>
              <a:t>Use the CNN to predict nighttime light intensity</a:t>
            </a:r>
          </a:p>
          <a:p>
            <a:pPr marL="514350" indent="-514350">
              <a:buAutoNum type="arabicPeriod"/>
            </a:pPr>
            <a:r>
              <a:rPr lang="en-US" dirty="0"/>
              <a:t>Use Survey Data and Ridge Regression to estimate cluster-level expenditures or assets</a:t>
            </a:r>
          </a:p>
        </p:txBody>
      </p:sp>
    </p:spTree>
    <p:extLst>
      <p:ext uri="{BB962C8B-B14F-4D97-AF65-F5344CB8AC3E}">
        <p14:creationId xmlns:p14="http://schemas.microsoft.com/office/powerpoint/2010/main" val="117838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4F5D-71DF-4249-BE26-4A68B7FB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Train CNN  on ImageNet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14D61-F558-E048-8188-BCF07D144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690688"/>
            <a:ext cx="7016750" cy="3238500"/>
          </a:xfrm>
        </p:spPr>
      </p:pic>
    </p:spTree>
    <p:extLst>
      <p:ext uri="{BB962C8B-B14F-4D97-AF65-F5344CB8AC3E}">
        <p14:creationId xmlns:p14="http://schemas.microsoft.com/office/powerpoint/2010/main" val="305841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5444-4839-864E-BB87-0790589C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Transfer learning to predict nightlights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E0B0-5386-BC4E-9E9E-D8266DE3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4F-D7D0-7E48-A917-D75F8CBD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FA82-D7B7-CB4F-B8E0-F453AAE4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912-2077-934C-96B1-98EC76D9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13EB-A79B-3041-AB3F-2FC48D42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122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Poverty with Satellite Images and Machine Learning</vt:lpstr>
      <vt:lpstr>Predicting Poverty</vt:lpstr>
      <vt:lpstr>Data Gaps</vt:lpstr>
      <vt:lpstr>Nightlights</vt:lpstr>
      <vt:lpstr>New approach: Transfer Learning</vt:lpstr>
      <vt:lpstr>1. Train CNN  on ImageNet</vt:lpstr>
      <vt:lpstr>2. Transfer learning to predict nightlights </vt:lpstr>
      <vt:lpstr>3. Regression</vt:lpstr>
      <vt:lpstr>Results</vt:lpstr>
      <vt:lpstr>Model Performance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Poverty  with  Satellite Images and Machine Learning</dc:title>
  <dc:creator>John Chillemi</dc:creator>
  <cp:lastModifiedBy>John Chillemi</cp:lastModifiedBy>
  <cp:revision>15</cp:revision>
  <dcterms:created xsi:type="dcterms:W3CDTF">2018-03-13T21:45:17Z</dcterms:created>
  <dcterms:modified xsi:type="dcterms:W3CDTF">2018-03-15T00:41:33Z</dcterms:modified>
</cp:coreProperties>
</file>