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5544a0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5544a0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5544a0a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5544a0a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each of these guys do?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5544a0a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5544a0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draw()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if (keyPressed)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(key == 'b' || key == 'B')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fill(0);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}else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fill(255);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rect(25, 25, 50, 50);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5544a0a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5544a0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5544a0a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5544a0a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 we know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5544a0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5544a0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(mousePressed &amp;&amp; (mouseButton == LEFT)) 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fill(mouseX);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ellipse(mouseX, mouseY, random(50), random(50));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 else if (mousePressed &amp;&amp; mouseButton == RIGHT) 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clear();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background(255);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5544a0a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5544a0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5544a0a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5544a0a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examples which require mouse/kb input (buttons/etc)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5544a0a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5544a0a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examples which require mouse/kb input (buttons/etc)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5544a0a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5544a0a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15544a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15544a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5544a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5544a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5544a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5544a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5544a0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5544a0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5544a0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5544a0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5544a0a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5544a0a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5544a0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15544a0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56279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week 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manipulatingTheCoordinatePlane();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code1Fall_2018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keypressed vs keyPressed()</a:t>
            </a:r>
            <a:endParaRPr b="1" sz="3200">
              <a:solidFill>
                <a:srgbClr val="FF0000"/>
              </a:solidFill>
              <a:highlight>
                <a:srgbClr val="00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things look similar, but are very different in usage!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11700" y="1763500"/>
            <a:ext cx="39564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(keyPressed == true) {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fill(0);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fill(255);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128850" y="1538650"/>
            <a:ext cx="41265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value = 0;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fill(value);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keyPressed()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(value == 0)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value = 255;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value = 0;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‘key’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 is how we let processing know what key we want to trigger the input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if(keypressed){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if(</a:t>
            </a: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key == ‘b’) || (key == ‘B’)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//do something!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‘keyCode’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09975"/>
            <a:ext cx="85206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This is how we tell processing to detect special keys like the arrow keys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88350" y="1143025"/>
            <a:ext cx="83673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color fillVal = color(126);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fill(fillVal);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void keyPressed()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if (key == CODED)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if (keyCode == UP)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fillVal += 10;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 else if (keyCode == DOWN)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fillVal -= 10;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fillVal = 126;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keyReleased()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81000" y="1152475"/>
            <a:ext cx="47967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int value = 0;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fill(value);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void keyReleased()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if (value == 0)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value = 255;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value = 0;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mouseButton &amp; mousePressed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Work just like key and keyPressed for keyboard input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mouseButton = a variable that gets changed to LEFT, CENTER, or RIGHT whenever the mouse is clicked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mousePressed = a BOOLEAN that is true/false depending if the mouse was pressed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 Mono"/>
                <a:ea typeface="Roboto Mono"/>
                <a:cs typeface="Roboto Mono"/>
                <a:sym typeface="Roboto Mono"/>
              </a:rPr>
              <a:t>mousePressed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vs mousePressed()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if (mousePressed)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fill(0);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fill(126);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mousePressed vs </a:t>
            </a:r>
            <a:r>
              <a:rPr b="1" lang="en" u="sng">
                <a:latin typeface="Roboto Mono"/>
                <a:ea typeface="Roboto Mono"/>
                <a:cs typeface="Roboto Mono"/>
                <a:sym typeface="Roboto Mono"/>
              </a:rPr>
              <a:t>mousePressed()</a:t>
            </a:r>
            <a:endParaRPr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draw()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rect(25, 25, 50, 50);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mousePressed()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(mouseButton == LEFT)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fill(0);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 else if (mouseButton == RIGHT)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fill(255);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fill(126);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 Mono"/>
                <a:ea typeface="Roboto Mono"/>
                <a:cs typeface="Roboto Mono"/>
                <a:sym typeface="Roboto Mono"/>
              </a:rPr>
              <a:t>Homework</a:t>
            </a:r>
            <a:endParaRPr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Read Chapter 2 of Form &amp; Code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Insert transformations &amp; input into your scene from last week (more information on our class github)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574650"/>
            <a:ext cx="85206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void agenda</a:t>
            </a: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reviewHW();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transformations();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mouseX_mouseY();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inClassExercise();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input();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963" y="393925"/>
            <a:ext cx="4355625" cy="43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574650"/>
            <a:ext cx="32112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what we we’ve been doing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574650"/>
            <a:ext cx="32112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what we’re gonna do !!!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975" y="393925"/>
            <a:ext cx="4355625" cy="43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3" y="825925"/>
            <a:ext cx="3840825" cy="34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38" y="825925"/>
            <a:ext cx="4329650" cy="34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ctrTitle"/>
          </p:nvPr>
        </p:nvSpPr>
        <p:spPr>
          <a:xfrm>
            <a:off x="241925" y="574650"/>
            <a:ext cx="37710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wrong.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4572450" y="574650"/>
            <a:ext cx="37710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right!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3" y="825925"/>
            <a:ext cx="3840825" cy="34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38" y="825925"/>
            <a:ext cx="4329650" cy="34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ctrTitle"/>
          </p:nvPr>
        </p:nvSpPr>
        <p:spPr>
          <a:xfrm>
            <a:off x="241925" y="574650"/>
            <a:ext cx="37710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wrong.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4572450" y="574650"/>
            <a:ext cx="37710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right!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-152400" y="787550"/>
            <a:ext cx="34404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pushMatrix();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popMatrix();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translate();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scale();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rotate();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3673250" y="818950"/>
            <a:ext cx="4071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9"/>
          <p:cNvSpPr txBox="1"/>
          <p:nvPr>
            <p:ph type="ctrTitle"/>
          </p:nvPr>
        </p:nvSpPr>
        <p:spPr>
          <a:xfrm>
            <a:off x="4465600" y="1502075"/>
            <a:ext cx="47547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Stores the coordinate system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9"/>
          <p:cNvSpPr txBox="1"/>
          <p:nvPr>
            <p:ph type="ctrTitle"/>
          </p:nvPr>
        </p:nvSpPr>
        <p:spPr>
          <a:xfrm>
            <a:off x="4465600" y="1957700"/>
            <a:ext cx="47547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Resets the coordinate system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4465600" y="2427400"/>
            <a:ext cx="4361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Moves the coordinate system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4465600" y="3041375"/>
            <a:ext cx="47547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Changes the size of  the coordinate system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4465600" y="3784000"/>
            <a:ext cx="47547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Rotates the coordinate system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06725" y="456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 Mono"/>
                <a:ea typeface="Roboto Mono"/>
                <a:cs typeface="Roboto Mono"/>
                <a:sym typeface="Roboto Mono"/>
              </a:rPr>
              <a:t>Transformations cheat sheet </a:t>
            </a:r>
            <a:endParaRPr b="1" sz="2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1700" y="39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In class exercise </a:t>
            </a:r>
            <a:endParaRPr b="1"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574650"/>
            <a:ext cx="85863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Rotate an object in your scene based on your mousePosition data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0" y="574650"/>
            <a:ext cx="48600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mouseX and mouseY = 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type="ctrTitle"/>
          </p:nvPr>
        </p:nvSpPr>
        <p:spPr>
          <a:xfrm>
            <a:off x="5031425" y="903800"/>
            <a:ext cx="3920400" cy="3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tracks the x and y coordinates of the mouse on the canvas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