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0" r:id="rId3"/>
    <p:sldId id="257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7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1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3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0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2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6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3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30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water, invertebrate&#10;&#10;Description automatically generated">
            <a:extLst>
              <a:ext uri="{FF2B5EF4-FFF2-40B4-BE49-F238E27FC236}">
                <a16:creationId xmlns:a16="http://schemas.microsoft.com/office/drawing/2014/main" id="{823CDA1F-9F03-4E6D-99B1-14272524C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6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FBE4F-4BCD-4934-B59B-1F6AC1FB7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118982"/>
            <a:ext cx="6470692" cy="1441768"/>
          </a:xfrm>
        </p:spPr>
        <p:txBody>
          <a:bodyPr>
            <a:normAutofit/>
          </a:bodyPr>
          <a:lstStyle/>
          <a:p>
            <a:r>
              <a:rPr lang="en-SG" sz="4800" dirty="0">
                <a:solidFill>
                  <a:schemeClr val="tx1"/>
                </a:solidFill>
              </a:rPr>
              <a:t>Ways to increase SAT Participation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18DF3-48CA-4EFC-BCC9-E026B1717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8297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2E79-A102-40DB-8806-A6FC9596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the need to improve SAT Participation?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5AEE-5FF1-4583-859B-10CF2F8D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SAT fees are cheaper than ACT fees.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More cost efficient to take SAT than ACT.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More accessible for people in the lower income group.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SAT getting more and more recognized compared to ACT (Number of SAT takers overtook ACT takers as of 2018, ACT has held the throne since 2012)</a:t>
            </a:r>
          </a:p>
        </p:txBody>
      </p:sp>
    </p:spTree>
    <p:extLst>
      <p:ext uri="{BB962C8B-B14F-4D97-AF65-F5344CB8AC3E}">
        <p14:creationId xmlns:p14="http://schemas.microsoft.com/office/powerpoint/2010/main" val="428212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0159B-68B2-48D9-8790-BDCD3059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Why?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81A7-C5B7-4A57-AE8C-6827D883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sz="1800" dirty="0">
                <a:solidFill>
                  <a:srgbClr val="FFFFFF"/>
                </a:solidFill>
              </a:rPr>
              <a:t>The trend observed between the participation rates is participants are shifting from ACT to SAT.</a:t>
            </a:r>
          </a:p>
          <a:p>
            <a:pPr marL="457200" indent="-457200">
              <a:buFont typeface="+mj-lt"/>
              <a:buAutoNum type="arabicPeriod"/>
            </a:pPr>
            <a:endParaRPr lang="en-SG" sz="18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SG" sz="18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SG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CC48D-0252-4F87-BBB1-6F16D8783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26" y="1438212"/>
            <a:ext cx="6798082" cy="419781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BA8CE5-4DF8-4827-9072-832115676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18343"/>
              </p:ext>
            </p:extLst>
          </p:nvPr>
        </p:nvGraphicFramePr>
        <p:xfrm>
          <a:off x="4069669" y="585926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561926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1928064"/>
                    </a:ext>
                  </a:extLst>
                </a:gridCol>
              </a:tblGrid>
              <a:tr h="2757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Skewness: -0.19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Skewness: 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64954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AB378ACF-9E70-4E58-99E2-499B2C36B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20905"/>
              </p:ext>
            </p:extLst>
          </p:nvPr>
        </p:nvGraphicFramePr>
        <p:xfrm>
          <a:off x="4069669" y="61225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561926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1928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Skewness: 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Skewness: 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64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6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1987F-66AB-49ED-8CAF-630551EE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SG" sz="4000"/>
              <a:t>Observations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13">
            <a:extLst>
              <a:ext uri="{FF2B5EF4-FFF2-40B4-BE49-F238E27FC236}">
                <a16:creationId xmlns:a16="http://schemas.microsoft.com/office/drawing/2014/main" id="{0189DBEA-0E1B-4EB8-80E4-51275B8F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600" dirty="0"/>
              <a:t>Government policy - Made compulsory for students to take the SAT to qualify for college.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3267DA-1289-4777-A8C0-602DC902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22" y="1995625"/>
            <a:ext cx="3583439" cy="28667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BDCF8A-9650-47B5-9346-45BEB128D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94" y="1962833"/>
            <a:ext cx="3583439" cy="293841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397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F22C-D6F6-46A4-B24D-56C6F90D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Ways to improve SAT participation in Oklahoma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3C18-2ACC-444A-90EA-C1EAD429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SATs to be made exit exam for high school.</a:t>
            </a:r>
          </a:p>
          <a:p>
            <a:pPr marL="749808" lvl="1" indent="-457200"/>
            <a:r>
              <a:rPr lang="en-SG" dirty="0"/>
              <a:t>Compulsory</a:t>
            </a:r>
          </a:p>
          <a:p>
            <a:pPr marL="749808" lvl="1" indent="-457200"/>
            <a:r>
              <a:rPr lang="en-SG" dirty="0"/>
              <a:t>Subsidized by school</a:t>
            </a:r>
          </a:p>
          <a:p>
            <a:pPr marL="749808" lvl="1" indent="-457200"/>
            <a:r>
              <a:rPr lang="en-SG" dirty="0"/>
              <a:t>Held on a school day</a:t>
            </a:r>
          </a:p>
          <a:p>
            <a:pPr marL="749808" lvl="1" indent="-457200"/>
            <a:r>
              <a:rPr lang="en-SG" dirty="0"/>
              <a:t>Implement compulsory PSAT one year before SAT</a:t>
            </a:r>
          </a:p>
          <a:p>
            <a:pPr marL="457200" indent="-4572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593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916E-FB39-4B7B-9480-8E995A73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Additional Data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047F-BB1C-4CBD-8B56-48A829DA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Collect PSAT data</a:t>
            </a:r>
          </a:p>
          <a:p>
            <a:pPr marL="749808" lvl="1" indent="-457200"/>
            <a:r>
              <a:rPr lang="en-SG" dirty="0"/>
              <a:t>Compare PSAT 2017 data to SAT 2018 data</a:t>
            </a:r>
          </a:p>
          <a:p>
            <a:pPr marL="457200" indent="-4572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17554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RetrospectVTI</vt:lpstr>
      <vt:lpstr>Ways to increase SAT Participation</vt:lpstr>
      <vt:lpstr>Why the need to improve SAT Participation?</vt:lpstr>
      <vt:lpstr>Why?</vt:lpstr>
      <vt:lpstr>Observations </vt:lpstr>
      <vt:lpstr>Ways to improve SAT participation in Oklahoma</vt:lpstr>
      <vt:lpstr>Additional Data needed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Ways to increase SAT Participation</dc:title>
  <dc:creator>Kelvin Lim</dc:creator>
  <cp:lastModifiedBy>Kelvin Lim</cp:lastModifiedBy>
  <cp:revision>2</cp:revision>
  <dcterms:created xsi:type="dcterms:W3CDTF">2019-09-27T02:17:47Z</dcterms:created>
  <dcterms:modified xsi:type="dcterms:W3CDTF">2019-09-27T02:27:39Z</dcterms:modified>
</cp:coreProperties>
</file>