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9"/>
  </p:notesMasterIdLst>
  <p:sldIdLst>
    <p:sldId id="483" r:id="rId12"/>
    <p:sldId id="511" r:id="rId13"/>
    <p:sldId id="512" r:id="rId14"/>
    <p:sldId id="513" r:id="rId15"/>
    <p:sldId id="514" r:id="rId16"/>
    <p:sldId id="516" r:id="rId17"/>
    <p:sldId id="515" r:id="rId18"/>
  </p:sldIdLst>
  <p:sldSz cx="9144000" cy="6858000" type="screen4x3"/>
  <p:notesSz cx="6858000" cy="9144000"/>
  <p:custDataLst>
    <p:tags r:id="rId23"/>
  </p:custDataLst>
  <p:defaultTextStyle>
    <a:defPPr>
      <a:defRPr lang="fr-CA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B6CBE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fontAlgn="base"/>
            <a:endParaRPr lang="zh-CN" altLang="en-US" sz="1200" strike="noStrike" noProof="1" dirty="0"/>
          </a:p>
        </p:txBody>
      </p:sp>
      <p:sp>
        <p:nvSpPr>
          <p:cNvPr id="1024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0245" name="Rectangle 5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4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l" fontAlgn="base"/>
            <a:endParaRPr lang="en-US" altLang="x-none" sz="1200" strike="noStrike" noProof="1" dirty="0"/>
          </a:p>
        </p:txBody>
      </p:sp>
      <p:sp>
        <p:nvSpPr>
          <p:cNvPr id="1024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2547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2547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2547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 indent="-285750"/>
            <a:r>
              <a:rPr lang="en-US" altLang="zh-CN"/>
              <a:t>Deuxième niveau</a:t>
            </a:r>
            <a:endParaRPr lang="en-US" altLang="zh-CN"/>
          </a:p>
          <a:p>
            <a:pPr lvl="2" indent="-228600"/>
            <a:r>
              <a:rPr lang="en-US" altLang="zh-CN"/>
              <a:t>Troisième niveau</a:t>
            </a:r>
            <a:endParaRPr lang="en-US" altLang="zh-CN"/>
          </a:p>
          <a:p>
            <a:pPr lvl="3" indent="-228600"/>
            <a:r>
              <a:rPr lang="en-US" altLang="zh-CN"/>
              <a:t>Quatrième niveau</a:t>
            </a:r>
            <a:endParaRPr lang="en-US" altLang="zh-CN"/>
          </a:p>
          <a:p>
            <a:pPr lvl="4" indent="-228600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307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077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 indent="-285750"/>
            <a:r>
              <a:rPr lang="en-US" altLang="zh-CN"/>
              <a:t>Deuxième niveau</a:t>
            </a:r>
            <a:endParaRPr lang="en-US" altLang="zh-CN"/>
          </a:p>
          <a:p>
            <a:pPr lvl="2" indent="-228600"/>
            <a:r>
              <a:rPr lang="en-US" altLang="zh-CN"/>
              <a:t>Troisième niveau</a:t>
            </a:r>
            <a:endParaRPr lang="en-US" altLang="zh-CN"/>
          </a:p>
          <a:p>
            <a:pPr lvl="3" indent="-228600"/>
            <a:r>
              <a:rPr lang="en-US" altLang="zh-CN"/>
              <a:t>Quatrième niveau</a:t>
            </a:r>
            <a:endParaRPr lang="en-US" altLang="zh-CN"/>
          </a:p>
          <a:p>
            <a:pPr lvl="4" indent="-228600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307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077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4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7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17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19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19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819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21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9220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 indent="-285750"/>
            <a:r>
              <a:rPr lang="en-US" altLang="zh-CN"/>
              <a:t>Deuxième niveau</a:t>
            </a:r>
            <a:endParaRPr lang="en-US" altLang="zh-CN"/>
          </a:p>
          <a:p>
            <a:pPr lvl="2" indent="-228600"/>
            <a:r>
              <a:rPr lang="en-US" altLang="zh-CN"/>
              <a:t>Troisième niveau</a:t>
            </a:r>
            <a:endParaRPr lang="en-US" altLang="zh-CN"/>
          </a:p>
          <a:p>
            <a:pPr lvl="3" indent="-228600"/>
            <a:r>
              <a:rPr lang="en-US" altLang="zh-CN"/>
              <a:t>Quatrième niveau</a:t>
            </a:r>
            <a:endParaRPr lang="en-US" altLang="zh-CN"/>
          </a:p>
          <a:p>
            <a:pPr lvl="4" indent="-228600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92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22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Titre 1"/>
          <p:cNvSpPr>
            <a:spLocks noGrp="1"/>
          </p:cNvSpPr>
          <p:nvPr>
            <p:ph type="ctrTitle" idx="4294967295"/>
          </p:nvPr>
        </p:nvSpPr>
        <p:spPr>
          <a:xfrm>
            <a:off x="395288" y="1341438"/>
            <a:ext cx="8569325" cy="1470025"/>
          </a:xfrm>
        </p:spPr>
        <p:txBody>
          <a:bodyPr vert="horz" wrap="square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ClrTx/>
              <a:buSzTx/>
              <a:buFontTx/>
            </a:pPr>
            <a:r>
              <a:rPr lang="en-US" altLang="fr-CA" sz="4000" b="1" dirty="0"/>
              <a:t>System Level </a:t>
            </a:r>
            <a:r>
              <a:rPr lang="fr-CA" altLang="en-US" sz="4000" b="1" dirty="0"/>
              <a:t>Programming</a:t>
            </a:r>
            <a:br>
              <a:rPr lang="fr-CA" altLang="en-US" b="1" dirty="0"/>
            </a:br>
            <a:r>
              <a:rPr lang="fr-CA" altLang="en-US" b="1" dirty="0"/>
              <a:t> </a:t>
            </a:r>
            <a:r>
              <a:rPr lang="fr-CA" altLang="en-US" sz="2400" b="1" dirty="0"/>
              <a:t>Software College of SCU</a:t>
            </a:r>
            <a:endParaRPr lang="fr-CA" altLang="en-US" sz="2400" b="1" dirty="0"/>
          </a:p>
        </p:txBody>
      </p:sp>
      <p:sp>
        <p:nvSpPr>
          <p:cNvPr id="11267" name="Sous-titre 2"/>
          <p:cNvSpPr>
            <a:spLocks noGrp="1"/>
          </p:cNvSpPr>
          <p:nvPr>
            <p:ph type="subTitle" idx="4294967295"/>
          </p:nvPr>
        </p:nvSpPr>
        <p:spPr>
          <a:xfrm>
            <a:off x="1403350" y="3933825"/>
            <a:ext cx="6400800" cy="2590800"/>
          </a:xfrm>
        </p:spPr>
        <p:txBody>
          <a:bodyPr vert="horz" wrap="square" anchor="t" anchorCtr="0"/>
          <a:lstStyle>
            <a:lvl1pPr marL="0" lvl="0" indent="0" algn="ctr">
              <a:buClrTx/>
              <a:buSzTx/>
              <a:buFontTx/>
              <a:defRPr/>
            </a:lvl1pPr>
            <a:lvl2pPr marL="457200" lvl="1" indent="0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marL="0" lvl="0" indent="0"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2400" b="1" dirty="0"/>
              <a:t>Week10-lab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 anchorCtr="0"/>
          <a:p>
            <a:r>
              <a:rPr lang="en-US" altLang="zh-CN" dirty="0"/>
              <a:t>Lab10. </a:t>
            </a:r>
            <a:r>
              <a:rPr lang="en-US" altLang="zh-TW"/>
              <a:t>Performance Measurement</a:t>
            </a:r>
            <a:endParaRPr lang="en-US" altLang="zh-CN" dirty="0"/>
          </a:p>
        </p:txBody>
      </p:sp>
      <p:sp>
        <p:nvSpPr>
          <p:cNvPr id="12290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anchor="t" anchorCtr="0"/>
          <a:p>
            <a:pPr marL="0" lvl="1" indent="-342900" rtl="0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u="sng" dirty="0"/>
              <a:t>Practice 1. </a:t>
            </a:r>
            <a:r>
              <a:rPr lang="en-US" altLang="zh-TW" sz="2800" u="sng"/>
              <a:t>The kernel timer interval</a:t>
            </a:r>
            <a:endParaRPr lang="en-US" altLang="zh-TW" sz="2800" u="sng"/>
          </a:p>
          <a:p>
            <a:pPr marL="0" lvl="1" indent="-342900" rtl="0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2800"/>
              <a:t>Practice 2. </a:t>
            </a:r>
            <a:r>
              <a:rPr lang="en-US" altLang="zh-TW" sz="2800"/>
              <a:t>VC Profiling</a:t>
            </a:r>
            <a:endParaRPr lang="en-US" altLang="zh-TW" sz="2800"/>
          </a:p>
          <a:p>
            <a:pPr marL="0" indent="0" rtl="0">
              <a:buClrTx/>
              <a:buSzTx/>
              <a:buNone/>
            </a:pPr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Practice </a:t>
            </a:r>
            <a:r>
              <a:rPr lang="en-US" altLang="zh-CN"/>
              <a:t>1</a:t>
            </a:r>
            <a:r>
              <a:rPr lang="zh-CN" altLang="en-US"/>
              <a:t> The kernel timer interval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Read the requirement on web site</a:t>
            </a:r>
            <a:endParaRPr lang="zh-CN" altLang="en-US"/>
          </a:p>
          <a:p>
            <a:pPr lvl="1"/>
            <a:r>
              <a:rPr lang="zh-CN" altLang="en-US"/>
              <a:t>Using two applications </a:t>
            </a:r>
            <a:endParaRPr lang="zh-CN" altLang="en-US"/>
          </a:p>
          <a:p>
            <a:pPr lvl="2"/>
            <a:r>
              <a:rPr lang="zh-CN" altLang="en-US"/>
              <a:t>1)Timestamp</a:t>
            </a:r>
            <a:endParaRPr lang="zh-CN" altLang="en-US"/>
          </a:p>
          <a:p>
            <a:pPr lvl="3"/>
            <a:r>
              <a:rPr lang="zh-CN" altLang="en-US"/>
              <a:t>Timestamp.exe -t 1000 -i 1000000 -p 4 &gt; output.out </a:t>
            </a:r>
            <a:endParaRPr lang="zh-CN" altLang="en-US"/>
          </a:p>
          <a:p>
            <a:pPr lvl="2"/>
            <a:r>
              <a:rPr lang="zh-CN" altLang="en-US"/>
              <a:t>2)graph 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nswer 10 questions </a:t>
            </a:r>
            <a:endParaRPr lang="zh-CN" altLang="en-US"/>
          </a:p>
          <a:p>
            <a:pPr lvl="2"/>
            <a:r>
              <a:rPr lang="zh-CN" altLang="en-US"/>
              <a:t>文件1/2： 1timer</a:t>
            </a:r>
            <a:r>
              <a:rPr lang="en-US" altLang="zh-CN"/>
              <a:t>_</a:t>
            </a:r>
            <a:r>
              <a:rPr lang="zh-CN" altLang="en-US"/>
              <a:t>interval.</a:t>
            </a:r>
            <a:r>
              <a:rPr lang="en-US" altLang="zh-CN"/>
              <a:t>pdf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Practice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 The kernel timer interval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If you are using a computer with Duo or more CPUs</a:t>
            </a:r>
            <a:endParaRPr lang="zh-CN" altLang="en-US"/>
          </a:p>
          <a:p>
            <a:pPr lvl="1"/>
            <a:r>
              <a:rPr lang="zh-CN" altLang="en-US"/>
              <a:t>Using the </a:t>
            </a:r>
            <a:r>
              <a:rPr lang="zh-CN" altLang="en-US">
                <a:solidFill>
                  <a:srgbClr val="FF0000"/>
                </a:solidFill>
              </a:rPr>
              <a:t>msconfig</a:t>
            </a:r>
            <a:r>
              <a:rPr lang="zh-CN" altLang="en-US"/>
              <a:t> command to change the setting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467360" y="2238375"/>
          <a:ext cx="8273415" cy="410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6470650" imgH="3244850" progId="Paint.Picture">
                  <p:embed/>
                </p:oleObj>
              </mc:Choice>
              <mc:Fallback>
                <p:oleObj name="" r:id="rId2" imgW="6470650" imgH="32448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360" y="2238375"/>
                        <a:ext cx="8273415" cy="410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Practice 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 The kernel timer interval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Win10</a:t>
            </a:r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2060575" y="1227455"/>
          <a:ext cx="6686550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51450" imgH="4591050" progId="Paint.Picture">
                  <p:embed/>
                </p:oleObj>
              </mc:Choice>
              <mc:Fallback>
                <p:oleObj name="" r:id="rId1" imgW="5251450" imgH="4591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0575" y="1227455"/>
                        <a:ext cx="6686550" cy="546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 anchorCtr="0"/>
          <a:p>
            <a:r>
              <a:rPr lang="en-US" altLang="zh-CN" dirty="0"/>
              <a:t>Lab10. </a:t>
            </a:r>
            <a:r>
              <a:rPr lang="en-US" altLang="zh-TW"/>
              <a:t>Performance Measurement</a:t>
            </a:r>
            <a:endParaRPr lang="en-US" altLang="zh-CN" dirty="0"/>
          </a:p>
        </p:txBody>
      </p:sp>
      <p:sp>
        <p:nvSpPr>
          <p:cNvPr id="12290" name="内容占位符 2"/>
          <p:cNvSpPr>
            <a:spLocks noGrp="1"/>
          </p:cNvSpPr>
          <p:nvPr>
            <p:ph idx="4294967295"/>
          </p:nvPr>
        </p:nvSpPr>
        <p:spPr/>
        <p:txBody>
          <a:bodyPr vert="horz" wrap="square" anchor="t" anchorCtr="0"/>
          <a:p>
            <a:pPr marL="0" lvl="1" indent="-342900" rtl="0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/>
              <a:t>Practice 1. </a:t>
            </a:r>
            <a:r>
              <a:rPr lang="en-US" altLang="zh-TW" sz="2800"/>
              <a:t>The kernel timer interval</a:t>
            </a:r>
            <a:endParaRPr lang="en-US" altLang="zh-TW" sz="2800"/>
          </a:p>
          <a:p>
            <a:pPr marL="0" lvl="1" indent="-342900" rtl="0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sz="2800" u="sng"/>
              <a:t>Practice 2. </a:t>
            </a:r>
            <a:r>
              <a:rPr lang="en-US" altLang="zh-TW" sz="2800" u="sng"/>
              <a:t>VC Profiling</a:t>
            </a:r>
            <a:endParaRPr lang="en-US" altLang="zh-TW" sz="2800" u="sng"/>
          </a:p>
          <a:p>
            <a:pPr marL="0" indent="0" rtl="0">
              <a:buClrTx/>
              <a:buSzTx/>
              <a:buNone/>
            </a:pPr>
            <a:endParaRPr lang="zh-CN" altLang="en-US" u="sng" dirty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sym typeface="+mn-ea"/>
              </a:rPr>
              <a:t>Practice 2. VC Profiling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Read profiling_lab.doc and answer the questions by writing them on the blank </a:t>
            </a:r>
            <a:endParaRPr lang="zh-CN" altLang="en-US"/>
          </a:p>
          <a:p>
            <a:pPr lvl="1"/>
            <a:r>
              <a:rPr lang="zh-CN" altLang="en-US"/>
              <a:t>文件2/2：2profiling.</a:t>
            </a:r>
            <a:r>
              <a:rPr lang="en-US" altLang="zh-CN"/>
              <a:t>pdf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14,&quot;width&quot;:10198}"/>
</p:tagLst>
</file>

<file path=ppt/tags/tag2.xml><?xml version="1.0" encoding="utf-8"?>
<p:tagLst xmlns:p="http://schemas.openxmlformats.org/presentationml/2006/main">
  <p:tag name="KSO_WPP_MARK_KEY" val="af980789-0f8c-4e62-b58d-999762006f02"/>
  <p:tag name="COMMONDATA" val="eyJoZGlkIjoiY2JiMDJhNmNlZGU5YzU1OGU1NWYyNWU0MmUyYzMzMDgifQ==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13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138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>全屏显示(4:3)</PresentationFormat>
  <Paragraphs>50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自定义设计方案</vt:lpstr>
      <vt:lpstr>1_自定义设计方案</vt:lpstr>
      <vt:lpstr>138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1_138</vt:lpstr>
      <vt:lpstr>2_138</vt:lpstr>
      <vt:lpstr>Paint.Picture</vt:lpstr>
      <vt:lpstr>Paint.Picture</vt:lpstr>
      <vt:lpstr>System Level Programming  Software College of SCU</vt:lpstr>
      <vt:lpstr>Lab10. Performance Measurement</vt:lpstr>
      <vt:lpstr>Practice 1 The kernel timer interval</vt:lpstr>
      <vt:lpstr>Practice 1 The kernel timer interval</vt:lpstr>
      <vt:lpstr>Practice 1 The kernel timer interval</vt:lpstr>
      <vt:lpstr>Lab10. Performance Measurement</vt:lpstr>
      <vt:lpstr>Practice 2. VC Profiling</vt:lpstr>
    </vt:vector>
  </TitlesOfParts>
  <Company>www.xunchi.com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番茄花园</dc:creator>
  <cp:lastModifiedBy>shuli</cp:lastModifiedBy>
  <cp:revision>770</cp:revision>
  <dcterms:created xsi:type="dcterms:W3CDTF">2010-01-29T03:41:00Z</dcterms:created>
  <dcterms:modified xsi:type="dcterms:W3CDTF">2022-11-09T09:34:43Z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3A6D88BB446A43398FECFEE581021328</vt:lpwstr>
  </property>
</Properties>
</file>