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  <p:sldId id="300" r:id="rId5"/>
    <p:sldId id="301" r:id="rId6"/>
    <p:sldId id="11089805" r:id="rId7"/>
    <p:sldId id="307" r:id="rId8"/>
    <p:sldId id="306" r:id="rId9"/>
    <p:sldId id="313" r:id="rId10"/>
    <p:sldId id="320" r:id="rId11"/>
    <p:sldId id="11089800" r:id="rId12"/>
    <p:sldId id="11089801" r:id="rId13"/>
    <p:sldId id="11089802" r:id="rId14"/>
    <p:sldId id="11089803" r:id="rId15"/>
    <p:sldId id="324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0" userDrawn="1">
          <p15:clr>
            <a:srgbClr val="A4A3A4"/>
          </p15:clr>
        </p15:guide>
        <p15:guide id="4" orient="horz" pos="444" userDrawn="1">
          <p15:clr>
            <a:srgbClr val="A4A3A4"/>
          </p15:clr>
        </p15:guide>
        <p15:guide id="5" pos="665" userDrawn="1">
          <p15:clr>
            <a:srgbClr val="A4A3A4"/>
          </p15:clr>
        </p15:guide>
        <p15:guide id="6" pos="70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87C"/>
    <a:srgbClr val="D8B2A7"/>
    <a:srgbClr val="4F6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40" autoAdjust="0"/>
  </p:normalViewPr>
  <p:slideViewPr>
    <p:cSldViewPr snapToGrid="0" showGuides="1">
      <p:cViewPr varScale="1">
        <p:scale>
          <a:sx n="78" d="100"/>
          <a:sy n="78" d="100"/>
        </p:scale>
        <p:origin x="126" y="420"/>
      </p:cViewPr>
      <p:guideLst>
        <p:guide orient="horz" pos="2159"/>
        <p:guide pos="3840"/>
        <p:guide orient="horz" pos="170"/>
        <p:guide orient="horz" pos="444"/>
        <p:guide pos="665"/>
        <p:guide pos="7053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5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2413E-DA99-44DD-B5AA-7B895AA0CA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352C-F0B5-42D4-824B-F57CCC22DE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14D4-A36E-4EA1-A548-4558891AA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94F6-887E-407A-AA43-527A825A6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14D4-A36E-4EA1-A548-4558891AA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94F6-887E-407A-AA43-527A825A6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14D4-A36E-4EA1-A548-4558891AA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94F6-887E-407A-AA43-527A825A6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页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14D4-A36E-4EA1-A548-4558891AA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94F6-887E-407A-AA43-527A825A65E8}" type="slidenum">
              <a:rPr lang="zh-CN" altLang="en-US" smtClean="0"/>
            </a:fld>
            <a:endParaRPr lang="zh-CN" altLang="en-US"/>
          </a:p>
        </p:txBody>
      </p:sp>
      <p:sp>
        <p:nvSpPr>
          <p:cNvPr id="64" name="iconfont-11253-5327384"/>
          <p:cNvSpPr/>
          <p:nvPr userDrawn="1"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组合 74"/>
          <p:cNvGrpSpPr/>
          <p:nvPr userDrawn="1"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-130629" y="5918227"/>
            <a:ext cx="12453258" cy="1126783"/>
            <a:chOff x="-130629" y="4943394"/>
            <a:chExt cx="12453258" cy="2221364"/>
          </a:xfrm>
        </p:grpSpPr>
        <p:sp>
          <p:nvSpPr>
            <p:cNvPr id="5" name="任意多边形: 形状 4"/>
            <p:cNvSpPr/>
            <p:nvPr/>
          </p:nvSpPr>
          <p:spPr>
            <a:xfrm rot="10800000" flipH="1" flipV="1">
              <a:off x="0" y="4943394"/>
              <a:ext cx="12192000" cy="2221364"/>
            </a:xfrm>
            <a:custGeom>
              <a:avLst/>
              <a:gdLst>
                <a:gd name="connsiteX0" fmla="*/ 0 w 12192000"/>
                <a:gd name="connsiteY0" fmla="*/ 0 h 2221364"/>
                <a:gd name="connsiteX1" fmla="*/ 253642 w 12192000"/>
                <a:gd name="connsiteY1" fmla="*/ 8403 h 2221364"/>
                <a:gd name="connsiteX2" fmla="*/ 3764782 w 12192000"/>
                <a:gd name="connsiteY2" fmla="*/ 302544 h 2221364"/>
                <a:gd name="connsiteX3" fmla="*/ 5896915 w 12192000"/>
                <a:gd name="connsiteY3" fmla="*/ 1336944 h 2221364"/>
                <a:gd name="connsiteX4" fmla="*/ 6095749 w 12192000"/>
                <a:gd name="connsiteY4" fmla="*/ 1785137 h 2221364"/>
                <a:gd name="connsiteX5" fmla="*/ 6096000 w 12192000"/>
                <a:gd name="connsiteY5" fmla="*/ 1786275 h 2221364"/>
                <a:gd name="connsiteX6" fmla="*/ 6096251 w 12192000"/>
                <a:gd name="connsiteY6" fmla="*/ 1785137 h 2221364"/>
                <a:gd name="connsiteX7" fmla="*/ 6295085 w 12192000"/>
                <a:gd name="connsiteY7" fmla="*/ 1336944 h 2221364"/>
                <a:gd name="connsiteX8" fmla="*/ 8427218 w 12192000"/>
                <a:gd name="connsiteY8" fmla="*/ 302544 h 2221364"/>
                <a:gd name="connsiteX9" fmla="*/ 11938358 w 12192000"/>
                <a:gd name="connsiteY9" fmla="*/ 8403 h 2221364"/>
                <a:gd name="connsiteX10" fmla="*/ 12192000 w 12192000"/>
                <a:gd name="connsiteY10" fmla="*/ 0 h 2221364"/>
                <a:gd name="connsiteX11" fmla="*/ 12192000 w 12192000"/>
                <a:gd name="connsiteY11" fmla="*/ 2221364 h 2221364"/>
                <a:gd name="connsiteX12" fmla="*/ 0 w 12192000"/>
                <a:gd name="connsiteY12" fmla="*/ 2221364 h 222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00" h="2221364">
                  <a:moveTo>
                    <a:pt x="0" y="0"/>
                  </a:moveTo>
                  <a:lnTo>
                    <a:pt x="253642" y="8403"/>
                  </a:lnTo>
                  <a:cubicBezTo>
                    <a:pt x="1618467" y="57467"/>
                    <a:pt x="2886070" y="131024"/>
                    <a:pt x="3764782" y="302544"/>
                  </a:cubicBezTo>
                  <a:cubicBezTo>
                    <a:pt x="4936400" y="531236"/>
                    <a:pt x="5497219" y="747352"/>
                    <a:pt x="5896915" y="1336944"/>
                  </a:cubicBezTo>
                  <a:cubicBezTo>
                    <a:pt x="5984348" y="1465918"/>
                    <a:pt x="6048870" y="1617754"/>
                    <a:pt x="6095749" y="1785137"/>
                  </a:cubicBezTo>
                  <a:lnTo>
                    <a:pt x="6096000" y="1786275"/>
                  </a:lnTo>
                  <a:lnTo>
                    <a:pt x="6096251" y="1785137"/>
                  </a:lnTo>
                  <a:cubicBezTo>
                    <a:pt x="6143130" y="1617754"/>
                    <a:pt x="6207651" y="1465918"/>
                    <a:pt x="6295085" y="1336944"/>
                  </a:cubicBezTo>
                  <a:cubicBezTo>
                    <a:pt x="6694781" y="747352"/>
                    <a:pt x="7255601" y="531236"/>
                    <a:pt x="8427218" y="302544"/>
                  </a:cubicBezTo>
                  <a:cubicBezTo>
                    <a:pt x="9305930" y="131024"/>
                    <a:pt x="10573533" y="57467"/>
                    <a:pt x="11938358" y="8403"/>
                  </a:cubicBezTo>
                  <a:lnTo>
                    <a:pt x="12192000" y="0"/>
                  </a:lnTo>
                  <a:lnTo>
                    <a:pt x="12192000" y="2221364"/>
                  </a:lnTo>
                  <a:lnTo>
                    <a:pt x="0" y="2221364"/>
                  </a:lnTo>
                  <a:close/>
                </a:path>
              </a:pathLst>
            </a:custGeom>
            <a:solidFill>
              <a:srgbClr val="4858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rot="10800000" flipH="1" flipV="1">
              <a:off x="0" y="5368821"/>
              <a:ext cx="12192000" cy="1795936"/>
            </a:xfrm>
            <a:custGeom>
              <a:avLst/>
              <a:gdLst>
                <a:gd name="connsiteX0" fmla="*/ 0 w 12192000"/>
                <a:gd name="connsiteY0" fmla="*/ 0 h 1795936"/>
                <a:gd name="connsiteX1" fmla="*/ 143388 w 12192000"/>
                <a:gd name="connsiteY1" fmla="*/ 3955 h 1795936"/>
                <a:gd name="connsiteX2" fmla="*/ 3495235 w 12192000"/>
                <a:gd name="connsiteY2" fmla="*/ 221291 h 1795936"/>
                <a:gd name="connsiteX3" fmla="*/ 5873896 w 12192000"/>
                <a:gd name="connsiteY3" fmla="*/ 1040427 h 1795936"/>
                <a:gd name="connsiteX4" fmla="*/ 6095720 w 12192000"/>
                <a:gd name="connsiteY4" fmla="*/ 1395349 h 1795936"/>
                <a:gd name="connsiteX5" fmla="*/ 6096000 w 12192000"/>
                <a:gd name="connsiteY5" fmla="*/ 1396250 h 1795936"/>
                <a:gd name="connsiteX6" fmla="*/ 6096280 w 12192000"/>
                <a:gd name="connsiteY6" fmla="*/ 1395349 h 1795936"/>
                <a:gd name="connsiteX7" fmla="*/ 6318104 w 12192000"/>
                <a:gd name="connsiteY7" fmla="*/ 1040427 h 1795936"/>
                <a:gd name="connsiteX8" fmla="*/ 8696765 w 12192000"/>
                <a:gd name="connsiteY8" fmla="*/ 221291 h 1795936"/>
                <a:gd name="connsiteX9" fmla="*/ 12048613 w 12192000"/>
                <a:gd name="connsiteY9" fmla="*/ 3955 h 1795936"/>
                <a:gd name="connsiteX10" fmla="*/ 12192000 w 12192000"/>
                <a:gd name="connsiteY10" fmla="*/ 0 h 1795936"/>
                <a:gd name="connsiteX11" fmla="*/ 12192000 w 12192000"/>
                <a:gd name="connsiteY11" fmla="*/ 1795936 h 1795936"/>
                <a:gd name="connsiteX12" fmla="*/ 0 w 12192000"/>
                <a:gd name="connsiteY12" fmla="*/ 1795936 h 179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00" h="1795936">
                  <a:moveTo>
                    <a:pt x="0" y="0"/>
                  </a:moveTo>
                  <a:lnTo>
                    <a:pt x="143388" y="3955"/>
                  </a:lnTo>
                  <a:cubicBezTo>
                    <a:pt x="1447517" y="42990"/>
                    <a:pt x="2637461" y="102443"/>
                    <a:pt x="3495235" y="221291"/>
                  </a:cubicBezTo>
                  <a:cubicBezTo>
                    <a:pt x="4802323" y="402391"/>
                    <a:pt x="5427985" y="573532"/>
                    <a:pt x="5873896" y="1040427"/>
                  </a:cubicBezTo>
                  <a:cubicBezTo>
                    <a:pt x="5971439" y="1142561"/>
                    <a:pt x="6043422" y="1262799"/>
                    <a:pt x="6095720" y="1395349"/>
                  </a:cubicBezTo>
                  <a:lnTo>
                    <a:pt x="6096000" y="1396250"/>
                  </a:lnTo>
                  <a:lnTo>
                    <a:pt x="6096280" y="1395349"/>
                  </a:lnTo>
                  <a:cubicBezTo>
                    <a:pt x="6148580" y="1262799"/>
                    <a:pt x="6220561" y="1142561"/>
                    <a:pt x="6318104" y="1040427"/>
                  </a:cubicBezTo>
                  <a:cubicBezTo>
                    <a:pt x="6764015" y="573532"/>
                    <a:pt x="7389680" y="402391"/>
                    <a:pt x="8696765" y="221291"/>
                  </a:cubicBezTo>
                  <a:cubicBezTo>
                    <a:pt x="9554539" y="102443"/>
                    <a:pt x="10744485" y="42991"/>
                    <a:pt x="12048613" y="3955"/>
                  </a:cubicBezTo>
                  <a:lnTo>
                    <a:pt x="12192000" y="0"/>
                  </a:lnTo>
                  <a:lnTo>
                    <a:pt x="12192000" y="1795936"/>
                  </a:lnTo>
                  <a:lnTo>
                    <a:pt x="0" y="1795936"/>
                  </a:lnTo>
                  <a:close/>
                </a:path>
              </a:pathLst>
            </a:custGeom>
            <a:solidFill>
              <a:srgbClr val="4F62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rot="10800000" flipH="1" flipV="1">
              <a:off x="-130629" y="5631509"/>
              <a:ext cx="12453258" cy="1370655"/>
            </a:xfrm>
            <a:custGeom>
              <a:avLst/>
              <a:gdLst>
                <a:gd name="connsiteX0" fmla="*/ 12453258 w 12453258"/>
                <a:gd name="connsiteY0" fmla="*/ 0 h 1370654"/>
                <a:gd name="connsiteX1" fmla="*/ 12453258 w 12453258"/>
                <a:gd name="connsiteY1" fmla="*/ 1370654 h 1370654"/>
                <a:gd name="connsiteX2" fmla="*/ 0 w 12453258"/>
                <a:gd name="connsiteY2" fmla="*/ 1370654 h 1370654"/>
                <a:gd name="connsiteX3" fmla="*/ 0 w 12453258"/>
                <a:gd name="connsiteY3" fmla="*/ 92 h 1370654"/>
                <a:gd name="connsiteX4" fmla="*/ 271845 w 12453258"/>
                <a:gd name="connsiteY4" fmla="*/ 5877 h 1370654"/>
                <a:gd name="connsiteX5" fmla="*/ 3623692 w 12453258"/>
                <a:gd name="connsiteY5" fmla="*/ 173543 h 1370654"/>
                <a:gd name="connsiteX6" fmla="*/ 6002355 w 12453258"/>
                <a:gd name="connsiteY6" fmla="*/ 805477 h 1370654"/>
                <a:gd name="connsiteX7" fmla="*/ 6224177 w 12453258"/>
                <a:gd name="connsiteY7" fmla="*/ 1079286 h 1370654"/>
                <a:gd name="connsiteX8" fmla="*/ 6224457 w 12453258"/>
                <a:gd name="connsiteY8" fmla="*/ 1079981 h 1370654"/>
                <a:gd name="connsiteX9" fmla="*/ 6224738 w 12453258"/>
                <a:gd name="connsiteY9" fmla="*/ 1079286 h 1370654"/>
                <a:gd name="connsiteX10" fmla="*/ 6446561 w 12453258"/>
                <a:gd name="connsiteY10" fmla="*/ 805477 h 1370654"/>
                <a:gd name="connsiteX11" fmla="*/ 8825222 w 12453258"/>
                <a:gd name="connsiteY11" fmla="*/ 173543 h 1370654"/>
                <a:gd name="connsiteX12" fmla="*/ 12177070 w 12453258"/>
                <a:gd name="connsiteY12" fmla="*/ 5877 h 137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53258" h="1370654">
                  <a:moveTo>
                    <a:pt x="12453258" y="0"/>
                  </a:moveTo>
                  <a:lnTo>
                    <a:pt x="12453258" y="1370654"/>
                  </a:lnTo>
                  <a:lnTo>
                    <a:pt x="0" y="1370654"/>
                  </a:lnTo>
                  <a:lnTo>
                    <a:pt x="0" y="92"/>
                  </a:lnTo>
                  <a:lnTo>
                    <a:pt x="271845" y="5877"/>
                  </a:lnTo>
                  <a:cubicBezTo>
                    <a:pt x="1575973" y="35990"/>
                    <a:pt x="2765918" y="81856"/>
                    <a:pt x="3623692" y="173543"/>
                  </a:cubicBezTo>
                  <a:cubicBezTo>
                    <a:pt x="4930780" y="313255"/>
                    <a:pt x="5556442" y="445284"/>
                    <a:pt x="6002355" y="805477"/>
                  </a:cubicBezTo>
                  <a:cubicBezTo>
                    <a:pt x="6099896" y="884269"/>
                    <a:pt x="6171879" y="977029"/>
                    <a:pt x="6224177" y="1079286"/>
                  </a:cubicBezTo>
                  <a:lnTo>
                    <a:pt x="6224457" y="1079981"/>
                  </a:lnTo>
                  <a:lnTo>
                    <a:pt x="6224738" y="1079286"/>
                  </a:lnTo>
                  <a:cubicBezTo>
                    <a:pt x="6277037" y="977029"/>
                    <a:pt x="6349018" y="884269"/>
                    <a:pt x="6446561" y="805477"/>
                  </a:cubicBezTo>
                  <a:cubicBezTo>
                    <a:pt x="6892472" y="445284"/>
                    <a:pt x="7518137" y="313255"/>
                    <a:pt x="8825222" y="173543"/>
                  </a:cubicBezTo>
                  <a:cubicBezTo>
                    <a:pt x="9682996" y="81856"/>
                    <a:pt x="10872942" y="35991"/>
                    <a:pt x="12177070" y="5877"/>
                  </a:cubicBezTo>
                  <a:close/>
                </a:path>
              </a:pathLst>
            </a:custGeom>
            <a:solidFill>
              <a:srgbClr val="4F628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: 圆角 16"/>
          <p:cNvSpPr/>
          <p:nvPr userDrawn="1"/>
        </p:nvSpPr>
        <p:spPr>
          <a:xfrm>
            <a:off x="1240965" y="703938"/>
            <a:ext cx="845010" cy="59027"/>
          </a:xfrm>
          <a:prstGeom prst="roundRect">
            <a:avLst>
              <a:gd name="adj" fmla="val 50000"/>
            </a:avLst>
          </a:pr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 userDrawn="1"/>
        </p:nvSpPr>
        <p:spPr>
          <a:xfrm>
            <a:off x="1971675" y="703938"/>
            <a:ext cx="2393778" cy="59027"/>
          </a:xfrm>
          <a:prstGeom prst="roundRect">
            <a:avLst>
              <a:gd name="adj" fmla="val 50000"/>
            </a:avLst>
          </a:prstGeom>
          <a:solidFill>
            <a:srgbClr val="4F62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，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/>
          <p:cNvSpPr/>
          <p:nvPr userDrawn="1"/>
        </p:nvSpPr>
        <p:spPr>
          <a:xfrm>
            <a:off x="2" y="3832097"/>
            <a:ext cx="12195175" cy="3022731"/>
          </a:xfrm>
          <a:custGeom>
            <a:avLst/>
            <a:gdLst>
              <a:gd name="connsiteX0" fmla="*/ 7975600 w 12192000"/>
              <a:gd name="connsiteY0" fmla="*/ 1366 h 3023966"/>
              <a:gd name="connsiteX1" fmla="*/ 11319470 w 12192000"/>
              <a:gd name="connsiteY1" fmla="*/ 330723 h 3023966"/>
              <a:gd name="connsiteX2" fmla="*/ 12192000 w 12192000"/>
              <a:gd name="connsiteY2" fmla="*/ 498201 h 3023966"/>
              <a:gd name="connsiteX3" fmla="*/ 12192000 w 12192000"/>
              <a:gd name="connsiteY3" fmla="*/ 3023966 h 3023966"/>
              <a:gd name="connsiteX4" fmla="*/ 0 w 12192000"/>
              <a:gd name="connsiteY4" fmla="*/ 3023966 h 3023966"/>
              <a:gd name="connsiteX5" fmla="*/ 0 w 12192000"/>
              <a:gd name="connsiteY5" fmla="*/ 376472 h 3023966"/>
              <a:gd name="connsiteX6" fmla="*/ 345926 w 12192000"/>
              <a:gd name="connsiteY6" fmla="*/ 450479 h 3023966"/>
              <a:gd name="connsiteX7" fmla="*/ 2908300 w 12192000"/>
              <a:gd name="connsiteY7" fmla="*/ 674466 h 3023966"/>
              <a:gd name="connsiteX8" fmla="*/ 7975600 w 12192000"/>
              <a:gd name="connsiteY8" fmla="*/ 1366 h 30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3966">
                <a:moveTo>
                  <a:pt x="7975600" y="1366"/>
                </a:moveTo>
                <a:cubicBezTo>
                  <a:pt x="9159875" y="-16096"/>
                  <a:pt x="10251281" y="136105"/>
                  <a:pt x="11319470" y="330723"/>
                </a:cubicBezTo>
                <a:lnTo>
                  <a:pt x="12192000" y="498201"/>
                </a:lnTo>
                <a:lnTo>
                  <a:pt x="12192000" y="3023966"/>
                </a:lnTo>
                <a:lnTo>
                  <a:pt x="0" y="3023966"/>
                </a:lnTo>
                <a:lnTo>
                  <a:pt x="0" y="376472"/>
                </a:lnTo>
                <a:lnTo>
                  <a:pt x="345926" y="450479"/>
                </a:lnTo>
                <a:cubicBezTo>
                  <a:pt x="1074142" y="599258"/>
                  <a:pt x="1865313" y="710978"/>
                  <a:pt x="2908300" y="674466"/>
                </a:cubicBezTo>
                <a:cubicBezTo>
                  <a:pt x="4298950" y="625783"/>
                  <a:pt x="6396567" y="24649"/>
                  <a:pt x="7975600" y="1366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705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07247" y="298818"/>
            <a:ext cx="3513983" cy="1204794"/>
            <a:chOff x="870547" y="7238685"/>
            <a:chExt cx="3333750" cy="1143000"/>
          </a:xfrm>
        </p:grpSpPr>
        <p:grpSp>
          <p:nvGrpSpPr>
            <p:cNvPr id="3" name="组合 2" descr="51PPT模板网，幻灯片演示模板及素材免费下载！&#10;51PPT模板网 唯一访问网址：www.51pptmoban.com"/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5" name="任意多边形: 形状 4"/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2" name="组合 41"/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61" name="任意多边形: 形状 60"/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任意多边形: 形状 62"/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59" name="任意多边形: 形状 58"/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51" name="任意多边形: 形状 50"/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/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45" name="组合 44"/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47" name="任意多边形: 形状 46"/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9" name="任意多边形: 形状 48"/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0" name="任意多边形: 形状 49"/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6" name="任意多边形: 形状 45"/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" name="矩形 3">
              <a:hlinkClick r:id="rId2"/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C14D4-A36E-4EA1-A548-4558891AA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B94F6-887E-407A-AA43-527A825A65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9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0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1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3" Type="http://schemas.openxmlformats.org/officeDocument/2006/relationships/notesSlide" Target="../notesSlides/notesSlide2.xml"/><Relationship Id="rId22" Type="http://schemas.openxmlformats.org/officeDocument/2006/relationships/slideLayout" Target="../slideLayouts/slideLayout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4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2" Type="http://schemas.openxmlformats.org/officeDocument/2006/relationships/notesSlide" Target="../notesSlides/notesSlide6.xml"/><Relationship Id="rId21" Type="http://schemas.openxmlformats.org/officeDocument/2006/relationships/slideLayout" Target="../slideLayouts/slideLayout4.xml"/><Relationship Id="rId20" Type="http://schemas.openxmlformats.org/officeDocument/2006/relationships/tags" Target="../tags/tag45.xml"/><Relationship Id="rId2" Type="http://schemas.openxmlformats.org/officeDocument/2006/relationships/tags" Target="../tags/tag27.xml"/><Relationship Id="rId19" Type="http://schemas.openxmlformats.org/officeDocument/2006/relationships/tags" Target="../tags/tag44.xml"/><Relationship Id="rId18" Type="http://schemas.openxmlformats.org/officeDocument/2006/relationships/tags" Target="../tags/tag43.xml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: 圆角 75"/>
          <p:cNvSpPr/>
          <p:nvPr/>
        </p:nvSpPr>
        <p:spPr>
          <a:xfrm>
            <a:off x="3386556" y="2680983"/>
            <a:ext cx="5414544" cy="369332"/>
          </a:xfrm>
          <a:prstGeom prst="roundRect">
            <a:avLst>
              <a:gd name="adj" fmla="val 50000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/>
          <p:cNvSpPr/>
          <p:nvPr/>
        </p:nvSpPr>
        <p:spPr>
          <a:xfrm rot="10800000" flipH="1" flipV="1">
            <a:off x="0" y="3253883"/>
            <a:ext cx="12192000" cy="3604116"/>
          </a:xfrm>
          <a:custGeom>
            <a:avLst/>
            <a:gdLst>
              <a:gd name="connsiteX0" fmla="*/ 0 w 12192000"/>
              <a:gd name="connsiteY0" fmla="*/ 0 h 3604116"/>
              <a:gd name="connsiteX1" fmla="*/ 253642 w 12192000"/>
              <a:gd name="connsiteY1" fmla="*/ 8403 h 3604116"/>
              <a:gd name="connsiteX2" fmla="*/ 3764782 w 12192000"/>
              <a:gd name="connsiteY2" fmla="*/ 302544 h 3604116"/>
              <a:gd name="connsiteX3" fmla="*/ 5896915 w 12192000"/>
              <a:gd name="connsiteY3" fmla="*/ 1336944 h 3604116"/>
              <a:gd name="connsiteX4" fmla="*/ 6095749 w 12192000"/>
              <a:gd name="connsiteY4" fmla="*/ 1785137 h 3604116"/>
              <a:gd name="connsiteX5" fmla="*/ 6096000 w 12192000"/>
              <a:gd name="connsiteY5" fmla="*/ 1786275 h 3604116"/>
              <a:gd name="connsiteX6" fmla="*/ 6096251 w 12192000"/>
              <a:gd name="connsiteY6" fmla="*/ 1785137 h 3604116"/>
              <a:gd name="connsiteX7" fmla="*/ 6295085 w 12192000"/>
              <a:gd name="connsiteY7" fmla="*/ 1336944 h 3604116"/>
              <a:gd name="connsiteX8" fmla="*/ 8427218 w 12192000"/>
              <a:gd name="connsiteY8" fmla="*/ 302544 h 3604116"/>
              <a:gd name="connsiteX9" fmla="*/ 11938358 w 12192000"/>
              <a:gd name="connsiteY9" fmla="*/ 8403 h 3604116"/>
              <a:gd name="connsiteX10" fmla="*/ 12192000 w 12192000"/>
              <a:gd name="connsiteY10" fmla="*/ 0 h 3604116"/>
              <a:gd name="connsiteX11" fmla="*/ 12192000 w 12192000"/>
              <a:gd name="connsiteY11" fmla="*/ 3604116 h 3604116"/>
              <a:gd name="connsiteX12" fmla="*/ 6177872 w 12192000"/>
              <a:gd name="connsiteY12" fmla="*/ 3604116 h 3604116"/>
              <a:gd name="connsiteX13" fmla="*/ 6014128 w 12192000"/>
              <a:gd name="connsiteY13" fmla="*/ 3604116 h 3604116"/>
              <a:gd name="connsiteX14" fmla="*/ 0 w 12192000"/>
              <a:gd name="connsiteY14" fmla="*/ 3604116 h 360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604116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3604116"/>
                </a:lnTo>
                <a:lnTo>
                  <a:pt x="6177872" y="3604116"/>
                </a:lnTo>
                <a:lnTo>
                  <a:pt x="6014128" y="3604116"/>
                </a:lnTo>
                <a:lnTo>
                  <a:pt x="0" y="3604116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 rot="10800000" flipH="1" flipV="1">
            <a:off x="0" y="3679311"/>
            <a:ext cx="12192000" cy="3178689"/>
          </a:xfrm>
          <a:custGeom>
            <a:avLst/>
            <a:gdLst>
              <a:gd name="connsiteX0" fmla="*/ 0 w 12192000"/>
              <a:gd name="connsiteY0" fmla="*/ 0 h 3178689"/>
              <a:gd name="connsiteX1" fmla="*/ 143388 w 12192000"/>
              <a:gd name="connsiteY1" fmla="*/ 3955 h 3178689"/>
              <a:gd name="connsiteX2" fmla="*/ 3495235 w 12192000"/>
              <a:gd name="connsiteY2" fmla="*/ 221291 h 3178689"/>
              <a:gd name="connsiteX3" fmla="*/ 5873896 w 12192000"/>
              <a:gd name="connsiteY3" fmla="*/ 1040427 h 3178689"/>
              <a:gd name="connsiteX4" fmla="*/ 6095720 w 12192000"/>
              <a:gd name="connsiteY4" fmla="*/ 1395349 h 3178689"/>
              <a:gd name="connsiteX5" fmla="*/ 6096000 w 12192000"/>
              <a:gd name="connsiteY5" fmla="*/ 1396250 h 3178689"/>
              <a:gd name="connsiteX6" fmla="*/ 6096280 w 12192000"/>
              <a:gd name="connsiteY6" fmla="*/ 1395349 h 3178689"/>
              <a:gd name="connsiteX7" fmla="*/ 6318104 w 12192000"/>
              <a:gd name="connsiteY7" fmla="*/ 1040427 h 3178689"/>
              <a:gd name="connsiteX8" fmla="*/ 8696765 w 12192000"/>
              <a:gd name="connsiteY8" fmla="*/ 221291 h 3178689"/>
              <a:gd name="connsiteX9" fmla="*/ 12048613 w 12192000"/>
              <a:gd name="connsiteY9" fmla="*/ 3955 h 3178689"/>
              <a:gd name="connsiteX10" fmla="*/ 12192000 w 12192000"/>
              <a:gd name="connsiteY10" fmla="*/ 0 h 3178689"/>
              <a:gd name="connsiteX11" fmla="*/ 12192000 w 12192000"/>
              <a:gd name="connsiteY11" fmla="*/ 3178689 h 3178689"/>
              <a:gd name="connsiteX12" fmla="*/ 0 w 12192000"/>
              <a:gd name="connsiteY12" fmla="*/ 3178689 h 317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178689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1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3178689"/>
                </a:lnTo>
                <a:lnTo>
                  <a:pt x="0" y="3178689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任意多边形: 形状 81"/>
          <p:cNvSpPr/>
          <p:nvPr/>
        </p:nvSpPr>
        <p:spPr>
          <a:xfrm rot="10800000" flipH="1" flipV="1">
            <a:off x="-130629" y="4240064"/>
            <a:ext cx="12453258" cy="2828392"/>
          </a:xfrm>
          <a:custGeom>
            <a:avLst/>
            <a:gdLst>
              <a:gd name="connsiteX0" fmla="*/ 12453258 w 12453258"/>
              <a:gd name="connsiteY0" fmla="*/ 0 h 2828392"/>
              <a:gd name="connsiteX1" fmla="*/ 12453258 w 12453258"/>
              <a:gd name="connsiteY1" fmla="*/ 2828392 h 2828392"/>
              <a:gd name="connsiteX2" fmla="*/ 0 w 12453258"/>
              <a:gd name="connsiteY2" fmla="*/ 2828392 h 2828392"/>
              <a:gd name="connsiteX3" fmla="*/ 0 w 12453258"/>
              <a:gd name="connsiteY3" fmla="*/ 92 h 2828392"/>
              <a:gd name="connsiteX4" fmla="*/ 271845 w 12453258"/>
              <a:gd name="connsiteY4" fmla="*/ 5877 h 2828392"/>
              <a:gd name="connsiteX5" fmla="*/ 3623692 w 12453258"/>
              <a:gd name="connsiteY5" fmla="*/ 173543 h 2828392"/>
              <a:gd name="connsiteX6" fmla="*/ 6002354 w 12453258"/>
              <a:gd name="connsiteY6" fmla="*/ 805477 h 2828392"/>
              <a:gd name="connsiteX7" fmla="*/ 6224177 w 12453258"/>
              <a:gd name="connsiteY7" fmla="*/ 1079286 h 2828392"/>
              <a:gd name="connsiteX8" fmla="*/ 6224457 w 12453258"/>
              <a:gd name="connsiteY8" fmla="*/ 1079981 h 2828392"/>
              <a:gd name="connsiteX9" fmla="*/ 6224737 w 12453258"/>
              <a:gd name="connsiteY9" fmla="*/ 1079286 h 2828392"/>
              <a:gd name="connsiteX10" fmla="*/ 6446561 w 12453258"/>
              <a:gd name="connsiteY10" fmla="*/ 805477 h 2828392"/>
              <a:gd name="connsiteX11" fmla="*/ 8825222 w 12453258"/>
              <a:gd name="connsiteY11" fmla="*/ 173543 h 2828392"/>
              <a:gd name="connsiteX12" fmla="*/ 12177070 w 12453258"/>
              <a:gd name="connsiteY12" fmla="*/ 5877 h 28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2828392">
                <a:moveTo>
                  <a:pt x="12453258" y="0"/>
                </a:moveTo>
                <a:lnTo>
                  <a:pt x="12453258" y="2828392"/>
                </a:lnTo>
                <a:lnTo>
                  <a:pt x="0" y="2828392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4" y="805477"/>
                </a:cubicBezTo>
                <a:cubicBezTo>
                  <a:pt x="6099896" y="884269"/>
                  <a:pt x="6171878" y="977029"/>
                  <a:pt x="6224177" y="1079286"/>
                </a:cubicBezTo>
                <a:lnTo>
                  <a:pt x="6224457" y="1079981"/>
                </a:lnTo>
                <a:lnTo>
                  <a:pt x="6224737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-423905"/>
            <a:ext cx="1079500" cy="251496"/>
            <a:chOff x="0" y="-921709"/>
            <a:chExt cx="2125980" cy="495300"/>
          </a:xfrm>
        </p:grpSpPr>
        <p:sp>
          <p:nvSpPr>
            <p:cNvPr id="44" name="椭圆 43"/>
            <p:cNvSpPr/>
            <p:nvPr/>
          </p:nvSpPr>
          <p:spPr>
            <a:xfrm>
              <a:off x="0" y="-921709"/>
              <a:ext cx="495300" cy="49530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15340" y="-921709"/>
              <a:ext cx="495300" cy="49530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630680" y="-921709"/>
              <a:ext cx="495300" cy="49530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7" name="椭圆 46"/>
          <p:cNvSpPr/>
          <p:nvPr/>
        </p:nvSpPr>
        <p:spPr>
          <a:xfrm>
            <a:off x="5461000" y="4287590"/>
            <a:ext cx="1270000" cy="127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3086965" y="5894793"/>
            <a:ext cx="6018070" cy="319121"/>
            <a:chOff x="2608890" y="5894793"/>
            <a:chExt cx="6018070" cy="319121"/>
          </a:xfrm>
        </p:grpSpPr>
        <p:grpSp>
          <p:nvGrpSpPr>
            <p:cNvPr id="60" name="组合 59"/>
            <p:cNvGrpSpPr/>
            <p:nvPr/>
          </p:nvGrpSpPr>
          <p:grpSpPr>
            <a:xfrm>
              <a:off x="2608890" y="5900679"/>
              <a:ext cx="2229895" cy="313235"/>
              <a:chOff x="2608890" y="5900679"/>
              <a:chExt cx="2229895" cy="313235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811657" y="5907209"/>
                <a:ext cx="2027128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答辩学生：姜钧域</a:t>
                </a:r>
                <a:endParaRPr lang="zh-CN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56" name="graduate_57239"/>
              <p:cNvSpPr/>
              <p:nvPr/>
            </p:nvSpPr>
            <p:spPr>
              <a:xfrm>
                <a:off x="2608890" y="5900679"/>
                <a:ext cx="211529" cy="307777"/>
              </a:xfrm>
              <a:custGeom>
                <a:avLst/>
                <a:gdLst>
                  <a:gd name="connsiteX0" fmla="*/ 142468 w 412043"/>
                  <a:gd name="connsiteY0" fmla="*/ 396851 h 599527"/>
                  <a:gd name="connsiteX1" fmla="*/ 153964 w 412043"/>
                  <a:gd name="connsiteY1" fmla="*/ 405753 h 599527"/>
                  <a:gd name="connsiteX2" fmla="*/ 144814 w 412043"/>
                  <a:gd name="connsiteY2" fmla="*/ 585910 h 599527"/>
                  <a:gd name="connsiteX3" fmla="*/ 135898 w 412043"/>
                  <a:gd name="connsiteY3" fmla="*/ 595046 h 599527"/>
                  <a:gd name="connsiteX4" fmla="*/ 15768 w 412043"/>
                  <a:gd name="connsiteY4" fmla="*/ 599498 h 599527"/>
                  <a:gd name="connsiteX5" fmla="*/ 6383 w 412043"/>
                  <a:gd name="connsiteY5" fmla="*/ 590127 h 599527"/>
                  <a:gd name="connsiteX6" fmla="*/ 142468 w 412043"/>
                  <a:gd name="connsiteY6" fmla="*/ 396851 h 599527"/>
                  <a:gd name="connsiteX7" fmla="*/ 275305 w 412043"/>
                  <a:gd name="connsiteY7" fmla="*/ 271238 h 599527"/>
                  <a:gd name="connsiteX8" fmla="*/ 222034 w 412043"/>
                  <a:gd name="connsiteY8" fmla="*/ 284828 h 599527"/>
                  <a:gd name="connsiteX9" fmla="*/ 158437 w 412043"/>
                  <a:gd name="connsiteY9" fmla="*/ 287640 h 599527"/>
                  <a:gd name="connsiteX10" fmla="*/ 99299 w 412043"/>
                  <a:gd name="connsiteY10" fmla="*/ 277096 h 599527"/>
                  <a:gd name="connsiteX11" fmla="*/ 205137 w 412043"/>
                  <a:gd name="connsiteY11" fmla="*/ 392382 h 599527"/>
                  <a:gd name="connsiteX12" fmla="*/ 312148 w 412043"/>
                  <a:gd name="connsiteY12" fmla="*/ 309432 h 599527"/>
                  <a:gd name="connsiteX13" fmla="*/ 305108 w 412043"/>
                  <a:gd name="connsiteY13" fmla="*/ 310604 h 599527"/>
                  <a:gd name="connsiteX14" fmla="*/ 275305 w 412043"/>
                  <a:gd name="connsiteY14" fmla="*/ 271238 h 599527"/>
                  <a:gd name="connsiteX15" fmla="*/ 93667 w 412043"/>
                  <a:gd name="connsiteY15" fmla="*/ 210314 h 599527"/>
                  <a:gd name="connsiteX16" fmla="*/ 93667 w 412043"/>
                  <a:gd name="connsiteY16" fmla="*/ 212892 h 599527"/>
                  <a:gd name="connsiteX17" fmla="*/ 100003 w 412043"/>
                  <a:gd name="connsiteY17" fmla="*/ 213595 h 599527"/>
                  <a:gd name="connsiteX18" fmla="*/ 93667 w 412043"/>
                  <a:gd name="connsiteY18" fmla="*/ 210314 h 599527"/>
                  <a:gd name="connsiteX19" fmla="*/ 80202 w 412043"/>
                  <a:gd name="connsiteY19" fmla="*/ 186355 h 599527"/>
                  <a:gd name="connsiteX20" fmla="*/ 89443 w 412043"/>
                  <a:gd name="connsiteY20" fmla="*/ 186413 h 599527"/>
                  <a:gd name="connsiteX21" fmla="*/ 269203 w 412043"/>
                  <a:gd name="connsiteY21" fmla="*/ 193209 h 599527"/>
                  <a:gd name="connsiteX22" fmla="*/ 279059 w 412043"/>
                  <a:gd name="connsiteY22" fmla="*/ 193209 h 599527"/>
                  <a:gd name="connsiteX23" fmla="*/ 284222 w 412043"/>
                  <a:gd name="connsiteY23" fmla="*/ 197661 h 599527"/>
                  <a:gd name="connsiteX24" fmla="*/ 288681 w 412043"/>
                  <a:gd name="connsiteY24" fmla="*/ 255304 h 599527"/>
                  <a:gd name="connsiteX25" fmla="*/ 312383 w 412043"/>
                  <a:gd name="connsiteY25" fmla="*/ 289280 h 599527"/>
                  <a:gd name="connsiteX26" fmla="*/ 314965 w 412043"/>
                  <a:gd name="connsiteY26" fmla="*/ 201175 h 599527"/>
                  <a:gd name="connsiteX27" fmla="*/ 330688 w 412043"/>
                  <a:gd name="connsiteY27" fmla="*/ 199067 h 599527"/>
                  <a:gd name="connsiteX28" fmla="*/ 260051 w 412043"/>
                  <a:gd name="connsiteY28" fmla="*/ 401287 h 599527"/>
                  <a:gd name="connsiteX29" fmla="*/ 263102 w 412043"/>
                  <a:gd name="connsiteY29" fmla="*/ 401990 h 599527"/>
                  <a:gd name="connsiteX30" fmla="*/ 401325 w 412043"/>
                  <a:gd name="connsiteY30" fmla="*/ 590150 h 599527"/>
                  <a:gd name="connsiteX31" fmla="*/ 389591 w 412043"/>
                  <a:gd name="connsiteY31" fmla="*/ 599289 h 599527"/>
                  <a:gd name="connsiteX32" fmla="*/ 262867 w 412043"/>
                  <a:gd name="connsiteY32" fmla="*/ 595071 h 599527"/>
                  <a:gd name="connsiteX33" fmla="*/ 253480 w 412043"/>
                  <a:gd name="connsiteY33" fmla="*/ 585698 h 599527"/>
                  <a:gd name="connsiteX34" fmla="*/ 247144 w 412043"/>
                  <a:gd name="connsiteY34" fmla="*/ 414643 h 599527"/>
                  <a:gd name="connsiteX35" fmla="*/ 248786 w 412043"/>
                  <a:gd name="connsiteY35" fmla="*/ 410660 h 599527"/>
                  <a:gd name="connsiteX36" fmla="*/ 251603 w 412043"/>
                  <a:gd name="connsiteY36" fmla="*/ 404802 h 599527"/>
                  <a:gd name="connsiteX37" fmla="*/ 205137 w 412043"/>
                  <a:gd name="connsiteY37" fmla="*/ 410894 h 599527"/>
                  <a:gd name="connsiteX38" fmla="*/ 75362 w 412043"/>
                  <a:gd name="connsiteY38" fmla="*/ 194380 h 599527"/>
                  <a:gd name="connsiteX39" fmla="*/ 80202 w 412043"/>
                  <a:gd name="connsiteY39" fmla="*/ 186355 h 599527"/>
                  <a:gd name="connsiteX40" fmla="*/ 204675 w 412043"/>
                  <a:gd name="connsiteY40" fmla="*/ 1071 h 599527"/>
                  <a:gd name="connsiteX41" fmla="*/ 297143 w 412043"/>
                  <a:gd name="connsiteY41" fmla="*/ 36212 h 599527"/>
                  <a:gd name="connsiteX42" fmla="*/ 407917 w 412043"/>
                  <a:gd name="connsiteY42" fmla="*/ 88689 h 599527"/>
                  <a:gd name="connsiteX43" fmla="*/ 405335 w 412043"/>
                  <a:gd name="connsiteY43" fmla="*/ 105790 h 599527"/>
                  <a:gd name="connsiteX44" fmla="*/ 367785 w 412043"/>
                  <a:gd name="connsiteY44" fmla="*/ 126172 h 599527"/>
                  <a:gd name="connsiteX45" fmla="*/ 313102 w 412043"/>
                  <a:gd name="connsiteY45" fmla="*/ 136948 h 599527"/>
                  <a:gd name="connsiteX46" fmla="*/ 200216 w 412043"/>
                  <a:gd name="connsiteY46" fmla="*/ 93608 h 599527"/>
                  <a:gd name="connsiteX47" fmla="*/ 282123 w 412043"/>
                  <a:gd name="connsiteY47" fmla="*/ 147256 h 599527"/>
                  <a:gd name="connsiteX48" fmla="*/ 285643 w 412043"/>
                  <a:gd name="connsiteY48" fmla="*/ 153347 h 599527"/>
                  <a:gd name="connsiteX49" fmla="*/ 285174 w 412043"/>
                  <a:gd name="connsiteY49" fmla="*/ 165530 h 599527"/>
                  <a:gd name="connsiteX50" fmla="*/ 172757 w 412043"/>
                  <a:gd name="connsiteY50" fmla="*/ 198328 h 599527"/>
                  <a:gd name="connsiteX51" fmla="*/ 8474 w 412043"/>
                  <a:gd name="connsiteY51" fmla="*/ 110242 h 599527"/>
                  <a:gd name="connsiteX52" fmla="*/ 3310 w 412043"/>
                  <a:gd name="connsiteY52" fmla="*/ 97122 h 599527"/>
                  <a:gd name="connsiteX53" fmla="*/ 113146 w 412043"/>
                  <a:gd name="connsiteY53" fmla="*/ 45114 h 599527"/>
                  <a:gd name="connsiteX54" fmla="*/ 204675 w 412043"/>
                  <a:gd name="connsiteY54" fmla="*/ 1071 h 5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12043" h="599527">
                    <a:moveTo>
                      <a:pt x="142468" y="396851"/>
                    </a:moveTo>
                    <a:cubicBezTo>
                      <a:pt x="148333" y="395679"/>
                      <a:pt x="153730" y="399662"/>
                      <a:pt x="153964" y="405753"/>
                    </a:cubicBezTo>
                    <a:cubicBezTo>
                      <a:pt x="156545" y="464556"/>
                      <a:pt x="165461" y="529215"/>
                      <a:pt x="144814" y="585910"/>
                    </a:cubicBezTo>
                    <a:cubicBezTo>
                      <a:pt x="145048" y="590595"/>
                      <a:pt x="142233" y="595515"/>
                      <a:pt x="135898" y="595046"/>
                    </a:cubicBezTo>
                    <a:cubicBezTo>
                      <a:pt x="95776" y="591532"/>
                      <a:pt x="55889" y="595046"/>
                      <a:pt x="15768" y="599498"/>
                    </a:cubicBezTo>
                    <a:cubicBezTo>
                      <a:pt x="10606" y="599966"/>
                      <a:pt x="6383" y="594812"/>
                      <a:pt x="6383" y="590127"/>
                    </a:cubicBezTo>
                    <a:cubicBezTo>
                      <a:pt x="5913" y="512348"/>
                      <a:pt x="62224" y="414655"/>
                      <a:pt x="142468" y="396851"/>
                    </a:cubicBezTo>
                    <a:close/>
                    <a:moveTo>
                      <a:pt x="275305" y="271238"/>
                    </a:moveTo>
                    <a:cubicBezTo>
                      <a:pt x="260285" y="280845"/>
                      <a:pt x="239165" y="282251"/>
                      <a:pt x="222034" y="284828"/>
                    </a:cubicBezTo>
                    <a:cubicBezTo>
                      <a:pt x="201148" y="287875"/>
                      <a:pt x="179557" y="289280"/>
                      <a:pt x="158437" y="287640"/>
                    </a:cubicBezTo>
                    <a:cubicBezTo>
                      <a:pt x="143887" y="286469"/>
                      <a:pt x="116899" y="285531"/>
                      <a:pt x="99299" y="277096"/>
                    </a:cubicBezTo>
                    <a:cubicBezTo>
                      <a:pt x="110329" y="336145"/>
                      <a:pt x="139663" y="391679"/>
                      <a:pt x="205137" y="392382"/>
                    </a:cubicBezTo>
                    <a:cubicBezTo>
                      <a:pt x="262163" y="392851"/>
                      <a:pt x="296895" y="356062"/>
                      <a:pt x="312148" y="309432"/>
                    </a:cubicBezTo>
                    <a:cubicBezTo>
                      <a:pt x="310036" y="310135"/>
                      <a:pt x="307690" y="310604"/>
                      <a:pt x="305108" y="310604"/>
                    </a:cubicBezTo>
                    <a:cubicBezTo>
                      <a:pt x="287977" y="310604"/>
                      <a:pt x="279294" y="293030"/>
                      <a:pt x="275305" y="271238"/>
                    </a:cubicBezTo>
                    <a:close/>
                    <a:moveTo>
                      <a:pt x="93667" y="210314"/>
                    </a:moveTo>
                    <a:cubicBezTo>
                      <a:pt x="93667" y="211251"/>
                      <a:pt x="93667" y="212189"/>
                      <a:pt x="93667" y="212892"/>
                    </a:cubicBezTo>
                    <a:cubicBezTo>
                      <a:pt x="95779" y="213126"/>
                      <a:pt x="97891" y="213360"/>
                      <a:pt x="100003" y="213595"/>
                    </a:cubicBezTo>
                    <a:cubicBezTo>
                      <a:pt x="97891" y="212423"/>
                      <a:pt x="95779" y="211486"/>
                      <a:pt x="93667" y="210314"/>
                    </a:cubicBezTo>
                    <a:close/>
                    <a:moveTo>
                      <a:pt x="80202" y="186355"/>
                    </a:moveTo>
                    <a:cubicBezTo>
                      <a:pt x="82872" y="184714"/>
                      <a:pt x="86275" y="184422"/>
                      <a:pt x="89443" y="186413"/>
                    </a:cubicBezTo>
                    <a:cubicBezTo>
                      <a:pt x="144356" y="220156"/>
                      <a:pt x="213820" y="232340"/>
                      <a:pt x="269203" y="193209"/>
                    </a:cubicBezTo>
                    <a:cubicBezTo>
                      <a:pt x="272958" y="190397"/>
                      <a:pt x="276713" y="191100"/>
                      <a:pt x="279059" y="193209"/>
                    </a:cubicBezTo>
                    <a:cubicBezTo>
                      <a:pt x="281641" y="192271"/>
                      <a:pt x="284692" y="194380"/>
                      <a:pt x="284222" y="197661"/>
                    </a:cubicBezTo>
                    <a:cubicBezTo>
                      <a:pt x="281876" y="216172"/>
                      <a:pt x="285630" y="237261"/>
                      <a:pt x="288681" y="255304"/>
                    </a:cubicBezTo>
                    <a:cubicBezTo>
                      <a:pt x="289620" y="261162"/>
                      <a:pt x="304404" y="314587"/>
                      <a:pt x="312383" y="289280"/>
                    </a:cubicBezTo>
                    <a:cubicBezTo>
                      <a:pt x="321301" y="261162"/>
                      <a:pt x="315434" y="229997"/>
                      <a:pt x="314965" y="201175"/>
                    </a:cubicBezTo>
                    <a:cubicBezTo>
                      <a:pt x="314730" y="192037"/>
                      <a:pt x="328341" y="190397"/>
                      <a:pt x="330688" y="199067"/>
                    </a:cubicBezTo>
                    <a:cubicBezTo>
                      <a:pt x="349227" y="270300"/>
                      <a:pt x="328576" y="369887"/>
                      <a:pt x="260051" y="401287"/>
                    </a:cubicBezTo>
                    <a:cubicBezTo>
                      <a:pt x="261224" y="401287"/>
                      <a:pt x="262163" y="401521"/>
                      <a:pt x="263102" y="401990"/>
                    </a:cubicBezTo>
                    <a:cubicBezTo>
                      <a:pt x="332330" y="431983"/>
                      <a:pt x="406018" y="510481"/>
                      <a:pt x="401325" y="590150"/>
                    </a:cubicBezTo>
                    <a:cubicBezTo>
                      <a:pt x="401090" y="596711"/>
                      <a:pt x="395693" y="600226"/>
                      <a:pt x="389591" y="599289"/>
                    </a:cubicBezTo>
                    <a:cubicBezTo>
                      <a:pt x="347584" y="591790"/>
                      <a:pt x="305108" y="600460"/>
                      <a:pt x="262867" y="595071"/>
                    </a:cubicBezTo>
                    <a:cubicBezTo>
                      <a:pt x="257704" y="594368"/>
                      <a:pt x="253480" y="591322"/>
                      <a:pt x="253480" y="585698"/>
                    </a:cubicBezTo>
                    <a:cubicBezTo>
                      <a:pt x="252776" y="529226"/>
                      <a:pt x="239634" y="471115"/>
                      <a:pt x="247144" y="414643"/>
                    </a:cubicBezTo>
                    <a:cubicBezTo>
                      <a:pt x="247378" y="413003"/>
                      <a:pt x="248082" y="411831"/>
                      <a:pt x="248786" y="410660"/>
                    </a:cubicBezTo>
                    <a:cubicBezTo>
                      <a:pt x="249021" y="408551"/>
                      <a:pt x="249960" y="406442"/>
                      <a:pt x="251603" y="404802"/>
                    </a:cubicBezTo>
                    <a:cubicBezTo>
                      <a:pt x="237757" y="409722"/>
                      <a:pt x="222268" y="411831"/>
                      <a:pt x="205137" y="410894"/>
                    </a:cubicBezTo>
                    <a:cubicBezTo>
                      <a:pt x="96248" y="404802"/>
                      <a:pt x="70903" y="284360"/>
                      <a:pt x="75362" y="194380"/>
                    </a:cubicBezTo>
                    <a:cubicBezTo>
                      <a:pt x="75597" y="190983"/>
                      <a:pt x="77533" y="187995"/>
                      <a:pt x="80202" y="186355"/>
                    </a:cubicBezTo>
                    <a:close/>
                    <a:moveTo>
                      <a:pt x="204675" y="1071"/>
                    </a:moveTo>
                    <a:cubicBezTo>
                      <a:pt x="234481" y="-6191"/>
                      <a:pt x="272031" y="25435"/>
                      <a:pt x="297143" y="36212"/>
                    </a:cubicBezTo>
                    <a:cubicBezTo>
                      <a:pt x="334459" y="52142"/>
                      <a:pt x="374121" y="65730"/>
                      <a:pt x="407917" y="88689"/>
                    </a:cubicBezTo>
                    <a:cubicBezTo>
                      <a:pt x="415192" y="93843"/>
                      <a:pt x="411907" y="104150"/>
                      <a:pt x="405335" y="105790"/>
                    </a:cubicBezTo>
                    <a:cubicBezTo>
                      <a:pt x="398295" y="117035"/>
                      <a:pt x="379519" y="122189"/>
                      <a:pt x="367785" y="126172"/>
                    </a:cubicBezTo>
                    <a:cubicBezTo>
                      <a:pt x="351122" y="132029"/>
                      <a:pt x="331173" y="139291"/>
                      <a:pt x="313102" y="136948"/>
                    </a:cubicBezTo>
                    <a:cubicBezTo>
                      <a:pt x="271562" y="131092"/>
                      <a:pt x="243164" y="83769"/>
                      <a:pt x="200216" y="93608"/>
                    </a:cubicBezTo>
                    <a:cubicBezTo>
                      <a:pt x="211481" y="122658"/>
                      <a:pt x="255368" y="139760"/>
                      <a:pt x="282123" y="147256"/>
                    </a:cubicBezTo>
                    <a:cubicBezTo>
                      <a:pt x="285174" y="148193"/>
                      <a:pt x="286113" y="150770"/>
                      <a:pt x="285643" y="153347"/>
                    </a:cubicBezTo>
                    <a:cubicBezTo>
                      <a:pt x="288459" y="156627"/>
                      <a:pt x="289398" y="161547"/>
                      <a:pt x="285174" y="165530"/>
                    </a:cubicBezTo>
                    <a:cubicBezTo>
                      <a:pt x="254899" y="193408"/>
                      <a:pt x="213358" y="214961"/>
                      <a:pt x="172757" y="198328"/>
                    </a:cubicBezTo>
                    <a:cubicBezTo>
                      <a:pt x="115493" y="174666"/>
                      <a:pt x="65738" y="134840"/>
                      <a:pt x="8474" y="110242"/>
                    </a:cubicBezTo>
                    <a:cubicBezTo>
                      <a:pt x="728" y="112584"/>
                      <a:pt x="-3261" y="101339"/>
                      <a:pt x="3310" y="97122"/>
                    </a:cubicBezTo>
                    <a:cubicBezTo>
                      <a:pt x="37341" y="75569"/>
                      <a:pt x="76769" y="61982"/>
                      <a:pt x="113146" y="45114"/>
                    </a:cubicBezTo>
                    <a:cubicBezTo>
                      <a:pt x="142482" y="31526"/>
                      <a:pt x="173226" y="8568"/>
                      <a:pt x="204675" y="10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4872754" y="5907209"/>
              <a:ext cx="202712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endParaRPr lang="zh-CN" alt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sym typeface="+mn-lt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6713006" y="5894793"/>
              <a:ext cx="1913954" cy="313623"/>
              <a:chOff x="7007446" y="5894793"/>
              <a:chExt cx="1913954" cy="31362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7253195" y="5900679"/>
                <a:ext cx="1668205" cy="307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bg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时间：</a:t>
                </a:r>
                <a:r>
                  <a:rPr lang="en-US" altLang="zh-CN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2024.03.17</a:t>
                </a:r>
                <a:endParaRPr lang="zh-CN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58" name="watch_346578"/>
              <p:cNvSpPr/>
              <p:nvPr/>
            </p:nvSpPr>
            <p:spPr>
              <a:xfrm>
                <a:off x="7007446" y="5894793"/>
                <a:ext cx="223172" cy="307777"/>
              </a:xfrm>
              <a:custGeom>
                <a:avLst/>
                <a:gdLst>
                  <a:gd name="connsiteX0" fmla="*/ 102320 w 439481"/>
                  <a:gd name="connsiteY0" fmla="*/ 517598 h 606087"/>
                  <a:gd name="connsiteX1" fmla="*/ 219811 w 439481"/>
                  <a:gd name="connsiteY1" fmla="*/ 547703 h 606087"/>
                  <a:gd name="connsiteX2" fmla="*/ 337303 w 439481"/>
                  <a:gd name="connsiteY2" fmla="*/ 517598 h 606087"/>
                  <a:gd name="connsiteX3" fmla="*/ 337303 w 439481"/>
                  <a:gd name="connsiteY3" fmla="*/ 606087 h 606087"/>
                  <a:gd name="connsiteX4" fmla="*/ 102320 w 439481"/>
                  <a:gd name="connsiteY4" fmla="*/ 606087 h 606087"/>
                  <a:gd name="connsiteX5" fmla="*/ 207075 w 439481"/>
                  <a:gd name="connsiteY5" fmla="*/ 135040 h 606087"/>
                  <a:gd name="connsiteX6" fmla="*/ 207075 w 439481"/>
                  <a:gd name="connsiteY6" fmla="*/ 308224 h 606087"/>
                  <a:gd name="connsiteX7" fmla="*/ 275651 w 439481"/>
                  <a:gd name="connsiteY7" fmla="*/ 376689 h 606087"/>
                  <a:gd name="connsiteX8" fmla="*/ 293565 w 439481"/>
                  <a:gd name="connsiteY8" fmla="*/ 358900 h 606087"/>
                  <a:gd name="connsiteX9" fmla="*/ 232406 w 439481"/>
                  <a:gd name="connsiteY9" fmla="*/ 297838 h 606087"/>
                  <a:gd name="connsiteX10" fmla="*/ 232406 w 439481"/>
                  <a:gd name="connsiteY10" fmla="*/ 135040 h 606087"/>
                  <a:gd name="connsiteX11" fmla="*/ 219789 w 439481"/>
                  <a:gd name="connsiteY11" fmla="*/ 83691 h 606087"/>
                  <a:gd name="connsiteX12" fmla="*/ 439481 w 439481"/>
                  <a:gd name="connsiteY12" fmla="*/ 303031 h 606087"/>
                  <a:gd name="connsiteX13" fmla="*/ 219789 w 439481"/>
                  <a:gd name="connsiteY13" fmla="*/ 522467 h 606087"/>
                  <a:gd name="connsiteX14" fmla="*/ 0 w 439481"/>
                  <a:gd name="connsiteY14" fmla="*/ 303031 h 606087"/>
                  <a:gd name="connsiteX15" fmla="*/ 219789 w 439481"/>
                  <a:gd name="connsiteY15" fmla="*/ 83691 h 606087"/>
                  <a:gd name="connsiteX16" fmla="*/ 102320 w 439481"/>
                  <a:gd name="connsiteY16" fmla="*/ 0 h 606087"/>
                  <a:gd name="connsiteX17" fmla="*/ 337303 w 439481"/>
                  <a:gd name="connsiteY17" fmla="*/ 0 h 606087"/>
                  <a:gd name="connsiteX18" fmla="*/ 337303 w 439481"/>
                  <a:gd name="connsiteY18" fmla="*/ 88489 h 606087"/>
                  <a:gd name="connsiteX19" fmla="*/ 219811 w 439481"/>
                  <a:gd name="connsiteY19" fmla="*/ 58384 h 606087"/>
                  <a:gd name="connsiteX20" fmla="*/ 102320 w 439481"/>
                  <a:gd name="connsiteY20" fmla="*/ 88489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9481" h="606087">
                    <a:moveTo>
                      <a:pt x="102320" y="517598"/>
                    </a:moveTo>
                    <a:cubicBezTo>
                      <a:pt x="137182" y="536739"/>
                      <a:pt x="177245" y="547703"/>
                      <a:pt x="219811" y="547703"/>
                    </a:cubicBezTo>
                    <a:cubicBezTo>
                      <a:pt x="262378" y="547703"/>
                      <a:pt x="302344" y="536739"/>
                      <a:pt x="337303" y="517598"/>
                    </a:cubicBezTo>
                    <a:lnTo>
                      <a:pt x="337303" y="606087"/>
                    </a:lnTo>
                    <a:lnTo>
                      <a:pt x="102320" y="606087"/>
                    </a:lnTo>
                    <a:close/>
                    <a:moveTo>
                      <a:pt x="207075" y="135040"/>
                    </a:moveTo>
                    <a:lnTo>
                      <a:pt x="207075" y="308224"/>
                    </a:lnTo>
                    <a:lnTo>
                      <a:pt x="275651" y="376689"/>
                    </a:lnTo>
                    <a:lnTo>
                      <a:pt x="293565" y="358900"/>
                    </a:lnTo>
                    <a:lnTo>
                      <a:pt x="232406" y="297838"/>
                    </a:lnTo>
                    <a:lnTo>
                      <a:pt x="232406" y="135040"/>
                    </a:lnTo>
                    <a:close/>
                    <a:moveTo>
                      <a:pt x="219789" y="83691"/>
                    </a:moveTo>
                    <a:cubicBezTo>
                      <a:pt x="341144" y="83691"/>
                      <a:pt x="439481" y="181870"/>
                      <a:pt x="439481" y="303031"/>
                    </a:cubicBezTo>
                    <a:cubicBezTo>
                      <a:pt x="439481" y="424192"/>
                      <a:pt x="341144" y="522467"/>
                      <a:pt x="219789" y="522467"/>
                    </a:cubicBezTo>
                    <a:cubicBezTo>
                      <a:pt x="98433" y="522467"/>
                      <a:pt x="0" y="424192"/>
                      <a:pt x="0" y="303031"/>
                    </a:cubicBezTo>
                    <a:cubicBezTo>
                      <a:pt x="0" y="181870"/>
                      <a:pt x="98433" y="83691"/>
                      <a:pt x="219789" y="83691"/>
                    </a:cubicBezTo>
                    <a:close/>
                    <a:moveTo>
                      <a:pt x="102320" y="0"/>
                    </a:moveTo>
                    <a:lnTo>
                      <a:pt x="337303" y="0"/>
                    </a:lnTo>
                    <a:lnTo>
                      <a:pt x="337303" y="88489"/>
                    </a:lnTo>
                    <a:cubicBezTo>
                      <a:pt x="302344" y="69348"/>
                      <a:pt x="262378" y="58384"/>
                      <a:pt x="219811" y="58384"/>
                    </a:cubicBezTo>
                    <a:cubicBezTo>
                      <a:pt x="177245" y="58384"/>
                      <a:pt x="137182" y="69348"/>
                      <a:pt x="102320" y="8848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文本框 64"/>
          <p:cNvSpPr txBox="1"/>
          <p:nvPr/>
        </p:nvSpPr>
        <p:spPr>
          <a:xfrm>
            <a:off x="4897593" y="571748"/>
            <a:ext cx="1859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2024</a:t>
            </a:r>
            <a:endParaRPr lang="zh-CN" altLang="en-US" sz="6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44637" y="1344094"/>
            <a:ext cx="749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学生信息管理系统</a:t>
            </a:r>
            <a:endParaRPr lang="zh-CN" altLang="en-US" sz="7200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173345" y="2724785"/>
            <a:ext cx="1557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组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 rot="5400000">
            <a:off x="5818547" y="3716166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573020" y="865505"/>
            <a:ext cx="7846060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6350" indent="-635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如果需要注册用户也可以点击我要注册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573020" y="1554480"/>
            <a:ext cx="7297420" cy="3526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573020" y="4824095"/>
            <a:ext cx="7846060" cy="1358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6350" indent="-6350"/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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输入姓名性别身份电子邮箱账号密码后即可注册成功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3556000" y="845185"/>
            <a:ext cx="7147560" cy="4940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6350" indent="-6350"/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系统成功登录之后进入首页，如下所示：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630805" y="1252220"/>
            <a:ext cx="8374380" cy="455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88900" y="2888615"/>
            <a:ext cx="7147560" cy="34620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6350" indent="-6350"/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 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分别是：</a:t>
            </a:r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(1)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个人设置</a:t>
            </a:r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(2)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系统管理</a:t>
            </a:r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(3)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数据管理</a:t>
            </a:r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(4)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成绩管理</a:t>
            </a:r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(5)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数据统计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568575" y="1360170"/>
            <a:ext cx="9290685" cy="11106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492125" indent="-492125"/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在页面左侧有打开各个具体功能选项的跳转文字提示，点击相应文字及可跳转至相应页面。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568575" y="2005330"/>
            <a:ext cx="7831455" cy="3924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: 圆角 75"/>
          <p:cNvSpPr/>
          <p:nvPr/>
        </p:nvSpPr>
        <p:spPr>
          <a:xfrm>
            <a:off x="3386556" y="2680983"/>
            <a:ext cx="5414544" cy="369332"/>
          </a:xfrm>
          <a:prstGeom prst="roundRect">
            <a:avLst>
              <a:gd name="adj" fmla="val 50000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/>
          <p:cNvSpPr/>
          <p:nvPr/>
        </p:nvSpPr>
        <p:spPr>
          <a:xfrm rot="10800000" flipH="1" flipV="1">
            <a:off x="0" y="3253883"/>
            <a:ext cx="12192000" cy="3604116"/>
          </a:xfrm>
          <a:custGeom>
            <a:avLst/>
            <a:gdLst>
              <a:gd name="connsiteX0" fmla="*/ 0 w 12192000"/>
              <a:gd name="connsiteY0" fmla="*/ 0 h 3604116"/>
              <a:gd name="connsiteX1" fmla="*/ 253642 w 12192000"/>
              <a:gd name="connsiteY1" fmla="*/ 8403 h 3604116"/>
              <a:gd name="connsiteX2" fmla="*/ 3764782 w 12192000"/>
              <a:gd name="connsiteY2" fmla="*/ 302544 h 3604116"/>
              <a:gd name="connsiteX3" fmla="*/ 5896915 w 12192000"/>
              <a:gd name="connsiteY3" fmla="*/ 1336944 h 3604116"/>
              <a:gd name="connsiteX4" fmla="*/ 6095749 w 12192000"/>
              <a:gd name="connsiteY4" fmla="*/ 1785137 h 3604116"/>
              <a:gd name="connsiteX5" fmla="*/ 6096000 w 12192000"/>
              <a:gd name="connsiteY5" fmla="*/ 1786275 h 3604116"/>
              <a:gd name="connsiteX6" fmla="*/ 6096251 w 12192000"/>
              <a:gd name="connsiteY6" fmla="*/ 1785137 h 3604116"/>
              <a:gd name="connsiteX7" fmla="*/ 6295085 w 12192000"/>
              <a:gd name="connsiteY7" fmla="*/ 1336944 h 3604116"/>
              <a:gd name="connsiteX8" fmla="*/ 8427218 w 12192000"/>
              <a:gd name="connsiteY8" fmla="*/ 302544 h 3604116"/>
              <a:gd name="connsiteX9" fmla="*/ 11938358 w 12192000"/>
              <a:gd name="connsiteY9" fmla="*/ 8403 h 3604116"/>
              <a:gd name="connsiteX10" fmla="*/ 12192000 w 12192000"/>
              <a:gd name="connsiteY10" fmla="*/ 0 h 3604116"/>
              <a:gd name="connsiteX11" fmla="*/ 12192000 w 12192000"/>
              <a:gd name="connsiteY11" fmla="*/ 3604116 h 3604116"/>
              <a:gd name="connsiteX12" fmla="*/ 6177872 w 12192000"/>
              <a:gd name="connsiteY12" fmla="*/ 3604116 h 3604116"/>
              <a:gd name="connsiteX13" fmla="*/ 6014128 w 12192000"/>
              <a:gd name="connsiteY13" fmla="*/ 3604116 h 3604116"/>
              <a:gd name="connsiteX14" fmla="*/ 0 w 12192000"/>
              <a:gd name="connsiteY14" fmla="*/ 3604116 h 360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604116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3604116"/>
                </a:lnTo>
                <a:lnTo>
                  <a:pt x="6177872" y="3604116"/>
                </a:lnTo>
                <a:lnTo>
                  <a:pt x="6014128" y="3604116"/>
                </a:lnTo>
                <a:lnTo>
                  <a:pt x="0" y="3604116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 rot="10800000" flipH="1" flipV="1">
            <a:off x="0" y="3679311"/>
            <a:ext cx="12192000" cy="3178689"/>
          </a:xfrm>
          <a:custGeom>
            <a:avLst/>
            <a:gdLst>
              <a:gd name="connsiteX0" fmla="*/ 0 w 12192000"/>
              <a:gd name="connsiteY0" fmla="*/ 0 h 3178689"/>
              <a:gd name="connsiteX1" fmla="*/ 143388 w 12192000"/>
              <a:gd name="connsiteY1" fmla="*/ 3955 h 3178689"/>
              <a:gd name="connsiteX2" fmla="*/ 3495235 w 12192000"/>
              <a:gd name="connsiteY2" fmla="*/ 221291 h 3178689"/>
              <a:gd name="connsiteX3" fmla="*/ 5873896 w 12192000"/>
              <a:gd name="connsiteY3" fmla="*/ 1040427 h 3178689"/>
              <a:gd name="connsiteX4" fmla="*/ 6095720 w 12192000"/>
              <a:gd name="connsiteY4" fmla="*/ 1395349 h 3178689"/>
              <a:gd name="connsiteX5" fmla="*/ 6096000 w 12192000"/>
              <a:gd name="connsiteY5" fmla="*/ 1396250 h 3178689"/>
              <a:gd name="connsiteX6" fmla="*/ 6096280 w 12192000"/>
              <a:gd name="connsiteY6" fmla="*/ 1395349 h 3178689"/>
              <a:gd name="connsiteX7" fmla="*/ 6318104 w 12192000"/>
              <a:gd name="connsiteY7" fmla="*/ 1040427 h 3178689"/>
              <a:gd name="connsiteX8" fmla="*/ 8696765 w 12192000"/>
              <a:gd name="connsiteY8" fmla="*/ 221291 h 3178689"/>
              <a:gd name="connsiteX9" fmla="*/ 12048613 w 12192000"/>
              <a:gd name="connsiteY9" fmla="*/ 3955 h 3178689"/>
              <a:gd name="connsiteX10" fmla="*/ 12192000 w 12192000"/>
              <a:gd name="connsiteY10" fmla="*/ 0 h 3178689"/>
              <a:gd name="connsiteX11" fmla="*/ 12192000 w 12192000"/>
              <a:gd name="connsiteY11" fmla="*/ 3178689 h 3178689"/>
              <a:gd name="connsiteX12" fmla="*/ 0 w 12192000"/>
              <a:gd name="connsiteY12" fmla="*/ 3178689 h 317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178689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1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3178689"/>
                </a:lnTo>
                <a:lnTo>
                  <a:pt x="0" y="3178689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任意多边形: 形状 81"/>
          <p:cNvSpPr/>
          <p:nvPr/>
        </p:nvSpPr>
        <p:spPr>
          <a:xfrm rot="10800000" flipH="1" flipV="1">
            <a:off x="-130629" y="4240064"/>
            <a:ext cx="12453258" cy="2828392"/>
          </a:xfrm>
          <a:custGeom>
            <a:avLst/>
            <a:gdLst>
              <a:gd name="connsiteX0" fmla="*/ 12453258 w 12453258"/>
              <a:gd name="connsiteY0" fmla="*/ 0 h 2828392"/>
              <a:gd name="connsiteX1" fmla="*/ 12453258 w 12453258"/>
              <a:gd name="connsiteY1" fmla="*/ 2828392 h 2828392"/>
              <a:gd name="connsiteX2" fmla="*/ 0 w 12453258"/>
              <a:gd name="connsiteY2" fmla="*/ 2828392 h 2828392"/>
              <a:gd name="connsiteX3" fmla="*/ 0 w 12453258"/>
              <a:gd name="connsiteY3" fmla="*/ 92 h 2828392"/>
              <a:gd name="connsiteX4" fmla="*/ 271845 w 12453258"/>
              <a:gd name="connsiteY4" fmla="*/ 5877 h 2828392"/>
              <a:gd name="connsiteX5" fmla="*/ 3623692 w 12453258"/>
              <a:gd name="connsiteY5" fmla="*/ 173543 h 2828392"/>
              <a:gd name="connsiteX6" fmla="*/ 6002354 w 12453258"/>
              <a:gd name="connsiteY6" fmla="*/ 805477 h 2828392"/>
              <a:gd name="connsiteX7" fmla="*/ 6224177 w 12453258"/>
              <a:gd name="connsiteY7" fmla="*/ 1079286 h 2828392"/>
              <a:gd name="connsiteX8" fmla="*/ 6224457 w 12453258"/>
              <a:gd name="connsiteY8" fmla="*/ 1079981 h 2828392"/>
              <a:gd name="connsiteX9" fmla="*/ 6224737 w 12453258"/>
              <a:gd name="connsiteY9" fmla="*/ 1079286 h 2828392"/>
              <a:gd name="connsiteX10" fmla="*/ 6446561 w 12453258"/>
              <a:gd name="connsiteY10" fmla="*/ 805477 h 2828392"/>
              <a:gd name="connsiteX11" fmla="*/ 8825222 w 12453258"/>
              <a:gd name="connsiteY11" fmla="*/ 173543 h 2828392"/>
              <a:gd name="connsiteX12" fmla="*/ 12177070 w 12453258"/>
              <a:gd name="connsiteY12" fmla="*/ 5877 h 28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2828392">
                <a:moveTo>
                  <a:pt x="12453258" y="0"/>
                </a:moveTo>
                <a:lnTo>
                  <a:pt x="12453258" y="2828392"/>
                </a:lnTo>
                <a:lnTo>
                  <a:pt x="0" y="2828392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4" y="805477"/>
                </a:cubicBezTo>
                <a:cubicBezTo>
                  <a:pt x="6099896" y="884269"/>
                  <a:pt x="6171878" y="977029"/>
                  <a:pt x="6224177" y="1079286"/>
                </a:cubicBezTo>
                <a:lnTo>
                  <a:pt x="6224457" y="1079981"/>
                </a:lnTo>
                <a:lnTo>
                  <a:pt x="6224737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461000" y="4287590"/>
            <a:ext cx="1270000" cy="127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87874" y="4737924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rgbClr val="48587C"/>
              </a:solidFill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086965" y="5894793"/>
            <a:ext cx="6018070" cy="319121"/>
            <a:chOff x="2608890" y="5894793"/>
            <a:chExt cx="6018070" cy="319121"/>
          </a:xfrm>
        </p:grpSpPr>
        <p:grpSp>
          <p:nvGrpSpPr>
            <p:cNvPr id="60" name="组合 59"/>
            <p:cNvGrpSpPr/>
            <p:nvPr/>
          </p:nvGrpSpPr>
          <p:grpSpPr>
            <a:xfrm>
              <a:off x="2608890" y="5900679"/>
              <a:ext cx="2229895" cy="313235"/>
              <a:chOff x="2608890" y="5900679"/>
              <a:chExt cx="2229895" cy="313235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811657" y="5907209"/>
                <a:ext cx="2027128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答辩学生：姜钧域</a:t>
                </a:r>
                <a:endParaRPr lang="zh-CN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56" name="graduate_57239"/>
              <p:cNvSpPr/>
              <p:nvPr/>
            </p:nvSpPr>
            <p:spPr>
              <a:xfrm>
                <a:off x="2608890" y="5900679"/>
                <a:ext cx="211529" cy="307777"/>
              </a:xfrm>
              <a:custGeom>
                <a:avLst/>
                <a:gdLst>
                  <a:gd name="connsiteX0" fmla="*/ 142468 w 412043"/>
                  <a:gd name="connsiteY0" fmla="*/ 396851 h 599527"/>
                  <a:gd name="connsiteX1" fmla="*/ 153964 w 412043"/>
                  <a:gd name="connsiteY1" fmla="*/ 405753 h 599527"/>
                  <a:gd name="connsiteX2" fmla="*/ 144814 w 412043"/>
                  <a:gd name="connsiteY2" fmla="*/ 585910 h 599527"/>
                  <a:gd name="connsiteX3" fmla="*/ 135898 w 412043"/>
                  <a:gd name="connsiteY3" fmla="*/ 595046 h 599527"/>
                  <a:gd name="connsiteX4" fmla="*/ 15768 w 412043"/>
                  <a:gd name="connsiteY4" fmla="*/ 599498 h 599527"/>
                  <a:gd name="connsiteX5" fmla="*/ 6383 w 412043"/>
                  <a:gd name="connsiteY5" fmla="*/ 590127 h 599527"/>
                  <a:gd name="connsiteX6" fmla="*/ 142468 w 412043"/>
                  <a:gd name="connsiteY6" fmla="*/ 396851 h 599527"/>
                  <a:gd name="connsiteX7" fmla="*/ 275305 w 412043"/>
                  <a:gd name="connsiteY7" fmla="*/ 271238 h 599527"/>
                  <a:gd name="connsiteX8" fmla="*/ 222034 w 412043"/>
                  <a:gd name="connsiteY8" fmla="*/ 284828 h 599527"/>
                  <a:gd name="connsiteX9" fmla="*/ 158437 w 412043"/>
                  <a:gd name="connsiteY9" fmla="*/ 287640 h 599527"/>
                  <a:gd name="connsiteX10" fmla="*/ 99299 w 412043"/>
                  <a:gd name="connsiteY10" fmla="*/ 277096 h 599527"/>
                  <a:gd name="connsiteX11" fmla="*/ 205137 w 412043"/>
                  <a:gd name="connsiteY11" fmla="*/ 392382 h 599527"/>
                  <a:gd name="connsiteX12" fmla="*/ 312148 w 412043"/>
                  <a:gd name="connsiteY12" fmla="*/ 309432 h 599527"/>
                  <a:gd name="connsiteX13" fmla="*/ 305108 w 412043"/>
                  <a:gd name="connsiteY13" fmla="*/ 310604 h 599527"/>
                  <a:gd name="connsiteX14" fmla="*/ 275305 w 412043"/>
                  <a:gd name="connsiteY14" fmla="*/ 271238 h 599527"/>
                  <a:gd name="connsiteX15" fmla="*/ 93667 w 412043"/>
                  <a:gd name="connsiteY15" fmla="*/ 210314 h 599527"/>
                  <a:gd name="connsiteX16" fmla="*/ 93667 w 412043"/>
                  <a:gd name="connsiteY16" fmla="*/ 212892 h 599527"/>
                  <a:gd name="connsiteX17" fmla="*/ 100003 w 412043"/>
                  <a:gd name="connsiteY17" fmla="*/ 213595 h 599527"/>
                  <a:gd name="connsiteX18" fmla="*/ 93667 w 412043"/>
                  <a:gd name="connsiteY18" fmla="*/ 210314 h 599527"/>
                  <a:gd name="connsiteX19" fmla="*/ 80202 w 412043"/>
                  <a:gd name="connsiteY19" fmla="*/ 186355 h 599527"/>
                  <a:gd name="connsiteX20" fmla="*/ 89443 w 412043"/>
                  <a:gd name="connsiteY20" fmla="*/ 186413 h 599527"/>
                  <a:gd name="connsiteX21" fmla="*/ 269203 w 412043"/>
                  <a:gd name="connsiteY21" fmla="*/ 193209 h 599527"/>
                  <a:gd name="connsiteX22" fmla="*/ 279059 w 412043"/>
                  <a:gd name="connsiteY22" fmla="*/ 193209 h 599527"/>
                  <a:gd name="connsiteX23" fmla="*/ 284222 w 412043"/>
                  <a:gd name="connsiteY23" fmla="*/ 197661 h 599527"/>
                  <a:gd name="connsiteX24" fmla="*/ 288681 w 412043"/>
                  <a:gd name="connsiteY24" fmla="*/ 255304 h 599527"/>
                  <a:gd name="connsiteX25" fmla="*/ 312383 w 412043"/>
                  <a:gd name="connsiteY25" fmla="*/ 289280 h 599527"/>
                  <a:gd name="connsiteX26" fmla="*/ 314965 w 412043"/>
                  <a:gd name="connsiteY26" fmla="*/ 201175 h 599527"/>
                  <a:gd name="connsiteX27" fmla="*/ 330688 w 412043"/>
                  <a:gd name="connsiteY27" fmla="*/ 199067 h 599527"/>
                  <a:gd name="connsiteX28" fmla="*/ 260051 w 412043"/>
                  <a:gd name="connsiteY28" fmla="*/ 401287 h 599527"/>
                  <a:gd name="connsiteX29" fmla="*/ 263102 w 412043"/>
                  <a:gd name="connsiteY29" fmla="*/ 401990 h 599527"/>
                  <a:gd name="connsiteX30" fmla="*/ 401325 w 412043"/>
                  <a:gd name="connsiteY30" fmla="*/ 590150 h 599527"/>
                  <a:gd name="connsiteX31" fmla="*/ 389591 w 412043"/>
                  <a:gd name="connsiteY31" fmla="*/ 599289 h 599527"/>
                  <a:gd name="connsiteX32" fmla="*/ 262867 w 412043"/>
                  <a:gd name="connsiteY32" fmla="*/ 595071 h 599527"/>
                  <a:gd name="connsiteX33" fmla="*/ 253480 w 412043"/>
                  <a:gd name="connsiteY33" fmla="*/ 585698 h 599527"/>
                  <a:gd name="connsiteX34" fmla="*/ 247144 w 412043"/>
                  <a:gd name="connsiteY34" fmla="*/ 414643 h 599527"/>
                  <a:gd name="connsiteX35" fmla="*/ 248786 w 412043"/>
                  <a:gd name="connsiteY35" fmla="*/ 410660 h 599527"/>
                  <a:gd name="connsiteX36" fmla="*/ 251603 w 412043"/>
                  <a:gd name="connsiteY36" fmla="*/ 404802 h 599527"/>
                  <a:gd name="connsiteX37" fmla="*/ 205137 w 412043"/>
                  <a:gd name="connsiteY37" fmla="*/ 410894 h 599527"/>
                  <a:gd name="connsiteX38" fmla="*/ 75362 w 412043"/>
                  <a:gd name="connsiteY38" fmla="*/ 194380 h 599527"/>
                  <a:gd name="connsiteX39" fmla="*/ 80202 w 412043"/>
                  <a:gd name="connsiteY39" fmla="*/ 186355 h 599527"/>
                  <a:gd name="connsiteX40" fmla="*/ 204675 w 412043"/>
                  <a:gd name="connsiteY40" fmla="*/ 1071 h 599527"/>
                  <a:gd name="connsiteX41" fmla="*/ 297143 w 412043"/>
                  <a:gd name="connsiteY41" fmla="*/ 36212 h 599527"/>
                  <a:gd name="connsiteX42" fmla="*/ 407917 w 412043"/>
                  <a:gd name="connsiteY42" fmla="*/ 88689 h 599527"/>
                  <a:gd name="connsiteX43" fmla="*/ 405335 w 412043"/>
                  <a:gd name="connsiteY43" fmla="*/ 105790 h 599527"/>
                  <a:gd name="connsiteX44" fmla="*/ 367785 w 412043"/>
                  <a:gd name="connsiteY44" fmla="*/ 126172 h 599527"/>
                  <a:gd name="connsiteX45" fmla="*/ 313102 w 412043"/>
                  <a:gd name="connsiteY45" fmla="*/ 136948 h 599527"/>
                  <a:gd name="connsiteX46" fmla="*/ 200216 w 412043"/>
                  <a:gd name="connsiteY46" fmla="*/ 93608 h 599527"/>
                  <a:gd name="connsiteX47" fmla="*/ 282123 w 412043"/>
                  <a:gd name="connsiteY47" fmla="*/ 147256 h 599527"/>
                  <a:gd name="connsiteX48" fmla="*/ 285643 w 412043"/>
                  <a:gd name="connsiteY48" fmla="*/ 153347 h 599527"/>
                  <a:gd name="connsiteX49" fmla="*/ 285174 w 412043"/>
                  <a:gd name="connsiteY49" fmla="*/ 165530 h 599527"/>
                  <a:gd name="connsiteX50" fmla="*/ 172757 w 412043"/>
                  <a:gd name="connsiteY50" fmla="*/ 198328 h 599527"/>
                  <a:gd name="connsiteX51" fmla="*/ 8474 w 412043"/>
                  <a:gd name="connsiteY51" fmla="*/ 110242 h 599527"/>
                  <a:gd name="connsiteX52" fmla="*/ 3310 w 412043"/>
                  <a:gd name="connsiteY52" fmla="*/ 97122 h 599527"/>
                  <a:gd name="connsiteX53" fmla="*/ 113146 w 412043"/>
                  <a:gd name="connsiteY53" fmla="*/ 45114 h 599527"/>
                  <a:gd name="connsiteX54" fmla="*/ 204675 w 412043"/>
                  <a:gd name="connsiteY54" fmla="*/ 1071 h 5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12043" h="599527">
                    <a:moveTo>
                      <a:pt x="142468" y="396851"/>
                    </a:moveTo>
                    <a:cubicBezTo>
                      <a:pt x="148333" y="395679"/>
                      <a:pt x="153730" y="399662"/>
                      <a:pt x="153964" y="405753"/>
                    </a:cubicBezTo>
                    <a:cubicBezTo>
                      <a:pt x="156545" y="464556"/>
                      <a:pt x="165461" y="529215"/>
                      <a:pt x="144814" y="585910"/>
                    </a:cubicBezTo>
                    <a:cubicBezTo>
                      <a:pt x="145048" y="590595"/>
                      <a:pt x="142233" y="595515"/>
                      <a:pt x="135898" y="595046"/>
                    </a:cubicBezTo>
                    <a:cubicBezTo>
                      <a:pt x="95776" y="591532"/>
                      <a:pt x="55889" y="595046"/>
                      <a:pt x="15768" y="599498"/>
                    </a:cubicBezTo>
                    <a:cubicBezTo>
                      <a:pt x="10606" y="599966"/>
                      <a:pt x="6383" y="594812"/>
                      <a:pt x="6383" y="590127"/>
                    </a:cubicBezTo>
                    <a:cubicBezTo>
                      <a:pt x="5913" y="512348"/>
                      <a:pt x="62224" y="414655"/>
                      <a:pt x="142468" y="396851"/>
                    </a:cubicBezTo>
                    <a:close/>
                    <a:moveTo>
                      <a:pt x="275305" y="271238"/>
                    </a:moveTo>
                    <a:cubicBezTo>
                      <a:pt x="260285" y="280845"/>
                      <a:pt x="239165" y="282251"/>
                      <a:pt x="222034" y="284828"/>
                    </a:cubicBezTo>
                    <a:cubicBezTo>
                      <a:pt x="201148" y="287875"/>
                      <a:pt x="179557" y="289280"/>
                      <a:pt x="158437" y="287640"/>
                    </a:cubicBezTo>
                    <a:cubicBezTo>
                      <a:pt x="143887" y="286469"/>
                      <a:pt x="116899" y="285531"/>
                      <a:pt x="99299" y="277096"/>
                    </a:cubicBezTo>
                    <a:cubicBezTo>
                      <a:pt x="110329" y="336145"/>
                      <a:pt x="139663" y="391679"/>
                      <a:pt x="205137" y="392382"/>
                    </a:cubicBezTo>
                    <a:cubicBezTo>
                      <a:pt x="262163" y="392851"/>
                      <a:pt x="296895" y="356062"/>
                      <a:pt x="312148" y="309432"/>
                    </a:cubicBezTo>
                    <a:cubicBezTo>
                      <a:pt x="310036" y="310135"/>
                      <a:pt x="307690" y="310604"/>
                      <a:pt x="305108" y="310604"/>
                    </a:cubicBezTo>
                    <a:cubicBezTo>
                      <a:pt x="287977" y="310604"/>
                      <a:pt x="279294" y="293030"/>
                      <a:pt x="275305" y="271238"/>
                    </a:cubicBezTo>
                    <a:close/>
                    <a:moveTo>
                      <a:pt x="93667" y="210314"/>
                    </a:moveTo>
                    <a:cubicBezTo>
                      <a:pt x="93667" y="211251"/>
                      <a:pt x="93667" y="212189"/>
                      <a:pt x="93667" y="212892"/>
                    </a:cubicBezTo>
                    <a:cubicBezTo>
                      <a:pt x="95779" y="213126"/>
                      <a:pt x="97891" y="213360"/>
                      <a:pt x="100003" y="213595"/>
                    </a:cubicBezTo>
                    <a:cubicBezTo>
                      <a:pt x="97891" y="212423"/>
                      <a:pt x="95779" y="211486"/>
                      <a:pt x="93667" y="210314"/>
                    </a:cubicBezTo>
                    <a:close/>
                    <a:moveTo>
                      <a:pt x="80202" y="186355"/>
                    </a:moveTo>
                    <a:cubicBezTo>
                      <a:pt x="82872" y="184714"/>
                      <a:pt x="86275" y="184422"/>
                      <a:pt x="89443" y="186413"/>
                    </a:cubicBezTo>
                    <a:cubicBezTo>
                      <a:pt x="144356" y="220156"/>
                      <a:pt x="213820" y="232340"/>
                      <a:pt x="269203" y="193209"/>
                    </a:cubicBezTo>
                    <a:cubicBezTo>
                      <a:pt x="272958" y="190397"/>
                      <a:pt x="276713" y="191100"/>
                      <a:pt x="279059" y="193209"/>
                    </a:cubicBezTo>
                    <a:cubicBezTo>
                      <a:pt x="281641" y="192271"/>
                      <a:pt x="284692" y="194380"/>
                      <a:pt x="284222" y="197661"/>
                    </a:cubicBezTo>
                    <a:cubicBezTo>
                      <a:pt x="281876" y="216172"/>
                      <a:pt x="285630" y="237261"/>
                      <a:pt x="288681" y="255304"/>
                    </a:cubicBezTo>
                    <a:cubicBezTo>
                      <a:pt x="289620" y="261162"/>
                      <a:pt x="304404" y="314587"/>
                      <a:pt x="312383" y="289280"/>
                    </a:cubicBezTo>
                    <a:cubicBezTo>
                      <a:pt x="321301" y="261162"/>
                      <a:pt x="315434" y="229997"/>
                      <a:pt x="314965" y="201175"/>
                    </a:cubicBezTo>
                    <a:cubicBezTo>
                      <a:pt x="314730" y="192037"/>
                      <a:pt x="328341" y="190397"/>
                      <a:pt x="330688" y="199067"/>
                    </a:cubicBezTo>
                    <a:cubicBezTo>
                      <a:pt x="349227" y="270300"/>
                      <a:pt x="328576" y="369887"/>
                      <a:pt x="260051" y="401287"/>
                    </a:cubicBezTo>
                    <a:cubicBezTo>
                      <a:pt x="261224" y="401287"/>
                      <a:pt x="262163" y="401521"/>
                      <a:pt x="263102" y="401990"/>
                    </a:cubicBezTo>
                    <a:cubicBezTo>
                      <a:pt x="332330" y="431983"/>
                      <a:pt x="406018" y="510481"/>
                      <a:pt x="401325" y="590150"/>
                    </a:cubicBezTo>
                    <a:cubicBezTo>
                      <a:pt x="401090" y="596711"/>
                      <a:pt x="395693" y="600226"/>
                      <a:pt x="389591" y="599289"/>
                    </a:cubicBezTo>
                    <a:cubicBezTo>
                      <a:pt x="347584" y="591790"/>
                      <a:pt x="305108" y="600460"/>
                      <a:pt x="262867" y="595071"/>
                    </a:cubicBezTo>
                    <a:cubicBezTo>
                      <a:pt x="257704" y="594368"/>
                      <a:pt x="253480" y="591322"/>
                      <a:pt x="253480" y="585698"/>
                    </a:cubicBezTo>
                    <a:cubicBezTo>
                      <a:pt x="252776" y="529226"/>
                      <a:pt x="239634" y="471115"/>
                      <a:pt x="247144" y="414643"/>
                    </a:cubicBezTo>
                    <a:cubicBezTo>
                      <a:pt x="247378" y="413003"/>
                      <a:pt x="248082" y="411831"/>
                      <a:pt x="248786" y="410660"/>
                    </a:cubicBezTo>
                    <a:cubicBezTo>
                      <a:pt x="249021" y="408551"/>
                      <a:pt x="249960" y="406442"/>
                      <a:pt x="251603" y="404802"/>
                    </a:cubicBezTo>
                    <a:cubicBezTo>
                      <a:pt x="237757" y="409722"/>
                      <a:pt x="222268" y="411831"/>
                      <a:pt x="205137" y="410894"/>
                    </a:cubicBezTo>
                    <a:cubicBezTo>
                      <a:pt x="96248" y="404802"/>
                      <a:pt x="70903" y="284360"/>
                      <a:pt x="75362" y="194380"/>
                    </a:cubicBezTo>
                    <a:cubicBezTo>
                      <a:pt x="75597" y="190983"/>
                      <a:pt x="77533" y="187995"/>
                      <a:pt x="80202" y="186355"/>
                    </a:cubicBezTo>
                    <a:close/>
                    <a:moveTo>
                      <a:pt x="204675" y="1071"/>
                    </a:moveTo>
                    <a:cubicBezTo>
                      <a:pt x="234481" y="-6191"/>
                      <a:pt x="272031" y="25435"/>
                      <a:pt x="297143" y="36212"/>
                    </a:cubicBezTo>
                    <a:cubicBezTo>
                      <a:pt x="334459" y="52142"/>
                      <a:pt x="374121" y="65730"/>
                      <a:pt x="407917" y="88689"/>
                    </a:cubicBezTo>
                    <a:cubicBezTo>
                      <a:pt x="415192" y="93843"/>
                      <a:pt x="411907" y="104150"/>
                      <a:pt x="405335" y="105790"/>
                    </a:cubicBezTo>
                    <a:cubicBezTo>
                      <a:pt x="398295" y="117035"/>
                      <a:pt x="379519" y="122189"/>
                      <a:pt x="367785" y="126172"/>
                    </a:cubicBezTo>
                    <a:cubicBezTo>
                      <a:pt x="351122" y="132029"/>
                      <a:pt x="331173" y="139291"/>
                      <a:pt x="313102" y="136948"/>
                    </a:cubicBezTo>
                    <a:cubicBezTo>
                      <a:pt x="271562" y="131092"/>
                      <a:pt x="243164" y="83769"/>
                      <a:pt x="200216" y="93608"/>
                    </a:cubicBezTo>
                    <a:cubicBezTo>
                      <a:pt x="211481" y="122658"/>
                      <a:pt x="255368" y="139760"/>
                      <a:pt x="282123" y="147256"/>
                    </a:cubicBezTo>
                    <a:cubicBezTo>
                      <a:pt x="285174" y="148193"/>
                      <a:pt x="286113" y="150770"/>
                      <a:pt x="285643" y="153347"/>
                    </a:cubicBezTo>
                    <a:cubicBezTo>
                      <a:pt x="288459" y="156627"/>
                      <a:pt x="289398" y="161547"/>
                      <a:pt x="285174" y="165530"/>
                    </a:cubicBezTo>
                    <a:cubicBezTo>
                      <a:pt x="254899" y="193408"/>
                      <a:pt x="213358" y="214961"/>
                      <a:pt x="172757" y="198328"/>
                    </a:cubicBezTo>
                    <a:cubicBezTo>
                      <a:pt x="115493" y="174666"/>
                      <a:pt x="65738" y="134840"/>
                      <a:pt x="8474" y="110242"/>
                    </a:cubicBezTo>
                    <a:cubicBezTo>
                      <a:pt x="728" y="112584"/>
                      <a:pt x="-3261" y="101339"/>
                      <a:pt x="3310" y="97122"/>
                    </a:cubicBezTo>
                    <a:cubicBezTo>
                      <a:pt x="37341" y="75569"/>
                      <a:pt x="76769" y="61982"/>
                      <a:pt x="113146" y="45114"/>
                    </a:cubicBezTo>
                    <a:cubicBezTo>
                      <a:pt x="142482" y="31526"/>
                      <a:pt x="173226" y="8568"/>
                      <a:pt x="204675" y="10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713006" y="5894793"/>
              <a:ext cx="1913954" cy="313623"/>
              <a:chOff x="7007446" y="5894793"/>
              <a:chExt cx="1913954" cy="31362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7253195" y="5900679"/>
                <a:ext cx="1668205" cy="307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bg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时间：</a:t>
                </a:r>
                <a:r>
                  <a:rPr lang="en-US" altLang="zh-CN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2024.03.17</a:t>
                </a:r>
                <a:endParaRPr lang="zh-CN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58" name="watch_346578"/>
              <p:cNvSpPr/>
              <p:nvPr/>
            </p:nvSpPr>
            <p:spPr>
              <a:xfrm>
                <a:off x="7007446" y="5894793"/>
                <a:ext cx="223172" cy="307777"/>
              </a:xfrm>
              <a:custGeom>
                <a:avLst/>
                <a:gdLst>
                  <a:gd name="connsiteX0" fmla="*/ 102320 w 439481"/>
                  <a:gd name="connsiteY0" fmla="*/ 517598 h 606087"/>
                  <a:gd name="connsiteX1" fmla="*/ 219811 w 439481"/>
                  <a:gd name="connsiteY1" fmla="*/ 547703 h 606087"/>
                  <a:gd name="connsiteX2" fmla="*/ 337303 w 439481"/>
                  <a:gd name="connsiteY2" fmla="*/ 517598 h 606087"/>
                  <a:gd name="connsiteX3" fmla="*/ 337303 w 439481"/>
                  <a:gd name="connsiteY3" fmla="*/ 606087 h 606087"/>
                  <a:gd name="connsiteX4" fmla="*/ 102320 w 439481"/>
                  <a:gd name="connsiteY4" fmla="*/ 606087 h 606087"/>
                  <a:gd name="connsiteX5" fmla="*/ 207075 w 439481"/>
                  <a:gd name="connsiteY5" fmla="*/ 135040 h 606087"/>
                  <a:gd name="connsiteX6" fmla="*/ 207075 w 439481"/>
                  <a:gd name="connsiteY6" fmla="*/ 308224 h 606087"/>
                  <a:gd name="connsiteX7" fmla="*/ 275651 w 439481"/>
                  <a:gd name="connsiteY7" fmla="*/ 376689 h 606087"/>
                  <a:gd name="connsiteX8" fmla="*/ 293565 w 439481"/>
                  <a:gd name="connsiteY8" fmla="*/ 358900 h 606087"/>
                  <a:gd name="connsiteX9" fmla="*/ 232406 w 439481"/>
                  <a:gd name="connsiteY9" fmla="*/ 297838 h 606087"/>
                  <a:gd name="connsiteX10" fmla="*/ 232406 w 439481"/>
                  <a:gd name="connsiteY10" fmla="*/ 135040 h 606087"/>
                  <a:gd name="connsiteX11" fmla="*/ 219789 w 439481"/>
                  <a:gd name="connsiteY11" fmla="*/ 83691 h 606087"/>
                  <a:gd name="connsiteX12" fmla="*/ 439481 w 439481"/>
                  <a:gd name="connsiteY12" fmla="*/ 303031 h 606087"/>
                  <a:gd name="connsiteX13" fmla="*/ 219789 w 439481"/>
                  <a:gd name="connsiteY13" fmla="*/ 522467 h 606087"/>
                  <a:gd name="connsiteX14" fmla="*/ 0 w 439481"/>
                  <a:gd name="connsiteY14" fmla="*/ 303031 h 606087"/>
                  <a:gd name="connsiteX15" fmla="*/ 219789 w 439481"/>
                  <a:gd name="connsiteY15" fmla="*/ 83691 h 606087"/>
                  <a:gd name="connsiteX16" fmla="*/ 102320 w 439481"/>
                  <a:gd name="connsiteY16" fmla="*/ 0 h 606087"/>
                  <a:gd name="connsiteX17" fmla="*/ 337303 w 439481"/>
                  <a:gd name="connsiteY17" fmla="*/ 0 h 606087"/>
                  <a:gd name="connsiteX18" fmla="*/ 337303 w 439481"/>
                  <a:gd name="connsiteY18" fmla="*/ 88489 h 606087"/>
                  <a:gd name="connsiteX19" fmla="*/ 219811 w 439481"/>
                  <a:gd name="connsiteY19" fmla="*/ 58384 h 606087"/>
                  <a:gd name="connsiteX20" fmla="*/ 102320 w 439481"/>
                  <a:gd name="connsiteY20" fmla="*/ 88489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9481" h="606087">
                    <a:moveTo>
                      <a:pt x="102320" y="517598"/>
                    </a:moveTo>
                    <a:cubicBezTo>
                      <a:pt x="137182" y="536739"/>
                      <a:pt x="177245" y="547703"/>
                      <a:pt x="219811" y="547703"/>
                    </a:cubicBezTo>
                    <a:cubicBezTo>
                      <a:pt x="262378" y="547703"/>
                      <a:pt x="302344" y="536739"/>
                      <a:pt x="337303" y="517598"/>
                    </a:cubicBezTo>
                    <a:lnTo>
                      <a:pt x="337303" y="606087"/>
                    </a:lnTo>
                    <a:lnTo>
                      <a:pt x="102320" y="606087"/>
                    </a:lnTo>
                    <a:close/>
                    <a:moveTo>
                      <a:pt x="207075" y="135040"/>
                    </a:moveTo>
                    <a:lnTo>
                      <a:pt x="207075" y="308224"/>
                    </a:lnTo>
                    <a:lnTo>
                      <a:pt x="275651" y="376689"/>
                    </a:lnTo>
                    <a:lnTo>
                      <a:pt x="293565" y="358900"/>
                    </a:lnTo>
                    <a:lnTo>
                      <a:pt x="232406" y="297838"/>
                    </a:lnTo>
                    <a:lnTo>
                      <a:pt x="232406" y="135040"/>
                    </a:lnTo>
                    <a:close/>
                    <a:moveTo>
                      <a:pt x="219789" y="83691"/>
                    </a:moveTo>
                    <a:cubicBezTo>
                      <a:pt x="341144" y="83691"/>
                      <a:pt x="439481" y="181870"/>
                      <a:pt x="439481" y="303031"/>
                    </a:cubicBezTo>
                    <a:cubicBezTo>
                      <a:pt x="439481" y="424192"/>
                      <a:pt x="341144" y="522467"/>
                      <a:pt x="219789" y="522467"/>
                    </a:cubicBezTo>
                    <a:cubicBezTo>
                      <a:pt x="98433" y="522467"/>
                      <a:pt x="0" y="424192"/>
                      <a:pt x="0" y="303031"/>
                    </a:cubicBezTo>
                    <a:cubicBezTo>
                      <a:pt x="0" y="181870"/>
                      <a:pt x="98433" y="83691"/>
                      <a:pt x="219789" y="83691"/>
                    </a:cubicBezTo>
                    <a:close/>
                    <a:moveTo>
                      <a:pt x="102320" y="0"/>
                    </a:moveTo>
                    <a:lnTo>
                      <a:pt x="337303" y="0"/>
                    </a:lnTo>
                    <a:lnTo>
                      <a:pt x="337303" y="88489"/>
                    </a:lnTo>
                    <a:cubicBezTo>
                      <a:pt x="302344" y="69348"/>
                      <a:pt x="262378" y="58384"/>
                      <a:pt x="219811" y="58384"/>
                    </a:cubicBezTo>
                    <a:cubicBezTo>
                      <a:pt x="177245" y="58384"/>
                      <a:pt x="137182" y="69348"/>
                      <a:pt x="102320" y="8848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文本框 64"/>
          <p:cNvSpPr txBox="1"/>
          <p:nvPr/>
        </p:nvSpPr>
        <p:spPr>
          <a:xfrm>
            <a:off x="4897593" y="571748"/>
            <a:ext cx="1859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2024</a:t>
            </a:r>
            <a:endParaRPr lang="zh-CN" altLang="en-US" sz="6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24579" y="1544155"/>
            <a:ext cx="987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感谢您的聆听，恳请批评指正！</a:t>
            </a:r>
            <a:endParaRPr lang="zh-CN" altLang="en-US" sz="5400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461635" y="2724785"/>
            <a:ext cx="1386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组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 rot="5400000">
            <a:off x="5818547" y="3716166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4495473" y="266279"/>
            <a:ext cx="3196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CONTENTS</a:t>
            </a:r>
            <a:endParaRPr lang="zh-CN" altLang="en-US" sz="40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311170" y="71140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目录</a:t>
            </a:r>
            <a:endParaRPr lang="zh-CN" altLang="en-US" sz="5400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>
            <p:custDataLst>
              <p:tags r:id="rId1"/>
            </p:custDataLst>
          </p:nvPr>
        </p:nvGrpSpPr>
        <p:grpSpPr>
          <a:xfrm>
            <a:off x="2159108" y="1942720"/>
            <a:ext cx="3581934" cy="692723"/>
            <a:chOff x="2014729" y="1853820"/>
            <a:chExt cx="3581934" cy="692723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40498"/>
              <a:chOff x="2014729" y="2006045"/>
              <a:chExt cx="3581934" cy="540498"/>
            </a:xfrm>
          </p:grpSpPr>
          <p:sp>
            <p:nvSpPr>
              <p:cNvPr id="76" name="矩形: 圆角 75"/>
              <p:cNvSpPr/>
              <p:nvPr>
                <p:custDataLst>
                  <p:tags r:id="rId2"/>
                </p:custDataLst>
              </p:nvPr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179200" y="2023323"/>
                <a:ext cx="620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23051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项目介绍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任意多边形: 形状 79"/>
            <p:cNvSpPr/>
            <p:nvPr>
              <p:custDataLst>
                <p:tags r:id="rId5"/>
              </p:custDataLst>
            </p:nvPr>
          </p:nvSpPr>
          <p:spPr>
            <a:xfrm rot="16200000">
              <a:off x="2704682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>
            <p:custDataLst>
              <p:tags r:id="rId6"/>
            </p:custDataLst>
          </p:nvPr>
        </p:nvGrpSpPr>
        <p:grpSpPr>
          <a:xfrm>
            <a:off x="6432725" y="1942720"/>
            <a:ext cx="3581934" cy="692723"/>
            <a:chOff x="2014729" y="1853820"/>
            <a:chExt cx="3581934" cy="692723"/>
          </a:xfrm>
        </p:grpSpPr>
        <p:grpSp>
          <p:nvGrpSpPr>
            <p:cNvPr id="96" name="组合 95"/>
            <p:cNvGrpSpPr/>
            <p:nvPr/>
          </p:nvGrpSpPr>
          <p:grpSpPr>
            <a:xfrm>
              <a:off x="2014729" y="2006045"/>
              <a:ext cx="3581934" cy="540498"/>
              <a:chOff x="2014729" y="2006045"/>
              <a:chExt cx="3581934" cy="540498"/>
            </a:xfrm>
          </p:grpSpPr>
          <p:sp>
            <p:nvSpPr>
              <p:cNvPr id="98" name="矩形: 圆角 97"/>
              <p:cNvSpPr/>
              <p:nvPr>
                <p:custDataLst>
                  <p:tags r:id="rId7"/>
                </p:custDataLst>
              </p:nvPr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179200" y="2023323"/>
                <a:ext cx="662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100" name="文本框 99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23051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项目分工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7" name="任意多边形: 形状 96"/>
            <p:cNvSpPr/>
            <p:nvPr>
              <p:custDataLst>
                <p:tags r:id="rId10"/>
              </p:custDataLst>
            </p:nvPr>
          </p:nvSpPr>
          <p:spPr>
            <a:xfrm rot="16200000">
              <a:off x="2704682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>
            <p:custDataLst>
              <p:tags r:id="rId11"/>
            </p:custDataLst>
          </p:nvPr>
        </p:nvGrpSpPr>
        <p:grpSpPr>
          <a:xfrm>
            <a:off x="2159108" y="3280631"/>
            <a:ext cx="3581934" cy="692723"/>
            <a:chOff x="2014729" y="1853820"/>
            <a:chExt cx="3581934" cy="692723"/>
          </a:xfrm>
        </p:grpSpPr>
        <p:grpSp>
          <p:nvGrpSpPr>
            <p:cNvPr id="102" name="组合 101"/>
            <p:cNvGrpSpPr/>
            <p:nvPr/>
          </p:nvGrpSpPr>
          <p:grpSpPr>
            <a:xfrm>
              <a:off x="2014729" y="2006045"/>
              <a:ext cx="3581934" cy="540498"/>
              <a:chOff x="2014729" y="2006045"/>
              <a:chExt cx="3581934" cy="540498"/>
            </a:xfrm>
          </p:grpSpPr>
          <p:sp>
            <p:nvSpPr>
              <p:cNvPr id="104" name="矩形: 圆角 103"/>
              <p:cNvSpPr/>
              <p:nvPr>
                <p:custDataLst>
                  <p:tags r:id="rId12"/>
                </p:custDataLst>
              </p:nvPr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2179200" y="2023323"/>
                <a:ext cx="662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106" name="文本框 105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23051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项目技术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" name="任意多边形: 形状 102"/>
            <p:cNvSpPr/>
            <p:nvPr>
              <p:custDataLst>
                <p:tags r:id="rId15"/>
              </p:custDataLst>
            </p:nvPr>
          </p:nvSpPr>
          <p:spPr>
            <a:xfrm rot="16200000">
              <a:off x="2704682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>
            <p:custDataLst>
              <p:tags r:id="rId16"/>
            </p:custDataLst>
          </p:nvPr>
        </p:nvGrpSpPr>
        <p:grpSpPr>
          <a:xfrm>
            <a:off x="6432725" y="3280631"/>
            <a:ext cx="3581934" cy="692723"/>
            <a:chOff x="2014729" y="1853820"/>
            <a:chExt cx="3581934" cy="692723"/>
          </a:xfrm>
        </p:grpSpPr>
        <p:grpSp>
          <p:nvGrpSpPr>
            <p:cNvPr id="108" name="组合 107"/>
            <p:cNvGrpSpPr/>
            <p:nvPr/>
          </p:nvGrpSpPr>
          <p:grpSpPr>
            <a:xfrm>
              <a:off x="2014729" y="2006045"/>
              <a:ext cx="3581934" cy="540498"/>
              <a:chOff x="2014729" y="2006045"/>
              <a:chExt cx="3581934" cy="540498"/>
            </a:xfrm>
          </p:grpSpPr>
          <p:sp>
            <p:nvSpPr>
              <p:cNvPr id="110" name="矩形: 圆角 109"/>
              <p:cNvSpPr/>
              <p:nvPr>
                <p:custDataLst>
                  <p:tags r:id="rId17"/>
                </p:custDataLst>
              </p:nvPr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179200" y="2023323"/>
                <a:ext cx="670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112" name="文本框 111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323051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成果展示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任意多边形: 形状 108"/>
            <p:cNvSpPr/>
            <p:nvPr>
              <p:custDataLst>
                <p:tags r:id="rId20"/>
              </p:custDataLst>
            </p:nvPr>
          </p:nvSpPr>
          <p:spPr>
            <a:xfrm rot="16200000">
              <a:off x="2704682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6070" y="1349659"/>
            <a:ext cx="32832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01</a:t>
            </a:r>
            <a:endParaRPr lang="zh-CN" altLang="en-US" sz="199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234" y="1827021"/>
            <a:ext cx="3581934" cy="690692"/>
            <a:chOff x="2014729" y="1853820"/>
            <a:chExt cx="3581934" cy="690692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38467"/>
              <a:chOff x="2014729" y="2006045"/>
              <a:chExt cx="3581934" cy="538467"/>
            </a:xfrm>
          </p:grpSpPr>
          <p:sp>
            <p:nvSpPr>
              <p:cNvPr id="76" name="矩形: 圆角 75"/>
              <p:cNvSpPr/>
              <p:nvPr/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10680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项目介绍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任意多边形: 形状 79"/>
            <p:cNvSpPr/>
            <p:nvPr/>
          </p:nvSpPr>
          <p:spPr>
            <a:xfrm rot="16200000">
              <a:off x="2253180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71346" y="2701923"/>
            <a:ext cx="4906369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学生信息管理系统仅适用于大学院校学生选课以及班级课程管理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41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55689" y="1281896"/>
            <a:ext cx="3176208" cy="4294207"/>
            <a:chOff x="5213467" y="1694691"/>
            <a:chExt cx="3176208" cy="4294207"/>
          </a:xfrm>
        </p:grpSpPr>
        <p:grpSp>
          <p:nvGrpSpPr>
            <p:cNvPr id="6" name="îSľiḋe"/>
            <p:cNvGrpSpPr/>
            <p:nvPr/>
          </p:nvGrpSpPr>
          <p:grpSpPr>
            <a:xfrm>
              <a:off x="5213467" y="1709971"/>
              <a:ext cx="3024000" cy="4278927"/>
              <a:chOff x="4502149" y="3902328"/>
              <a:chExt cx="3392532" cy="4278927"/>
            </a:xfrm>
          </p:grpSpPr>
          <p:sp>
            <p:nvSpPr>
              <p:cNvPr id="7" name="íṣḻíḓè"/>
              <p:cNvSpPr/>
              <p:nvPr/>
            </p:nvSpPr>
            <p:spPr>
              <a:xfrm>
                <a:off x="4502149" y="3902328"/>
                <a:ext cx="3392532" cy="42789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5400">
                <a:solidFill>
                  <a:srgbClr val="4858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ïśļïḓe"/>
              <p:cNvSpPr/>
              <p:nvPr/>
            </p:nvSpPr>
            <p:spPr>
              <a:xfrm>
                <a:off x="4502150" y="3902328"/>
                <a:ext cx="484632" cy="544956"/>
              </a:xfrm>
              <a:custGeom>
                <a:avLst/>
                <a:gdLst>
                  <a:gd name="connsiteX0" fmla="*/ 0 w 484632"/>
                  <a:gd name="connsiteY0" fmla="*/ 0 h 544956"/>
                  <a:gd name="connsiteX1" fmla="*/ 484632 w 484632"/>
                  <a:gd name="connsiteY1" fmla="*/ 0 h 544956"/>
                  <a:gd name="connsiteX2" fmla="*/ 484632 w 484632"/>
                  <a:gd name="connsiteY2" fmla="*/ 302640 h 544956"/>
                  <a:gd name="connsiteX3" fmla="*/ 242316 w 484632"/>
                  <a:gd name="connsiteY3" fmla="*/ 544956 h 544956"/>
                  <a:gd name="connsiteX4" fmla="*/ 0 w 484632"/>
                  <a:gd name="connsiteY4" fmla="*/ 302640 h 544956"/>
                  <a:gd name="connsiteX5" fmla="*/ 0 w 484632"/>
                  <a:gd name="connsiteY5" fmla="*/ 0 h 54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4632" h="544956">
                    <a:moveTo>
                      <a:pt x="0" y="0"/>
                    </a:moveTo>
                    <a:lnTo>
                      <a:pt x="484632" y="0"/>
                    </a:lnTo>
                    <a:lnTo>
                      <a:pt x="484632" y="302640"/>
                    </a:lnTo>
                    <a:lnTo>
                      <a:pt x="242316" y="544956"/>
                    </a:lnTo>
                    <a:lnTo>
                      <a:pt x="0" y="3026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/>
              </a:p>
            </p:txBody>
          </p:sp>
        </p:grpSp>
        <p:sp>
          <p:nvSpPr>
            <p:cNvPr id="9" name="ïslíḍè"/>
            <p:cNvSpPr txBox="1"/>
            <p:nvPr/>
          </p:nvSpPr>
          <p:spPr>
            <a:xfrm>
              <a:off x="5805344" y="1694691"/>
              <a:ext cx="2584331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atin typeface="+mj-ea"/>
                  <a:ea typeface="+mj-ea"/>
                </a:rPr>
                <a:t>管理员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62996" y="1705607"/>
            <a:ext cx="2271616" cy="23533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后台首页展示、个人信息展示和修改、用户管理、角色管理、班级管理、学生管理、课程管理、教师管理、班级科目成绩管理、班级科目成绩统计、班级科目对比统计等功能</a:t>
            </a:r>
            <a:endParaRPr sz="1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3316" y="4059000"/>
            <a:ext cx="2271616" cy="1338536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584000" y="1281896"/>
            <a:ext cx="3176208" cy="4294207"/>
            <a:chOff x="5213467" y="1694691"/>
            <a:chExt cx="3176208" cy="4294207"/>
          </a:xfrm>
        </p:grpSpPr>
        <p:grpSp>
          <p:nvGrpSpPr>
            <p:cNvPr id="13" name="îSľiḋe"/>
            <p:cNvGrpSpPr/>
            <p:nvPr/>
          </p:nvGrpSpPr>
          <p:grpSpPr>
            <a:xfrm>
              <a:off x="5213467" y="1709971"/>
              <a:ext cx="3024000" cy="4278927"/>
              <a:chOff x="4502149" y="3902328"/>
              <a:chExt cx="3392532" cy="4278927"/>
            </a:xfrm>
          </p:grpSpPr>
          <p:sp>
            <p:nvSpPr>
              <p:cNvPr id="14" name="íṣḻíḓè"/>
              <p:cNvSpPr/>
              <p:nvPr/>
            </p:nvSpPr>
            <p:spPr>
              <a:xfrm>
                <a:off x="4502149" y="3902328"/>
                <a:ext cx="3392532" cy="42789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5400">
                <a:solidFill>
                  <a:srgbClr val="4858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dirty="0"/>
              </a:p>
            </p:txBody>
          </p:sp>
          <p:sp>
            <p:nvSpPr>
              <p:cNvPr id="15" name="ïśļïḓe"/>
              <p:cNvSpPr/>
              <p:nvPr/>
            </p:nvSpPr>
            <p:spPr>
              <a:xfrm>
                <a:off x="4502150" y="3902328"/>
                <a:ext cx="484632" cy="544956"/>
              </a:xfrm>
              <a:custGeom>
                <a:avLst/>
                <a:gdLst>
                  <a:gd name="connsiteX0" fmla="*/ 0 w 484632"/>
                  <a:gd name="connsiteY0" fmla="*/ 0 h 544956"/>
                  <a:gd name="connsiteX1" fmla="*/ 484632 w 484632"/>
                  <a:gd name="connsiteY1" fmla="*/ 0 h 544956"/>
                  <a:gd name="connsiteX2" fmla="*/ 484632 w 484632"/>
                  <a:gd name="connsiteY2" fmla="*/ 302640 h 544956"/>
                  <a:gd name="connsiteX3" fmla="*/ 242316 w 484632"/>
                  <a:gd name="connsiteY3" fmla="*/ 544956 h 544956"/>
                  <a:gd name="connsiteX4" fmla="*/ 0 w 484632"/>
                  <a:gd name="connsiteY4" fmla="*/ 302640 h 544956"/>
                  <a:gd name="connsiteX5" fmla="*/ 0 w 484632"/>
                  <a:gd name="connsiteY5" fmla="*/ 0 h 54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4632" h="544956">
                    <a:moveTo>
                      <a:pt x="0" y="0"/>
                    </a:moveTo>
                    <a:lnTo>
                      <a:pt x="484632" y="0"/>
                    </a:lnTo>
                    <a:lnTo>
                      <a:pt x="484632" y="302640"/>
                    </a:lnTo>
                    <a:lnTo>
                      <a:pt x="242316" y="544956"/>
                    </a:lnTo>
                    <a:lnTo>
                      <a:pt x="0" y="3026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ïslíḍè"/>
            <p:cNvSpPr txBox="1"/>
            <p:nvPr/>
          </p:nvSpPr>
          <p:spPr>
            <a:xfrm>
              <a:off x="5805344" y="1694691"/>
              <a:ext cx="2584331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atin typeface="+mj-ea"/>
                  <a:ea typeface="+mj-ea"/>
                </a:rPr>
                <a:t>学生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960192" y="1842132"/>
            <a:ext cx="2271616" cy="1060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后台首页展示、个人信息展示和修改、课程选择，成绩查询等功能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矩形 17" descr="D:\51PPT模板网\51pptmoban.com\图片.jpg"/>
          <p:cNvSpPr/>
          <p:nvPr/>
        </p:nvSpPr>
        <p:spPr>
          <a:xfrm>
            <a:off x="4960192" y="3853260"/>
            <a:ext cx="2271616" cy="1338536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8112311" y="1281896"/>
            <a:ext cx="3176208" cy="4294207"/>
            <a:chOff x="5213467" y="1694691"/>
            <a:chExt cx="3176208" cy="4294207"/>
          </a:xfrm>
        </p:grpSpPr>
        <p:grpSp>
          <p:nvGrpSpPr>
            <p:cNvPr id="22" name="îSľiḋe"/>
            <p:cNvGrpSpPr/>
            <p:nvPr/>
          </p:nvGrpSpPr>
          <p:grpSpPr>
            <a:xfrm>
              <a:off x="5213467" y="1709971"/>
              <a:ext cx="3024000" cy="4278927"/>
              <a:chOff x="4502149" y="3902328"/>
              <a:chExt cx="3392532" cy="4278927"/>
            </a:xfrm>
          </p:grpSpPr>
          <p:sp>
            <p:nvSpPr>
              <p:cNvPr id="23" name="íṣḻíḓè"/>
              <p:cNvSpPr/>
              <p:nvPr/>
            </p:nvSpPr>
            <p:spPr>
              <a:xfrm>
                <a:off x="4502149" y="3902328"/>
                <a:ext cx="3392532" cy="42789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5400">
                <a:solidFill>
                  <a:srgbClr val="4858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dirty="0"/>
              </a:p>
            </p:txBody>
          </p:sp>
          <p:sp>
            <p:nvSpPr>
              <p:cNvPr id="24" name="ïśļïḓe"/>
              <p:cNvSpPr/>
              <p:nvPr/>
            </p:nvSpPr>
            <p:spPr>
              <a:xfrm>
                <a:off x="4502150" y="3902328"/>
                <a:ext cx="484632" cy="544956"/>
              </a:xfrm>
              <a:custGeom>
                <a:avLst/>
                <a:gdLst>
                  <a:gd name="connsiteX0" fmla="*/ 0 w 484632"/>
                  <a:gd name="connsiteY0" fmla="*/ 0 h 544956"/>
                  <a:gd name="connsiteX1" fmla="*/ 484632 w 484632"/>
                  <a:gd name="connsiteY1" fmla="*/ 0 h 544956"/>
                  <a:gd name="connsiteX2" fmla="*/ 484632 w 484632"/>
                  <a:gd name="connsiteY2" fmla="*/ 302640 h 544956"/>
                  <a:gd name="connsiteX3" fmla="*/ 242316 w 484632"/>
                  <a:gd name="connsiteY3" fmla="*/ 544956 h 544956"/>
                  <a:gd name="connsiteX4" fmla="*/ 0 w 484632"/>
                  <a:gd name="connsiteY4" fmla="*/ 302640 h 544956"/>
                  <a:gd name="connsiteX5" fmla="*/ 0 w 484632"/>
                  <a:gd name="connsiteY5" fmla="*/ 0 h 54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4632" h="544956">
                    <a:moveTo>
                      <a:pt x="0" y="0"/>
                    </a:moveTo>
                    <a:lnTo>
                      <a:pt x="484632" y="0"/>
                    </a:lnTo>
                    <a:lnTo>
                      <a:pt x="484632" y="302640"/>
                    </a:lnTo>
                    <a:lnTo>
                      <a:pt x="242316" y="544956"/>
                    </a:lnTo>
                    <a:lnTo>
                      <a:pt x="0" y="3026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ïslíḍè"/>
            <p:cNvSpPr txBox="1"/>
            <p:nvPr/>
          </p:nvSpPr>
          <p:spPr>
            <a:xfrm>
              <a:off x="5805344" y="1694691"/>
              <a:ext cx="2584331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atin typeface="+mj-ea"/>
                  <a:ea typeface="+mj-ea"/>
                </a:rPr>
                <a:t>老师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488503" y="1842132"/>
            <a:ext cx="2271616" cy="1706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后台首页展示、个人信息展示和修改、课程成绩批改班级科目成绩管理、班级科目成绩统计、班级科目对比统计等功能。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488503" y="3853260"/>
            <a:ext cx="2271616" cy="1338536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6070" y="1349659"/>
            <a:ext cx="35702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199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234" y="1827021"/>
            <a:ext cx="3581934" cy="690692"/>
            <a:chOff x="2014729" y="1853820"/>
            <a:chExt cx="3581934" cy="690692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38467"/>
              <a:chOff x="2014729" y="2006045"/>
              <a:chExt cx="3581934" cy="538467"/>
            </a:xfrm>
          </p:grpSpPr>
          <p:sp>
            <p:nvSpPr>
              <p:cNvPr id="76" name="矩形: 圆角 75"/>
              <p:cNvSpPr/>
              <p:nvPr/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220617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项目分工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任意多边形: 形状 79"/>
            <p:cNvSpPr/>
            <p:nvPr/>
          </p:nvSpPr>
          <p:spPr>
            <a:xfrm rot="16200000">
              <a:off x="2253180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项目分工</a:t>
            </a:r>
            <a:endParaRPr lang="zh-CN" altLang="en-US" dirty="0"/>
          </a:p>
        </p:txBody>
      </p:sp>
      <p:sp>
        <p:nvSpPr>
          <p:cNvPr id="9" name="圆角矩形标注 8"/>
          <p:cNvSpPr/>
          <p:nvPr>
            <p:custDataLst>
              <p:tags r:id="rId1"/>
            </p:custDataLst>
          </p:nvPr>
        </p:nvSpPr>
        <p:spPr>
          <a:xfrm>
            <a:off x="7155932" y="3147793"/>
            <a:ext cx="2148377" cy="550984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j-ea"/>
              <a:ea typeface="+mj-ea"/>
              <a:sym typeface="+mn-lt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676670" y="2865004"/>
            <a:ext cx="2148377" cy="833773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4F62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  <a:sym typeface="+mn-lt"/>
            </a:endParaRPr>
          </a:p>
        </p:txBody>
      </p:sp>
      <p:sp>
        <p:nvSpPr>
          <p:cNvPr id="3" name="圆角矩形标注 2"/>
          <p:cNvSpPr/>
          <p:nvPr>
            <p:custDataLst>
              <p:tags r:id="rId3"/>
            </p:custDataLst>
          </p:nvPr>
        </p:nvSpPr>
        <p:spPr>
          <a:xfrm>
            <a:off x="2848065" y="3147793"/>
            <a:ext cx="2148377" cy="550984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j-ea"/>
              <a:ea typeface="+mj-ea"/>
              <a:sym typeface="+mn-lt"/>
            </a:endParaRPr>
          </a:p>
        </p:txBody>
      </p:sp>
      <p:sp>
        <p:nvSpPr>
          <p:cNvPr id="5" name="任意多边形 4"/>
          <p:cNvSpPr/>
          <p:nvPr>
            <p:custDataLst>
              <p:tags r:id="rId4"/>
            </p:custDataLst>
          </p:nvPr>
        </p:nvSpPr>
        <p:spPr>
          <a:xfrm>
            <a:off x="4995966" y="2865004"/>
            <a:ext cx="2148377" cy="833773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4F62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  <a:sym typeface="+mn-lt"/>
            </a:endParaRPr>
          </a:p>
        </p:txBody>
      </p: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716675" y="1082209"/>
            <a:ext cx="2089871" cy="2528903"/>
            <a:chOff x="-671580" y="-504665"/>
            <a:chExt cx="2089871" cy="2528903"/>
          </a:xfrm>
        </p:grpSpPr>
        <p:sp>
          <p:nvSpPr>
            <p:cNvPr id="7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-671580" y="-504665"/>
              <a:ext cx="2089871" cy="1568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sz="1600" b="1" dirty="0">
                  <a:latin typeface="仿宋" panose="02010609060101010101" charset="-122"/>
                  <a:ea typeface="仿宋" panose="02010609060101010101" charset="-122"/>
                  <a:sym typeface="HarmonyOS Sans SC Light" panose="00000400000000000000" pitchFamily="2" charset="-122"/>
                </a:rPr>
                <a:t>需求分析，规划项目进度，撰写文档（需求规约、数据库设计、系统架构）</a:t>
              </a:r>
              <a:endParaRPr sz="1600" b="1" dirty="0">
                <a:latin typeface="仿宋" panose="02010609060101010101" charset="-122"/>
                <a:ea typeface="仿宋" panose="02010609060101010101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7"/>
              </p:custDataLst>
            </p:nvPr>
          </p:nvSpPr>
          <p:spPr>
            <a:xfrm>
              <a:off x="-570630" y="1687053"/>
              <a:ext cx="16809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翟开盛</a:t>
              </a:r>
              <a:endPara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8"/>
            </p:custDataLst>
          </p:nvPr>
        </p:nvGrpSpPr>
        <p:grpSpPr>
          <a:xfrm>
            <a:off x="4996008" y="1917869"/>
            <a:ext cx="2089871" cy="1664668"/>
            <a:chOff x="249805" y="340520"/>
            <a:chExt cx="2089871" cy="1664668"/>
          </a:xfrm>
        </p:grpSpPr>
        <p:sp>
          <p:nvSpPr>
            <p:cNvPr id="11" name="文本框 10"/>
            <p:cNvSpPr txBox="1"/>
            <p:nvPr>
              <p:custDataLst>
                <p:tags r:id="rId9"/>
              </p:custDataLst>
            </p:nvPr>
          </p:nvSpPr>
          <p:spPr>
            <a:xfrm>
              <a:off x="249805" y="340520"/>
              <a:ext cx="2089871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sz="16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前端代码</a:t>
              </a:r>
              <a:r>
                <a:rPr lang="en-US" altLang="zh-CN" sz="16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2</a:t>
              </a:r>
              <a:endPara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0"/>
              </p:custDataLst>
            </p:nvPr>
          </p:nvSpPr>
          <p:spPr>
            <a:xfrm>
              <a:off x="508870" y="1668003"/>
              <a:ext cx="16809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陈柏源</a:t>
              </a:r>
              <a:endPara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2906528" y="3254242"/>
            <a:ext cx="2089871" cy="1371902"/>
            <a:chOff x="-900815" y="1667368"/>
            <a:chExt cx="2089871" cy="1371902"/>
          </a:xfrm>
        </p:grpSpPr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-900815" y="2578895"/>
              <a:ext cx="2089871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sz="16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前端代码</a:t>
              </a:r>
              <a:r>
                <a:rPr lang="en-US" altLang="zh-CN" sz="16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1</a:t>
              </a:r>
              <a:endPara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3"/>
              </p:custDataLst>
            </p:nvPr>
          </p:nvSpPr>
          <p:spPr>
            <a:xfrm>
              <a:off x="-737000" y="1667368"/>
              <a:ext cx="16809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姜钧域</a:t>
              </a:r>
              <a:endPara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4"/>
            </p:custDataLst>
          </p:nvPr>
        </p:nvGrpSpPr>
        <p:grpSpPr>
          <a:xfrm>
            <a:off x="7225868" y="3254877"/>
            <a:ext cx="2089871" cy="1361742"/>
            <a:chOff x="99945" y="1668003"/>
            <a:chExt cx="2089871" cy="1361742"/>
          </a:xfrm>
        </p:grpSpPr>
        <p:sp>
          <p:nvSpPr>
            <p:cNvPr id="18" name="文本框 17"/>
            <p:cNvSpPr txBox="1"/>
            <p:nvPr>
              <p:custDataLst>
                <p:tags r:id="rId15"/>
              </p:custDataLst>
            </p:nvPr>
          </p:nvSpPr>
          <p:spPr>
            <a:xfrm>
              <a:off x="99945" y="2569370"/>
              <a:ext cx="2089871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sz="16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后端代码</a:t>
              </a:r>
              <a:r>
                <a:rPr lang="en-US" altLang="zh-CN" sz="16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..</a:t>
              </a:r>
              <a:endPara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6"/>
              </p:custDataLst>
            </p:nvPr>
          </p:nvSpPr>
          <p:spPr>
            <a:xfrm>
              <a:off x="364090" y="1668003"/>
              <a:ext cx="16809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王彦哲</a:t>
              </a:r>
              <a:endPara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22" name="圆角矩形标注 21"/>
          <p:cNvSpPr/>
          <p:nvPr>
            <p:custDataLst>
              <p:tags r:id="rId17"/>
            </p:custDataLst>
          </p:nvPr>
        </p:nvSpPr>
        <p:spPr>
          <a:xfrm>
            <a:off x="9315567" y="3147793"/>
            <a:ext cx="2148377" cy="550984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>
              <a:latin typeface="+mj-ea"/>
              <a:ea typeface="+mj-ea"/>
              <a:sym typeface="+mn-lt"/>
            </a:endParaRPr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9515923" y="3245352"/>
            <a:ext cx="168094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rPr>
              <a:t>罗博才</a:t>
            </a:r>
            <a:endParaRPr lang="zh-CN" altLang="en-US" dirty="0">
              <a:solidFill>
                <a:schemeClr val="bg1"/>
              </a:solidFill>
              <a:sym typeface="HarmonyOS Sans SC Light" panose="00000400000000000000" pitchFamily="2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9"/>
            </p:custDataLst>
          </p:nvPr>
        </p:nvSpPr>
        <p:spPr>
          <a:xfrm>
            <a:off x="9315278" y="2044869"/>
            <a:ext cx="2089871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sz="1600" b="1" dirty="0">
                <a:latin typeface="仿宋" panose="02010609060101010101" charset="-122"/>
                <a:ea typeface="仿宋" panose="02010609060101010101" charset="-122"/>
                <a:sym typeface="HarmonyOS Sans SC Light" panose="00000400000000000000" pitchFamily="2" charset="-122"/>
              </a:rPr>
              <a:t>编写测试用例，单元测试，集成测试</a:t>
            </a:r>
            <a:endParaRPr sz="1600" b="1" dirty="0">
              <a:latin typeface="仿宋" panose="02010609060101010101" charset="-122"/>
              <a:ea typeface="仿宋" panose="02010609060101010101" charset="-122"/>
              <a:sym typeface="HarmonyOS Sans SC Light" panose="00000400000000000000" pitchFamily="2" charset="-122"/>
            </a:endParaRPr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6070" y="1349659"/>
            <a:ext cx="35766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199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5467234" y="1827021"/>
            <a:ext cx="3581934" cy="690692"/>
            <a:chOff x="2014729" y="1853820"/>
            <a:chExt cx="3581934" cy="690692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38467"/>
              <a:chOff x="2014729" y="2006045"/>
              <a:chExt cx="3581934" cy="538467"/>
            </a:xfrm>
          </p:grpSpPr>
          <p:sp>
            <p:nvSpPr>
              <p:cNvPr id="76" name="矩形: 圆角 75"/>
              <p:cNvSpPr/>
              <p:nvPr/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992990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项目技术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任意多边形: 形状 79"/>
            <p:cNvSpPr/>
            <p:nvPr/>
          </p:nvSpPr>
          <p:spPr>
            <a:xfrm rot="16200000">
              <a:off x="2253180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71346" y="2689223"/>
            <a:ext cx="4906369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web框架：SpringBoot3.X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数据库框架：Sping Data JPA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数据库：MySql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项目构建工具：Maven、vite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前端框架：Vue3.X、element plus、pina、axios、Vue Router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数据图表：ECharts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6070" y="1349659"/>
            <a:ext cx="363272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199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234" y="1827021"/>
            <a:ext cx="3581934" cy="690692"/>
            <a:chOff x="2014729" y="1853820"/>
            <a:chExt cx="3581934" cy="690692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38467"/>
              <a:chOff x="2014729" y="2006045"/>
              <a:chExt cx="3581934" cy="538467"/>
            </a:xfrm>
          </p:grpSpPr>
          <p:sp>
            <p:nvSpPr>
              <p:cNvPr id="76" name="矩形: 圆角 75"/>
              <p:cNvSpPr/>
              <p:nvPr/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220617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成果展示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任意多边形: 形状 79"/>
            <p:cNvSpPr/>
            <p:nvPr/>
          </p:nvSpPr>
          <p:spPr>
            <a:xfrm rot="16200000">
              <a:off x="2253180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71346" y="2701923"/>
            <a:ext cx="490636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41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1060450"/>
            <a:ext cx="9180830" cy="4737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LIDE.ICON" val="#157818;#35668;#170281;"/>
</p:tagLst>
</file>

<file path=ppt/tags/tag10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1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2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3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4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5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6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7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8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9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0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1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2.xml><?xml version="1.0" encoding="utf-8"?>
<p:tagLst xmlns:p="http://schemas.openxmlformats.org/presentationml/2006/main">
  <p:tag name="ISLIDE.ICON" val="#157818;#35668;#170281;"/>
</p:tagLst>
</file>

<file path=ppt/tags/tag23.xml><?xml version="1.0" encoding="utf-8"?>
<p:tagLst xmlns:p="http://schemas.openxmlformats.org/presentationml/2006/main">
  <p:tag name="ISLIDE.ICON" val="#157818;#35668;#170281;"/>
</p:tagLst>
</file>

<file path=ppt/tags/tag24.xml><?xml version="1.0" encoding="utf-8"?>
<p:tagLst xmlns:p="http://schemas.openxmlformats.org/presentationml/2006/main">
  <p:tag name="ISLIDE.ICON" val="#157818;#35668;#170281;"/>
</p:tagLst>
</file>

<file path=ppt/tags/tag25.xml><?xml version="1.0" encoding="utf-8"?>
<p:tagLst xmlns:p="http://schemas.openxmlformats.org/presentationml/2006/main">
  <p:tag name="ISLIDE.ICON" val="#157818;#35668;#170281;"/>
</p:tagLst>
</file>

<file path=ppt/tags/tag26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27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28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29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30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1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2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3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4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5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6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7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8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9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40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1.xml><?xml version="1.0" encoding="utf-8"?>
<p:tagLst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2.xml><?xml version="1.0" encoding="utf-8"?>
<p:tagLst xmlns:p="http://schemas.openxmlformats.org/presentationml/2006/main">
  <p:tag name="KSO_WM_DIAGRAM_VIRTUALLY_FRAME" val="{&quot;height&quot;:235.60125984251968,&quot;left&quot;:45.98110236220474,&quot;top&quot;:151.76330708661416,&quot;width&quot;:802.641653543307}"/>
</p:tagLst>
</file>

<file path=ppt/tags/tag43.xml><?xml version="1.0" encoding="utf-8"?>
<p:tagLst xmlns:p="http://schemas.openxmlformats.org/presentationml/2006/main">
  <p:tag name="KSO_WM_DIAGRAM_VIRTUALLY_FRAME" val="{&quot;height&quot;:236.35125984251968,&quot;left&quot;:45.98110236220474,&quot;top&quot;:151.01330708661416,&quot;width&quot;:802.641653543307}"/>
</p:tagLst>
</file>

<file path=ppt/tags/tag44.xml><?xml version="1.0" encoding="utf-8"?>
<p:tagLst xmlns:p="http://schemas.openxmlformats.org/presentationml/2006/main">
  <p:tag name="KSO_WM_DIAGRAM_VIRTUALLY_FRAME" val="{&quot;height&quot;:237.10125984251962,&quot;left&quot;:45.98110236220474,&quot;top&quot;:151.01330708661416,&quot;width&quot;:802.641653543307}"/>
</p:tagLst>
</file>

<file path=ppt/tags/tag45.xml><?xml version="1.0" encoding="utf-8"?>
<p:tagLst xmlns:p="http://schemas.openxmlformats.org/presentationml/2006/main">
  <p:tag name="ISLIDE.ICON" val="#157818;#35668;#170281;"/>
</p:tagLst>
</file>

<file path=ppt/tags/tag46.xml><?xml version="1.0" encoding="utf-8"?>
<p:tagLst xmlns:p="http://schemas.openxmlformats.org/presentationml/2006/main">
  <p:tag name="ISLIDE.ICON" val="#157818;#35668;#170281;"/>
</p:tagLst>
</file>

<file path=ppt/tags/tag47.xml><?xml version="1.0" encoding="utf-8"?>
<p:tagLst xmlns:p="http://schemas.openxmlformats.org/presentationml/2006/main">
  <p:tag name="ISLIDE.ICON" val="#157818;#35668;#170281;"/>
</p:tagLst>
</file>

<file path=ppt/tags/tag48.xml><?xml version="1.0" encoding="utf-8"?>
<p:tagLst xmlns:p="http://schemas.openxmlformats.org/presentationml/2006/main">
  <p:tag name="ISLIDE.ICON" val="#157818;#35668;#170281;"/>
</p:tagLst>
</file>

<file path=ppt/tags/tag49.xml><?xml version="1.0" encoding="utf-8"?>
<p:tagLst xmlns:p="http://schemas.openxmlformats.org/presentationml/2006/main">
  <p:tag name="ISLIDE.ICON" val="#157818;#35668;#170281;"/>
</p:tagLst>
</file>

<file path=ppt/tags/tag5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50.xml><?xml version="1.0" encoding="utf-8"?>
<p:tagLst xmlns:p="http://schemas.openxmlformats.org/presentationml/2006/main">
  <p:tag name="ISLIDE.ICON" val="#157818;#35668;#170281;"/>
</p:tagLst>
</file>

<file path=ppt/tags/tag51.xml><?xml version="1.0" encoding="utf-8"?>
<p:tagLst xmlns:p="http://schemas.openxmlformats.org/presentationml/2006/main">
  <p:tag name="ISLIDE.ICON" val="#157818;#35668;#170281;"/>
</p:tagLst>
</file>

<file path=ppt/tags/tag52.xml><?xml version="1.0" encoding="utf-8"?>
<p:tagLst xmlns:p="http://schemas.openxmlformats.org/presentationml/2006/main">
  <p:tag name="ISLIDE.ICON" val="#157818;#35668;#170281;"/>
</p:tagLst>
</file>

<file path=ppt/tags/tag53.xml><?xml version="1.0" encoding="utf-8"?>
<p:tagLst xmlns:p="http://schemas.openxmlformats.org/presentationml/2006/main">
  <p:tag name="commondata" val="eyJoZGlkIjoiNWQ3YmFhYWQ4NDA2YmNjMTdkODA3YWI1YTM3MDU4ZGYifQ=="/>
</p:tagLst>
</file>

<file path=ppt/tags/tag6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7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8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9.xml><?xml version="1.0" encoding="utf-8"?>
<p:tagLst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5vy1fzl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F628A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WPS 演示</Application>
  <PresentationFormat>宽屏</PresentationFormat>
  <Paragraphs>139</Paragraphs>
  <Slides>13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HarmonyOS Sans SC Light</vt:lpstr>
      <vt:lpstr>阿里巴巴普惠体 2.0 55 Regular</vt:lpstr>
      <vt:lpstr>MiSans Heavy</vt:lpstr>
      <vt:lpstr>思源宋体 CN Heavy</vt:lpstr>
      <vt:lpstr>仿宋</vt:lpstr>
      <vt:lpstr>MiSans Semibold</vt:lpstr>
      <vt:lpstr>微软雅黑</vt:lpstr>
      <vt:lpstr>Arial Unicode MS</vt:lpstr>
      <vt:lpstr>等线</vt:lpstr>
      <vt:lpstr>Calibri</vt:lpstr>
      <vt:lpstr>华文中宋</vt:lpstr>
      <vt:lpstr>阿里巴巴普惠体 2.0 55 Regular</vt:lpstr>
      <vt:lpstr>Segoe Print</vt:lpstr>
      <vt:lpstr>华文仿宋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简约毕业论文答辩通用PPT模板</dc:title>
  <dc:creator>©51PPT模板网（www.51pptmoban.com）</dc:creator>
  <cp:keywords>版权归属：51PPT模板网</cp:keywords>
  <dc:description>51PPT模板网，幻灯片演示模板及素材免费下载！
51PPT模板网 唯一访问网址：www.51pptmoban.com</dc:description>
  <cp:lastModifiedBy>翟开</cp:lastModifiedBy>
  <cp:revision>87</cp:revision>
  <dcterms:created xsi:type="dcterms:W3CDTF">2024-03-05T14:32:00Z</dcterms:created>
  <dcterms:modified xsi:type="dcterms:W3CDTF">2024-03-16T07:44:31Z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C853E88BC8424BBF95F856B988B47E8D_13</vt:lpwstr>
  </property>
  <property fmtid="{D5CDD505-2E9C-101B-9397-08002B2CF9AE}" pid="3" name="KSOProductBuildVer">
    <vt:lpwstr>2052-12.1.0.16388</vt:lpwstr>
  </property>
</Properties>
</file>