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300" r:id="rId5"/>
    <p:sldId id="301" r:id="rId6"/>
    <p:sldId id="307" r:id="rId7"/>
    <p:sldId id="306" r:id="rId8"/>
    <p:sldId id="313" r:id="rId9"/>
    <p:sldId id="320" r:id="rId10"/>
    <p:sldId id="11089800" r:id="rId11"/>
    <p:sldId id="11089801" r:id="rId12"/>
    <p:sldId id="11089802" r:id="rId13"/>
    <p:sldId id="11089803" r:id="rId14"/>
    <p:sldId id="32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05" userDrawn="1">
          <p15:clr>
            <a:srgbClr val="A4A3A4"/>
          </p15:clr>
        </p15:guide>
        <p15:guide id="3" orient="horz" pos="170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6" pos="70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87C"/>
    <a:srgbClr val="D8B2A7"/>
    <a:srgbClr val="4F6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40" autoAdjust="0"/>
  </p:normalViewPr>
  <p:slideViewPr>
    <p:cSldViewPr snapToGrid="0" showGuides="1">
      <p:cViewPr varScale="1">
        <p:scale>
          <a:sx n="78" d="100"/>
          <a:sy n="78" d="100"/>
        </p:scale>
        <p:origin x="126" y="420"/>
      </p:cViewPr>
      <p:guideLst>
        <p:guide orient="horz" pos="2150"/>
        <p:guide pos="3805"/>
        <p:guide orient="horz" pos="170"/>
        <p:guide orient="horz" pos="482"/>
        <p:guide pos="665"/>
        <p:guide pos="7053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413E-DA99-44DD-B5AA-7B895AA0CA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352C-F0B5-42D4-824B-F57CCC22DE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  <p:sp>
        <p:nvSpPr>
          <p:cNvPr id="64" name="iconfont-11253-5327384"/>
          <p:cNvSpPr/>
          <p:nvPr userDrawn="1"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组合 74"/>
          <p:cNvGrpSpPr/>
          <p:nvPr userDrawn="1"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130629" y="5918227"/>
            <a:ext cx="12453258" cy="1126783"/>
            <a:chOff x="-130629" y="4943394"/>
            <a:chExt cx="12453258" cy="2221364"/>
          </a:xfrm>
        </p:grpSpPr>
        <p:sp>
          <p:nvSpPr>
            <p:cNvPr id="5" name="任意多边形: 形状 4"/>
            <p:cNvSpPr/>
            <p:nvPr/>
          </p:nvSpPr>
          <p:spPr>
            <a:xfrm rot="10800000" flipH="1" flipV="1">
              <a:off x="0" y="4943394"/>
              <a:ext cx="12192000" cy="2221364"/>
            </a:xfrm>
            <a:custGeom>
              <a:avLst/>
              <a:gdLst>
                <a:gd name="connsiteX0" fmla="*/ 0 w 12192000"/>
                <a:gd name="connsiteY0" fmla="*/ 0 h 2221364"/>
                <a:gd name="connsiteX1" fmla="*/ 253642 w 12192000"/>
                <a:gd name="connsiteY1" fmla="*/ 8403 h 2221364"/>
                <a:gd name="connsiteX2" fmla="*/ 3764782 w 12192000"/>
                <a:gd name="connsiteY2" fmla="*/ 302544 h 2221364"/>
                <a:gd name="connsiteX3" fmla="*/ 5896915 w 12192000"/>
                <a:gd name="connsiteY3" fmla="*/ 1336944 h 2221364"/>
                <a:gd name="connsiteX4" fmla="*/ 6095749 w 12192000"/>
                <a:gd name="connsiteY4" fmla="*/ 1785137 h 2221364"/>
                <a:gd name="connsiteX5" fmla="*/ 6096000 w 12192000"/>
                <a:gd name="connsiteY5" fmla="*/ 1786275 h 2221364"/>
                <a:gd name="connsiteX6" fmla="*/ 6096251 w 12192000"/>
                <a:gd name="connsiteY6" fmla="*/ 1785137 h 2221364"/>
                <a:gd name="connsiteX7" fmla="*/ 6295085 w 12192000"/>
                <a:gd name="connsiteY7" fmla="*/ 1336944 h 2221364"/>
                <a:gd name="connsiteX8" fmla="*/ 8427218 w 12192000"/>
                <a:gd name="connsiteY8" fmla="*/ 302544 h 2221364"/>
                <a:gd name="connsiteX9" fmla="*/ 11938358 w 12192000"/>
                <a:gd name="connsiteY9" fmla="*/ 8403 h 2221364"/>
                <a:gd name="connsiteX10" fmla="*/ 12192000 w 12192000"/>
                <a:gd name="connsiteY10" fmla="*/ 0 h 2221364"/>
                <a:gd name="connsiteX11" fmla="*/ 12192000 w 12192000"/>
                <a:gd name="connsiteY11" fmla="*/ 2221364 h 2221364"/>
                <a:gd name="connsiteX12" fmla="*/ 0 w 12192000"/>
                <a:gd name="connsiteY12" fmla="*/ 2221364 h 222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00" h="2221364">
                  <a:moveTo>
                    <a:pt x="0" y="0"/>
                  </a:moveTo>
                  <a:lnTo>
                    <a:pt x="253642" y="8403"/>
                  </a:lnTo>
                  <a:cubicBezTo>
                    <a:pt x="1618467" y="57467"/>
                    <a:pt x="2886070" y="131024"/>
                    <a:pt x="3764782" y="302544"/>
                  </a:cubicBezTo>
                  <a:cubicBezTo>
                    <a:pt x="4936400" y="531236"/>
                    <a:pt x="5497219" y="747352"/>
                    <a:pt x="5896915" y="1336944"/>
                  </a:cubicBezTo>
                  <a:cubicBezTo>
                    <a:pt x="5984348" y="1465918"/>
                    <a:pt x="6048870" y="1617754"/>
                    <a:pt x="6095749" y="1785137"/>
                  </a:cubicBezTo>
                  <a:lnTo>
                    <a:pt x="6096000" y="1786275"/>
                  </a:lnTo>
                  <a:lnTo>
                    <a:pt x="6096251" y="1785137"/>
                  </a:lnTo>
                  <a:cubicBezTo>
                    <a:pt x="6143130" y="1617754"/>
                    <a:pt x="6207651" y="1465918"/>
                    <a:pt x="6295085" y="1336944"/>
                  </a:cubicBezTo>
                  <a:cubicBezTo>
                    <a:pt x="6694781" y="747352"/>
                    <a:pt x="7255601" y="531236"/>
                    <a:pt x="8427218" y="302544"/>
                  </a:cubicBezTo>
                  <a:cubicBezTo>
                    <a:pt x="9305930" y="131024"/>
                    <a:pt x="10573533" y="57467"/>
                    <a:pt x="11938358" y="8403"/>
                  </a:cubicBezTo>
                  <a:lnTo>
                    <a:pt x="12192000" y="0"/>
                  </a:lnTo>
                  <a:lnTo>
                    <a:pt x="12192000" y="2221364"/>
                  </a:lnTo>
                  <a:lnTo>
                    <a:pt x="0" y="2221364"/>
                  </a:lnTo>
                  <a:close/>
                </a:path>
              </a:pathLst>
            </a:custGeom>
            <a:solidFill>
              <a:srgbClr val="4858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rot="10800000" flipH="1" flipV="1">
              <a:off x="0" y="5368821"/>
              <a:ext cx="12192000" cy="1795936"/>
            </a:xfrm>
            <a:custGeom>
              <a:avLst/>
              <a:gdLst>
                <a:gd name="connsiteX0" fmla="*/ 0 w 12192000"/>
                <a:gd name="connsiteY0" fmla="*/ 0 h 1795936"/>
                <a:gd name="connsiteX1" fmla="*/ 143388 w 12192000"/>
                <a:gd name="connsiteY1" fmla="*/ 3955 h 1795936"/>
                <a:gd name="connsiteX2" fmla="*/ 3495235 w 12192000"/>
                <a:gd name="connsiteY2" fmla="*/ 221291 h 1795936"/>
                <a:gd name="connsiteX3" fmla="*/ 5873896 w 12192000"/>
                <a:gd name="connsiteY3" fmla="*/ 1040427 h 1795936"/>
                <a:gd name="connsiteX4" fmla="*/ 6095720 w 12192000"/>
                <a:gd name="connsiteY4" fmla="*/ 1395349 h 1795936"/>
                <a:gd name="connsiteX5" fmla="*/ 6096000 w 12192000"/>
                <a:gd name="connsiteY5" fmla="*/ 1396250 h 1795936"/>
                <a:gd name="connsiteX6" fmla="*/ 6096280 w 12192000"/>
                <a:gd name="connsiteY6" fmla="*/ 1395349 h 1795936"/>
                <a:gd name="connsiteX7" fmla="*/ 6318104 w 12192000"/>
                <a:gd name="connsiteY7" fmla="*/ 1040427 h 1795936"/>
                <a:gd name="connsiteX8" fmla="*/ 8696765 w 12192000"/>
                <a:gd name="connsiteY8" fmla="*/ 221291 h 1795936"/>
                <a:gd name="connsiteX9" fmla="*/ 12048613 w 12192000"/>
                <a:gd name="connsiteY9" fmla="*/ 3955 h 1795936"/>
                <a:gd name="connsiteX10" fmla="*/ 12192000 w 12192000"/>
                <a:gd name="connsiteY10" fmla="*/ 0 h 1795936"/>
                <a:gd name="connsiteX11" fmla="*/ 12192000 w 12192000"/>
                <a:gd name="connsiteY11" fmla="*/ 1795936 h 1795936"/>
                <a:gd name="connsiteX12" fmla="*/ 0 w 12192000"/>
                <a:gd name="connsiteY12" fmla="*/ 1795936 h 179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00" h="1795936">
                  <a:moveTo>
                    <a:pt x="0" y="0"/>
                  </a:moveTo>
                  <a:lnTo>
                    <a:pt x="143388" y="3955"/>
                  </a:lnTo>
                  <a:cubicBezTo>
                    <a:pt x="1447517" y="42990"/>
                    <a:pt x="2637461" y="102443"/>
                    <a:pt x="3495235" y="221291"/>
                  </a:cubicBezTo>
                  <a:cubicBezTo>
                    <a:pt x="4802323" y="402391"/>
                    <a:pt x="5427985" y="573532"/>
                    <a:pt x="5873896" y="1040427"/>
                  </a:cubicBezTo>
                  <a:cubicBezTo>
                    <a:pt x="5971439" y="1142561"/>
                    <a:pt x="6043422" y="1262799"/>
                    <a:pt x="6095720" y="1395349"/>
                  </a:cubicBezTo>
                  <a:lnTo>
                    <a:pt x="6096000" y="1396250"/>
                  </a:lnTo>
                  <a:lnTo>
                    <a:pt x="6096280" y="1395349"/>
                  </a:lnTo>
                  <a:cubicBezTo>
                    <a:pt x="6148580" y="1262799"/>
                    <a:pt x="6220561" y="1142561"/>
                    <a:pt x="6318104" y="1040427"/>
                  </a:cubicBezTo>
                  <a:cubicBezTo>
                    <a:pt x="6764015" y="573532"/>
                    <a:pt x="7389680" y="402391"/>
                    <a:pt x="8696765" y="221291"/>
                  </a:cubicBezTo>
                  <a:cubicBezTo>
                    <a:pt x="9554539" y="102443"/>
                    <a:pt x="10744485" y="42991"/>
                    <a:pt x="12048613" y="3955"/>
                  </a:cubicBezTo>
                  <a:lnTo>
                    <a:pt x="12192000" y="0"/>
                  </a:lnTo>
                  <a:lnTo>
                    <a:pt x="12192000" y="1795936"/>
                  </a:lnTo>
                  <a:lnTo>
                    <a:pt x="0" y="1795936"/>
                  </a:lnTo>
                  <a:close/>
                </a:path>
              </a:pathLst>
            </a:custGeom>
            <a:solidFill>
              <a:srgbClr val="4F62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rot="10800000" flipH="1" flipV="1">
              <a:off x="-130629" y="5631509"/>
              <a:ext cx="12453258" cy="1370655"/>
            </a:xfrm>
            <a:custGeom>
              <a:avLst/>
              <a:gdLst>
                <a:gd name="connsiteX0" fmla="*/ 12453258 w 12453258"/>
                <a:gd name="connsiteY0" fmla="*/ 0 h 1370654"/>
                <a:gd name="connsiteX1" fmla="*/ 12453258 w 12453258"/>
                <a:gd name="connsiteY1" fmla="*/ 1370654 h 1370654"/>
                <a:gd name="connsiteX2" fmla="*/ 0 w 12453258"/>
                <a:gd name="connsiteY2" fmla="*/ 1370654 h 1370654"/>
                <a:gd name="connsiteX3" fmla="*/ 0 w 12453258"/>
                <a:gd name="connsiteY3" fmla="*/ 92 h 1370654"/>
                <a:gd name="connsiteX4" fmla="*/ 271845 w 12453258"/>
                <a:gd name="connsiteY4" fmla="*/ 5877 h 1370654"/>
                <a:gd name="connsiteX5" fmla="*/ 3623692 w 12453258"/>
                <a:gd name="connsiteY5" fmla="*/ 173543 h 1370654"/>
                <a:gd name="connsiteX6" fmla="*/ 6002355 w 12453258"/>
                <a:gd name="connsiteY6" fmla="*/ 805477 h 1370654"/>
                <a:gd name="connsiteX7" fmla="*/ 6224177 w 12453258"/>
                <a:gd name="connsiteY7" fmla="*/ 1079286 h 1370654"/>
                <a:gd name="connsiteX8" fmla="*/ 6224457 w 12453258"/>
                <a:gd name="connsiteY8" fmla="*/ 1079981 h 1370654"/>
                <a:gd name="connsiteX9" fmla="*/ 6224738 w 12453258"/>
                <a:gd name="connsiteY9" fmla="*/ 1079286 h 1370654"/>
                <a:gd name="connsiteX10" fmla="*/ 6446561 w 12453258"/>
                <a:gd name="connsiteY10" fmla="*/ 805477 h 1370654"/>
                <a:gd name="connsiteX11" fmla="*/ 8825222 w 12453258"/>
                <a:gd name="connsiteY11" fmla="*/ 173543 h 1370654"/>
                <a:gd name="connsiteX12" fmla="*/ 12177070 w 12453258"/>
                <a:gd name="connsiteY12" fmla="*/ 5877 h 137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53258" h="1370654">
                  <a:moveTo>
                    <a:pt x="12453258" y="0"/>
                  </a:moveTo>
                  <a:lnTo>
                    <a:pt x="12453258" y="1370654"/>
                  </a:lnTo>
                  <a:lnTo>
                    <a:pt x="0" y="1370654"/>
                  </a:lnTo>
                  <a:lnTo>
                    <a:pt x="0" y="92"/>
                  </a:lnTo>
                  <a:lnTo>
                    <a:pt x="271845" y="5877"/>
                  </a:lnTo>
                  <a:cubicBezTo>
                    <a:pt x="1575973" y="35990"/>
                    <a:pt x="2765918" y="81856"/>
                    <a:pt x="3623692" y="173543"/>
                  </a:cubicBezTo>
                  <a:cubicBezTo>
                    <a:pt x="4930780" y="313255"/>
                    <a:pt x="5556442" y="445284"/>
                    <a:pt x="6002355" y="805477"/>
                  </a:cubicBezTo>
                  <a:cubicBezTo>
                    <a:pt x="6099896" y="884269"/>
                    <a:pt x="6171879" y="977029"/>
                    <a:pt x="6224177" y="1079286"/>
                  </a:cubicBezTo>
                  <a:lnTo>
                    <a:pt x="6224457" y="1079981"/>
                  </a:lnTo>
                  <a:lnTo>
                    <a:pt x="6224738" y="1079286"/>
                  </a:lnTo>
                  <a:cubicBezTo>
                    <a:pt x="6277037" y="977029"/>
                    <a:pt x="6349018" y="884269"/>
                    <a:pt x="6446561" y="805477"/>
                  </a:cubicBezTo>
                  <a:cubicBezTo>
                    <a:pt x="6892472" y="445284"/>
                    <a:pt x="7518137" y="313255"/>
                    <a:pt x="8825222" y="173543"/>
                  </a:cubicBezTo>
                  <a:cubicBezTo>
                    <a:pt x="9682996" y="81856"/>
                    <a:pt x="10872942" y="35991"/>
                    <a:pt x="12177070" y="5877"/>
                  </a:cubicBezTo>
                  <a:close/>
                </a:path>
              </a:pathLst>
            </a:custGeom>
            <a:solidFill>
              <a:srgbClr val="4F628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/>
          <p:cNvSpPr/>
          <p:nvPr userDrawn="1"/>
        </p:nvSpPr>
        <p:spPr>
          <a:xfrm>
            <a:off x="1240965" y="703938"/>
            <a:ext cx="845010" cy="59027"/>
          </a:xfrm>
          <a:prstGeom prst="roundRect">
            <a:avLst>
              <a:gd name="adj" fmla="val 50000"/>
            </a:avLst>
          </a:pr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1971675" y="703938"/>
            <a:ext cx="2393778" cy="59027"/>
          </a:xfrm>
          <a:prstGeom prst="roundRect">
            <a:avLst>
              <a:gd name="adj" fmla="val 50000"/>
            </a:avLst>
          </a:prstGeom>
          <a:solidFill>
            <a:srgbClr val="4F62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5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07247" y="298818"/>
            <a:ext cx="3513983" cy="1204794"/>
            <a:chOff x="870547" y="7238685"/>
            <a:chExt cx="3333750" cy="1143000"/>
          </a:xfrm>
        </p:grpSpPr>
        <p:grpSp>
          <p:nvGrpSpPr>
            <p:cNvPr id="3" name="组合 2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5" name="任意多边形: 形状 4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2" name="组合 41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59" name="任意多边形: 形状 58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5" name="组合 44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47" name="任意多边形: 形状 46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6" name="任意多边形: 形状 45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" name="矩形 3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2" Type="http://schemas.openxmlformats.org/officeDocument/2006/relationships/notesSlide" Target="../notesSlides/notesSlide5.xml"/><Relationship Id="rId21" Type="http://schemas.openxmlformats.org/officeDocument/2006/relationships/slideLayout" Target="../slideLayouts/slideLayout4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/>
          <p:cNvSpPr/>
          <p:nvPr/>
        </p:nvSpPr>
        <p:spPr>
          <a:xfrm>
            <a:off x="3386556" y="2680983"/>
            <a:ext cx="5414544" cy="369332"/>
          </a:xfrm>
          <a:prstGeom prst="roundRect">
            <a:avLst>
              <a:gd name="adj" fmla="val 50000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/>
          <p:cNvSpPr/>
          <p:nvPr/>
        </p:nvSpPr>
        <p:spPr>
          <a:xfrm rot="10800000" flipH="1" flipV="1">
            <a:off x="0" y="3253883"/>
            <a:ext cx="12192000" cy="3604116"/>
          </a:xfrm>
          <a:custGeom>
            <a:avLst/>
            <a:gdLst>
              <a:gd name="connsiteX0" fmla="*/ 0 w 12192000"/>
              <a:gd name="connsiteY0" fmla="*/ 0 h 3604116"/>
              <a:gd name="connsiteX1" fmla="*/ 253642 w 12192000"/>
              <a:gd name="connsiteY1" fmla="*/ 8403 h 3604116"/>
              <a:gd name="connsiteX2" fmla="*/ 3764782 w 12192000"/>
              <a:gd name="connsiteY2" fmla="*/ 302544 h 3604116"/>
              <a:gd name="connsiteX3" fmla="*/ 5896915 w 12192000"/>
              <a:gd name="connsiteY3" fmla="*/ 1336944 h 3604116"/>
              <a:gd name="connsiteX4" fmla="*/ 6095749 w 12192000"/>
              <a:gd name="connsiteY4" fmla="*/ 1785137 h 3604116"/>
              <a:gd name="connsiteX5" fmla="*/ 6096000 w 12192000"/>
              <a:gd name="connsiteY5" fmla="*/ 1786275 h 3604116"/>
              <a:gd name="connsiteX6" fmla="*/ 6096251 w 12192000"/>
              <a:gd name="connsiteY6" fmla="*/ 1785137 h 3604116"/>
              <a:gd name="connsiteX7" fmla="*/ 6295085 w 12192000"/>
              <a:gd name="connsiteY7" fmla="*/ 1336944 h 3604116"/>
              <a:gd name="connsiteX8" fmla="*/ 8427218 w 12192000"/>
              <a:gd name="connsiteY8" fmla="*/ 302544 h 3604116"/>
              <a:gd name="connsiteX9" fmla="*/ 11938358 w 12192000"/>
              <a:gd name="connsiteY9" fmla="*/ 8403 h 3604116"/>
              <a:gd name="connsiteX10" fmla="*/ 12192000 w 12192000"/>
              <a:gd name="connsiteY10" fmla="*/ 0 h 3604116"/>
              <a:gd name="connsiteX11" fmla="*/ 12192000 w 12192000"/>
              <a:gd name="connsiteY11" fmla="*/ 3604116 h 3604116"/>
              <a:gd name="connsiteX12" fmla="*/ 6177872 w 12192000"/>
              <a:gd name="connsiteY12" fmla="*/ 3604116 h 3604116"/>
              <a:gd name="connsiteX13" fmla="*/ 6014128 w 12192000"/>
              <a:gd name="connsiteY13" fmla="*/ 3604116 h 3604116"/>
              <a:gd name="connsiteX14" fmla="*/ 0 w 12192000"/>
              <a:gd name="connsiteY14" fmla="*/ 3604116 h 360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604116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3604116"/>
                </a:lnTo>
                <a:lnTo>
                  <a:pt x="6177872" y="3604116"/>
                </a:lnTo>
                <a:lnTo>
                  <a:pt x="6014128" y="3604116"/>
                </a:lnTo>
                <a:lnTo>
                  <a:pt x="0" y="3604116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 rot="10800000" flipH="1" flipV="1">
            <a:off x="0" y="3679311"/>
            <a:ext cx="12192000" cy="3178689"/>
          </a:xfrm>
          <a:custGeom>
            <a:avLst/>
            <a:gdLst>
              <a:gd name="connsiteX0" fmla="*/ 0 w 12192000"/>
              <a:gd name="connsiteY0" fmla="*/ 0 h 3178689"/>
              <a:gd name="connsiteX1" fmla="*/ 143388 w 12192000"/>
              <a:gd name="connsiteY1" fmla="*/ 3955 h 3178689"/>
              <a:gd name="connsiteX2" fmla="*/ 3495235 w 12192000"/>
              <a:gd name="connsiteY2" fmla="*/ 221291 h 3178689"/>
              <a:gd name="connsiteX3" fmla="*/ 5873896 w 12192000"/>
              <a:gd name="connsiteY3" fmla="*/ 1040427 h 3178689"/>
              <a:gd name="connsiteX4" fmla="*/ 6095720 w 12192000"/>
              <a:gd name="connsiteY4" fmla="*/ 1395349 h 3178689"/>
              <a:gd name="connsiteX5" fmla="*/ 6096000 w 12192000"/>
              <a:gd name="connsiteY5" fmla="*/ 1396250 h 3178689"/>
              <a:gd name="connsiteX6" fmla="*/ 6096280 w 12192000"/>
              <a:gd name="connsiteY6" fmla="*/ 1395349 h 3178689"/>
              <a:gd name="connsiteX7" fmla="*/ 6318104 w 12192000"/>
              <a:gd name="connsiteY7" fmla="*/ 1040427 h 3178689"/>
              <a:gd name="connsiteX8" fmla="*/ 8696765 w 12192000"/>
              <a:gd name="connsiteY8" fmla="*/ 221291 h 3178689"/>
              <a:gd name="connsiteX9" fmla="*/ 12048613 w 12192000"/>
              <a:gd name="connsiteY9" fmla="*/ 3955 h 3178689"/>
              <a:gd name="connsiteX10" fmla="*/ 12192000 w 12192000"/>
              <a:gd name="connsiteY10" fmla="*/ 0 h 3178689"/>
              <a:gd name="connsiteX11" fmla="*/ 12192000 w 12192000"/>
              <a:gd name="connsiteY11" fmla="*/ 3178689 h 3178689"/>
              <a:gd name="connsiteX12" fmla="*/ 0 w 12192000"/>
              <a:gd name="connsiteY12" fmla="*/ 3178689 h 317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178689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1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3178689"/>
                </a:lnTo>
                <a:lnTo>
                  <a:pt x="0" y="3178689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 rot="10800000" flipH="1" flipV="1">
            <a:off x="-130629" y="4240064"/>
            <a:ext cx="12453258" cy="2828392"/>
          </a:xfrm>
          <a:custGeom>
            <a:avLst/>
            <a:gdLst>
              <a:gd name="connsiteX0" fmla="*/ 12453258 w 12453258"/>
              <a:gd name="connsiteY0" fmla="*/ 0 h 2828392"/>
              <a:gd name="connsiteX1" fmla="*/ 12453258 w 12453258"/>
              <a:gd name="connsiteY1" fmla="*/ 2828392 h 2828392"/>
              <a:gd name="connsiteX2" fmla="*/ 0 w 12453258"/>
              <a:gd name="connsiteY2" fmla="*/ 2828392 h 2828392"/>
              <a:gd name="connsiteX3" fmla="*/ 0 w 12453258"/>
              <a:gd name="connsiteY3" fmla="*/ 92 h 2828392"/>
              <a:gd name="connsiteX4" fmla="*/ 271845 w 12453258"/>
              <a:gd name="connsiteY4" fmla="*/ 5877 h 2828392"/>
              <a:gd name="connsiteX5" fmla="*/ 3623692 w 12453258"/>
              <a:gd name="connsiteY5" fmla="*/ 173543 h 2828392"/>
              <a:gd name="connsiteX6" fmla="*/ 6002354 w 12453258"/>
              <a:gd name="connsiteY6" fmla="*/ 805477 h 2828392"/>
              <a:gd name="connsiteX7" fmla="*/ 6224177 w 12453258"/>
              <a:gd name="connsiteY7" fmla="*/ 1079286 h 2828392"/>
              <a:gd name="connsiteX8" fmla="*/ 6224457 w 12453258"/>
              <a:gd name="connsiteY8" fmla="*/ 1079981 h 2828392"/>
              <a:gd name="connsiteX9" fmla="*/ 6224737 w 12453258"/>
              <a:gd name="connsiteY9" fmla="*/ 1079286 h 2828392"/>
              <a:gd name="connsiteX10" fmla="*/ 6446561 w 12453258"/>
              <a:gd name="connsiteY10" fmla="*/ 805477 h 2828392"/>
              <a:gd name="connsiteX11" fmla="*/ 8825222 w 12453258"/>
              <a:gd name="connsiteY11" fmla="*/ 173543 h 2828392"/>
              <a:gd name="connsiteX12" fmla="*/ 12177070 w 12453258"/>
              <a:gd name="connsiteY12" fmla="*/ 5877 h 28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2828392">
                <a:moveTo>
                  <a:pt x="12453258" y="0"/>
                </a:moveTo>
                <a:lnTo>
                  <a:pt x="12453258" y="2828392"/>
                </a:lnTo>
                <a:lnTo>
                  <a:pt x="0" y="2828392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4" y="805477"/>
                </a:cubicBezTo>
                <a:cubicBezTo>
                  <a:pt x="6099896" y="884269"/>
                  <a:pt x="6171878" y="977029"/>
                  <a:pt x="6224177" y="1079286"/>
                </a:cubicBezTo>
                <a:lnTo>
                  <a:pt x="6224457" y="1079981"/>
                </a:lnTo>
                <a:lnTo>
                  <a:pt x="6224737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-423905"/>
            <a:ext cx="1079500" cy="251496"/>
            <a:chOff x="0" y="-921709"/>
            <a:chExt cx="2125980" cy="495300"/>
          </a:xfrm>
        </p:grpSpPr>
        <p:sp>
          <p:nvSpPr>
            <p:cNvPr id="44" name="椭圆 43"/>
            <p:cNvSpPr/>
            <p:nvPr/>
          </p:nvSpPr>
          <p:spPr>
            <a:xfrm>
              <a:off x="0" y="-921709"/>
              <a:ext cx="495300" cy="49530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15340" y="-921709"/>
              <a:ext cx="495300" cy="49530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630680" y="-921709"/>
              <a:ext cx="495300" cy="49530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椭圆 46"/>
          <p:cNvSpPr/>
          <p:nvPr/>
        </p:nvSpPr>
        <p:spPr>
          <a:xfrm>
            <a:off x="5461000" y="4287590"/>
            <a:ext cx="1270000" cy="127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086965" y="5894793"/>
            <a:ext cx="6018070" cy="319121"/>
            <a:chOff x="2608890" y="5894793"/>
            <a:chExt cx="6018070" cy="319121"/>
          </a:xfrm>
        </p:grpSpPr>
        <p:grpSp>
          <p:nvGrpSpPr>
            <p:cNvPr id="60" name="组合 59"/>
            <p:cNvGrpSpPr/>
            <p:nvPr/>
          </p:nvGrpSpPr>
          <p:grpSpPr>
            <a:xfrm>
              <a:off x="2608890" y="5900679"/>
              <a:ext cx="2229895" cy="313235"/>
              <a:chOff x="2608890" y="5900679"/>
              <a:chExt cx="2229895" cy="313235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811657" y="5907209"/>
                <a:ext cx="2027128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答辩学生：姜钧域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6" name="graduate_57239"/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4872754" y="5907209"/>
              <a:ext cx="202712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endPara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713006" y="5894793"/>
              <a:ext cx="1913954" cy="313623"/>
              <a:chOff x="7007446" y="5894793"/>
              <a:chExt cx="1913954" cy="31362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253195" y="5900679"/>
                <a:ext cx="1668205" cy="30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2024.03.17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8" name="watch_346578"/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4897593" y="571748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2024</a:t>
            </a:r>
            <a:endParaRPr lang="zh-CN" altLang="en-US" sz="6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44637" y="1344094"/>
            <a:ext cx="749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学生信息管理系统</a:t>
            </a:r>
            <a:endParaRPr lang="zh-CN" altLang="en-US" sz="7200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3345" y="2724785"/>
            <a:ext cx="1557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组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 rot="5400000">
            <a:off x="5818547" y="3716166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556000" y="845185"/>
            <a:ext cx="7147560" cy="4940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系统成功登录之后进入首页，如下所示：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630805" y="1252220"/>
            <a:ext cx="8374380" cy="455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88900" y="2888615"/>
            <a:ext cx="7147560" cy="34620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6350" indent="-6350"/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 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分别是：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(1)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个人设置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(2)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系统管理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(3)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数据管理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(4)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成绩管理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(5)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数据统计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568575" y="1360170"/>
            <a:ext cx="9290685" cy="11106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492125" indent="-492125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在页面左侧有打开各个具体功能选项的跳转文字提示，点击相应文字及可跳转至相应页面。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68575" y="2005330"/>
            <a:ext cx="783145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/>
          <p:cNvSpPr/>
          <p:nvPr/>
        </p:nvSpPr>
        <p:spPr>
          <a:xfrm>
            <a:off x="3386556" y="2680983"/>
            <a:ext cx="5414544" cy="369332"/>
          </a:xfrm>
          <a:prstGeom prst="roundRect">
            <a:avLst>
              <a:gd name="adj" fmla="val 50000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/>
          <p:cNvSpPr/>
          <p:nvPr/>
        </p:nvSpPr>
        <p:spPr>
          <a:xfrm rot="10800000" flipH="1" flipV="1">
            <a:off x="0" y="3253883"/>
            <a:ext cx="12192000" cy="3604116"/>
          </a:xfrm>
          <a:custGeom>
            <a:avLst/>
            <a:gdLst>
              <a:gd name="connsiteX0" fmla="*/ 0 w 12192000"/>
              <a:gd name="connsiteY0" fmla="*/ 0 h 3604116"/>
              <a:gd name="connsiteX1" fmla="*/ 253642 w 12192000"/>
              <a:gd name="connsiteY1" fmla="*/ 8403 h 3604116"/>
              <a:gd name="connsiteX2" fmla="*/ 3764782 w 12192000"/>
              <a:gd name="connsiteY2" fmla="*/ 302544 h 3604116"/>
              <a:gd name="connsiteX3" fmla="*/ 5896915 w 12192000"/>
              <a:gd name="connsiteY3" fmla="*/ 1336944 h 3604116"/>
              <a:gd name="connsiteX4" fmla="*/ 6095749 w 12192000"/>
              <a:gd name="connsiteY4" fmla="*/ 1785137 h 3604116"/>
              <a:gd name="connsiteX5" fmla="*/ 6096000 w 12192000"/>
              <a:gd name="connsiteY5" fmla="*/ 1786275 h 3604116"/>
              <a:gd name="connsiteX6" fmla="*/ 6096251 w 12192000"/>
              <a:gd name="connsiteY6" fmla="*/ 1785137 h 3604116"/>
              <a:gd name="connsiteX7" fmla="*/ 6295085 w 12192000"/>
              <a:gd name="connsiteY7" fmla="*/ 1336944 h 3604116"/>
              <a:gd name="connsiteX8" fmla="*/ 8427218 w 12192000"/>
              <a:gd name="connsiteY8" fmla="*/ 302544 h 3604116"/>
              <a:gd name="connsiteX9" fmla="*/ 11938358 w 12192000"/>
              <a:gd name="connsiteY9" fmla="*/ 8403 h 3604116"/>
              <a:gd name="connsiteX10" fmla="*/ 12192000 w 12192000"/>
              <a:gd name="connsiteY10" fmla="*/ 0 h 3604116"/>
              <a:gd name="connsiteX11" fmla="*/ 12192000 w 12192000"/>
              <a:gd name="connsiteY11" fmla="*/ 3604116 h 3604116"/>
              <a:gd name="connsiteX12" fmla="*/ 6177872 w 12192000"/>
              <a:gd name="connsiteY12" fmla="*/ 3604116 h 3604116"/>
              <a:gd name="connsiteX13" fmla="*/ 6014128 w 12192000"/>
              <a:gd name="connsiteY13" fmla="*/ 3604116 h 3604116"/>
              <a:gd name="connsiteX14" fmla="*/ 0 w 12192000"/>
              <a:gd name="connsiteY14" fmla="*/ 3604116 h 360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604116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3604116"/>
                </a:lnTo>
                <a:lnTo>
                  <a:pt x="6177872" y="3604116"/>
                </a:lnTo>
                <a:lnTo>
                  <a:pt x="6014128" y="3604116"/>
                </a:lnTo>
                <a:lnTo>
                  <a:pt x="0" y="3604116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 rot="10800000" flipH="1" flipV="1">
            <a:off x="0" y="3679311"/>
            <a:ext cx="12192000" cy="3178689"/>
          </a:xfrm>
          <a:custGeom>
            <a:avLst/>
            <a:gdLst>
              <a:gd name="connsiteX0" fmla="*/ 0 w 12192000"/>
              <a:gd name="connsiteY0" fmla="*/ 0 h 3178689"/>
              <a:gd name="connsiteX1" fmla="*/ 143388 w 12192000"/>
              <a:gd name="connsiteY1" fmla="*/ 3955 h 3178689"/>
              <a:gd name="connsiteX2" fmla="*/ 3495235 w 12192000"/>
              <a:gd name="connsiteY2" fmla="*/ 221291 h 3178689"/>
              <a:gd name="connsiteX3" fmla="*/ 5873896 w 12192000"/>
              <a:gd name="connsiteY3" fmla="*/ 1040427 h 3178689"/>
              <a:gd name="connsiteX4" fmla="*/ 6095720 w 12192000"/>
              <a:gd name="connsiteY4" fmla="*/ 1395349 h 3178689"/>
              <a:gd name="connsiteX5" fmla="*/ 6096000 w 12192000"/>
              <a:gd name="connsiteY5" fmla="*/ 1396250 h 3178689"/>
              <a:gd name="connsiteX6" fmla="*/ 6096280 w 12192000"/>
              <a:gd name="connsiteY6" fmla="*/ 1395349 h 3178689"/>
              <a:gd name="connsiteX7" fmla="*/ 6318104 w 12192000"/>
              <a:gd name="connsiteY7" fmla="*/ 1040427 h 3178689"/>
              <a:gd name="connsiteX8" fmla="*/ 8696765 w 12192000"/>
              <a:gd name="connsiteY8" fmla="*/ 221291 h 3178689"/>
              <a:gd name="connsiteX9" fmla="*/ 12048613 w 12192000"/>
              <a:gd name="connsiteY9" fmla="*/ 3955 h 3178689"/>
              <a:gd name="connsiteX10" fmla="*/ 12192000 w 12192000"/>
              <a:gd name="connsiteY10" fmla="*/ 0 h 3178689"/>
              <a:gd name="connsiteX11" fmla="*/ 12192000 w 12192000"/>
              <a:gd name="connsiteY11" fmla="*/ 3178689 h 3178689"/>
              <a:gd name="connsiteX12" fmla="*/ 0 w 12192000"/>
              <a:gd name="connsiteY12" fmla="*/ 3178689 h 317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178689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1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3178689"/>
                </a:lnTo>
                <a:lnTo>
                  <a:pt x="0" y="3178689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 rot="10800000" flipH="1" flipV="1">
            <a:off x="-130629" y="4240064"/>
            <a:ext cx="12453258" cy="2828392"/>
          </a:xfrm>
          <a:custGeom>
            <a:avLst/>
            <a:gdLst>
              <a:gd name="connsiteX0" fmla="*/ 12453258 w 12453258"/>
              <a:gd name="connsiteY0" fmla="*/ 0 h 2828392"/>
              <a:gd name="connsiteX1" fmla="*/ 12453258 w 12453258"/>
              <a:gd name="connsiteY1" fmla="*/ 2828392 h 2828392"/>
              <a:gd name="connsiteX2" fmla="*/ 0 w 12453258"/>
              <a:gd name="connsiteY2" fmla="*/ 2828392 h 2828392"/>
              <a:gd name="connsiteX3" fmla="*/ 0 w 12453258"/>
              <a:gd name="connsiteY3" fmla="*/ 92 h 2828392"/>
              <a:gd name="connsiteX4" fmla="*/ 271845 w 12453258"/>
              <a:gd name="connsiteY4" fmla="*/ 5877 h 2828392"/>
              <a:gd name="connsiteX5" fmla="*/ 3623692 w 12453258"/>
              <a:gd name="connsiteY5" fmla="*/ 173543 h 2828392"/>
              <a:gd name="connsiteX6" fmla="*/ 6002354 w 12453258"/>
              <a:gd name="connsiteY6" fmla="*/ 805477 h 2828392"/>
              <a:gd name="connsiteX7" fmla="*/ 6224177 w 12453258"/>
              <a:gd name="connsiteY7" fmla="*/ 1079286 h 2828392"/>
              <a:gd name="connsiteX8" fmla="*/ 6224457 w 12453258"/>
              <a:gd name="connsiteY8" fmla="*/ 1079981 h 2828392"/>
              <a:gd name="connsiteX9" fmla="*/ 6224737 w 12453258"/>
              <a:gd name="connsiteY9" fmla="*/ 1079286 h 2828392"/>
              <a:gd name="connsiteX10" fmla="*/ 6446561 w 12453258"/>
              <a:gd name="connsiteY10" fmla="*/ 805477 h 2828392"/>
              <a:gd name="connsiteX11" fmla="*/ 8825222 w 12453258"/>
              <a:gd name="connsiteY11" fmla="*/ 173543 h 2828392"/>
              <a:gd name="connsiteX12" fmla="*/ 12177070 w 12453258"/>
              <a:gd name="connsiteY12" fmla="*/ 5877 h 28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2828392">
                <a:moveTo>
                  <a:pt x="12453258" y="0"/>
                </a:moveTo>
                <a:lnTo>
                  <a:pt x="12453258" y="2828392"/>
                </a:lnTo>
                <a:lnTo>
                  <a:pt x="0" y="2828392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4" y="805477"/>
                </a:cubicBezTo>
                <a:cubicBezTo>
                  <a:pt x="6099896" y="884269"/>
                  <a:pt x="6171878" y="977029"/>
                  <a:pt x="6224177" y="1079286"/>
                </a:cubicBezTo>
                <a:lnTo>
                  <a:pt x="6224457" y="1079981"/>
                </a:lnTo>
                <a:lnTo>
                  <a:pt x="6224737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461000" y="4287590"/>
            <a:ext cx="1270000" cy="127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87874" y="473792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rgbClr val="48587C"/>
              </a:soli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86965" y="5894793"/>
            <a:ext cx="6018070" cy="319121"/>
            <a:chOff x="2608890" y="5894793"/>
            <a:chExt cx="6018070" cy="319121"/>
          </a:xfrm>
        </p:grpSpPr>
        <p:grpSp>
          <p:nvGrpSpPr>
            <p:cNvPr id="60" name="组合 59"/>
            <p:cNvGrpSpPr/>
            <p:nvPr/>
          </p:nvGrpSpPr>
          <p:grpSpPr>
            <a:xfrm>
              <a:off x="2608890" y="5900679"/>
              <a:ext cx="2229895" cy="313235"/>
              <a:chOff x="2608890" y="5900679"/>
              <a:chExt cx="2229895" cy="313235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811657" y="5907209"/>
                <a:ext cx="2027128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答辩学生：姜钧域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6" name="graduate_57239"/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713006" y="5894793"/>
              <a:ext cx="1913954" cy="313623"/>
              <a:chOff x="7007446" y="5894793"/>
              <a:chExt cx="1913954" cy="31362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253195" y="5900679"/>
                <a:ext cx="1668205" cy="30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2024.03.17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8" name="watch_346578"/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4897593" y="571748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2024</a:t>
            </a:r>
            <a:endParaRPr lang="zh-CN" altLang="en-US" sz="6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24579" y="1544155"/>
            <a:ext cx="987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感谢您的聆听，恳请批评指正！</a:t>
            </a:r>
            <a:endParaRPr lang="zh-CN" altLang="en-US" sz="5400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61635" y="2724785"/>
            <a:ext cx="1386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组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 rot="5400000">
            <a:off x="5818547" y="3716166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4495473" y="266279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CONTENTS</a:t>
            </a:r>
            <a:endParaRPr lang="zh-CN" altLang="en-US" sz="40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11170" y="71140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  <a:endParaRPr lang="zh-CN" altLang="en-US" sz="5400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>
            <p:custDataLst>
              <p:tags r:id="rId1"/>
            </p:custDataLst>
          </p:nvPr>
        </p:nvGrpSpPr>
        <p:grpSpPr>
          <a:xfrm>
            <a:off x="2159108" y="1942720"/>
            <a:ext cx="3581934" cy="692723"/>
            <a:chOff x="2014729" y="1853820"/>
            <a:chExt cx="3581934" cy="692723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76" name="矩形: 圆角 75"/>
              <p:cNvSpPr/>
              <p:nvPr>
                <p:custDataLst>
                  <p:tags r:id="rId2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179200" y="2023323"/>
                <a:ext cx="620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项目介绍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>
              <p:custDataLst>
                <p:tags r:id="rId5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>
            <p:custDataLst>
              <p:tags r:id="rId6"/>
            </p:custDataLst>
          </p:nvPr>
        </p:nvGrpSpPr>
        <p:grpSpPr>
          <a:xfrm>
            <a:off x="6432725" y="1942720"/>
            <a:ext cx="3581934" cy="692723"/>
            <a:chOff x="2014729" y="1853820"/>
            <a:chExt cx="3581934" cy="692723"/>
          </a:xfrm>
        </p:grpSpPr>
        <p:grpSp>
          <p:nvGrpSpPr>
            <p:cNvPr id="96" name="组合 95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98" name="矩形: 圆角 97"/>
              <p:cNvSpPr/>
              <p:nvPr>
                <p:custDataLst>
                  <p:tags r:id="rId7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179200" y="2023323"/>
                <a:ext cx="662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00" name="文本框 9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项目分工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任意多边形: 形状 96"/>
            <p:cNvSpPr/>
            <p:nvPr>
              <p:custDataLst>
                <p:tags r:id="rId10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>
            <p:custDataLst>
              <p:tags r:id="rId11"/>
            </p:custDataLst>
          </p:nvPr>
        </p:nvGrpSpPr>
        <p:grpSpPr>
          <a:xfrm>
            <a:off x="2159108" y="3280631"/>
            <a:ext cx="3581934" cy="692723"/>
            <a:chOff x="2014729" y="1853820"/>
            <a:chExt cx="3581934" cy="692723"/>
          </a:xfrm>
        </p:grpSpPr>
        <p:grpSp>
          <p:nvGrpSpPr>
            <p:cNvPr id="102" name="组合 101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104" name="矩形: 圆角 103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179200" y="2023323"/>
                <a:ext cx="662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06" name="文本框 105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项目技术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任意多边形: 形状 102"/>
            <p:cNvSpPr/>
            <p:nvPr>
              <p:custDataLst>
                <p:tags r:id="rId15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>
            <p:custDataLst>
              <p:tags r:id="rId16"/>
            </p:custDataLst>
          </p:nvPr>
        </p:nvGrpSpPr>
        <p:grpSpPr>
          <a:xfrm>
            <a:off x="6432725" y="3280631"/>
            <a:ext cx="3581934" cy="692723"/>
            <a:chOff x="2014729" y="1853820"/>
            <a:chExt cx="3581934" cy="692723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110" name="矩形: 圆角 109"/>
              <p:cNvSpPr/>
              <p:nvPr>
                <p:custDataLst>
                  <p:tags r:id="rId17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179200" y="2023323"/>
                <a:ext cx="670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12" name="文本框 11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成果展示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任意多边形: 形状 108"/>
            <p:cNvSpPr/>
            <p:nvPr>
              <p:custDataLst>
                <p:tags r:id="rId20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2832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10680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项目介绍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701923"/>
            <a:ext cx="490636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学生信息管理系统仅适用于大学院校学生选课以及班级课程管理，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5702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20617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项目分工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项目分工</a:t>
            </a:r>
            <a:endParaRPr lang="zh-CN" altLang="en-US" dirty="0"/>
          </a:p>
        </p:txBody>
      </p:sp>
      <p:sp>
        <p:nvSpPr>
          <p:cNvPr id="9" name="圆角矩形标注 8"/>
          <p:cNvSpPr/>
          <p:nvPr>
            <p:custDataLst>
              <p:tags r:id="rId1"/>
            </p:custDataLst>
          </p:nvPr>
        </p:nvSpPr>
        <p:spPr>
          <a:xfrm>
            <a:off x="7155932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676670" y="2865004"/>
            <a:ext cx="2148377" cy="833773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4F62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sp>
        <p:nvSpPr>
          <p:cNvPr id="3" name="圆角矩形标注 2"/>
          <p:cNvSpPr/>
          <p:nvPr>
            <p:custDataLst>
              <p:tags r:id="rId3"/>
            </p:custDataLst>
          </p:nvPr>
        </p:nvSpPr>
        <p:spPr>
          <a:xfrm>
            <a:off x="2848065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>
            <a:off x="4995966" y="2865004"/>
            <a:ext cx="2148377" cy="833773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4F62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757950" y="1988989"/>
            <a:ext cx="2089871" cy="1622123"/>
            <a:chOff x="-630305" y="402115"/>
            <a:chExt cx="2089871" cy="1622123"/>
          </a:xfrm>
        </p:grpSpPr>
        <p:sp>
          <p:nvSpPr>
            <p:cNvPr id="7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-630305" y="402115"/>
              <a:ext cx="2089871" cy="783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sz="1000" b="1" dirty="0">
                  <a:latin typeface="仿宋" panose="02010609060101010101" charset="-122"/>
                  <a:ea typeface="仿宋" panose="02010609060101010101" charset="-122"/>
                  <a:sym typeface="HarmonyOS Sans SC Light" panose="00000400000000000000" pitchFamily="2" charset="-122"/>
                </a:rPr>
                <a:t>需求分析，规划项目进度，撰写文档（需求规约、数据库设计、系统架构）</a:t>
              </a:r>
              <a:endParaRPr sz="1000" b="1" dirty="0">
                <a:latin typeface="仿宋" panose="02010609060101010101" charset="-122"/>
                <a:ea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-570630" y="168705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翟开盛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4996008" y="1917869"/>
            <a:ext cx="2089871" cy="1664668"/>
            <a:chOff x="249805" y="340520"/>
            <a:chExt cx="2089871" cy="1664668"/>
          </a:xfrm>
        </p:grpSpPr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249805" y="340520"/>
              <a:ext cx="2089871" cy="321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0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前端代码</a:t>
              </a:r>
              <a:r>
                <a:rPr lang="en-US" altLang="zh-CN" sz="10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2</a:t>
              </a:r>
              <a:endParaRPr lang="en-US" altLang="zh-CN" sz="1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508870" y="166800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陈柏源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2906528" y="3254242"/>
            <a:ext cx="2089871" cy="1233472"/>
            <a:chOff x="-900815" y="1667368"/>
            <a:chExt cx="2089871" cy="1233472"/>
          </a:xfrm>
        </p:grpSpPr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-900815" y="2578895"/>
              <a:ext cx="2089871" cy="321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0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前端代码</a:t>
              </a:r>
              <a:r>
                <a:rPr lang="en-US" altLang="zh-CN" sz="10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1</a:t>
              </a:r>
              <a:endParaRPr lang="en-US" altLang="zh-CN" sz="1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3"/>
              </p:custDataLst>
            </p:nvPr>
          </p:nvSpPr>
          <p:spPr>
            <a:xfrm>
              <a:off x="-737000" y="1667368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姜钧域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4"/>
            </p:custDataLst>
          </p:nvPr>
        </p:nvGrpSpPr>
        <p:grpSpPr>
          <a:xfrm>
            <a:off x="7225868" y="3254877"/>
            <a:ext cx="2089871" cy="1223312"/>
            <a:chOff x="99945" y="1668003"/>
            <a:chExt cx="2089871" cy="1223312"/>
          </a:xfrm>
        </p:grpSpPr>
        <p:sp>
          <p:nvSpPr>
            <p:cNvPr id="18" name="文本框 17"/>
            <p:cNvSpPr txBox="1"/>
            <p:nvPr>
              <p:custDataLst>
                <p:tags r:id="rId15"/>
              </p:custDataLst>
            </p:nvPr>
          </p:nvSpPr>
          <p:spPr>
            <a:xfrm>
              <a:off x="99945" y="2569370"/>
              <a:ext cx="2089871" cy="321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0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后端代码</a:t>
              </a:r>
              <a:r>
                <a:rPr lang="en-US" altLang="zh-CN" sz="10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.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6"/>
              </p:custDataLst>
            </p:nvPr>
          </p:nvSpPr>
          <p:spPr>
            <a:xfrm>
              <a:off x="508870" y="166800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王彦哲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22" name="圆角矩形标注 21"/>
          <p:cNvSpPr/>
          <p:nvPr>
            <p:custDataLst>
              <p:tags r:id="rId17"/>
            </p:custDataLst>
          </p:nvPr>
        </p:nvSpPr>
        <p:spPr>
          <a:xfrm>
            <a:off x="9315567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9515923" y="3245352"/>
            <a:ext cx="16809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rPr>
              <a:t>罗博才</a:t>
            </a:r>
            <a:endParaRPr lang="zh-CN" altLang="en-US" dirty="0">
              <a:solidFill>
                <a:schemeClr val="bg1"/>
              </a:solidFill>
              <a:sym typeface="HarmonyOS Sans SC Light" panose="00000400000000000000" pitchFamily="2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9315278" y="2044869"/>
            <a:ext cx="2089871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sz="1000" b="1" dirty="0">
                <a:latin typeface="仿宋" panose="02010609060101010101" charset="-122"/>
                <a:ea typeface="仿宋" panose="02010609060101010101" charset="-122"/>
                <a:sym typeface="HarmonyOS Sans SC Light" panose="00000400000000000000" pitchFamily="2" charset="-122"/>
              </a:rPr>
              <a:t>编写测试用例，单元测试，集成测试</a:t>
            </a:r>
            <a:endParaRPr sz="1000" b="1" dirty="0">
              <a:latin typeface="仿宋" panose="02010609060101010101" charset="-122"/>
              <a:ea typeface="仿宋" panose="02010609060101010101" charset="-122"/>
              <a:sym typeface="HarmonyOS Sans SC Light" panose="00000400000000000000" pitchFamily="2" charset="-122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5766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92990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项目技术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701923"/>
            <a:ext cx="4906369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web框架：SpringBoot3.X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数据库框架：Sping Data JPA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数据库：MySql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项目构建工具：Maven、vite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前端框架：Vue3.X、element plus、pina、axios、Vue Router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数据图表：ECharts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63272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20617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成果展示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701923"/>
            <a:ext cx="490636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1060450"/>
            <a:ext cx="9180830" cy="473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573020" y="865505"/>
            <a:ext cx="7846060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6350" indent="-635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如果需要注册用户也可以点击我要注册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3020" y="1554480"/>
            <a:ext cx="7297420" cy="3526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573020" y="4824095"/>
            <a:ext cx="7846060" cy="1358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6350" indent="-6350"/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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输入姓名性别身份电子邮箱账号密码后即可注册成功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ICON" val="#157818;#35668;#170281;"/>
</p:tagLst>
</file>

<file path=ppt/tags/tag10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1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2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3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4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5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6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7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8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9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0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1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2.xml><?xml version="1.0" encoding="utf-8"?>
<p:tagLst xmlns:p="http://schemas.openxmlformats.org/presentationml/2006/main">
  <p:tag name="ISLIDE.ICON" val="#157818;#35668;#170281;"/>
</p:tagLst>
</file>

<file path=ppt/tags/tag23.xml><?xml version="1.0" encoding="utf-8"?>
<p:tagLst xmlns:p="http://schemas.openxmlformats.org/presentationml/2006/main">
  <p:tag name="ISLIDE.ICON" val="#157818;#35668;#170281;"/>
</p:tagLst>
</file>

<file path=ppt/tags/tag24.xml><?xml version="1.0" encoding="utf-8"?>
<p:tagLst xmlns:p="http://schemas.openxmlformats.org/presentationml/2006/main">
  <p:tag name="ISLIDE.ICON" val="#157818;#35668;#170281;"/>
</p:tagLst>
</file>

<file path=ppt/tags/tag25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6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7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8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9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30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1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2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3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4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5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6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7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8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9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40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1.xml><?xml version="1.0" encoding="utf-8"?>
<p:tagLst xmlns:p="http://schemas.openxmlformats.org/presentationml/2006/main">
  <p:tag name="KSO_WM_DIAGRAM_VIRTUALLY_FRAME" val="{&quot;height&quot;:235.60125984251968,&quot;left&quot;:45.98110236220474,&quot;top&quot;:151.76330708661416,&quot;width&quot;:802.641653543307}"/>
</p:tagLst>
</file>

<file path=ppt/tags/tag42.xml><?xml version="1.0" encoding="utf-8"?>
<p:tagLst xmlns:p="http://schemas.openxmlformats.org/presentationml/2006/main">
  <p:tag name="KSO_WM_DIAGRAM_VIRTUALLY_FRAME" val="{&quot;height&quot;:236.35125984251968,&quot;left&quot;:45.98110236220474,&quot;top&quot;:151.01330708661416,&quot;width&quot;:802.641653543307}"/>
</p:tagLst>
</file>

<file path=ppt/tags/tag43.xml><?xml version="1.0" encoding="utf-8"?>
<p:tagLst xmlns:p="http://schemas.openxmlformats.org/presentationml/2006/main">
  <p:tag name="KSO_WM_DIAGRAM_VIRTUALLY_FRAME" val="{&quot;height&quot;:237.10125984251962,&quot;left&quot;:45.98110236220474,&quot;top&quot;:151.01330708661416,&quot;width&quot;:802.641653543307}"/>
</p:tagLst>
</file>

<file path=ppt/tags/tag44.xml><?xml version="1.0" encoding="utf-8"?>
<p:tagLst xmlns:p="http://schemas.openxmlformats.org/presentationml/2006/main">
  <p:tag name="ISLIDE.ICON" val="#157818;#35668;#170281;"/>
</p:tagLst>
</file>

<file path=ppt/tags/tag45.xml><?xml version="1.0" encoding="utf-8"?>
<p:tagLst xmlns:p="http://schemas.openxmlformats.org/presentationml/2006/main">
  <p:tag name="ISLIDE.ICON" val="#157818;#35668;#170281;"/>
</p:tagLst>
</file>

<file path=ppt/tags/tag46.xml><?xml version="1.0" encoding="utf-8"?>
<p:tagLst xmlns:p="http://schemas.openxmlformats.org/presentationml/2006/main">
  <p:tag name="ISLIDE.ICON" val="#157818;#35668;#170281;"/>
</p:tagLst>
</file>

<file path=ppt/tags/tag47.xml><?xml version="1.0" encoding="utf-8"?>
<p:tagLst xmlns:p="http://schemas.openxmlformats.org/presentationml/2006/main">
  <p:tag name="ISLIDE.ICON" val="#157818;#35668;#170281;"/>
</p:tagLst>
</file>

<file path=ppt/tags/tag48.xml><?xml version="1.0" encoding="utf-8"?>
<p:tagLst xmlns:p="http://schemas.openxmlformats.org/presentationml/2006/main">
  <p:tag name="ISLIDE.ICON" val="#157818;#35668;#170281;"/>
</p:tagLst>
</file>

<file path=ppt/tags/tag49.xml><?xml version="1.0" encoding="utf-8"?>
<p:tagLst xmlns:p="http://schemas.openxmlformats.org/presentationml/2006/main">
  <p:tag name="ISLIDE.ICON" val="#157818;#35668;#170281;"/>
</p:tagLst>
</file>

<file path=ppt/tags/tag5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50.xml><?xml version="1.0" encoding="utf-8"?>
<p:tagLst xmlns:p="http://schemas.openxmlformats.org/presentationml/2006/main">
  <p:tag name="ISLIDE.ICON" val="#157818;#35668;#170281;"/>
</p:tagLst>
</file>

<file path=ppt/tags/tag51.xml><?xml version="1.0" encoding="utf-8"?>
<p:tagLst xmlns:p="http://schemas.openxmlformats.org/presentationml/2006/main">
  <p:tag name="ISLIDE.ICON" val="#157818;#35668;#170281;"/>
</p:tagLst>
</file>

<file path=ppt/tags/tag52.xml><?xml version="1.0" encoding="utf-8"?>
<p:tagLst xmlns:p="http://schemas.openxmlformats.org/presentationml/2006/main">
  <p:tag name="commondata" val="eyJoZGlkIjoiNWQ3YmFhYWQ4NDA2YmNjMTdkODA3YWI1YTM3MDU4ZGYifQ=="/>
</p:tagLst>
</file>

<file path=ppt/tags/tag6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7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8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9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vy1fzl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F628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>宽屏</PresentationFormat>
  <Paragraphs>123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HarmonyOS Sans SC Light</vt:lpstr>
      <vt:lpstr>阿里巴巴普惠体 2.0 55 Regular</vt:lpstr>
      <vt:lpstr>MiSans Heavy</vt:lpstr>
      <vt:lpstr>思源宋体 CN Heavy</vt:lpstr>
      <vt:lpstr>微软雅黑</vt:lpstr>
      <vt:lpstr>Arial Unicode MS</vt:lpstr>
      <vt:lpstr>等线</vt:lpstr>
      <vt:lpstr>MiSans Semibold</vt:lpstr>
      <vt:lpstr>阿里巴巴普惠体 2.0 65 Medium</vt:lpstr>
      <vt:lpstr>Calibri</vt:lpstr>
      <vt:lpstr>阿里巴巴普惠体 2.0 55 Regular</vt:lpstr>
      <vt:lpstr>Segoe Print</vt:lpstr>
      <vt:lpstr>微软雅黑 Light</vt:lpstr>
      <vt:lpstr>华文中宋</vt:lpstr>
      <vt:lpstr>仿宋</vt:lpstr>
      <vt:lpstr>HarmonyOS Sans SC Light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简约毕业论文答辩通用PPT模板</dc:title>
  <dc:creator>©51PPT模板网（www.51pptmoban.com）</dc:creator>
  <cp:keywords>版权归属：51PPT模板网</cp:keywords>
  <dc:description>51PPT模板网，幻灯片演示模板及素材免费下载！
51PPT模板网 唯一访问网址：www.51pptmoban.com</dc:description>
  <cp:lastModifiedBy>翟开</cp:lastModifiedBy>
  <cp:revision>85</cp:revision>
  <dcterms:created xsi:type="dcterms:W3CDTF">2024-03-05T14:32:00Z</dcterms:created>
  <dcterms:modified xsi:type="dcterms:W3CDTF">2024-03-16T07:21:52Z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C853E88BC8424BBF95F856B988B47E8D_13</vt:lpwstr>
  </property>
  <property fmtid="{D5CDD505-2E9C-101B-9397-08002B2CF9AE}" pid="3" name="KSOProductBuildVer">
    <vt:lpwstr>2052-12.1.0.16388</vt:lpwstr>
  </property>
</Properties>
</file>