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E1C6-DFF5-4DDB-8C19-C1DF7EE68B4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7F719-B5F6-4515-A7D5-09A18DFE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1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65C11-78CD-4E48-9058-6AC23733CD8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43B2-CD45-4A03-B31C-3C976BFE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32025"/>
            <a:ext cx="8189913" cy="2416175"/>
          </a:xfrm>
        </p:spPr>
        <p:txBody>
          <a:bodyPr anchor="t">
            <a:noAutofit/>
          </a:bodyPr>
          <a:lstStyle>
            <a:lvl1pPr algn="ctr" eaLnBrk="1" hangingPunct="1">
              <a:defRPr sz="2800" b="1" cap="all"/>
            </a:lvl1pPr>
          </a:lstStyle>
          <a:p>
            <a:pPr eaLnBrk="1" hangingPunct="1"/>
            <a:r>
              <a:rPr lang="en-US" sz="3600" b="1" dirty="0" smtClean="0">
                <a:latin typeface="Calibri" pitchFamily="34" charset="0"/>
              </a:rPr>
              <a:t>Automation of a Wheelchair Mounted Robotic</a:t>
            </a:r>
            <a:br>
              <a:rPr lang="en-US" sz="3600" b="1" dirty="0" smtClean="0">
                <a:latin typeface="Calibri" pitchFamily="34" charset="0"/>
              </a:rPr>
            </a:br>
            <a:r>
              <a:rPr lang="en-US" sz="3600" b="1" dirty="0" smtClean="0">
                <a:latin typeface="Calibri" pitchFamily="34" charset="0"/>
              </a:rPr>
              <a:t>Arm using Computer Vision Interface</a:t>
            </a:r>
            <a:r>
              <a:rPr lang="en-IN" sz="36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IN" sz="36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34290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Automation of a Wheelchair Mounted Robotic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Arm using Computer Vision Interface</a:t>
            </a:r>
            <a:endParaRPr lang="en-IN" b="1" u="sng" dirty="0" smtClean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66800" y="143887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IN" b="1" dirty="0" smtClean="0">
                <a:latin typeface="Calibri" pitchFamily="34" charset="0"/>
              </a:rPr>
              <a:t>K. K. Wagh Institute of Engineering and Education Research</a:t>
            </a:r>
          </a:p>
          <a:p>
            <a:pPr algn="ctr" eaLnBrk="1" hangingPunct="1"/>
            <a:r>
              <a:rPr lang="en-IN" b="1" dirty="0" smtClean="0">
                <a:latin typeface="Calibri" pitchFamily="34" charset="0"/>
              </a:rPr>
              <a:t>Dept. Of  Computer Engineering</a:t>
            </a:r>
          </a:p>
          <a:p>
            <a:pPr algn="ctr" eaLnBrk="1" hangingPunct="1"/>
            <a:endParaRPr lang="en-IN" b="1" dirty="0">
              <a:latin typeface="Calibri" pitchFamily="34" charset="0"/>
            </a:endParaRPr>
          </a:p>
        </p:txBody>
      </p:sp>
      <p:pic>
        <p:nvPicPr>
          <p:cNvPr id="8" name="Picture 2" descr="Image result for k k wagh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419100"/>
            <a:ext cx="16430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143000" y="4648200"/>
            <a:ext cx="30003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Guided by-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Prof.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S.</a:t>
            </a:r>
            <a:r>
              <a:rPr lang="en-IN" sz="200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D. </a:t>
            </a:r>
            <a:r>
              <a:rPr lang="en-IN" sz="2000" baseline="0" dirty="0" err="1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Jadhav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929188" y="4648200"/>
            <a:ext cx="321468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By-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Jayashree Ahire,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TE- B (02)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 userDrawn="1"/>
        </p:nvSpPr>
        <p:spPr bwMode="auto">
          <a:xfrm>
            <a:off x="3143250" y="5481637"/>
            <a:ext cx="3227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2400" b="1" dirty="0">
                <a:latin typeface="Calibri" pitchFamily="34" charset="0"/>
              </a:rPr>
              <a:t>A.Y. </a:t>
            </a:r>
            <a:r>
              <a:rPr lang="en-IN" sz="2400" b="1">
                <a:latin typeface="Calibri" pitchFamily="34" charset="0"/>
              </a:rPr>
              <a:t>2018-19 </a:t>
            </a:r>
            <a:r>
              <a:rPr lang="en-IN" sz="2400" b="1" smtClean="0">
                <a:latin typeface="Calibri" pitchFamily="34" charset="0"/>
              </a:rPr>
              <a:t>Semester </a:t>
            </a:r>
            <a:r>
              <a:rPr lang="en-IN" sz="2400" b="1" dirty="0">
                <a:latin typeface="Calibri" pitchFamily="34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6859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C828-CBC3-4979-8058-60BBD43C929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8E4A-E9C1-4A7B-9642-EBCBAEB8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2019-02-07T10:39:30Z</dcterms:created>
  <dcterms:modified xsi:type="dcterms:W3CDTF">2019-02-07T10:50:17Z</dcterms:modified>
</cp:coreProperties>
</file>