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2.jpeg" ContentType="image/jpeg"/>
  <Override PartName="/ppt/media/image21.jpeg" ContentType="image/jpeg"/>
  <Override PartName="/ppt/media/image4.png" ContentType="image/png"/>
  <Override PartName="/ppt/media/image19.jpeg" ContentType="image/jpeg"/>
  <Override PartName="/ppt/media/image18.jpeg" ContentType="image/jpeg"/>
  <Override PartName="/ppt/media/image10.jpeg" ContentType="image/jpeg"/>
  <Override PartName="/ppt/media/image11.jpeg" ContentType="image/jpeg"/>
  <Override PartName="/ppt/media/image12.jpeg" ContentType="image/jpeg"/>
  <Override PartName="/ppt/media/image26.png" ContentType="image/png"/>
  <Override PartName="/ppt/media/image25.png" ContentType="image/png"/>
  <Override PartName="/ppt/media/image24.png" ContentType="image/png"/>
  <Override PartName="/ppt/media/image23.png" ContentType="image/png"/>
  <Override PartName="/ppt/media/image20.png" ContentType="image/png"/>
  <Override PartName="/ppt/media/image17.png" ContentType="image/png"/>
  <Override PartName="/ppt/media/image6.jpeg" ContentType="image/jpeg"/>
  <Override PartName="/ppt/media/image5.jpeg" ContentType="image/jpeg"/>
  <Override PartName="/ppt/media/image3.jpeg" ContentType="image/jpeg"/>
  <Override PartName="/ppt/media/image1.jpeg" ContentType="image/jpeg"/>
  <Override PartName="/ppt/media/image2.jpeg" ContentType="image/jpeg"/>
  <Override PartName="/ppt/media/image7.jpeg" ContentType="image/jpeg"/>
  <Override PartName="/ppt/media/image8.jpeg" ContentType="image/jpeg"/>
  <Override PartName="/ppt/media/image9.jpeg" ContentType="image/jpeg"/>
  <Override PartName="/ppt/media/image13.png" ContentType="image/png"/>
  <Override PartName="/ppt/media/image14.png" ContentType="image/png"/>
  <Override PartName="/ppt/media/image15.png" ContentType="image/png"/>
  <Override PartName="/ppt/media/image1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4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4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5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7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7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8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8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9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0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0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5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1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00"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0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0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0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1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1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2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2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2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4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5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5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5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6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6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6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7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9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9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9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0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0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2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0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0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1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2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3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4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4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4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4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3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5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p:spPr>
        <p:txBody>
          <a:bodyPr lIns="0" rIns="0" tIns="0" bIns="0" anchor="ctr"/>
          <a:p>
            <a:endParaRPr b="0" lang="en-IN" sz="1400" spc="-1" strike="noStrike">
              <a:solidFill>
                <a:srgbClr val="000000"/>
              </a:solidFill>
              <a:latin typeface="Arial"/>
            </a:endParaRPr>
          </a:p>
        </p:txBody>
      </p:sp>
      <p:sp>
        <p:nvSpPr>
          <p:cNvPr id="36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592280" y="-407880"/>
            <a:ext cx="5958720" cy="5958720"/>
          </a:xfrm>
          <a:prstGeom prst="ellipse">
            <a:avLst/>
          </a:prstGeom>
          <a:solidFill>
            <a:srgbClr val="000000">
              <a:alpha val="27000"/>
            </a:srgbClr>
          </a:solidFill>
          <a:ln>
            <a:noFill/>
          </a:ln>
        </p:spPr>
        <p:style>
          <a:lnRef idx="0"/>
          <a:fillRef idx="0"/>
          <a:effectRef idx="0"/>
          <a:fontRef idx="minor"/>
        </p:style>
      </p:sp>
      <p:grpSp>
        <p:nvGrpSpPr>
          <p:cNvPr id="1" name="Group 2"/>
          <p:cNvGrpSpPr/>
          <p:nvPr/>
        </p:nvGrpSpPr>
        <p:grpSpPr>
          <a:xfrm>
            <a:off x="501120" y="176040"/>
            <a:ext cx="2450880" cy="2450880"/>
            <a:chOff x="501120" y="176040"/>
            <a:chExt cx="2450880" cy="2450880"/>
          </a:xfrm>
        </p:grpSpPr>
        <p:sp>
          <p:nvSpPr>
            <p:cNvPr id="2" name="CustomShape 3"/>
            <p:cNvSpPr/>
            <p:nvPr/>
          </p:nvSpPr>
          <p:spPr>
            <a:xfrm>
              <a:off x="731880" y="406440"/>
              <a:ext cx="1989720" cy="1989720"/>
            </a:xfrm>
            <a:prstGeom prst="ellipse">
              <a:avLst/>
            </a:prstGeom>
            <a:solidFill>
              <a:srgbClr val="000000">
                <a:alpha val="19000"/>
              </a:srgbClr>
            </a:solidFill>
            <a:ln>
              <a:noFill/>
            </a:ln>
          </p:spPr>
          <p:style>
            <a:lnRef idx="0"/>
            <a:fillRef idx="0"/>
            <a:effectRef idx="0"/>
            <a:fontRef idx="minor"/>
          </p:style>
        </p:sp>
        <p:sp>
          <p:nvSpPr>
            <p:cNvPr id="3" name="CustomShape 4"/>
            <p:cNvSpPr/>
            <p:nvPr/>
          </p:nvSpPr>
          <p:spPr>
            <a:xfrm>
              <a:off x="842040" y="516600"/>
              <a:ext cx="1769040" cy="1769040"/>
            </a:xfrm>
            <a:prstGeom prst="ellipse">
              <a:avLst/>
            </a:prstGeom>
            <a:solidFill>
              <a:srgbClr val="000000"/>
            </a:solidFill>
            <a:ln>
              <a:noFill/>
            </a:ln>
          </p:spPr>
          <p:style>
            <a:lnRef idx="0"/>
            <a:fillRef idx="0"/>
            <a:effectRef idx="0"/>
            <a:fontRef idx="minor"/>
          </p:style>
        </p:sp>
        <p:sp>
          <p:nvSpPr>
            <p:cNvPr id="4" name="CustomShape 5"/>
            <p:cNvSpPr/>
            <p:nvPr/>
          </p:nvSpPr>
          <p:spPr>
            <a:xfrm>
              <a:off x="501120" y="176040"/>
              <a:ext cx="2450880" cy="2450880"/>
            </a:xfrm>
            <a:prstGeom prst="donut">
              <a:avLst>
                <a:gd name="adj" fmla="val 495"/>
              </a:avLst>
            </a:prstGeom>
            <a:solidFill>
              <a:srgbClr val="000000">
                <a:alpha val="7000"/>
              </a:srgbClr>
            </a:solidFill>
            <a:ln>
              <a:noFill/>
            </a:ln>
          </p:spPr>
          <p:style>
            <a:lnRef idx="0"/>
            <a:fillRef idx="0"/>
            <a:effectRef idx="0"/>
            <a:fontRef idx="minor"/>
          </p:style>
        </p:sp>
      </p:grpSp>
      <p:grpSp>
        <p:nvGrpSpPr>
          <p:cNvPr id="5" name="Group 6"/>
          <p:cNvGrpSpPr/>
          <p:nvPr/>
        </p:nvGrpSpPr>
        <p:grpSpPr>
          <a:xfrm>
            <a:off x="6427800" y="2502720"/>
            <a:ext cx="2324520" cy="2324520"/>
            <a:chOff x="6427800" y="2502720"/>
            <a:chExt cx="2324520" cy="2324520"/>
          </a:xfrm>
        </p:grpSpPr>
        <p:sp>
          <p:nvSpPr>
            <p:cNvPr id="6" name="CustomShape 7"/>
            <p:cNvSpPr/>
            <p:nvPr/>
          </p:nvSpPr>
          <p:spPr>
            <a:xfrm>
              <a:off x="6427800" y="2502720"/>
              <a:ext cx="2324520" cy="2324520"/>
            </a:xfrm>
            <a:prstGeom prst="ellipse">
              <a:avLst/>
            </a:prstGeom>
            <a:noFill/>
            <a:ln w="9360">
              <a:solidFill>
                <a:srgbClr val="ffffff"/>
              </a:solidFill>
              <a:round/>
            </a:ln>
          </p:spPr>
          <p:style>
            <a:lnRef idx="0"/>
            <a:fillRef idx="0"/>
            <a:effectRef idx="0"/>
            <a:fontRef idx="minor"/>
          </p:style>
        </p:sp>
        <p:sp>
          <p:nvSpPr>
            <p:cNvPr id="7" name="CustomShape 8"/>
            <p:cNvSpPr/>
            <p:nvPr/>
          </p:nvSpPr>
          <p:spPr>
            <a:xfrm>
              <a:off x="7023240" y="3098160"/>
              <a:ext cx="1132920" cy="1132920"/>
            </a:xfrm>
            <a:prstGeom prst="ellipse">
              <a:avLst/>
            </a:prstGeom>
            <a:noFill/>
            <a:ln w="9360">
              <a:solidFill>
                <a:srgbClr val="ffffff"/>
              </a:solidFill>
              <a:round/>
            </a:ln>
          </p:spPr>
          <p:style>
            <a:lnRef idx="0"/>
            <a:fillRef idx="0"/>
            <a:effectRef idx="0"/>
            <a:fontRef idx="minor"/>
          </p:style>
        </p:sp>
        <p:sp>
          <p:nvSpPr>
            <p:cNvPr id="8" name="CustomShape 9"/>
            <p:cNvSpPr/>
            <p:nvPr/>
          </p:nvSpPr>
          <p:spPr>
            <a:xfrm>
              <a:off x="6765480" y="2840400"/>
              <a:ext cx="1648800" cy="1648800"/>
            </a:xfrm>
            <a:prstGeom prst="ellipse">
              <a:avLst/>
            </a:prstGeom>
            <a:noFill/>
            <a:ln w="9360">
              <a:solidFill>
                <a:srgbClr val="ffffff"/>
              </a:solidFill>
              <a:round/>
            </a:ln>
          </p:spPr>
          <p:style>
            <a:lnRef idx="0"/>
            <a:fillRef idx="0"/>
            <a:effectRef idx="0"/>
            <a:fontRef idx="minor"/>
          </p:style>
        </p:sp>
        <p:sp>
          <p:nvSpPr>
            <p:cNvPr id="9" name="CustomShape 10"/>
            <p:cNvSpPr/>
            <p:nvPr/>
          </p:nvSpPr>
          <p:spPr>
            <a:xfrm>
              <a:off x="7216200" y="3291120"/>
              <a:ext cx="747360" cy="747360"/>
            </a:xfrm>
            <a:prstGeom prst="ellipse">
              <a:avLst/>
            </a:prstGeom>
            <a:noFill/>
            <a:ln w="9360">
              <a:solidFill>
                <a:srgbClr val="ffffff"/>
              </a:solidFill>
              <a:round/>
            </a:ln>
          </p:spPr>
          <p:style>
            <a:lnRef idx="0"/>
            <a:fillRef idx="0"/>
            <a:effectRef idx="0"/>
            <a:fontRef idx="minor"/>
          </p:style>
        </p:sp>
      </p:grpSp>
      <p:sp>
        <p:nvSpPr>
          <p:cNvPr id="10" name="PlaceHolder 11"/>
          <p:cNvSpPr>
            <a:spLocks noGrp="1"/>
          </p:cNvSpPr>
          <p:nvPr>
            <p:ph type="title"/>
          </p:nvPr>
        </p:nvSpPr>
        <p:spPr>
          <a:xfrm>
            <a:off x="2211480" y="1991880"/>
            <a:ext cx="4720320" cy="1159560"/>
          </a:xfrm>
          <a:prstGeom prst="rect">
            <a:avLst/>
          </a:prstGeom>
        </p:spPr>
        <p:txBody>
          <a:bodyPr tIns="91440" bIns="91440" anchor="ctr"/>
          <a:p>
            <a:r>
              <a:rPr b="0" lang="en-IN" sz="5200" spc="-1" strike="noStrike">
                <a:solidFill>
                  <a:srgbClr val="000000"/>
                </a:solidFill>
                <a:latin typeface="Arial"/>
              </a:rPr>
              <a:t>Click to edit the </a:t>
            </a:r>
            <a:r>
              <a:rPr b="0" lang="en-IN" sz="5200" spc="-1" strike="noStrike">
                <a:solidFill>
                  <a:srgbClr val="000000"/>
                </a:solidFill>
                <a:latin typeface="Arial"/>
              </a:rPr>
              <a:t>title text format</a:t>
            </a:r>
            <a:endParaRPr b="0" lang="en-IN" sz="5200" spc="-1" strike="noStrike">
              <a:solidFill>
                <a:srgbClr val="000000"/>
              </a:solidFill>
              <a:latin typeface="Arial"/>
            </a:endParaRPr>
          </a:p>
        </p:txBody>
      </p:sp>
      <p:sp>
        <p:nvSpPr>
          <p:cNvPr id="11"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a:t>
            </a:r>
            <a:r>
              <a:rPr b="0" lang="en-IN" sz="2000" spc="-1" strike="noStrike">
                <a:solidFill>
                  <a:srgbClr val="000000"/>
                </a:solidFill>
                <a:latin typeface="Arial"/>
              </a:rPr>
              <a:t>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763920" y="-1236240"/>
            <a:ext cx="7615800" cy="7615800"/>
          </a:xfrm>
          <a:prstGeom prst="ellipse">
            <a:avLst/>
          </a:prstGeom>
          <a:noFill/>
          <a:ln w="9360">
            <a:solidFill>
              <a:srgbClr val="e8e8e8"/>
            </a:solidFill>
            <a:round/>
          </a:ln>
        </p:spPr>
        <p:style>
          <a:lnRef idx="0"/>
          <a:fillRef idx="0"/>
          <a:effectRef idx="0"/>
          <a:fontRef idx="minor"/>
        </p:style>
      </p:sp>
      <p:sp>
        <p:nvSpPr>
          <p:cNvPr id="49" name="CustomShape 2"/>
          <p:cNvSpPr/>
          <p:nvPr/>
        </p:nvSpPr>
        <p:spPr>
          <a:xfrm>
            <a:off x="1198440" y="-802080"/>
            <a:ext cx="6746760" cy="6746760"/>
          </a:xfrm>
          <a:prstGeom prst="ellipse">
            <a:avLst/>
          </a:prstGeom>
          <a:noFill/>
          <a:ln w="9360">
            <a:solidFill>
              <a:srgbClr val="e8e8e8"/>
            </a:solidFill>
            <a:round/>
          </a:ln>
        </p:spPr>
        <p:style>
          <a:lnRef idx="0"/>
          <a:fillRef idx="0"/>
          <a:effectRef idx="0"/>
          <a:fontRef idx="minor"/>
        </p:style>
      </p:sp>
      <p:sp>
        <p:nvSpPr>
          <p:cNvPr id="50" name="CustomShape 3"/>
          <p:cNvSpPr/>
          <p:nvPr/>
        </p:nvSpPr>
        <p:spPr>
          <a:xfrm>
            <a:off x="2268000" y="267480"/>
            <a:ext cx="4608000" cy="4608000"/>
          </a:xfrm>
          <a:prstGeom prst="ellipse">
            <a:avLst/>
          </a:prstGeom>
          <a:noFill/>
          <a:ln w="9360">
            <a:solidFill>
              <a:srgbClr val="e8e8e8"/>
            </a:solidFill>
            <a:round/>
          </a:ln>
        </p:spPr>
        <p:style>
          <a:lnRef idx="0"/>
          <a:fillRef idx="0"/>
          <a:effectRef idx="0"/>
          <a:fontRef idx="minor"/>
        </p:style>
      </p:sp>
      <p:sp>
        <p:nvSpPr>
          <p:cNvPr id="51" name="CustomShape 4"/>
          <p:cNvSpPr/>
          <p:nvPr/>
        </p:nvSpPr>
        <p:spPr>
          <a:xfrm>
            <a:off x="-704880" y="-2705040"/>
            <a:ext cx="10553400" cy="10553400"/>
          </a:xfrm>
          <a:prstGeom prst="donut">
            <a:avLst>
              <a:gd name="adj" fmla="val 10467"/>
            </a:avLst>
          </a:prstGeom>
          <a:solidFill>
            <a:srgbClr val="000000">
              <a:alpha val="7000"/>
            </a:srgbClr>
          </a:solidFill>
          <a:ln>
            <a:noFill/>
          </a:ln>
        </p:spPr>
        <p:style>
          <a:lnRef idx="0"/>
          <a:fillRef idx="0"/>
          <a:effectRef idx="0"/>
          <a:fontRef idx="minor"/>
        </p:style>
      </p:sp>
      <p:sp>
        <p:nvSpPr>
          <p:cNvPr id="52" name="CustomShape 5"/>
          <p:cNvSpPr/>
          <p:nvPr/>
        </p:nvSpPr>
        <p:spPr>
          <a:xfrm>
            <a:off x="8556120" y="4576320"/>
            <a:ext cx="435240" cy="435240"/>
          </a:xfrm>
          <a:prstGeom prst="ellipse">
            <a:avLst/>
          </a:prstGeom>
          <a:solidFill>
            <a:srgbClr val="000000"/>
          </a:solidFill>
          <a:ln>
            <a:noFill/>
          </a:ln>
        </p:spPr>
        <p:style>
          <a:lnRef idx="0"/>
          <a:fillRef idx="0"/>
          <a:effectRef idx="0"/>
          <a:fontRef idx="minor"/>
        </p:style>
      </p:sp>
      <p:sp>
        <p:nvSpPr>
          <p:cNvPr id="53" name="PlaceHolder 6"/>
          <p:cNvSpPr>
            <a:spLocks noGrp="1"/>
          </p:cNvSpPr>
          <p:nvPr>
            <p:ph type="sldNum"/>
          </p:nvPr>
        </p:nvSpPr>
        <p:spPr>
          <a:xfrm>
            <a:off x="8555760" y="4576320"/>
            <a:ext cx="435240" cy="435240"/>
          </a:xfrm>
          <a:prstGeom prst="rect">
            <a:avLst/>
          </a:prstGeom>
        </p:spPr>
        <p:txBody>
          <a:bodyPr tIns="91440" bIns="91440" anchor="ctr"/>
          <a:p>
            <a:pPr algn="ctr">
              <a:lnSpc>
                <a:spcPct val="100000"/>
              </a:lnSpc>
            </a:pPr>
            <a:fld id="{CF6C8453-0331-4E1A-8E71-CC195FDA9D4D}" type="slidenum">
              <a:rPr b="1" lang="en-IN" sz="1000" spc="-1" strike="noStrike">
                <a:solidFill>
                  <a:srgbClr val="ffffff"/>
                </a:solidFill>
                <a:latin typeface="Poppins"/>
                <a:ea typeface="Poppins"/>
              </a:rPr>
              <a:t>1</a:t>
            </a:fld>
            <a:endParaRPr b="0" lang="en-IN" sz="1000" spc="-1" strike="noStrike">
              <a:latin typeface="Times New Roman"/>
            </a:endParaRPr>
          </a:p>
        </p:txBody>
      </p:sp>
      <p:sp>
        <p:nvSpPr>
          <p:cNvPr id="54" name="PlaceHolder 7"/>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55"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2" name="Group 1"/>
          <p:cNvGrpSpPr/>
          <p:nvPr/>
        </p:nvGrpSpPr>
        <p:grpSpPr>
          <a:xfrm>
            <a:off x="-442800" y="337320"/>
            <a:ext cx="2324520" cy="2324520"/>
            <a:chOff x="-442800" y="337320"/>
            <a:chExt cx="2324520" cy="2324520"/>
          </a:xfrm>
        </p:grpSpPr>
        <p:sp>
          <p:nvSpPr>
            <p:cNvPr id="93" name="CustomShape 2"/>
            <p:cNvSpPr/>
            <p:nvPr/>
          </p:nvSpPr>
          <p:spPr>
            <a:xfrm>
              <a:off x="-442800" y="337320"/>
              <a:ext cx="2324520" cy="2324520"/>
            </a:xfrm>
            <a:prstGeom prst="ellipse">
              <a:avLst/>
            </a:prstGeom>
            <a:noFill/>
            <a:ln w="9360">
              <a:solidFill>
                <a:srgbClr val="e8e8e8"/>
              </a:solidFill>
              <a:round/>
            </a:ln>
          </p:spPr>
          <p:style>
            <a:lnRef idx="0"/>
            <a:fillRef idx="0"/>
            <a:effectRef idx="0"/>
            <a:fontRef idx="minor"/>
          </p:style>
        </p:sp>
        <p:sp>
          <p:nvSpPr>
            <p:cNvPr id="94" name="CustomShape 3"/>
            <p:cNvSpPr/>
            <p:nvPr/>
          </p:nvSpPr>
          <p:spPr>
            <a:xfrm>
              <a:off x="153000" y="932760"/>
              <a:ext cx="1132920" cy="1132920"/>
            </a:xfrm>
            <a:prstGeom prst="ellipse">
              <a:avLst/>
            </a:prstGeom>
            <a:noFill/>
            <a:ln w="9360">
              <a:solidFill>
                <a:srgbClr val="e8e8e8"/>
              </a:solidFill>
              <a:round/>
            </a:ln>
          </p:spPr>
          <p:style>
            <a:lnRef idx="0"/>
            <a:fillRef idx="0"/>
            <a:effectRef idx="0"/>
            <a:fontRef idx="minor"/>
          </p:style>
        </p:sp>
        <p:sp>
          <p:nvSpPr>
            <p:cNvPr id="95" name="CustomShape 4"/>
            <p:cNvSpPr/>
            <p:nvPr/>
          </p:nvSpPr>
          <p:spPr>
            <a:xfrm>
              <a:off x="-105120" y="675000"/>
              <a:ext cx="1648800" cy="1648800"/>
            </a:xfrm>
            <a:prstGeom prst="ellipse">
              <a:avLst/>
            </a:prstGeom>
            <a:noFill/>
            <a:ln w="9360">
              <a:solidFill>
                <a:srgbClr val="e8e8e8"/>
              </a:solidFill>
              <a:round/>
            </a:ln>
          </p:spPr>
          <p:style>
            <a:lnRef idx="0"/>
            <a:fillRef idx="0"/>
            <a:effectRef idx="0"/>
            <a:fontRef idx="minor"/>
          </p:style>
        </p:sp>
        <p:sp>
          <p:nvSpPr>
            <p:cNvPr id="96" name="CustomShape 5"/>
            <p:cNvSpPr/>
            <p:nvPr/>
          </p:nvSpPr>
          <p:spPr>
            <a:xfrm>
              <a:off x="345960" y="1125720"/>
              <a:ext cx="747360" cy="747360"/>
            </a:xfrm>
            <a:prstGeom prst="ellipse">
              <a:avLst/>
            </a:prstGeom>
            <a:noFill/>
            <a:ln w="9360">
              <a:solidFill>
                <a:srgbClr val="e8e8e8"/>
              </a:solidFill>
              <a:round/>
            </a:ln>
          </p:spPr>
          <p:style>
            <a:lnRef idx="0"/>
            <a:fillRef idx="0"/>
            <a:effectRef idx="0"/>
            <a:fontRef idx="minor"/>
          </p:style>
        </p:sp>
      </p:grpSp>
      <p:sp>
        <p:nvSpPr>
          <p:cNvPr id="97" name="CustomShape 6"/>
          <p:cNvSpPr/>
          <p:nvPr/>
        </p:nvSpPr>
        <p:spPr>
          <a:xfrm>
            <a:off x="8556120" y="4576320"/>
            <a:ext cx="435240" cy="435240"/>
          </a:xfrm>
          <a:prstGeom prst="ellipse">
            <a:avLst/>
          </a:prstGeom>
          <a:solidFill>
            <a:srgbClr val="000000"/>
          </a:solidFill>
          <a:ln>
            <a:noFill/>
          </a:ln>
        </p:spPr>
        <p:style>
          <a:lnRef idx="0"/>
          <a:fillRef idx="0"/>
          <a:effectRef idx="0"/>
          <a:fontRef idx="minor"/>
        </p:style>
      </p:sp>
      <p:sp>
        <p:nvSpPr>
          <p:cNvPr id="98" name="PlaceHolder 7"/>
          <p:cNvSpPr>
            <a:spLocks noGrp="1"/>
          </p:cNvSpPr>
          <p:nvPr>
            <p:ph type="title"/>
          </p:nvPr>
        </p:nvSpPr>
        <p:spPr>
          <a:xfrm>
            <a:off x="457200" y="1166040"/>
            <a:ext cx="5220000" cy="682920"/>
          </a:xfrm>
          <a:prstGeom prst="rect">
            <a:avLst/>
          </a:prstGeom>
        </p:spPr>
        <p:txBody>
          <a:bodyPr tIns="91440" bIns="91440" anchor="b"/>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99" name="PlaceHolder 8"/>
          <p:cNvSpPr>
            <a:spLocks noGrp="1"/>
          </p:cNvSpPr>
          <p:nvPr>
            <p:ph type="body"/>
          </p:nvPr>
        </p:nvSpPr>
        <p:spPr>
          <a:xfrm>
            <a:off x="1069560" y="1958040"/>
            <a:ext cx="1485000" cy="2617920"/>
          </a:xfrm>
          <a:prstGeom prst="rect">
            <a:avLst/>
          </a:prstGeom>
        </p:spPr>
        <p:txBody>
          <a:bodyPr tIns="91440" bIns="91440"/>
          <a:p>
            <a:pPr marL="432000" indent="-324000">
              <a:spcBef>
                <a:spcPts val="1417"/>
              </a:spcBef>
              <a:buClr>
                <a:srgbClr val="000000"/>
              </a:buClr>
              <a:buSzPct val="45000"/>
              <a:buFont typeface="Wingdings" charset="2"/>
              <a:buChar char=""/>
            </a:pPr>
            <a:r>
              <a:rPr b="0" lang="en-IN" sz="1100" spc="-1" strike="noStrike">
                <a:solidFill>
                  <a:srgbClr val="000000"/>
                </a:solidFill>
                <a:latin typeface="Arial"/>
              </a:rPr>
              <a:t>Click to edit the outline text format</a:t>
            </a:r>
            <a:endParaRPr b="0" lang="en-IN"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100" spc="-1" strike="noStrike">
                <a:solidFill>
                  <a:srgbClr val="000000"/>
                </a:solidFill>
                <a:latin typeface="Arial"/>
              </a:rPr>
              <a:t>Second Outline Level</a:t>
            </a:r>
            <a:endParaRPr b="0" lang="en-IN"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100" spc="-1" strike="noStrike">
                <a:solidFill>
                  <a:srgbClr val="000000"/>
                </a:solidFill>
                <a:latin typeface="Arial"/>
              </a:rPr>
              <a:t>Third Outline Level</a:t>
            </a:r>
            <a:endParaRPr b="0" lang="en-IN"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100" spc="-1" strike="noStrike">
                <a:solidFill>
                  <a:srgbClr val="000000"/>
                </a:solidFill>
                <a:latin typeface="Arial"/>
              </a:rPr>
              <a:t>Fourth Outline Level</a:t>
            </a:r>
            <a:endParaRPr b="0" lang="en-IN"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100" spc="-1" strike="noStrike">
                <a:solidFill>
                  <a:srgbClr val="000000"/>
                </a:solidFill>
                <a:latin typeface="Arial"/>
              </a:rPr>
              <a:t>Fifth Outline Level</a:t>
            </a:r>
            <a:endParaRPr b="0" lang="en-IN"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100" spc="-1" strike="noStrike">
                <a:solidFill>
                  <a:srgbClr val="000000"/>
                </a:solidFill>
                <a:latin typeface="Arial"/>
              </a:rPr>
              <a:t>Sixth Outline Level</a:t>
            </a:r>
            <a:endParaRPr b="0" lang="en-IN"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100" spc="-1" strike="noStrike">
                <a:solidFill>
                  <a:srgbClr val="000000"/>
                </a:solidFill>
                <a:latin typeface="Arial"/>
              </a:rPr>
              <a:t>Seventh Outline Level</a:t>
            </a:r>
            <a:endParaRPr b="0" lang="en-IN" sz="1100" spc="-1" strike="noStrike">
              <a:solidFill>
                <a:srgbClr val="000000"/>
              </a:solidFill>
              <a:latin typeface="Arial"/>
            </a:endParaRPr>
          </a:p>
        </p:txBody>
      </p:sp>
      <p:sp>
        <p:nvSpPr>
          <p:cNvPr id="100" name="PlaceHolder 9"/>
          <p:cNvSpPr>
            <a:spLocks noGrp="1"/>
          </p:cNvSpPr>
          <p:nvPr>
            <p:ph type="body"/>
          </p:nvPr>
        </p:nvSpPr>
        <p:spPr>
          <a:xfrm>
            <a:off x="2630880" y="1958040"/>
            <a:ext cx="1485000" cy="2617920"/>
          </a:xfrm>
          <a:prstGeom prst="rect">
            <a:avLst/>
          </a:prstGeom>
        </p:spPr>
        <p:txBody>
          <a:bodyPr tIns="91440" bIns="91440"/>
          <a:p>
            <a:pPr marL="432000" indent="-324000">
              <a:spcBef>
                <a:spcPts val="1417"/>
              </a:spcBef>
              <a:buClr>
                <a:srgbClr val="000000"/>
              </a:buClr>
              <a:buSzPct val="45000"/>
              <a:buFont typeface="Wingdings" charset="2"/>
              <a:buChar char=""/>
            </a:pPr>
            <a:r>
              <a:rPr b="0" lang="en-IN" sz="1100" spc="-1" strike="noStrike">
                <a:solidFill>
                  <a:srgbClr val="000000"/>
                </a:solidFill>
                <a:latin typeface="Arial"/>
              </a:rPr>
              <a:t>Click to edit the outline text format</a:t>
            </a:r>
            <a:endParaRPr b="0" lang="en-IN"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100" spc="-1" strike="noStrike">
                <a:solidFill>
                  <a:srgbClr val="000000"/>
                </a:solidFill>
                <a:latin typeface="Arial"/>
              </a:rPr>
              <a:t>Second Outline Level</a:t>
            </a:r>
            <a:endParaRPr b="0" lang="en-IN"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100" spc="-1" strike="noStrike">
                <a:solidFill>
                  <a:srgbClr val="000000"/>
                </a:solidFill>
                <a:latin typeface="Arial"/>
              </a:rPr>
              <a:t>Third Outline Level</a:t>
            </a:r>
            <a:endParaRPr b="0" lang="en-IN"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100" spc="-1" strike="noStrike">
                <a:solidFill>
                  <a:srgbClr val="000000"/>
                </a:solidFill>
                <a:latin typeface="Arial"/>
              </a:rPr>
              <a:t>Fourth Outline Level</a:t>
            </a:r>
            <a:endParaRPr b="0" lang="en-IN"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100" spc="-1" strike="noStrike">
                <a:solidFill>
                  <a:srgbClr val="000000"/>
                </a:solidFill>
                <a:latin typeface="Arial"/>
              </a:rPr>
              <a:t>Fifth Outline Level</a:t>
            </a:r>
            <a:endParaRPr b="0" lang="en-IN"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100" spc="-1" strike="noStrike">
                <a:solidFill>
                  <a:srgbClr val="000000"/>
                </a:solidFill>
                <a:latin typeface="Arial"/>
              </a:rPr>
              <a:t>Sixth Outline Level</a:t>
            </a:r>
            <a:endParaRPr b="0" lang="en-IN"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100" spc="-1" strike="noStrike">
                <a:solidFill>
                  <a:srgbClr val="000000"/>
                </a:solidFill>
                <a:latin typeface="Arial"/>
              </a:rPr>
              <a:t>Seventh Outline Level</a:t>
            </a:r>
            <a:endParaRPr b="0" lang="en-IN" sz="1100" spc="-1" strike="noStrike">
              <a:solidFill>
                <a:srgbClr val="000000"/>
              </a:solidFill>
              <a:latin typeface="Arial"/>
            </a:endParaRPr>
          </a:p>
        </p:txBody>
      </p:sp>
      <p:sp>
        <p:nvSpPr>
          <p:cNvPr id="101" name="PlaceHolder 10"/>
          <p:cNvSpPr>
            <a:spLocks noGrp="1"/>
          </p:cNvSpPr>
          <p:nvPr>
            <p:ph type="body"/>
          </p:nvPr>
        </p:nvSpPr>
        <p:spPr>
          <a:xfrm>
            <a:off x="4192200" y="1958040"/>
            <a:ext cx="1485000" cy="2617920"/>
          </a:xfrm>
          <a:prstGeom prst="rect">
            <a:avLst/>
          </a:prstGeom>
        </p:spPr>
        <p:txBody>
          <a:bodyPr tIns="91440" bIns="91440"/>
          <a:p>
            <a:pPr marL="432000" indent="-324000">
              <a:spcBef>
                <a:spcPts val="1417"/>
              </a:spcBef>
              <a:buClr>
                <a:srgbClr val="000000"/>
              </a:buClr>
              <a:buSzPct val="45000"/>
              <a:buFont typeface="Wingdings" charset="2"/>
              <a:buChar char=""/>
            </a:pPr>
            <a:r>
              <a:rPr b="0" lang="en-IN" sz="1100" spc="-1" strike="noStrike">
                <a:solidFill>
                  <a:srgbClr val="000000"/>
                </a:solidFill>
                <a:latin typeface="Arial"/>
              </a:rPr>
              <a:t>Click to edit the outline text format</a:t>
            </a:r>
            <a:endParaRPr b="0" lang="en-IN" sz="1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100" spc="-1" strike="noStrike">
                <a:solidFill>
                  <a:srgbClr val="000000"/>
                </a:solidFill>
                <a:latin typeface="Arial"/>
              </a:rPr>
              <a:t>Second Outline Level</a:t>
            </a:r>
            <a:endParaRPr b="0" lang="en-IN" sz="1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100" spc="-1" strike="noStrike">
                <a:solidFill>
                  <a:srgbClr val="000000"/>
                </a:solidFill>
                <a:latin typeface="Arial"/>
              </a:rPr>
              <a:t>Third Outline Level</a:t>
            </a:r>
            <a:endParaRPr b="0" lang="en-IN" sz="1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100" spc="-1" strike="noStrike">
                <a:solidFill>
                  <a:srgbClr val="000000"/>
                </a:solidFill>
                <a:latin typeface="Arial"/>
              </a:rPr>
              <a:t>Fourth Outline Level</a:t>
            </a:r>
            <a:endParaRPr b="0" lang="en-IN" sz="1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100" spc="-1" strike="noStrike">
                <a:solidFill>
                  <a:srgbClr val="000000"/>
                </a:solidFill>
                <a:latin typeface="Arial"/>
              </a:rPr>
              <a:t>Fifth Outline Level</a:t>
            </a:r>
            <a:endParaRPr b="0" lang="en-IN" sz="1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100" spc="-1" strike="noStrike">
                <a:solidFill>
                  <a:srgbClr val="000000"/>
                </a:solidFill>
                <a:latin typeface="Arial"/>
              </a:rPr>
              <a:t>Sixth Outline Level</a:t>
            </a:r>
            <a:endParaRPr b="0" lang="en-IN" sz="1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100" spc="-1" strike="noStrike">
                <a:solidFill>
                  <a:srgbClr val="000000"/>
                </a:solidFill>
                <a:latin typeface="Arial"/>
              </a:rPr>
              <a:t>Seventh Outline Level</a:t>
            </a:r>
            <a:endParaRPr b="0" lang="en-IN" sz="1100" spc="-1" strike="noStrike">
              <a:solidFill>
                <a:srgbClr val="000000"/>
              </a:solidFill>
              <a:latin typeface="Arial"/>
            </a:endParaRPr>
          </a:p>
        </p:txBody>
      </p:sp>
      <p:sp>
        <p:nvSpPr>
          <p:cNvPr id="102" name="PlaceHolder 11"/>
          <p:cNvSpPr>
            <a:spLocks noGrp="1"/>
          </p:cNvSpPr>
          <p:nvPr>
            <p:ph type="sldNum"/>
          </p:nvPr>
        </p:nvSpPr>
        <p:spPr>
          <a:xfrm>
            <a:off x="8555760" y="4576320"/>
            <a:ext cx="435240" cy="435240"/>
          </a:xfrm>
          <a:prstGeom prst="rect">
            <a:avLst/>
          </a:prstGeom>
        </p:spPr>
        <p:txBody>
          <a:bodyPr tIns="91440" bIns="91440" anchor="ctr"/>
          <a:p>
            <a:pPr algn="ctr">
              <a:lnSpc>
                <a:spcPct val="100000"/>
              </a:lnSpc>
            </a:pPr>
            <a:fld id="{F6EB6032-3221-45E5-9CF5-7DB1FE8E72FF}" type="slidenum">
              <a:rPr b="1" lang="en-IN" sz="1000" spc="-1" strike="noStrike">
                <a:solidFill>
                  <a:srgbClr val="ffffff"/>
                </a:solidFill>
                <a:latin typeface="Poppins"/>
                <a:ea typeface="Poppins"/>
              </a:rPr>
              <a:t>&lt;number&gt;</a:t>
            </a:fld>
            <a:endParaRPr b="0" lang="en-IN" sz="1000" spc="-1" strike="noStrike">
              <a:latin typeface="Times New Roman"/>
            </a:endParaRPr>
          </a:p>
        </p:txBody>
      </p:sp>
      <p:sp>
        <p:nvSpPr>
          <p:cNvPr id="103" name="CustomShape 12"/>
          <p:cNvSpPr/>
          <p:nvPr/>
        </p:nvSpPr>
        <p:spPr>
          <a:xfrm>
            <a:off x="6081840" y="763920"/>
            <a:ext cx="3615120" cy="3615120"/>
          </a:xfrm>
          <a:prstGeom prst="ellipse">
            <a:avLst/>
          </a:prstGeom>
          <a:noFill/>
          <a:ln w="9360">
            <a:solidFill>
              <a:srgbClr val="e8e8e8"/>
            </a:solidFill>
            <a:round/>
          </a:ln>
        </p:spPr>
        <p:style>
          <a:lnRef idx="0"/>
          <a:fillRef idx="0"/>
          <a:effectRef idx="0"/>
          <a:fontRef idx="minor"/>
        </p:style>
      </p:sp>
      <p:sp>
        <p:nvSpPr>
          <p:cNvPr id="104" name="CustomShape 13"/>
          <p:cNvSpPr/>
          <p:nvPr/>
        </p:nvSpPr>
        <p:spPr>
          <a:xfrm>
            <a:off x="6273000" y="955080"/>
            <a:ext cx="3232800" cy="3232800"/>
          </a:xfrm>
          <a:prstGeom prst="ellipse">
            <a:avLst/>
          </a:prstGeom>
          <a:solidFill>
            <a:srgbClr val="000000">
              <a:alpha val="7000"/>
            </a:srgbClr>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1" name="Group 1"/>
          <p:cNvGrpSpPr/>
          <p:nvPr/>
        </p:nvGrpSpPr>
        <p:grpSpPr>
          <a:xfrm>
            <a:off x="819000" y="502200"/>
            <a:ext cx="2324520" cy="2324520"/>
            <a:chOff x="819000" y="502200"/>
            <a:chExt cx="2324520" cy="2324520"/>
          </a:xfrm>
        </p:grpSpPr>
        <p:sp>
          <p:nvSpPr>
            <p:cNvPr id="142" name="CustomShape 2"/>
            <p:cNvSpPr/>
            <p:nvPr/>
          </p:nvSpPr>
          <p:spPr>
            <a:xfrm>
              <a:off x="819000" y="502200"/>
              <a:ext cx="2324520" cy="2324520"/>
            </a:xfrm>
            <a:prstGeom prst="ellipse">
              <a:avLst/>
            </a:prstGeom>
            <a:noFill/>
            <a:ln w="9360">
              <a:solidFill>
                <a:srgbClr val="e8e8e8"/>
              </a:solidFill>
              <a:round/>
            </a:ln>
          </p:spPr>
          <p:style>
            <a:lnRef idx="0"/>
            <a:fillRef idx="0"/>
            <a:effectRef idx="0"/>
            <a:fontRef idx="minor"/>
          </p:style>
        </p:sp>
        <p:sp>
          <p:nvSpPr>
            <p:cNvPr id="143" name="CustomShape 3"/>
            <p:cNvSpPr/>
            <p:nvPr/>
          </p:nvSpPr>
          <p:spPr>
            <a:xfrm>
              <a:off x="1414440" y="1098000"/>
              <a:ext cx="1132920" cy="1132920"/>
            </a:xfrm>
            <a:prstGeom prst="ellipse">
              <a:avLst/>
            </a:prstGeom>
            <a:noFill/>
            <a:ln w="9360">
              <a:solidFill>
                <a:srgbClr val="e8e8e8"/>
              </a:solidFill>
              <a:round/>
            </a:ln>
          </p:spPr>
          <p:style>
            <a:lnRef idx="0"/>
            <a:fillRef idx="0"/>
            <a:effectRef idx="0"/>
            <a:fontRef idx="minor"/>
          </p:style>
        </p:sp>
        <p:sp>
          <p:nvSpPr>
            <p:cNvPr id="144" name="CustomShape 4"/>
            <p:cNvSpPr/>
            <p:nvPr/>
          </p:nvSpPr>
          <p:spPr>
            <a:xfrm>
              <a:off x="1156680" y="840240"/>
              <a:ext cx="1648800" cy="1648800"/>
            </a:xfrm>
            <a:prstGeom prst="ellipse">
              <a:avLst/>
            </a:prstGeom>
            <a:noFill/>
            <a:ln w="9360">
              <a:solidFill>
                <a:srgbClr val="e8e8e8"/>
              </a:solidFill>
              <a:round/>
            </a:ln>
          </p:spPr>
          <p:style>
            <a:lnRef idx="0"/>
            <a:fillRef idx="0"/>
            <a:effectRef idx="0"/>
            <a:fontRef idx="minor"/>
          </p:style>
        </p:sp>
        <p:sp>
          <p:nvSpPr>
            <p:cNvPr id="145" name="CustomShape 5"/>
            <p:cNvSpPr/>
            <p:nvPr/>
          </p:nvSpPr>
          <p:spPr>
            <a:xfrm>
              <a:off x="1607400" y="1290960"/>
              <a:ext cx="747360" cy="747360"/>
            </a:xfrm>
            <a:prstGeom prst="ellipse">
              <a:avLst/>
            </a:prstGeom>
            <a:noFill/>
            <a:ln w="9360">
              <a:solidFill>
                <a:srgbClr val="e8e8e8"/>
              </a:solidFill>
              <a:round/>
            </a:ln>
          </p:spPr>
          <p:style>
            <a:lnRef idx="0"/>
            <a:fillRef idx="0"/>
            <a:effectRef idx="0"/>
            <a:fontRef idx="minor"/>
          </p:style>
        </p:sp>
      </p:grpSp>
      <p:sp>
        <p:nvSpPr>
          <p:cNvPr id="146" name="CustomShape 6"/>
          <p:cNvSpPr/>
          <p:nvPr/>
        </p:nvSpPr>
        <p:spPr>
          <a:xfrm>
            <a:off x="1794600" y="-407880"/>
            <a:ext cx="5958720" cy="5958720"/>
          </a:xfrm>
          <a:prstGeom prst="ellipse">
            <a:avLst/>
          </a:prstGeom>
          <a:solidFill>
            <a:srgbClr val="000000">
              <a:alpha val="7000"/>
            </a:srgbClr>
          </a:solidFill>
          <a:ln>
            <a:noFill/>
          </a:ln>
        </p:spPr>
        <p:style>
          <a:lnRef idx="0"/>
          <a:fillRef idx="0"/>
          <a:effectRef idx="0"/>
          <a:fontRef idx="minor"/>
        </p:style>
      </p:sp>
      <p:sp>
        <p:nvSpPr>
          <p:cNvPr id="147" name="CustomShape 7"/>
          <p:cNvSpPr/>
          <p:nvPr/>
        </p:nvSpPr>
        <p:spPr>
          <a:xfrm>
            <a:off x="8556120" y="4576320"/>
            <a:ext cx="435240" cy="435240"/>
          </a:xfrm>
          <a:prstGeom prst="ellipse">
            <a:avLst/>
          </a:prstGeom>
          <a:solidFill>
            <a:srgbClr val="000000"/>
          </a:solidFill>
          <a:ln>
            <a:noFill/>
          </a:ln>
        </p:spPr>
        <p:style>
          <a:lnRef idx="0"/>
          <a:fillRef idx="0"/>
          <a:effectRef idx="0"/>
          <a:fontRef idx="minor"/>
        </p:style>
      </p:sp>
      <p:sp>
        <p:nvSpPr>
          <p:cNvPr id="148" name="PlaceHolder 8"/>
          <p:cNvSpPr>
            <a:spLocks noGrp="1"/>
          </p:cNvSpPr>
          <p:nvPr>
            <p:ph type="body"/>
          </p:nvPr>
        </p:nvSpPr>
        <p:spPr>
          <a:xfrm>
            <a:off x="2385360" y="1310400"/>
            <a:ext cx="4776840" cy="3265560"/>
          </a:xfrm>
          <a:prstGeom prst="rect">
            <a:avLst/>
          </a:prstGeom>
        </p:spPr>
        <p:txBody>
          <a:bodyPr tIns="91440" bIns="91440"/>
          <a:p>
            <a:pPr marL="432000" indent="-324000">
              <a:spcBef>
                <a:spcPts val="1417"/>
              </a:spcBef>
              <a:buClr>
                <a:srgbClr val="000000"/>
              </a:buClr>
              <a:buSzPct val="45000"/>
              <a:buFont typeface="Wingdings" charset="2"/>
              <a:buChar char=""/>
            </a:pPr>
            <a:r>
              <a:rPr b="0" lang="en-IN" sz="2600" spc="-1" strike="noStrike">
                <a:solidFill>
                  <a:srgbClr val="000000"/>
                </a:solidFill>
                <a:latin typeface="Arial"/>
              </a:rPr>
              <a:t>Click to edit the outline text format</a:t>
            </a:r>
            <a:endParaRPr b="0" lang="en-IN"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600" spc="-1" strike="noStrike">
                <a:solidFill>
                  <a:srgbClr val="000000"/>
                </a:solidFill>
                <a:latin typeface="Arial"/>
              </a:rPr>
              <a:t>Second Outline Level</a:t>
            </a:r>
            <a:endParaRPr b="0" lang="en-IN" sz="2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600" spc="-1" strike="noStrike">
                <a:solidFill>
                  <a:srgbClr val="000000"/>
                </a:solidFill>
                <a:latin typeface="Arial"/>
              </a:rPr>
              <a:t>Third Outline Level</a:t>
            </a:r>
            <a:endParaRPr b="0" lang="en-IN" sz="2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600" spc="-1" strike="noStrike">
                <a:solidFill>
                  <a:srgbClr val="000000"/>
                </a:solidFill>
                <a:latin typeface="Arial"/>
              </a:rPr>
              <a:t>Fourth Outline Level</a:t>
            </a:r>
            <a:endParaRPr b="0" lang="en-IN" sz="2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600" spc="-1" strike="noStrike">
                <a:solidFill>
                  <a:srgbClr val="000000"/>
                </a:solidFill>
                <a:latin typeface="Arial"/>
              </a:rPr>
              <a:t>Fifth Outline Level</a:t>
            </a:r>
            <a:endParaRPr b="0" lang="en-IN" sz="2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600" spc="-1" strike="noStrike">
                <a:solidFill>
                  <a:srgbClr val="000000"/>
                </a:solidFill>
                <a:latin typeface="Arial"/>
              </a:rPr>
              <a:t>Sixth Outline Level</a:t>
            </a:r>
            <a:endParaRPr b="0" lang="en-IN" sz="2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600" spc="-1" strike="noStrike">
                <a:solidFill>
                  <a:srgbClr val="000000"/>
                </a:solidFill>
                <a:latin typeface="Arial"/>
              </a:rPr>
              <a:t>Seventh Outline Level</a:t>
            </a:r>
            <a:endParaRPr b="0" lang="en-IN" sz="2600" spc="-1" strike="noStrike">
              <a:solidFill>
                <a:srgbClr val="000000"/>
              </a:solidFill>
              <a:latin typeface="Arial"/>
            </a:endParaRPr>
          </a:p>
        </p:txBody>
      </p:sp>
      <p:sp>
        <p:nvSpPr>
          <p:cNvPr id="149" name="CustomShape 9"/>
          <p:cNvSpPr/>
          <p:nvPr/>
        </p:nvSpPr>
        <p:spPr>
          <a:xfrm>
            <a:off x="1599120" y="1326600"/>
            <a:ext cx="763920" cy="653400"/>
          </a:xfrm>
          <a:prstGeom prst="rect">
            <a:avLst/>
          </a:prstGeom>
          <a:noFill/>
          <a:ln>
            <a:noFill/>
          </a:ln>
        </p:spPr>
        <p:style>
          <a:lnRef idx="0"/>
          <a:fillRef idx="0"/>
          <a:effectRef idx="0"/>
          <a:fontRef idx="minor"/>
        </p:style>
        <p:txBody>
          <a:bodyPr tIns="91440" bIns="91440"/>
          <a:p>
            <a:pPr algn="ctr">
              <a:lnSpc>
                <a:spcPct val="100000"/>
              </a:lnSpc>
            </a:pPr>
            <a:r>
              <a:rPr b="1" lang="en-IN" sz="7200" spc="-1" strike="noStrike">
                <a:solidFill>
                  <a:srgbClr val="000000"/>
                </a:solidFill>
                <a:latin typeface="Poppins"/>
                <a:ea typeface="Poppins"/>
              </a:rPr>
              <a:t>“</a:t>
            </a:r>
            <a:endParaRPr b="0" lang="en-IN" sz="7200" spc="-1" strike="noStrike">
              <a:latin typeface="Arial"/>
            </a:endParaRPr>
          </a:p>
        </p:txBody>
      </p:sp>
      <p:sp>
        <p:nvSpPr>
          <p:cNvPr id="150" name="PlaceHolder 10"/>
          <p:cNvSpPr>
            <a:spLocks noGrp="1"/>
          </p:cNvSpPr>
          <p:nvPr>
            <p:ph type="sldNum"/>
          </p:nvPr>
        </p:nvSpPr>
        <p:spPr>
          <a:xfrm>
            <a:off x="8555760" y="4576320"/>
            <a:ext cx="435240" cy="435240"/>
          </a:xfrm>
          <a:prstGeom prst="rect">
            <a:avLst/>
          </a:prstGeom>
        </p:spPr>
        <p:txBody>
          <a:bodyPr tIns="91440" bIns="91440" anchor="ctr"/>
          <a:p>
            <a:pPr algn="ctr">
              <a:lnSpc>
                <a:spcPct val="100000"/>
              </a:lnSpc>
            </a:pPr>
            <a:fld id="{112EBC99-6237-408D-8954-3A9BC6AD831C}" type="slidenum">
              <a:rPr b="1" lang="en-IN" sz="1000" spc="-1" strike="noStrike">
                <a:solidFill>
                  <a:srgbClr val="ffffff"/>
                </a:solidFill>
                <a:latin typeface="Poppins"/>
                <a:ea typeface="Poppins"/>
              </a:rPr>
              <a:t>&lt;number&gt;</a:t>
            </a:fld>
            <a:endParaRPr b="0" lang="en-IN" sz="1000" spc="-1" strike="noStrike">
              <a:latin typeface="Times New Roman"/>
            </a:endParaRPr>
          </a:p>
        </p:txBody>
      </p:sp>
      <p:sp>
        <p:nvSpPr>
          <p:cNvPr id="151" name="PlaceHolder 11"/>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8" name="CustomShape 1"/>
          <p:cNvSpPr/>
          <p:nvPr/>
        </p:nvSpPr>
        <p:spPr>
          <a:xfrm>
            <a:off x="6081840" y="763920"/>
            <a:ext cx="3615120" cy="3615120"/>
          </a:xfrm>
          <a:prstGeom prst="ellipse">
            <a:avLst/>
          </a:prstGeom>
          <a:noFill/>
          <a:ln w="9360">
            <a:solidFill>
              <a:srgbClr val="e8e8e8"/>
            </a:solidFill>
            <a:round/>
          </a:ln>
        </p:spPr>
        <p:style>
          <a:lnRef idx="0"/>
          <a:fillRef idx="0"/>
          <a:effectRef idx="0"/>
          <a:fontRef idx="minor"/>
        </p:style>
      </p:sp>
      <p:grpSp>
        <p:nvGrpSpPr>
          <p:cNvPr id="189" name="Group 2"/>
          <p:cNvGrpSpPr/>
          <p:nvPr/>
        </p:nvGrpSpPr>
        <p:grpSpPr>
          <a:xfrm>
            <a:off x="-442800" y="337320"/>
            <a:ext cx="2324520" cy="2324520"/>
            <a:chOff x="-442800" y="337320"/>
            <a:chExt cx="2324520" cy="2324520"/>
          </a:xfrm>
        </p:grpSpPr>
        <p:sp>
          <p:nvSpPr>
            <p:cNvPr id="190" name="CustomShape 3"/>
            <p:cNvSpPr/>
            <p:nvPr/>
          </p:nvSpPr>
          <p:spPr>
            <a:xfrm>
              <a:off x="-442800" y="337320"/>
              <a:ext cx="2324520" cy="2324520"/>
            </a:xfrm>
            <a:prstGeom prst="ellipse">
              <a:avLst/>
            </a:prstGeom>
            <a:noFill/>
            <a:ln w="9360">
              <a:solidFill>
                <a:srgbClr val="e8e8e8"/>
              </a:solidFill>
              <a:round/>
            </a:ln>
          </p:spPr>
          <p:style>
            <a:lnRef idx="0"/>
            <a:fillRef idx="0"/>
            <a:effectRef idx="0"/>
            <a:fontRef idx="minor"/>
          </p:style>
        </p:sp>
        <p:sp>
          <p:nvSpPr>
            <p:cNvPr id="191" name="CustomShape 4"/>
            <p:cNvSpPr/>
            <p:nvPr/>
          </p:nvSpPr>
          <p:spPr>
            <a:xfrm>
              <a:off x="153000" y="932760"/>
              <a:ext cx="1132920" cy="1132920"/>
            </a:xfrm>
            <a:prstGeom prst="ellipse">
              <a:avLst/>
            </a:prstGeom>
            <a:noFill/>
            <a:ln w="9360">
              <a:solidFill>
                <a:srgbClr val="e8e8e8"/>
              </a:solidFill>
              <a:round/>
            </a:ln>
          </p:spPr>
          <p:style>
            <a:lnRef idx="0"/>
            <a:fillRef idx="0"/>
            <a:effectRef idx="0"/>
            <a:fontRef idx="minor"/>
          </p:style>
        </p:sp>
        <p:sp>
          <p:nvSpPr>
            <p:cNvPr id="192" name="CustomShape 5"/>
            <p:cNvSpPr/>
            <p:nvPr/>
          </p:nvSpPr>
          <p:spPr>
            <a:xfrm>
              <a:off x="-105120" y="675000"/>
              <a:ext cx="1648800" cy="1648800"/>
            </a:xfrm>
            <a:prstGeom prst="ellipse">
              <a:avLst/>
            </a:prstGeom>
            <a:noFill/>
            <a:ln w="9360">
              <a:solidFill>
                <a:srgbClr val="e8e8e8"/>
              </a:solidFill>
              <a:round/>
            </a:ln>
          </p:spPr>
          <p:style>
            <a:lnRef idx="0"/>
            <a:fillRef idx="0"/>
            <a:effectRef idx="0"/>
            <a:fontRef idx="minor"/>
          </p:style>
        </p:sp>
        <p:sp>
          <p:nvSpPr>
            <p:cNvPr id="193" name="CustomShape 6"/>
            <p:cNvSpPr/>
            <p:nvPr/>
          </p:nvSpPr>
          <p:spPr>
            <a:xfrm>
              <a:off x="345960" y="1125720"/>
              <a:ext cx="747360" cy="747360"/>
            </a:xfrm>
            <a:prstGeom prst="ellipse">
              <a:avLst/>
            </a:prstGeom>
            <a:noFill/>
            <a:ln w="9360">
              <a:solidFill>
                <a:srgbClr val="e8e8e8"/>
              </a:solidFill>
              <a:round/>
            </a:ln>
          </p:spPr>
          <p:style>
            <a:lnRef idx="0"/>
            <a:fillRef idx="0"/>
            <a:effectRef idx="0"/>
            <a:fontRef idx="minor"/>
          </p:style>
        </p:sp>
      </p:grpSp>
      <p:sp>
        <p:nvSpPr>
          <p:cNvPr id="194" name="CustomShape 7"/>
          <p:cNvSpPr/>
          <p:nvPr/>
        </p:nvSpPr>
        <p:spPr>
          <a:xfrm>
            <a:off x="8556120" y="4576320"/>
            <a:ext cx="435240" cy="435240"/>
          </a:xfrm>
          <a:prstGeom prst="ellipse">
            <a:avLst/>
          </a:prstGeom>
          <a:solidFill>
            <a:srgbClr val="000000"/>
          </a:solidFill>
          <a:ln>
            <a:noFill/>
          </a:ln>
        </p:spPr>
        <p:style>
          <a:lnRef idx="0"/>
          <a:fillRef idx="0"/>
          <a:effectRef idx="0"/>
          <a:fontRef idx="minor"/>
        </p:style>
      </p:sp>
      <p:sp>
        <p:nvSpPr>
          <p:cNvPr id="195" name="PlaceHolder 8"/>
          <p:cNvSpPr>
            <a:spLocks noGrp="1"/>
          </p:cNvSpPr>
          <p:nvPr>
            <p:ph type="title"/>
          </p:nvPr>
        </p:nvSpPr>
        <p:spPr>
          <a:xfrm>
            <a:off x="457200" y="1166040"/>
            <a:ext cx="5220000" cy="682920"/>
          </a:xfrm>
          <a:prstGeom prst="rect">
            <a:avLst/>
          </a:prstGeom>
        </p:spPr>
        <p:txBody>
          <a:bodyPr tIns="91440" bIns="91440" anchor="b"/>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196" name="PlaceHolder 9"/>
          <p:cNvSpPr>
            <a:spLocks noGrp="1"/>
          </p:cNvSpPr>
          <p:nvPr>
            <p:ph type="body"/>
          </p:nvPr>
        </p:nvSpPr>
        <p:spPr>
          <a:xfrm>
            <a:off x="1069560" y="1958040"/>
            <a:ext cx="4607640" cy="2617920"/>
          </a:xfrm>
          <a:prstGeom prst="rect">
            <a:avLst/>
          </a:prstGeom>
        </p:spPr>
        <p:txBody>
          <a:bodyPr tIns="91440" bIns="91440"/>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197" name="PlaceHolder 10"/>
          <p:cNvSpPr>
            <a:spLocks noGrp="1"/>
          </p:cNvSpPr>
          <p:nvPr>
            <p:ph type="sldNum"/>
          </p:nvPr>
        </p:nvSpPr>
        <p:spPr>
          <a:xfrm>
            <a:off x="8555760" y="4576320"/>
            <a:ext cx="435240" cy="435240"/>
          </a:xfrm>
          <a:prstGeom prst="rect">
            <a:avLst/>
          </a:prstGeom>
        </p:spPr>
        <p:txBody>
          <a:bodyPr tIns="91440" bIns="91440" anchor="ctr"/>
          <a:p>
            <a:pPr algn="ctr">
              <a:lnSpc>
                <a:spcPct val="100000"/>
              </a:lnSpc>
            </a:pPr>
            <a:fld id="{ADADAB30-48DF-4DE6-859A-BAEA190B1757}" type="slidenum">
              <a:rPr b="1" lang="en-IN" sz="1000" spc="-1" strike="noStrike">
                <a:solidFill>
                  <a:srgbClr val="ffffff"/>
                </a:solidFill>
                <a:latin typeface="Poppins"/>
                <a:ea typeface="Poppins"/>
              </a:rPr>
              <a:t>&lt;number&gt;</a:t>
            </a:fld>
            <a:endParaRPr b="0" lang="en-IN" sz="1000" spc="-1" strike="noStrike">
              <a:latin typeface="Times New Roman"/>
            </a:endParaRPr>
          </a:p>
        </p:txBody>
      </p:sp>
      <p:sp>
        <p:nvSpPr>
          <p:cNvPr id="198" name="CustomShape 11"/>
          <p:cNvSpPr/>
          <p:nvPr/>
        </p:nvSpPr>
        <p:spPr>
          <a:xfrm>
            <a:off x="6273000" y="955080"/>
            <a:ext cx="3232800" cy="3232800"/>
          </a:xfrm>
          <a:prstGeom prst="ellipse">
            <a:avLst/>
          </a:prstGeom>
          <a:solidFill>
            <a:srgbClr val="000000">
              <a:alpha val="7000"/>
            </a:srgbClr>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35" name="Group 1"/>
          <p:cNvGrpSpPr/>
          <p:nvPr/>
        </p:nvGrpSpPr>
        <p:grpSpPr>
          <a:xfrm>
            <a:off x="-442800" y="337320"/>
            <a:ext cx="2324520" cy="2324520"/>
            <a:chOff x="-442800" y="337320"/>
            <a:chExt cx="2324520" cy="2324520"/>
          </a:xfrm>
        </p:grpSpPr>
        <p:sp>
          <p:nvSpPr>
            <p:cNvPr id="236" name="CustomShape 2"/>
            <p:cNvSpPr/>
            <p:nvPr/>
          </p:nvSpPr>
          <p:spPr>
            <a:xfrm>
              <a:off x="-442800" y="337320"/>
              <a:ext cx="2324520" cy="2324520"/>
            </a:xfrm>
            <a:prstGeom prst="ellipse">
              <a:avLst/>
            </a:prstGeom>
            <a:noFill/>
            <a:ln w="9360">
              <a:solidFill>
                <a:srgbClr val="e8e8e8"/>
              </a:solidFill>
              <a:round/>
            </a:ln>
          </p:spPr>
          <p:style>
            <a:lnRef idx="0"/>
            <a:fillRef idx="0"/>
            <a:effectRef idx="0"/>
            <a:fontRef idx="minor"/>
          </p:style>
        </p:sp>
        <p:sp>
          <p:nvSpPr>
            <p:cNvPr id="237" name="CustomShape 3"/>
            <p:cNvSpPr/>
            <p:nvPr/>
          </p:nvSpPr>
          <p:spPr>
            <a:xfrm>
              <a:off x="153000" y="932760"/>
              <a:ext cx="1132920" cy="1132920"/>
            </a:xfrm>
            <a:prstGeom prst="ellipse">
              <a:avLst/>
            </a:prstGeom>
            <a:noFill/>
            <a:ln w="9360">
              <a:solidFill>
                <a:srgbClr val="e8e8e8"/>
              </a:solidFill>
              <a:round/>
            </a:ln>
          </p:spPr>
          <p:style>
            <a:lnRef idx="0"/>
            <a:fillRef idx="0"/>
            <a:effectRef idx="0"/>
            <a:fontRef idx="minor"/>
          </p:style>
        </p:sp>
        <p:sp>
          <p:nvSpPr>
            <p:cNvPr id="238" name="CustomShape 4"/>
            <p:cNvSpPr/>
            <p:nvPr/>
          </p:nvSpPr>
          <p:spPr>
            <a:xfrm>
              <a:off x="-105120" y="675000"/>
              <a:ext cx="1648800" cy="1648800"/>
            </a:xfrm>
            <a:prstGeom prst="ellipse">
              <a:avLst/>
            </a:prstGeom>
            <a:noFill/>
            <a:ln w="9360">
              <a:solidFill>
                <a:srgbClr val="e8e8e8"/>
              </a:solidFill>
              <a:round/>
            </a:ln>
          </p:spPr>
          <p:style>
            <a:lnRef idx="0"/>
            <a:fillRef idx="0"/>
            <a:effectRef idx="0"/>
            <a:fontRef idx="minor"/>
          </p:style>
        </p:sp>
        <p:sp>
          <p:nvSpPr>
            <p:cNvPr id="239" name="CustomShape 5"/>
            <p:cNvSpPr/>
            <p:nvPr/>
          </p:nvSpPr>
          <p:spPr>
            <a:xfrm>
              <a:off x="345960" y="1125720"/>
              <a:ext cx="747360" cy="747360"/>
            </a:xfrm>
            <a:prstGeom prst="ellipse">
              <a:avLst/>
            </a:prstGeom>
            <a:noFill/>
            <a:ln w="9360">
              <a:solidFill>
                <a:srgbClr val="e8e8e8"/>
              </a:solidFill>
              <a:round/>
            </a:ln>
          </p:spPr>
          <p:style>
            <a:lnRef idx="0"/>
            <a:fillRef idx="0"/>
            <a:effectRef idx="0"/>
            <a:fontRef idx="minor"/>
          </p:style>
        </p:sp>
      </p:grpSp>
      <p:sp>
        <p:nvSpPr>
          <p:cNvPr id="240" name="CustomShape 6"/>
          <p:cNvSpPr/>
          <p:nvPr/>
        </p:nvSpPr>
        <p:spPr>
          <a:xfrm>
            <a:off x="8556120" y="4576320"/>
            <a:ext cx="435240" cy="435240"/>
          </a:xfrm>
          <a:prstGeom prst="ellipse">
            <a:avLst/>
          </a:prstGeom>
          <a:solidFill>
            <a:srgbClr val="000000"/>
          </a:solidFill>
          <a:ln>
            <a:noFill/>
          </a:ln>
        </p:spPr>
        <p:style>
          <a:lnRef idx="0"/>
          <a:fillRef idx="0"/>
          <a:effectRef idx="0"/>
          <a:fontRef idx="minor"/>
        </p:style>
      </p:sp>
      <p:sp>
        <p:nvSpPr>
          <p:cNvPr id="241" name="PlaceHolder 7"/>
          <p:cNvSpPr>
            <a:spLocks noGrp="1"/>
          </p:cNvSpPr>
          <p:nvPr>
            <p:ph type="title"/>
          </p:nvPr>
        </p:nvSpPr>
        <p:spPr>
          <a:xfrm>
            <a:off x="457200" y="1166040"/>
            <a:ext cx="5220000" cy="682920"/>
          </a:xfrm>
          <a:prstGeom prst="rect">
            <a:avLst/>
          </a:prstGeom>
        </p:spPr>
        <p:txBody>
          <a:bodyPr tIns="91440" bIns="91440" anchor="b"/>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242" name="PlaceHolder 8"/>
          <p:cNvSpPr>
            <a:spLocks noGrp="1"/>
          </p:cNvSpPr>
          <p:nvPr>
            <p:ph type="body"/>
          </p:nvPr>
        </p:nvSpPr>
        <p:spPr>
          <a:xfrm>
            <a:off x="1069560" y="1958040"/>
            <a:ext cx="2236320" cy="2617920"/>
          </a:xfrm>
          <a:prstGeom prst="rect">
            <a:avLst/>
          </a:prstGeom>
        </p:spPr>
        <p:txBody>
          <a:bodyPr tIns="91440" bIns="91440"/>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243" name="PlaceHolder 9"/>
          <p:cNvSpPr>
            <a:spLocks noGrp="1"/>
          </p:cNvSpPr>
          <p:nvPr>
            <p:ph type="body"/>
          </p:nvPr>
        </p:nvSpPr>
        <p:spPr>
          <a:xfrm>
            <a:off x="3440880" y="1958040"/>
            <a:ext cx="2236320" cy="2617920"/>
          </a:xfrm>
          <a:prstGeom prst="rect">
            <a:avLst/>
          </a:prstGeom>
        </p:spPr>
        <p:txBody>
          <a:bodyPr tIns="91440" bIns="91440"/>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244" name="PlaceHolder 10"/>
          <p:cNvSpPr>
            <a:spLocks noGrp="1"/>
          </p:cNvSpPr>
          <p:nvPr>
            <p:ph type="sldNum"/>
          </p:nvPr>
        </p:nvSpPr>
        <p:spPr>
          <a:xfrm>
            <a:off x="8555760" y="4576320"/>
            <a:ext cx="435240" cy="435240"/>
          </a:xfrm>
          <a:prstGeom prst="rect">
            <a:avLst/>
          </a:prstGeom>
        </p:spPr>
        <p:txBody>
          <a:bodyPr tIns="91440" bIns="91440" anchor="ctr"/>
          <a:p>
            <a:pPr algn="ctr">
              <a:lnSpc>
                <a:spcPct val="100000"/>
              </a:lnSpc>
            </a:pPr>
            <a:fld id="{3BA99360-3F4C-44DF-9E39-F02AA01C9D5A}" type="slidenum">
              <a:rPr b="1" lang="en-IN" sz="1000" spc="-1" strike="noStrike">
                <a:solidFill>
                  <a:srgbClr val="ffffff"/>
                </a:solidFill>
                <a:latin typeface="Poppins"/>
                <a:ea typeface="Poppins"/>
              </a:rPr>
              <a:t>&lt;number&gt;</a:t>
            </a:fld>
            <a:endParaRPr b="0" lang="en-IN" sz="1000" spc="-1" strike="noStrike">
              <a:latin typeface="Times New Roman"/>
            </a:endParaRPr>
          </a:p>
        </p:txBody>
      </p:sp>
      <p:sp>
        <p:nvSpPr>
          <p:cNvPr id="245" name="CustomShape 11"/>
          <p:cNvSpPr/>
          <p:nvPr/>
        </p:nvSpPr>
        <p:spPr>
          <a:xfrm>
            <a:off x="6081840" y="763920"/>
            <a:ext cx="3615120" cy="3615120"/>
          </a:xfrm>
          <a:prstGeom prst="ellipse">
            <a:avLst/>
          </a:prstGeom>
          <a:noFill/>
          <a:ln w="9360">
            <a:solidFill>
              <a:srgbClr val="e8e8e8"/>
            </a:solidFill>
            <a:round/>
          </a:ln>
        </p:spPr>
        <p:style>
          <a:lnRef idx="0"/>
          <a:fillRef idx="0"/>
          <a:effectRef idx="0"/>
          <a:fontRef idx="minor"/>
        </p:style>
      </p:sp>
      <p:sp>
        <p:nvSpPr>
          <p:cNvPr id="246" name="CustomShape 12"/>
          <p:cNvSpPr/>
          <p:nvPr/>
        </p:nvSpPr>
        <p:spPr>
          <a:xfrm>
            <a:off x="6273000" y="955080"/>
            <a:ext cx="3232800" cy="3232800"/>
          </a:xfrm>
          <a:prstGeom prst="ellipse">
            <a:avLst/>
          </a:prstGeom>
          <a:solidFill>
            <a:srgbClr val="000000">
              <a:alpha val="7000"/>
            </a:srgbClr>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3" name="CustomShape 1"/>
          <p:cNvSpPr/>
          <p:nvPr/>
        </p:nvSpPr>
        <p:spPr>
          <a:xfrm>
            <a:off x="-704880" y="-2705040"/>
            <a:ext cx="10553400" cy="10553400"/>
          </a:xfrm>
          <a:prstGeom prst="donut">
            <a:avLst>
              <a:gd name="adj" fmla="val 10467"/>
            </a:avLst>
          </a:prstGeom>
          <a:solidFill>
            <a:srgbClr val="ffffff"/>
          </a:solidFill>
          <a:ln>
            <a:noFill/>
          </a:ln>
        </p:spPr>
        <p:style>
          <a:lnRef idx="0"/>
          <a:fillRef idx="0"/>
          <a:effectRef idx="0"/>
          <a:fontRef idx="minor"/>
        </p:style>
      </p:sp>
      <p:sp>
        <p:nvSpPr>
          <p:cNvPr id="284" name="CustomShape 2"/>
          <p:cNvSpPr/>
          <p:nvPr/>
        </p:nvSpPr>
        <p:spPr>
          <a:xfrm>
            <a:off x="8556120" y="4576320"/>
            <a:ext cx="435240" cy="435240"/>
          </a:xfrm>
          <a:prstGeom prst="ellipse">
            <a:avLst/>
          </a:prstGeom>
          <a:solidFill>
            <a:srgbClr val="000000"/>
          </a:solidFill>
          <a:ln>
            <a:noFill/>
          </a:ln>
        </p:spPr>
        <p:style>
          <a:lnRef idx="0"/>
          <a:fillRef idx="0"/>
          <a:effectRef idx="0"/>
          <a:fontRef idx="minor"/>
        </p:style>
      </p:sp>
      <p:sp>
        <p:nvSpPr>
          <p:cNvPr id="285" name="CustomShape 3"/>
          <p:cNvSpPr/>
          <p:nvPr/>
        </p:nvSpPr>
        <p:spPr>
          <a:xfrm>
            <a:off x="763920" y="-1236240"/>
            <a:ext cx="7615800" cy="7615800"/>
          </a:xfrm>
          <a:prstGeom prst="ellipse">
            <a:avLst/>
          </a:prstGeom>
          <a:noFill/>
          <a:ln w="9360">
            <a:solidFill>
              <a:srgbClr val="ffffff"/>
            </a:solidFill>
            <a:round/>
          </a:ln>
        </p:spPr>
        <p:style>
          <a:lnRef idx="0"/>
          <a:fillRef idx="0"/>
          <a:effectRef idx="0"/>
          <a:fontRef idx="minor"/>
        </p:style>
      </p:sp>
      <p:sp>
        <p:nvSpPr>
          <p:cNvPr id="286" name="CustomShape 4"/>
          <p:cNvSpPr/>
          <p:nvPr/>
        </p:nvSpPr>
        <p:spPr>
          <a:xfrm>
            <a:off x="1198440" y="-802080"/>
            <a:ext cx="6746760" cy="6746760"/>
          </a:xfrm>
          <a:prstGeom prst="ellipse">
            <a:avLst/>
          </a:prstGeom>
          <a:noFill/>
          <a:ln w="9360">
            <a:solidFill>
              <a:srgbClr val="ffffff"/>
            </a:solidFill>
            <a:round/>
          </a:ln>
        </p:spPr>
        <p:style>
          <a:lnRef idx="0"/>
          <a:fillRef idx="0"/>
          <a:effectRef idx="0"/>
          <a:fontRef idx="minor"/>
        </p:style>
      </p:sp>
      <p:sp>
        <p:nvSpPr>
          <p:cNvPr id="287" name="CustomShape 5"/>
          <p:cNvSpPr/>
          <p:nvPr/>
        </p:nvSpPr>
        <p:spPr>
          <a:xfrm>
            <a:off x="2268000" y="267480"/>
            <a:ext cx="4608000" cy="4608000"/>
          </a:xfrm>
          <a:prstGeom prst="ellipse">
            <a:avLst/>
          </a:prstGeom>
          <a:noFill/>
          <a:ln w="9360">
            <a:solidFill>
              <a:srgbClr val="ffffff"/>
            </a:solidFill>
            <a:round/>
          </a:ln>
        </p:spPr>
        <p:style>
          <a:lnRef idx="0"/>
          <a:fillRef idx="0"/>
          <a:effectRef idx="0"/>
          <a:fontRef idx="minor"/>
        </p:style>
      </p:sp>
      <p:sp>
        <p:nvSpPr>
          <p:cNvPr id="288" name="PlaceHolder 6"/>
          <p:cNvSpPr>
            <a:spLocks noGrp="1"/>
          </p:cNvSpPr>
          <p:nvPr>
            <p:ph type="sldNum"/>
          </p:nvPr>
        </p:nvSpPr>
        <p:spPr>
          <a:xfrm>
            <a:off x="8555760" y="4576320"/>
            <a:ext cx="435240" cy="435240"/>
          </a:xfrm>
          <a:prstGeom prst="rect">
            <a:avLst/>
          </a:prstGeom>
        </p:spPr>
        <p:txBody>
          <a:bodyPr tIns="91440" bIns="91440" anchor="ctr"/>
          <a:p>
            <a:pPr algn="ctr">
              <a:lnSpc>
                <a:spcPct val="100000"/>
              </a:lnSpc>
            </a:pPr>
            <a:fld id="{290E61E5-4135-463D-B197-264EDD6F556C}" type="slidenum">
              <a:rPr b="1" lang="en-IN" sz="1000" spc="-1" strike="noStrike">
                <a:solidFill>
                  <a:srgbClr val="ffffff"/>
                </a:solidFill>
                <a:latin typeface="Poppins"/>
                <a:ea typeface="Poppins"/>
              </a:rPr>
              <a:t>&lt;number&gt;</a:t>
            </a:fld>
            <a:endParaRPr b="0" lang="en-IN" sz="1000" spc="-1" strike="noStrike">
              <a:latin typeface="Times New Roman"/>
            </a:endParaRPr>
          </a:p>
        </p:txBody>
      </p:sp>
      <p:sp>
        <p:nvSpPr>
          <p:cNvPr id="289" name="PlaceHolder 7"/>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90"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7" name="CustomShape 1"/>
          <p:cNvSpPr/>
          <p:nvPr/>
        </p:nvSpPr>
        <p:spPr>
          <a:xfrm>
            <a:off x="8556120" y="4576320"/>
            <a:ext cx="435240" cy="435240"/>
          </a:xfrm>
          <a:prstGeom prst="ellipse">
            <a:avLst/>
          </a:prstGeom>
          <a:solidFill>
            <a:srgbClr val="000000"/>
          </a:solidFill>
          <a:ln>
            <a:noFill/>
          </a:ln>
        </p:spPr>
        <p:style>
          <a:lnRef idx="0"/>
          <a:fillRef idx="0"/>
          <a:effectRef idx="0"/>
          <a:fontRef idx="minor"/>
        </p:style>
      </p:sp>
      <p:sp>
        <p:nvSpPr>
          <p:cNvPr id="328" name="PlaceHolder 2"/>
          <p:cNvSpPr>
            <a:spLocks noGrp="1"/>
          </p:cNvSpPr>
          <p:nvPr>
            <p:ph type="sldNum"/>
          </p:nvPr>
        </p:nvSpPr>
        <p:spPr>
          <a:xfrm>
            <a:off x="8555760" y="4576320"/>
            <a:ext cx="435240" cy="435240"/>
          </a:xfrm>
          <a:prstGeom prst="rect">
            <a:avLst/>
          </a:prstGeom>
        </p:spPr>
        <p:txBody>
          <a:bodyPr tIns="91440" bIns="91440" anchor="ctr"/>
          <a:p>
            <a:pPr algn="ctr">
              <a:lnSpc>
                <a:spcPct val="100000"/>
              </a:lnSpc>
            </a:pPr>
            <a:fld id="{D132B4C0-C471-448C-B51E-7E7DDA53822F}" type="slidenum">
              <a:rPr b="1" lang="en-IN" sz="1000" spc="-1" strike="noStrike">
                <a:solidFill>
                  <a:srgbClr val="ffffff"/>
                </a:solidFill>
                <a:latin typeface="Poppins"/>
                <a:ea typeface="Poppins"/>
              </a:rPr>
              <a:t>&lt;number&gt;</a:t>
            </a:fld>
            <a:endParaRPr b="0" lang="en-IN" sz="1000" spc="-1" strike="noStrike">
              <a:latin typeface="Times New Roman"/>
            </a:endParaRPr>
          </a:p>
        </p:txBody>
      </p:sp>
      <p:grpSp>
        <p:nvGrpSpPr>
          <p:cNvPr id="329" name="Group 3"/>
          <p:cNvGrpSpPr/>
          <p:nvPr/>
        </p:nvGrpSpPr>
        <p:grpSpPr>
          <a:xfrm>
            <a:off x="819000" y="502200"/>
            <a:ext cx="2324520" cy="2324520"/>
            <a:chOff x="819000" y="502200"/>
            <a:chExt cx="2324520" cy="2324520"/>
          </a:xfrm>
        </p:grpSpPr>
        <p:sp>
          <p:nvSpPr>
            <p:cNvPr id="330" name="CustomShape 4"/>
            <p:cNvSpPr/>
            <p:nvPr/>
          </p:nvSpPr>
          <p:spPr>
            <a:xfrm>
              <a:off x="819000" y="502200"/>
              <a:ext cx="2324520" cy="2324520"/>
            </a:xfrm>
            <a:prstGeom prst="ellipse">
              <a:avLst/>
            </a:prstGeom>
            <a:noFill/>
            <a:ln w="9360">
              <a:solidFill>
                <a:srgbClr val="e8e8e8"/>
              </a:solidFill>
              <a:round/>
            </a:ln>
          </p:spPr>
          <p:style>
            <a:lnRef idx="0"/>
            <a:fillRef idx="0"/>
            <a:effectRef idx="0"/>
            <a:fontRef idx="minor"/>
          </p:style>
        </p:sp>
        <p:sp>
          <p:nvSpPr>
            <p:cNvPr id="331" name="CustomShape 5"/>
            <p:cNvSpPr/>
            <p:nvPr/>
          </p:nvSpPr>
          <p:spPr>
            <a:xfrm>
              <a:off x="1414440" y="1098000"/>
              <a:ext cx="1132920" cy="1132920"/>
            </a:xfrm>
            <a:prstGeom prst="ellipse">
              <a:avLst/>
            </a:prstGeom>
            <a:noFill/>
            <a:ln w="9360">
              <a:solidFill>
                <a:srgbClr val="e8e8e8"/>
              </a:solidFill>
              <a:round/>
            </a:ln>
          </p:spPr>
          <p:style>
            <a:lnRef idx="0"/>
            <a:fillRef idx="0"/>
            <a:effectRef idx="0"/>
            <a:fontRef idx="minor"/>
          </p:style>
        </p:sp>
        <p:sp>
          <p:nvSpPr>
            <p:cNvPr id="332" name="CustomShape 6"/>
            <p:cNvSpPr/>
            <p:nvPr/>
          </p:nvSpPr>
          <p:spPr>
            <a:xfrm>
              <a:off x="1156680" y="840240"/>
              <a:ext cx="1648800" cy="1648800"/>
            </a:xfrm>
            <a:prstGeom prst="ellipse">
              <a:avLst/>
            </a:prstGeom>
            <a:noFill/>
            <a:ln w="9360">
              <a:solidFill>
                <a:srgbClr val="e8e8e8"/>
              </a:solidFill>
              <a:round/>
            </a:ln>
          </p:spPr>
          <p:style>
            <a:lnRef idx="0"/>
            <a:fillRef idx="0"/>
            <a:effectRef idx="0"/>
            <a:fontRef idx="minor"/>
          </p:style>
        </p:sp>
        <p:sp>
          <p:nvSpPr>
            <p:cNvPr id="333" name="CustomShape 7"/>
            <p:cNvSpPr/>
            <p:nvPr/>
          </p:nvSpPr>
          <p:spPr>
            <a:xfrm>
              <a:off x="1607400" y="1290960"/>
              <a:ext cx="747360" cy="747360"/>
            </a:xfrm>
            <a:prstGeom prst="ellipse">
              <a:avLst/>
            </a:prstGeom>
            <a:noFill/>
            <a:ln w="9360">
              <a:solidFill>
                <a:srgbClr val="e8e8e8"/>
              </a:solidFill>
              <a:round/>
            </a:ln>
          </p:spPr>
          <p:style>
            <a:lnRef idx="0"/>
            <a:fillRef idx="0"/>
            <a:effectRef idx="0"/>
            <a:fontRef idx="minor"/>
          </p:style>
        </p:sp>
      </p:grpSp>
      <p:sp>
        <p:nvSpPr>
          <p:cNvPr id="334" name="CustomShape 8"/>
          <p:cNvSpPr/>
          <p:nvPr/>
        </p:nvSpPr>
        <p:spPr>
          <a:xfrm>
            <a:off x="1794600" y="-407880"/>
            <a:ext cx="5958720" cy="5958720"/>
          </a:xfrm>
          <a:prstGeom prst="ellipse">
            <a:avLst/>
          </a:prstGeom>
          <a:solidFill>
            <a:srgbClr val="000000">
              <a:alpha val="7000"/>
            </a:srgbClr>
          </a:solidFill>
          <a:ln>
            <a:noFill/>
          </a:ln>
        </p:spPr>
        <p:style>
          <a:lnRef idx="0"/>
          <a:fillRef idx="0"/>
          <a:effectRef idx="0"/>
          <a:fontRef idx="minor"/>
        </p:style>
      </p:sp>
      <p:sp>
        <p:nvSpPr>
          <p:cNvPr id="335" name="PlaceHolder 9"/>
          <p:cNvSpPr>
            <a:spLocks noGrp="1"/>
          </p:cNvSpPr>
          <p:nvPr>
            <p:ph type="title"/>
          </p:nvPr>
        </p:nvSpPr>
        <p:spPr>
          <a:xfrm>
            <a:off x="457200" y="205200"/>
            <a:ext cx="8229240" cy="858600"/>
          </a:xfrm>
          <a:prstGeom prst="rect">
            <a:avLst/>
          </a:prstGeom>
        </p:spPr>
        <p:txBody>
          <a:bodyPr lIns="0" rIns="0" tIns="0" bIns="0" anchor="ct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336" name="PlaceHolder 10"/>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1.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4.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4.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4.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51.xml"/>
</Relationships>
</file>

<file path=ppt/slides/_rels/slide2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51.xml"/>
</Relationships>
</file>

<file path=ppt/slides/_rels/slide2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51.xml"/>
</Relationships>
</file>

<file path=ppt/slides/_rels/slide2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51.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1.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1.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1.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73" name="TextShape 1"/>
          <p:cNvSpPr txBox="1"/>
          <p:nvPr/>
        </p:nvSpPr>
        <p:spPr>
          <a:xfrm>
            <a:off x="1810800" y="2127600"/>
            <a:ext cx="5522040" cy="1159560"/>
          </a:xfrm>
          <a:prstGeom prst="rect">
            <a:avLst/>
          </a:prstGeom>
          <a:noFill/>
          <a:ln>
            <a:noFill/>
          </a:ln>
        </p:spPr>
        <p:txBody>
          <a:bodyPr tIns="91440" bIns="91440" anchor="ctr"/>
          <a:p>
            <a:pPr algn="ctr">
              <a:lnSpc>
                <a:spcPct val="100000"/>
              </a:lnSpc>
            </a:pPr>
            <a:r>
              <a:rPr b="1" lang="en-IN" sz="5200" spc="-1" strike="noStrike">
                <a:solidFill>
                  <a:srgbClr val="ffffff"/>
                </a:solidFill>
                <a:latin typeface="Poppins"/>
                <a:ea typeface="Poppins"/>
              </a:rPr>
              <a:t>WASHROOM HYGIENE </a:t>
            </a:r>
            <a:endParaRPr b="0" lang="en-IN" sz="5200" spc="-1" strike="noStrike">
              <a:solidFill>
                <a:srgbClr val="000000"/>
              </a:solidFill>
              <a:latin typeface="Arial"/>
            </a:endParaRPr>
          </a:p>
        </p:txBody>
      </p:sp>
      <p:sp>
        <p:nvSpPr>
          <p:cNvPr id="374" name="CustomShape 2"/>
          <p:cNvSpPr/>
          <p:nvPr/>
        </p:nvSpPr>
        <p:spPr>
          <a:xfrm>
            <a:off x="1032840" y="517680"/>
            <a:ext cx="1555920" cy="2636640"/>
          </a:xfrm>
          <a:prstGeom prst="rect">
            <a:avLst/>
          </a:prstGeom>
          <a:noFill/>
          <a:ln>
            <a:noFill/>
          </a:ln>
        </p:spPr>
        <p:style>
          <a:lnRef idx="0"/>
          <a:fillRef idx="0"/>
          <a:effectRef idx="0"/>
          <a:fontRef idx="minor"/>
        </p:style>
        <p:txBody>
          <a:bodyPr/>
          <a:p>
            <a:pPr>
              <a:lnSpc>
                <a:spcPct val="100000"/>
              </a:lnSpc>
            </a:pPr>
            <a:r>
              <a:rPr b="0" lang="en-IN" sz="16700" spc="-1" strike="noStrike">
                <a:solidFill>
                  <a:srgbClr val="ffffff"/>
                </a:solidFill>
                <a:latin typeface="Arial"/>
                <a:ea typeface="Arial"/>
              </a:rPr>
              <a:t>‘‘</a:t>
            </a:r>
            <a:endParaRPr b="0" lang="en-IN" sz="167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2" name="Google Shape;233;p10" descr=""/>
          <p:cNvPicPr/>
          <p:nvPr/>
        </p:nvPicPr>
        <p:blipFill>
          <a:blip r:embed="rId1"/>
          <a:stretch/>
        </p:blipFill>
        <p:spPr>
          <a:xfrm>
            <a:off x="6372000" y="1054440"/>
            <a:ext cx="3034080" cy="3034080"/>
          </a:xfrm>
          <a:prstGeom prst="rect">
            <a:avLst/>
          </a:prstGeom>
          <a:ln>
            <a:noFill/>
          </a:ln>
        </p:spPr>
      </p:pic>
      <p:grpSp>
        <p:nvGrpSpPr>
          <p:cNvPr id="473" name="Group 1"/>
          <p:cNvGrpSpPr/>
          <p:nvPr/>
        </p:nvGrpSpPr>
        <p:grpSpPr>
          <a:xfrm>
            <a:off x="5853240" y="3068640"/>
            <a:ext cx="1539360" cy="1539360"/>
            <a:chOff x="5853240" y="3068640"/>
            <a:chExt cx="1539360" cy="1539360"/>
          </a:xfrm>
        </p:grpSpPr>
        <p:sp>
          <p:nvSpPr>
            <p:cNvPr id="474"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475"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476"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477" name="TextShape 5"/>
          <p:cNvSpPr txBox="1"/>
          <p:nvPr/>
        </p:nvSpPr>
        <p:spPr>
          <a:xfrm>
            <a:off x="201960" y="298800"/>
            <a:ext cx="5220000" cy="682920"/>
          </a:xfrm>
          <a:prstGeom prst="rect">
            <a:avLst/>
          </a:prstGeom>
          <a:noFill/>
          <a:ln>
            <a:noFill/>
          </a:ln>
        </p:spPr>
        <p:txBody>
          <a:bodyPr tIns="91440" bIns="91440" anchor="b"/>
          <a:p>
            <a:pPr>
              <a:lnSpc>
                <a:spcPct val="100000"/>
              </a:lnSpc>
            </a:pPr>
            <a:r>
              <a:rPr b="0" lang="en-IN" sz="4000" spc="-1" strike="noStrike">
                <a:solidFill>
                  <a:srgbClr val="000000"/>
                </a:solidFill>
                <a:latin typeface="Poppins"/>
                <a:ea typeface="Poppins"/>
              </a:rPr>
              <a:t>Existing solutions</a:t>
            </a:r>
            <a:endParaRPr b="0" lang="en-IN" sz="4000" spc="-1" strike="noStrike">
              <a:solidFill>
                <a:srgbClr val="000000"/>
              </a:solidFill>
              <a:latin typeface="Arial"/>
            </a:endParaRPr>
          </a:p>
        </p:txBody>
      </p:sp>
      <p:sp>
        <p:nvSpPr>
          <p:cNvPr id="478" name="TextShape 6"/>
          <p:cNvSpPr txBox="1"/>
          <p:nvPr/>
        </p:nvSpPr>
        <p:spPr>
          <a:xfrm>
            <a:off x="0" y="981720"/>
            <a:ext cx="5569920" cy="3951360"/>
          </a:xfrm>
          <a:prstGeom prst="rect">
            <a:avLst/>
          </a:prstGeom>
          <a:noFill/>
          <a:ln>
            <a:noFill/>
          </a:ln>
        </p:spPr>
        <p:txBody>
          <a:bodyPr tIns="91440" bIns="91440"/>
          <a:p>
            <a:pPr marL="127080">
              <a:lnSpc>
                <a:spcPct val="100000"/>
              </a:lnSpc>
              <a:spcBef>
                <a:spcPts val="601"/>
              </a:spcBef>
            </a:pPr>
            <a:r>
              <a:rPr b="0" lang="en-IN" sz="1400" spc="-1" strike="noStrike">
                <a:solidFill>
                  <a:srgbClr val="000000"/>
                </a:solidFill>
                <a:latin typeface="Open Sans"/>
                <a:ea typeface="Open Sans"/>
              </a:rPr>
              <a:t> </a:t>
            </a:r>
            <a:r>
              <a:rPr b="0" lang="en-IN" sz="1400" spc="-1" strike="noStrike">
                <a:solidFill>
                  <a:srgbClr val="000000"/>
                </a:solidFill>
                <a:latin typeface="Open Sans"/>
                <a:ea typeface="Open Sans"/>
              </a:rPr>
              <a:t>AUTOMATED FLUSHSYSTEM</a:t>
            </a:r>
            <a:endParaRPr b="0" lang="en-IN" sz="1400" spc="-1" strike="noStrike">
              <a:solidFill>
                <a:srgbClr val="000000"/>
              </a:solidFill>
              <a:latin typeface="Arial"/>
            </a:endParaRPr>
          </a:p>
          <a:p>
            <a:pPr marL="457200" indent="-329760">
              <a:lnSpc>
                <a:spcPct val="100000"/>
              </a:lnSpc>
              <a:spcBef>
                <a:spcPts val="601"/>
              </a:spcBef>
              <a:buClr>
                <a:srgbClr val="666666"/>
              </a:buClr>
              <a:buFont typeface="Poppins Light"/>
              <a:buChar char="￮"/>
            </a:pPr>
            <a:r>
              <a:rPr b="0" lang="en-IN" sz="1400" spc="-1" strike="noStrike">
                <a:solidFill>
                  <a:srgbClr val="000000"/>
                </a:solidFill>
                <a:latin typeface="Open Sans"/>
                <a:ea typeface="Open Sans"/>
              </a:rPr>
              <a:t>Automated flush system consists of IR and inline sanitizer.</a:t>
            </a:r>
            <a:endParaRPr b="0" lang="en-IN" sz="1400" spc="-1" strike="noStrike">
              <a:solidFill>
                <a:srgbClr val="000000"/>
              </a:solidFill>
              <a:latin typeface="Arial"/>
            </a:endParaRPr>
          </a:p>
          <a:p>
            <a:pPr marL="457200" indent="-329760">
              <a:lnSpc>
                <a:spcPct val="100000"/>
              </a:lnSpc>
              <a:spcBef>
                <a:spcPts val="601"/>
              </a:spcBef>
              <a:buClr>
                <a:srgbClr val="ffffff"/>
              </a:buClr>
              <a:buFont typeface="Noto Sans Symbols"/>
              <a:buChar char="▪"/>
            </a:pPr>
            <a:r>
              <a:rPr b="0" lang="en-IN" sz="1400" spc="-1" strike="noStrike">
                <a:solidFill>
                  <a:srgbClr val="000000"/>
                </a:solidFill>
                <a:latin typeface="Open Sans"/>
                <a:ea typeface="Open Sans"/>
              </a:rPr>
              <a:t> </a:t>
            </a:r>
            <a:r>
              <a:rPr b="0" lang="en-IN" sz="1400" spc="-1" strike="noStrike">
                <a:solidFill>
                  <a:srgbClr val="000000"/>
                </a:solidFill>
                <a:latin typeface="Open Sans"/>
                <a:ea typeface="Open Sans"/>
              </a:rPr>
              <a:t>When user sits down to use toilets or stand in front of              urinal, infrared sensor detects body heat. After user is finished IR sensor detects loss of heat and activates the flush mechanism. It releases inline sanitizer during flush which cleans the toilet used each time.</a:t>
            </a:r>
            <a:endParaRPr b="0" lang="en-IN" sz="1400" spc="-1" strike="noStrike">
              <a:solidFill>
                <a:srgbClr val="000000"/>
              </a:solidFill>
              <a:latin typeface="Arial"/>
            </a:endParaRPr>
          </a:p>
          <a:p>
            <a:pPr marL="457200" indent="-329760">
              <a:lnSpc>
                <a:spcPct val="100000"/>
              </a:lnSpc>
              <a:spcBef>
                <a:spcPts val="601"/>
              </a:spcBef>
              <a:buClr>
                <a:srgbClr val="666666"/>
              </a:buClr>
              <a:buFont typeface="Poppins Light"/>
              <a:buChar char="￮"/>
            </a:pPr>
            <a:r>
              <a:rPr b="0" lang="en-IN" sz="1400" spc="-1" strike="noStrike">
                <a:solidFill>
                  <a:srgbClr val="000000"/>
                </a:solidFill>
                <a:latin typeface="Open Sans"/>
                <a:ea typeface="Open Sans"/>
              </a:rPr>
              <a:t>Apparatus for automatic flush-IR sensor, control circuit, electrically operated liquid dispenser and power supply.</a:t>
            </a:r>
            <a:endParaRPr b="0" lang="en-IN" sz="1400" spc="-1" strike="noStrike">
              <a:solidFill>
                <a:srgbClr val="000000"/>
              </a:solidFill>
              <a:latin typeface="Arial"/>
            </a:endParaRPr>
          </a:p>
        </p:txBody>
      </p:sp>
      <p:sp>
        <p:nvSpPr>
          <p:cNvPr id="479" name="TextShape 7"/>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8</a:t>
            </a:r>
            <a:endParaRPr b="0" lang="en-IN" sz="1000" spc="-1" strike="noStrike">
              <a:latin typeface="Times New Roman"/>
            </a:endParaRPr>
          </a:p>
        </p:txBody>
      </p:sp>
      <p:grpSp>
        <p:nvGrpSpPr>
          <p:cNvPr id="480" name="Group 8"/>
          <p:cNvGrpSpPr/>
          <p:nvPr/>
        </p:nvGrpSpPr>
        <p:grpSpPr>
          <a:xfrm>
            <a:off x="6438240" y="3653640"/>
            <a:ext cx="369000" cy="369000"/>
            <a:chOff x="6438240" y="3653640"/>
            <a:chExt cx="369000" cy="369000"/>
          </a:xfrm>
        </p:grpSpPr>
        <p:sp>
          <p:nvSpPr>
            <p:cNvPr id="481" name="CustomShape 9"/>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482" name="CustomShape 10"/>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483" name="CustomShape 11"/>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484" name="CustomShape 12"/>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276480" y="371520"/>
            <a:ext cx="5721120" cy="682920"/>
          </a:xfrm>
          <a:prstGeom prst="rect">
            <a:avLst/>
          </a:prstGeom>
          <a:noFill/>
          <a:ln>
            <a:noFill/>
          </a:ln>
        </p:spPr>
        <p:txBody>
          <a:bodyPr tIns="91440" bIns="91440" anchor="b"/>
          <a:p>
            <a:pPr>
              <a:lnSpc>
                <a:spcPct val="100000"/>
              </a:lnSpc>
            </a:pPr>
            <a:r>
              <a:rPr b="0" lang="en-IN" sz="4000" spc="-1" strike="noStrike">
                <a:solidFill>
                  <a:srgbClr val="000000"/>
                </a:solidFill>
                <a:latin typeface="Poppins"/>
                <a:ea typeface="Poppins"/>
              </a:rPr>
              <a:t>Insights </a:t>
            </a:r>
            <a:r>
              <a:rPr b="1" lang="en-IN" sz="3200" spc="-1" strike="noStrike">
                <a:solidFill>
                  <a:srgbClr val="000000"/>
                </a:solidFill>
                <a:latin typeface="Poppins"/>
                <a:ea typeface="Poppins"/>
              </a:rPr>
              <a:t>-</a:t>
            </a:r>
            <a:r>
              <a:rPr b="1" lang="en-IN" sz="4000" spc="-1" strike="noStrike">
                <a:solidFill>
                  <a:srgbClr val="000000"/>
                </a:solidFill>
                <a:latin typeface="Poppins"/>
                <a:ea typeface="Poppins"/>
              </a:rPr>
              <a:t> </a:t>
            </a:r>
            <a:r>
              <a:rPr b="0" lang="en-IN" sz="3200" spc="-1" strike="noStrike">
                <a:solidFill>
                  <a:srgbClr val="000000"/>
                </a:solidFill>
                <a:latin typeface="Poppins"/>
                <a:ea typeface="Poppins"/>
              </a:rPr>
              <a:t>Components</a:t>
            </a:r>
            <a:endParaRPr b="0" lang="en-IN" sz="3200" spc="-1" strike="noStrike">
              <a:solidFill>
                <a:srgbClr val="000000"/>
              </a:solidFill>
              <a:latin typeface="Arial"/>
            </a:endParaRPr>
          </a:p>
        </p:txBody>
      </p:sp>
      <p:sp>
        <p:nvSpPr>
          <p:cNvPr id="486" name="TextShape 2"/>
          <p:cNvSpPr txBox="1"/>
          <p:nvPr/>
        </p:nvSpPr>
        <p:spPr>
          <a:xfrm>
            <a:off x="0" y="1275840"/>
            <a:ext cx="2017440" cy="1474920"/>
          </a:xfrm>
          <a:prstGeom prst="rect">
            <a:avLst/>
          </a:prstGeom>
          <a:noFill/>
          <a:ln>
            <a:noFill/>
          </a:ln>
        </p:spPr>
        <p:txBody>
          <a:bodyPr tIns="91440" bIns="91440"/>
          <a:p>
            <a:pPr algn="ctr">
              <a:lnSpc>
                <a:spcPct val="100000"/>
              </a:lnSpc>
              <a:spcBef>
                <a:spcPts val="601"/>
              </a:spcBef>
            </a:pPr>
            <a:r>
              <a:rPr b="1" lang="en-IN" sz="1600" spc="-1" strike="noStrike">
                <a:solidFill>
                  <a:srgbClr val="000000"/>
                </a:solidFill>
                <a:latin typeface="Open Sans"/>
                <a:ea typeface="Open Sans"/>
              </a:rPr>
              <a:t>LED</a:t>
            </a:r>
            <a:endParaRPr b="0" lang="en-IN" sz="16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LED is used to inform user</a:t>
            </a:r>
            <a:endParaRPr b="0" lang="en-IN" sz="12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whether washroom is</a:t>
            </a:r>
            <a:endParaRPr b="0" lang="en-IN" sz="12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functional or not.</a:t>
            </a:r>
            <a:endParaRPr b="0" lang="en-IN" sz="1200" spc="-1" strike="noStrike">
              <a:solidFill>
                <a:srgbClr val="000000"/>
              </a:solidFill>
              <a:latin typeface="Arial"/>
            </a:endParaRPr>
          </a:p>
        </p:txBody>
      </p:sp>
      <p:sp>
        <p:nvSpPr>
          <p:cNvPr id="487" name="TextShape 3"/>
          <p:cNvSpPr txBox="1"/>
          <p:nvPr/>
        </p:nvSpPr>
        <p:spPr>
          <a:xfrm>
            <a:off x="2034000" y="1276920"/>
            <a:ext cx="1671120" cy="1219680"/>
          </a:xfrm>
          <a:prstGeom prst="rect">
            <a:avLst/>
          </a:prstGeom>
          <a:noFill/>
          <a:ln>
            <a:noFill/>
          </a:ln>
        </p:spPr>
        <p:txBody>
          <a:bodyPr tIns="91440" bIns="91440"/>
          <a:p>
            <a:pPr algn="ctr">
              <a:lnSpc>
                <a:spcPct val="100000"/>
              </a:lnSpc>
              <a:spcBef>
                <a:spcPts val="601"/>
              </a:spcBef>
            </a:pPr>
            <a:r>
              <a:rPr b="1" lang="en-IN" sz="1600" spc="-1" strike="noStrike">
                <a:solidFill>
                  <a:srgbClr val="000000"/>
                </a:solidFill>
                <a:latin typeface="Open Sans"/>
                <a:ea typeface="Open Sans"/>
              </a:rPr>
              <a:t>PROXIMITY SENSOR</a:t>
            </a:r>
            <a:endParaRPr b="0" lang="en-IN" sz="16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Used to sense the</a:t>
            </a:r>
            <a:endParaRPr b="0" lang="en-IN" sz="12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presence of user on</a:t>
            </a:r>
            <a:endParaRPr b="0" lang="en-IN" sz="12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the commode.</a:t>
            </a:r>
            <a:endParaRPr b="0" lang="en-IN" sz="1200" spc="-1" strike="noStrike">
              <a:solidFill>
                <a:srgbClr val="000000"/>
              </a:solidFill>
              <a:latin typeface="Arial"/>
            </a:endParaRPr>
          </a:p>
        </p:txBody>
      </p:sp>
      <p:sp>
        <p:nvSpPr>
          <p:cNvPr id="488" name="TextShape 4"/>
          <p:cNvSpPr txBox="1"/>
          <p:nvPr/>
        </p:nvSpPr>
        <p:spPr>
          <a:xfrm>
            <a:off x="3669840" y="3209400"/>
            <a:ext cx="2499840" cy="1324080"/>
          </a:xfrm>
          <a:prstGeom prst="rect">
            <a:avLst/>
          </a:prstGeom>
          <a:noFill/>
          <a:ln>
            <a:noFill/>
          </a:ln>
        </p:spPr>
        <p:txBody>
          <a:bodyPr tIns="91440" bIns="91440"/>
          <a:p>
            <a:pPr algn="ctr">
              <a:lnSpc>
                <a:spcPct val="100000"/>
              </a:lnSpc>
              <a:spcBef>
                <a:spcPts val="601"/>
              </a:spcBef>
            </a:pPr>
            <a:r>
              <a:rPr b="1" lang="en-IN" sz="1600" spc="-1" strike="noStrike">
                <a:solidFill>
                  <a:srgbClr val="000000"/>
                </a:solidFill>
                <a:latin typeface="Open Sans"/>
                <a:ea typeface="Open Sans"/>
              </a:rPr>
              <a:t>WATER LEVEL SENSOR</a:t>
            </a:r>
            <a:endParaRPr b="0" lang="en-IN" sz="16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Used to detect</a:t>
            </a:r>
            <a:endParaRPr b="0" lang="en-IN" sz="12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whether user has</a:t>
            </a:r>
            <a:endParaRPr b="0" lang="en-IN" sz="1200" spc="-1" strike="noStrike">
              <a:solidFill>
                <a:srgbClr val="000000"/>
              </a:solidFill>
              <a:latin typeface="Arial"/>
            </a:endParaRPr>
          </a:p>
          <a:p>
            <a:pPr algn="ctr">
              <a:lnSpc>
                <a:spcPct val="100000"/>
              </a:lnSpc>
              <a:spcBef>
                <a:spcPts val="601"/>
              </a:spcBef>
            </a:pPr>
            <a:r>
              <a:rPr b="0" lang="en-IN" sz="1200" spc="-1" strike="noStrike">
                <a:solidFill>
                  <a:srgbClr val="000000"/>
                </a:solidFill>
                <a:latin typeface="Open Sans"/>
                <a:ea typeface="Open Sans"/>
              </a:rPr>
              <a:t>flushed or not.</a:t>
            </a:r>
            <a:endParaRPr b="0" lang="en-IN" sz="1200" spc="-1" strike="noStrike">
              <a:solidFill>
                <a:srgbClr val="000000"/>
              </a:solidFill>
              <a:latin typeface="Arial"/>
            </a:endParaRPr>
          </a:p>
        </p:txBody>
      </p:sp>
      <p:sp>
        <p:nvSpPr>
          <p:cNvPr id="489" name="TextShape 5"/>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9</a:t>
            </a:r>
            <a:endParaRPr b="0" lang="en-IN" sz="1000" spc="-1" strike="noStrike">
              <a:latin typeface="Times New Roman"/>
            </a:endParaRPr>
          </a:p>
        </p:txBody>
      </p:sp>
      <p:pic>
        <p:nvPicPr>
          <p:cNvPr id="490" name="Google Shape;255;p11" descr=""/>
          <p:cNvPicPr/>
          <p:nvPr/>
        </p:nvPicPr>
        <p:blipFill>
          <a:blip r:embed="rId1"/>
          <a:stretch/>
        </p:blipFill>
        <p:spPr>
          <a:xfrm>
            <a:off x="6577560" y="1212840"/>
            <a:ext cx="2667240" cy="2703240"/>
          </a:xfrm>
          <a:prstGeom prst="rect">
            <a:avLst/>
          </a:prstGeom>
          <a:ln>
            <a:noFill/>
          </a:ln>
        </p:spPr>
      </p:pic>
      <p:grpSp>
        <p:nvGrpSpPr>
          <p:cNvPr id="491" name="Group 6"/>
          <p:cNvGrpSpPr/>
          <p:nvPr/>
        </p:nvGrpSpPr>
        <p:grpSpPr>
          <a:xfrm>
            <a:off x="5853240" y="3068640"/>
            <a:ext cx="1539360" cy="1539360"/>
            <a:chOff x="5853240" y="3068640"/>
            <a:chExt cx="1539360" cy="1539360"/>
          </a:xfrm>
        </p:grpSpPr>
        <p:sp>
          <p:nvSpPr>
            <p:cNvPr id="492" name="CustomShape 7"/>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493" name="CustomShape 8"/>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494" name="CustomShape 9"/>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grpSp>
        <p:nvGrpSpPr>
          <p:cNvPr id="495" name="Group 10"/>
          <p:cNvGrpSpPr/>
          <p:nvPr/>
        </p:nvGrpSpPr>
        <p:grpSpPr>
          <a:xfrm>
            <a:off x="6320160" y="3595680"/>
            <a:ext cx="604800" cy="449640"/>
            <a:chOff x="6320160" y="3595680"/>
            <a:chExt cx="604800" cy="449640"/>
          </a:xfrm>
        </p:grpSpPr>
        <p:sp>
          <p:nvSpPr>
            <p:cNvPr id="496" name="CustomShape 11"/>
            <p:cNvSpPr/>
            <p:nvPr/>
          </p:nvSpPr>
          <p:spPr>
            <a:xfrm>
              <a:off x="6320160" y="3595680"/>
              <a:ext cx="407520" cy="407520"/>
            </a:xfrm>
            <a:custGeom>
              <a:avLst/>
              <a:gdLst/>
              <a:ahLst/>
              <a:rect l="l" t="t" r="r" b="b"/>
              <a:pathLst>
                <a:path w="13956" h="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240">
              <a:solidFill>
                <a:srgbClr val="ffffff"/>
              </a:solidFill>
              <a:round/>
            </a:ln>
          </p:spPr>
          <p:style>
            <a:lnRef idx="0"/>
            <a:fillRef idx="0"/>
            <a:effectRef idx="0"/>
            <a:fontRef idx="minor"/>
          </p:style>
        </p:sp>
        <p:sp>
          <p:nvSpPr>
            <p:cNvPr id="497" name="CustomShape 12"/>
            <p:cNvSpPr/>
            <p:nvPr/>
          </p:nvSpPr>
          <p:spPr>
            <a:xfrm>
              <a:off x="6693120" y="3813480"/>
              <a:ext cx="231840" cy="231840"/>
            </a:xfrm>
            <a:custGeom>
              <a:avLst/>
              <a:gdLst/>
              <a:ahLst/>
              <a:rect l="l" t="t" r="r" b="b"/>
              <a:pathLst>
                <a:path w="7941" h="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240">
              <a:solidFill>
                <a:srgbClr val="ffffff"/>
              </a:solidFill>
              <a:round/>
            </a:ln>
          </p:spPr>
          <p:style>
            <a:lnRef idx="0"/>
            <a:fillRef idx="0"/>
            <a:effectRef idx="0"/>
            <a:fontRef idx="minor"/>
          </p:style>
        </p:sp>
      </p:grpSp>
      <p:sp>
        <p:nvSpPr>
          <p:cNvPr id="498" name="CustomShape 13"/>
          <p:cNvSpPr/>
          <p:nvPr/>
        </p:nvSpPr>
        <p:spPr>
          <a:xfrm>
            <a:off x="3592080" y="1283400"/>
            <a:ext cx="3040200" cy="1715760"/>
          </a:xfrm>
          <a:prstGeom prst="rect">
            <a:avLst/>
          </a:prstGeom>
          <a:noFill/>
          <a:ln>
            <a:noFill/>
          </a:ln>
        </p:spPr>
        <p:style>
          <a:lnRef idx="0"/>
          <a:fillRef idx="0"/>
          <a:effectRef idx="0"/>
          <a:fontRef idx="minor"/>
        </p:style>
        <p:txBody>
          <a:bodyPr tIns="91440" bIns="91440"/>
          <a:p>
            <a:pPr algn="ctr">
              <a:lnSpc>
                <a:spcPct val="100000"/>
              </a:lnSpc>
              <a:spcBef>
                <a:spcPts val="601"/>
              </a:spcBef>
            </a:pPr>
            <a:r>
              <a:rPr b="1" lang="en-IN" sz="1600" spc="-1" strike="noStrike">
                <a:solidFill>
                  <a:srgbClr val="000000"/>
                </a:solidFill>
                <a:latin typeface="Open Sans"/>
                <a:ea typeface="Open Sans"/>
              </a:rPr>
              <a:t>INCLINATION/ORIENTATION SENSOR</a:t>
            </a:r>
            <a:endParaRPr b="0" lang="en-IN" sz="16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Used to detect</a:t>
            </a:r>
            <a:endParaRPr b="0" lang="en-IN" sz="12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whether user has opened the </a:t>
            </a:r>
            <a:endParaRPr b="0" lang="en-IN" sz="12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door or not.</a:t>
            </a:r>
            <a:endParaRPr b="0" lang="en-IN" sz="1200" spc="-1" strike="noStrike">
              <a:latin typeface="Arial"/>
            </a:endParaRPr>
          </a:p>
        </p:txBody>
      </p:sp>
      <p:sp>
        <p:nvSpPr>
          <p:cNvPr id="499" name="CustomShape 14"/>
          <p:cNvSpPr/>
          <p:nvPr/>
        </p:nvSpPr>
        <p:spPr>
          <a:xfrm>
            <a:off x="1878840" y="3228120"/>
            <a:ext cx="1981440" cy="1219680"/>
          </a:xfrm>
          <a:prstGeom prst="rect">
            <a:avLst/>
          </a:prstGeom>
          <a:noFill/>
          <a:ln>
            <a:noFill/>
          </a:ln>
        </p:spPr>
        <p:style>
          <a:lnRef idx="0"/>
          <a:fillRef idx="0"/>
          <a:effectRef idx="0"/>
          <a:fontRef idx="minor"/>
        </p:style>
        <p:txBody>
          <a:bodyPr tIns="91440" bIns="91440"/>
          <a:p>
            <a:pPr algn="ctr">
              <a:lnSpc>
                <a:spcPct val="100000"/>
              </a:lnSpc>
              <a:spcBef>
                <a:spcPts val="601"/>
              </a:spcBef>
            </a:pPr>
            <a:r>
              <a:rPr b="1" lang="en-IN" sz="1600" spc="-1" strike="noStrike">
                <a:solidFill>
                  <a:srgbClr val="000000"/>
                </a:solidFill>
                <a:latin typeface="Open Sans"/>
                <a:ea typeface="Open Sans"/>
              </a:rPr>
              <a:t>BUZZER</a:t>
            </a:r>
            <a:endParaRPr b="0" lang="en-IN" sz="16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Used to alarm user if</a:t>
            </a:r>
            <a:endParaRPr b="0" lang="en-IN" sz="12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not flushed.</a:t>
            </a:r>
            <a:endParaRPr b="0" lang="en-IN" sz="1200" spc="-1" strike="noStrike">
              <a:latin typeface="Arial"/>
            </a:endParaRPr>
          </a:p>
        </p:txBody>
      </p:sp>
      <p:sp>
        <p:nvSpPr>
          <p:cNvPr id="500" name="CustomShape 15"/>
          <p:cNvSpPr/>
          <p:nvPr/>
        </p:nvSpPr>
        <p:spPr>
          <a:xfrm>
            <a:off x="26640" y="3223440"/>
            <a:ext cx="2155680" cy="1560240"/>
          </a:xfrm>
          <a:prstGeom prst="rect">
            <a:avLst/>
          </a:prstGeom>
          <a:noFill/>
          <a:ln>
            <a:noFill/>
          </a:ln>
        </p:spPr>
        <p:style>
          <a:lnRef idx="0"/>
          <a:fillRef idx="0"/>
          <a:effectRef idx="0"/>
          <a:fontRef idx="minor"/>
        </p:style>
        <p:txBody>
          <a:bodyPr tIns="91440" bIns="91440"/>
          <a:p>
            <a:pPr algn="ctr">
              <a:lnSpc>
                <a:spcPct val="100000"/>
              </a:lnSpc>
              <a:spcBef>
                <a:spcPts val="601"/>
              </a:spcBef>
            </a:pPr>
            <a:r>
              <a:rPr b="1" lang="en-IN" sz="1600" spc="-1" strike="noStrike">
                <a:solidFill>
                  <a:srgbClr val="000000"/>
                </a:solidFill>
                <a:latin typeface="Open Sans"/>
                <a:ea typeface="Open Sans"/>
              </a:rPr>
              <a:t>SEGMENT DISPLAY</a:t>
            </a:r>
            <a:endParaRPr b="0" lang="en-IN" sz="16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SEVEN SEGMENT</a:t>
            </a:r>
            <a:endParaRPr b="0" lang="en-IN" sz="12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DISPLAY is used to</a:t>
            </a:r>
            <a:endParaRPr b="0" lang="en-IN" sz="1200" spc="-1" strike="noStrike">
              <a:latin typeface="Arial"/>
            </a:endParaRPr>
          </a:p>
          <a:p>
            <a:pPr algn="ctr">
              <a:lnSpc>
                <a:spcPct val="100000"/>
              </a:lnSpc>
              <a:spcBef>
                <a:spcPts val="601"/>
              </a:spcBef>
            </a:pPr>
            <a:r>
              <a:rPr b="0" lang="en-IN" sz="1200" spc="-1" strike="noStrike">
                <a:solidFill>
                  <a:srgbClr val="000000"/>
                </a:solidFill>
                <a:latin typeface="Open Sans"/>
                <a:ea typeface="Open Sans"/>
              </a:rPr>
              <a:t>indicate why buzzer is on.</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318960" y="493560"/>
            <a:ext cx="5220000" cy="682920"/>
          </a:xfrm>
          <a:prstGeom prst="rect">
            <a:avLst/>
          </a:prstGeom>
          <a:noFill/>
          <a:ln>
            <a:noFill/>
          </a:ln>
        </p:spPr>
        <p:txBody>
          <a:bodyPr tIns="91440" bIns="91440" anchor="b"/>
          <a:p>
            <a:pPr>
              <a:lnSpc>
                <a:spcPct val="100000"/>
              </a:lnSpc>
            </a:pPr>
            <a:r>
              <a:rPr b="0" lang="en-IN" sz="3600" spc="-1" strike="noStrike">
                <a:solidFill>
                  <a:srgbClr val="000000"/>
                </a:solidFill>
                <a:latin typeface="Poppins"/>
                <a:ea typeface="Poppins"/>
              </a:rPr>
              <a:t>Proposed solution</a:t>
            </a:r>
            <a:endParaRPr b="0" lang="en-IN" sz="3600" spc="-1" strike="noStrike">
              <a:solidFill>
                <a:srgbClr val="000000"/>
              </a:solidFill>
              <a:latin typeface="Arial"/>
            </a:endParaRPr>
          </a:p>
        </p:txBody>
      </p:sp>
      <p:sp>
        <p:nvSpPr>
          <p:cNvPr id="502"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10</a:t>
            </a:r>
            <a:endParaRPr b="0" lang="en-IN" sz="1000" spc="-1" strike="noStrike">
              <a:latin typeface="Times New Roman"/>
            </a:endParaRPr>
          </a:p>
        </p:txBody>
      </p:sp>
      <p:grpSp>
        <p:nvGrpSpPr>
          <p:cNvPr id="503" name="Group 3"/>
          <p:cNvGrpSpPr/>
          <p:nvPr/>
        </p:nvGrpSpPr>
        <p:grpSpPr>
          <a:xfrm>
            <a:off x="6980760" y="1782360"/>
            <a:ext cx="1843920" cy="1578600"/>
            <a:chOff x="6980760" y="1782360"/>
            <a:chExt cx="1843920" cy="1578600"/>
          </a:xfrm>
        </p:grpSpPr>
        <p:sp>
          <p:nvSpPr>
            <p:cNvPr id="504" name="CustomShape 4"/>
            <p:cNvSpPr/>
            <p:nvPr/>
          </p:nvSpPr>
          <p:spPr>
            <a:xfrm>
              <a:off x="6980760" y="3123360"/>
              <a:ext cx="921600" cy="237600"/>
            </a:xfrm>
            <a:custGeom>
              <a:avLst/>
              <a:gdLst/>
              <a:ahLst/>
              <a:rect l="l" t="t" r="r" b="b"/>
              <a:pathLst>
                <a:path w="8306" h="2144">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28440">
              <a:solidFill>
                <a:srgbClr val="999999"/>
              </a:solidFill>
              <a:round/>
            </a:ln>
          </p:spPr>
          <p:style>
            <a:lnRef idx="0"/>
            <a:fillRef idx="0"/>
            <a:effectRef idx="0"/>
            <a:fontRef idx="minor"/>
          </p:style>
        </p:sp>
        <p:sp>
          <p:nvSpPr>
            <p:cNvPr id="505" name="CustomShape 5"/>
            <p:cNvSpPr/>
            <p:nvPr/>
          </p:nvSpPr>
          <p:spPr>
            <a:xfrm>
              <a:off x="7902720" y="3123360"/>
              <a:ext cx="921960" cy="237600"/>
            </a:xfrm>
            <a:custGeom>
              <a:avLst/>
              <a:gdLst/>
              <a:ahLst/>
              <a:rect l="l" t="t" r="r" b="b"/>
              <a:pathLst>
                <a:path w="8307" h="2144">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28440">
              <a:solidFill>
                <a:srgbClr val="999999"/>
              </a:solidFill>
              <a:round/>
            </a:ln>
          </p:spPr>
          <p:style>
            <a:lnRef idx="0"/>
            <a:fillRef idx="0"/>
            <a:effectRef idx="0"/>
            <a:fontRef idx="minor"/>
          </p:style>
        </p:sp>
        <p:sp>
          <p:nvSpPr>
            <p:cNvPr id="506" name="CustomShape 6"/>
            <p:cNvSpPr/>
            <p:nvPr/>
          </p:nvSpPr>
          <p:spPr>
            <a:xfrm>
              <a:off x="6980760" y="1782360"/>
              <a:ext cx="921600" cy="1470600"/>
            </a:xfrm>
            <a:custGeom>
              <a:avLst/>
              <a:gdLst/>
              <a:ahLst/>
              <a:rect l="l" t="t" r="r" b="b"/>
              <a:pathLst>
                <a:path w="8306" h="1325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28440">
              <a:solidFill>
                <a:srgbClr val="999999"/>
              </a:solidFill>
              <a:round/>
            </a:ln>
          </p:spPr>
          <p:style>
            <a:lnRef idx="0"/>
            <a:fillRef idx="0"/>
            <a:effectRef idx="0"/>
            <a:fontRef idx="minor"/>
          </p:style>
        </p:sp>
        <p:sp>
          <p:nvSpPr>
            <p:cNvPr id="507" name="CustomShape 7"/>
            <p:cNvSpPr/>
            <p:nvPr/>
          </p:nvSpPr>
          <p:spPr>
            <a:xfrm>
              <a:off x="7902720" y="1782360"/>
              <a:ext cx="921960" cy="1470600"/>
            </a:xfrm>
            <a:custGeom>
              <a:avLst/>
              <a:gdLst/>
              <a:ahLst/>
              <a:rect l="l" t="t" r="r" b="b"/>
              <a:pathLst>
                <a:path w="8307" h="1325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28440">
              <a:solidFill>
                <a:srgbClr val="999999"/>
              </a:solidFill>
              <a:round/>
            </a:ln>
          </p:spPr>
          <p:style>
            <a:lnRef idx="0"/>
            <a:fillRef idx="0"/>
            <a:effectRef idx="0"/>
            <a:fontRef idx="minor"/>
          </p:style>
        </p:sp>
      </p:grpSp>
      <p:sp>
        <p:nvSpPr>
          <p:cNvPr id="508" name="TextShape 8"/>
          <p:cNvSpPr txBox="1"/>
          <p:nvPr/>
        </p:nvSpPr>
        <p:spPr>
          <a:xfrm>
            <a:off x="318960" y="1380960"/>
            <a:ext cx="5432760" cy="3268440"/>
          </a:xfrm>
          <a:prstGeom prst="rect">
            <a:avLst/>
          </a:prstGeom>
          <a:noFill/>
          <a:ln>
            <a:noFill/>
          </a:ln>
        </p:spPr>
        <p:txBody>
          <a:bodyPr tIns="91440" bIns="91440"/>
          <a:p>
            <a:pPr marL="457200" indent="-317160">
              <a:lnSpc>
                <a:spcPct val="100000"/>
              </a:lnSpc>
              <a:spcBef>
                <a:spcPts val="601"/>
              </a:spcBef>
              <a:buClr>
                <a:srgbClr val="333333"/>
              </a:buClr>
              <a:buFont typeface="Noto Sans Symbols"/>
              <a:buChar char="▪"/>
            </a:pPr>
            <a:r>
              <a:rPr b="0" lang="en-IN" sz="1600" spc="-1" strike="noStrike">
                <a:solidFill>
                  <a:srgbClr val="000000"/>
                </a:solidFill>
                <a:latin typeface="Open Sans"/>
                <a:ea typeface="Open Sans"/>
              </a:rPr>
              <a:t>When the user finishes using the washroom and get up the proximity sensor detects the absence of user, if the user doesn’t flush the water level sensor remains high and when the user opens the door to leave the washroom with the above conditions satisfied the buzzer starts and the LCD displays “Please flush”.</a:t>
            </a:r>
            <a:endParaRPr b="0" lang="en-IN" sz="1600" spc="-1" strike="noStrike">
              <a:solidFill>
                <a:srgbClr val="000000"/>
              </a:solidFill>
              <a:latin typeface="Arial"/>
            </a:endParaRPr>
          </a:p>
          <a:p>
            <a:pPr marL="457200" indent="-317160">
              <a:lnSpc>
                <a:spcPct val="100000"/>
              </a:lnSpc>
              <a:spcBef>
                <a:spcPts val="601"/>
              </a:spcBef>
              <a:buClr>
                <a:srgbClr val="333333"/>
              </a:buClr>
              <a:buFont typeface="Noto Sans Symbols"/>
              <a:buChar char="▪"/>
            </a:pPr>
            <a:r>
              <a:rPr b="0" lang="en-IN" sz="1600" spc="-1" strike="noStrike">
                <a:solidFill>
                  <a:srgbClr val="000000"/>
                </a:solidFill>
                <a:latin typeface="Open Sans"/>
                <a:ea typeface="Open Sans"/>
              </a:rPr>
              <a:t>To avoid the buzzer from starting when the washroom doesn’t have water we use an LED to warm user if there is no water in the flush tank.</a:t>
            </a:r>
            <a:endParaRPr b="0" lang="en-IN" sz="1600" spc="-1" strike="noStrike">
              <a:solidFill>
                <a:srgbClr val="000000"/>
              </a:solidFill>
              <a:latin typeface="Arial"/>
            </a:endParaRPr>
          </a:p>
        </p:txBody>
      </p:sp>
      <p:sp>
        <p:nvSpPr>
          <p:cNvPr id="509" name="CustomShape 9"/>
          <p:cNvSpPr/>
          <p:nvPr/>
        </p:nvSpPr>
        <p:spPr>
          <a:xfrm>
            <a:off x="7561800" y="2273760"/>
            <a:ext cx="852480" cy="595800"/>
          </a:xfrm>
          <a:prstGeom prst="rect">
            <a:avLst/>
          </a:prstGeom>
          <a:solidFill>
            <a:srgbClr val="eeeeee"/>
          </a:solidFill>
          <a:ln>
            <a:noFill/>
          </a:ln>
        </p:spPr>
        <p:style>
          <a:lnRef idx="0"/>
          <a:fillRef idx="0"/>
          <a:effectRef idx="0"/>
          <a:fontRef idx="minor"/>
        </p:style>
      </p:sp>
      <p:grpSp>
        <p:nvGrpSpPr>
          <p:cNvPr id="510" name="Group 10"/>
          <p:cNvGrpSpPr/>
          <p:nvPr/>
        </p:nvGrpSpPr>
        <p:grpSpPr>
          <a:xfrm>
            <a:off x="7598880" y="2184840"/>
            <a:ext cx="681480" cy="698040"/>
            <a:chOff x="7598880" y="2184840"/>
            <a:chExt cx="681480" cy="698040"/>
          </a:xfrm>
        </p:grpSpPr>
        <p:sp>
          <p:nvSpPr>
            <p:cNvPr id="511" name="CustomShape 11"/>
            <p:cNvSpPr/>
            <p:nvPr/>
          </p:nvSpPr>
          <p:spPr>
            <a:xfrm>
              <a:off x="7598880" y="2270520"/>
              <a:ext cx="601200" cy="586800"/>
            </a:xfrm>
            <a:custGeom>
              <a:avLst/>
              <a:gdLst/>
              <a:ahLst/>
              <a:rect l="l" t="t" r="r" b="b"/>
              <a:pathLst>
                <a:path w="15077" h="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25560">
              <a:solidFill>
                <a:srgbClr val="999999"/>
              </a:solidFill>
              <a:round/>
            </a:ln>
          </p:spPr>
          <p:style>
            <a:lnRef idx="0"/>
            <a:fillRef idx="0"/>
            <a:effectRef idx="0"/>
            <a:fontRef idx="minor"/>
          </p:style>
        </p:sp>
        <p:sp>
          <p:nvSpPr>
            <p:cNvPr id="512" name="CustomShape 12"/>
            <p:cNvSpPr/>
            <p:nvPr/>
          </p:nvSpPr>
          <p:spPr>
            <a:xfrm>
              <a:off x="7676640" y="2346120"/>
              <a:ext cx="445680" cy="435240"/>
            </a:xfrm>
            <a:custGeom>
              <a:avLst/>
              <a:gdLst/>
              <a:ahLst/>
              <a:rect l="l" t="t" r="r" b="b"/>
              <a:pathLst>
                <a:path w="11180" h="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25560">
              <a:solidFill>
                <a:srgbClr val="999999"/>
              </a:solidFill>
              <a:round/>
            </a:ln>
          </p:spPr>
          <p:style>
            <a:lnRef idx="0"/>
            <a:fillRef idx="0"/>
            <a:effectRef idx="0"/>
            <a:fontRef idx="minor"/>
          </p:style>
        </p:sp>
        <p:sp>
          <p:nvSpPr>
            <p:cNvPr id="513" name="CustomShape 13"/>
            <p:cNvSpPr/>
            <p:nvPr/>
          </p:nvSpPr>
          <p:spPr>
            <a:xfrm>
              <a:off x="7831800" y="2498040"/>
              <a:ext cx="134640" cy="131400"/>
            </a:xfrm>
            <a:custGeom>
              <a:avLst/>
              <a:gdLst/>
              <a:ahLst/>
              <a:rect l="l" t="t" r="r" b="b"/>
              <a:pathLst>
                <a:path w="3386" h="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25560">
              <a:solidFill>
                <a:srgbClr val="999999"/>
              </a:solidFill>
              <a:round/>
            </a:ln>
          </p:spPr>
          <p:style>
            <a:lnRef idx="0"/>
            <a:fillRef idx="0"/>
            <a:effectRef idx="0"/>
            <a:fontRef idx="minor"/>
          </p:style>
        </p:sp>
        <p:sp>
          <p:nvSpPr>
            <p:cNvPr id="514" name="CustomShape 14"/>
            <p:cNvSpPr/>
            <p:nvPr/>
          </p:nvSpPr>
          <p:spPr>
            <a:xfrm>
              <a:off x="7754400" y="2422080"/>
              <a:ext cx="290160" cy="283320"/>
            </a:xfrm>
            <a:custGeom>
              <a:avLst/>
              <a:gdLst/>
              <a:ahLst/>
              <a:rect l="l" t="t" r="r" b="b"/>
              <a:pathLst>
                <a:path w="7283" h="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25560">
              <a:solidFill>
                <a:srgbClr val="999999"/>
              </a:solidFill>
              <a:round/>
            </a:ln>
          </p:spPr>
          <p:style>
            <a:lnRef idx="0"/>
            <a:fillRef idx="0"/>
            <a:effectRef idx="0"/>
            <a:fontRef idx="minor"/>
          </p:style>
        </p:sp>
        <p:sp>
          <p:nvSpPr>
            <p:cNvPr id="515" name="CustomShape 15"/>
            <p:cNvSpPr/>
            <p:nvPr/>
          </p:nvSpPr>
          <p:spPr>
            <a:xfrm>
              <a:off x="7615440" y="2773080"/>
              <a:ext cx="119160" cy="109800"/>
            </a:xfrm>
            <a:custGeom>
              <a:avLst/>
              <a:gdLst/>
              <a:ahLst/>
              <a:rect l="l" t="t" r="r" b="b"/>
              <a:pathLst>
                <a:path w="2997" h="282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25560">
              <a:solidFill>
                <a:srgbClr val="999999"/>
              </a:solidFill>
              <a:round/>
            </a:ln>
          </p:spPr>
          <p:style>
            <a:lnRef idx="0"/>
            <a:fillRef idx="0"/>
            <a:effectRef idx="0"/>
            <a:fontRef idx="minor"/>
          </p:style>
        </p:sp>
        <p:sp>
          <p:nvSpPr>
            <p:cNvPr id="516" name="CustomShape 16"/>
            <p:cNvSpPr/>
            <p:nvPr/>
          </p:nvSpPr>
          <p:spPr>
            <a:xfrm>
              <a:off x="8065080" y="2773080"/>
              <a:ext cx="118080" cy="109800"/>
            </a:xfrm>
            <a:custGeom>
              <a:avLst/>
              <a:gdLst/>
              <a:ahLst/>
              <a:rect l="l" t="t" r="r" b="b"/>
              <a:pathLst>
                <a:path w="2973" h="2827">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25560">
              <a:solidFill>
                <a:srgbClr val="999999"/>
              </a:solidFill>
              <a:round/>
            </a:ln>
          </p:spPr>
          <p:style>
            <a:lnRef idx="0"/>
            <a:fillRef idx="0"/>
            <a:effectRef idx="0"/>
            <a:fontRef idx="minor"/>
          </p:style>
        </p:sp>
        <p:sp>
          <p:nvSpPr>
            <p:cNvPr id="517" name="CustomShape 17"/>
            <p:cNvSpPr/>
            <p:nvPr/>
          </p:nvSpPr>
          <p:spPr>
            <a:xfrm>
              <a:off x="7880400" y="2184840"/>
              <a:ext cx="399960" cy="397080"/>
            </a:xfrm>
            <a:custGeom>
              <a:avLst/>
              <a:gdLst/>
              <a:ahLst/>
              <a:rect l="l" t="t" r="r" b="b"/>
              <a:pathLst>
                <a:path w="10035" h="10206">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25560">
              <a:solidFill>
                <a:srgbClr val="999999"/>
              </a:solidFill>
              <a:round/>
            </a:ln>
          </p:spPr>
          <p:style>
            <a:lnRef idx="0"/>
            <a:fillRef idx="0"/>
            <a:effectRef idx="0"/>
            <a:fontRef idx="minor"/>
          </p:style>
        </p:sp>
      </p:gr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4209120" y="1545480"/>
            <a:ext cx="4648320" cy="1849680"/>
          </a:xfrm>
          <a:prstGeom prst="rect">
            <a:avLst/>
          </a:prstGeom>
          <a:noFill/>
          <a:ln>
            <a:noFill/>
          </a:ln>
        </p:spPr>
        <p:txBody>
          <a:bodyPr tIns="91440" bIns="91440" anchor="b"/>
          <a:p>
            <a:pPr algn="ctr">
              <a:lnSpc>
                <a:spcPct val="100000"/>
              </a:lnSpc>
            </a:pPr>
            <a:r>
              <a:rPr b="0" lang="en-IN" sz="4000" spc="-1" strike="noStrike">
                <a:solidFill>
                  <a:srgbClr val="000000"/>
                </a:solidFill>
                <a:latin typeface="Poppins"/>
                <a:ea typeface="Poppins"/>
              </a:rPr>
              <a:t>Proposed solution logical flowchart</a:t>
            </a:r>
            <a:endParaRPr b="0" lang="en-IN" sz="4000" spc="-1" strike="noStrike">
              <a:solidFill>
                <a:srgbClr val="000000"/>
              </a:solidFill>
              <a:latin typeface="Arial"/>
            </a:endParaRPr>
          </a:p>
        </p:txBody>
      </p:sp>
      <p:sp>
        <p:nvSpPr>
          <p:cNvPr id="519"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11</a:t>
            </a:r>
            <a:endParaRPr b="0" lang="en-IN" sz="1000" spc="-1" strike="noStrike">
              <a:latin typeface="Times New Roman"/>
            </a:endParaRPr>
          </a:p>
        </p:txBody>
      </p:sp>
      <p:pic>
        <p:nvPicPr>
          <p:cNvPr id="520" name="Google Shape;293;p13" descr=""/>
          <p:cNvPicPr/>
          <p:nvPr/>
        </p:nvPicPr>
        <p:blipFill>
          <a:blip r:embed="rId1"/>
          <a:stretch/>
        </p:blipFill>
        <p:spPr>
          <a:xfrm>
            <a:off x="938160" y="0"/>
            <a:ext cx="3270600" cy="5143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TextShape 1"/>
          <p:cNvSpPr txBox="1"/>
          <p:nvPr/>
        </p:nvSpPr>
        <p:spPr>
          <a:xfrm>
            <a:off x="2092680" y="3499920"/>
            <a:ext cx="4958280" cy="1159560"/>
          </a:xfrm>
          <a:prstGeom prst="rect">
            <a:avLst/>
          </a:prstGeom>
          <a:noFill/>
          <a:ln>
            <a:noFill/>
          </a:ln>
        </p:spPr>
        <p:txBody>
          <a:bodyPr tIns="91440" bIns="91440" anchor="b"/>
          <a:p>
            <a:pPr algn="ctr">
              <a:lnSpc>
                <a:spcPct val="100000"/>
              </a:lnSpc>
            </a:pPr>
            <a:r>
              <a:rPr b="0" lang="en-IN" sz="6000" spc="-1" strike="noStrike">
                <a:solidFill>
                  <a:srgbClr val="000000"/>
                </a:solidFill>
                <a:latin typeface="Poppins"/>
                <a:ea typeface="Poppins"/>
              </a:rPr>
              <a:t>Diagrams</a:t>
            </a:r>
            <a:endParaRPr b="0" lang="en-IN" sz="6000" spc="-1" strike="noStrike">
              <a:solidFill>
                <a:srgbClr val="000000"/>
              </a:solidFill>
              <a:latin typeface="Arial"/>
            </a:endParaRPr>
          </a:p>
        </p:txBody>
      </p:sp>
      <p:grpSp>
        <p:nvGrpSpPr>
          <p:cNvPr id="522" name="Group 2"/>
          <p:cNvGrpSpPr/>
          <p:nvPr/>
        </p:nvGrpSpPr>
        <p:grpSpPr>
          <a:xfrm>
            <a:off x="3952440" y="308880"/>
            <a:ext cx="1738080" cy="1738080"/>
            <a:chOff x="3952440" y="308880"/>
            <a:chExt cx="1738080" cy="1738080"/>
          </a:xfrm>
        </p:grpSpPr>
        <p:sp>
          <p:nvSpPr>
            <p:cNvPr id="523" name="CustomShape 3"/>
            <p:cNvSpPr/>
            <p:nvPr/>
          </p:nvSpPr>
          <p:spPr>
            <a:xfrm>
              <a:off x="4595760" y="952560"/>
              <a:ext cx="900000" cy="900000"/>
            </a:xfrm>
            <a:custGeom>
              <a:avLst/>
              <a:gdLst/>
              <a:ahLst/>
              <a:rect l="l" t="t" r="r" b="b"/>
              <a:pathLst>
                <a:path w="8452" h="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240">
              <a:solidFill>
                <a:srgbClr val="000000"/>
              </a:solidFill>
              <a:round/>
            </a:ln>
          </p:spPr>
          <p:style>
            <a:lnRef idx="0"/>
            <a:fillRef idx="0"/>
            <a:effectRef idx="0"/>
            <a:fontRef idx="minor"/>
          </p:style>
        </p:sp>
        <p:sp>
          <p:nvSpPr>
            <p:cNvPr id="524" name="CustomShape 4"/>
            <p:cNvSpPr/>
            <p:nvPr/>
          </p:nvSpPr>
          <p:spPr>
            <a:xfrm>
              <a:off x="3952440" y="308880"/>
              <a:ext cx="1738080" cy="1738080"/>
            </a:xfrm>
            <a:custGeom>
              <a:avLst/>
              <a:gdLst/>
              <a:ahLst/>
              <a:rect l="l" t="t" r="r" b="b"/>
              <a:pathLst>
                <a:path w="16318" h="16319">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240">
              <a:solidFill>
                <a:srgbClr val="000000"/>
              </a:solidFill>
              <a:round/>
            </a:ln>
          </p:spPr>
          <p:style>
            <a:lnRef idx="0"/>
            <a:fillRef idx="0"/>
            <a:effectRef idx="0"/>
            <a:fontRef idx="minor"/>
          </p:style>
        </p:sp>
      </p:grpSp>
      <p:grpSp>
        <p:nvGrpSpPr>
          <p:cNvPr id="525" name="Group 5"/>
          <p:cNvGrpSpPr/>
          <p:nvPr/>
        </p:nvGrpSpPr>
        <p:grpSpPr>
          <a:xfrm>
            <a:off x="3794400" y="2218680"/>
            <a:ext cx="825480" cy="825480"/>
            <a:chOff x="3794400" y="2218680"/>
            <a:chExt cx="825480" cy="825480"/>
          </a:xfrm>
        </p:grpSpPr>
        <p:sp>
          <p:nvSpPr>
            <p:cNvPr id="526" name="CustomShape 6"/>
            <p:cNvSpPr/>
            <p:nvPr/>
          </p:nvSpPr>
          <p:spPr>
            <a:xfrm rot="21013200">
              <a:off x="3849840" y="2274120"/>
              <a:ext cx="714600" cy="714240"/>
            </a:xfrm>
            <a:custGeom>
              <a:avLst/>
              <a:gdLst/>
              <a:ahLst/>
              <a:rect l="l" t="t" r="r" b="b"/>
              <a:pathLst>
                <a:path w="17683" h="17682">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240">
              <a:solidFill>
                <a:srgbClr val="000000"/>
              </a:solidFill>
              <a:round/>
            </a:ln>
          </p:spPr>
          <p:style>
            <a:lnRef idx="0"/>
            <a:fillRef idx="0"/>
            <a:effectRef idx="0"/>
            <a:fontRef idx="minor"/>
          </p:style>
        </p:sp>
        <p:sp>
          <p:nvSpPr>
            <p:cNvPr id="527" name="CustomShape 7"/>
            <p:cNvSpPr/>
            <p:nvPr/>
          </p:nvSpPr>
          <p:spPr>
            <a:xfrm rot="21013200">
              <a:off x="3930840" y="2880720"/>
              <a:ext cx="117720" cy="117720"/>
            </a:xfrm>
            <a:custGeom>
              <a:avLst/>
              <a:gdLst/>
              <a:ahLst/>
              <a:rect l="l" t="t" r="r" b="b"/>
              <a:pathLst>
                <a:path w="2924" h="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240">
              <a:solidFill>
                <a:srgbClr val="000000"/>
              </a:solidFill>
              <a:round/>
            </a:ln>
          </p:spPr>
          <p:style>
            <a:lnRef idx="0"/>
            <a:fillRef idx="0"/>
            <a:effectRef idx="0"/>
            <a:fontRef idx="minor"/>
          </p:style>
        </p:sp>
        <p:sp>
          <p:nvSpPr>
            <p:cNvPr id="528" name="CustomShape 8"/>
            <p:cNvSpPr/>
            <p:nvPr/>
          </p:nvSpPr>
          <p:spPr>
            <a:xfrm rot="21013200">
              <a:off x="4029480" y="2936880"/>
              <a:ext cx="75600" cy="75600"/>
            </a:xfrm>
            <a:custGeom>
              <a:avLst/>
              <a:gdLst/>
              <a:ahLst/>
              <a:rect l="l" t="t" r="r" b="b"/>
              <a:pathLst>
                <a:path w="1877" h="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240">
              <a:solidFill>
                <a:srgbClr val="000000"/>
              </a:solidFill>
              <a:round/>
            </a:ln>
          </p:spPr>
          <p:style>
            <a:lnRef idx="0"/>
            <a:fillRef idx="0"/>
            <a:effectRef idx="0"/>
            <a:fontRef idx="minor"/>
          </p:style>
        </p:sp>
        <p:sp>
          <p:nvSpPr>
            <p:cNvPr id="529" name="CustomShape 9"/>
            <p:cNvSpPr/>
            <p:nvPr/>
          </p:nvSpPr>
          <p:spPr>
            <a:xfrm rot="21013200">
              <a:off x="3893040" y="2840760"/>
              <a:ext cx="75600" cy="75600"/>
            </a:xfrm>
            <a:custGeom>
              <a:avLst/>
              <a:gdLst/>
              <a:ahLst/>
              <a:rect l="l" t="t" r="r" b="b"/>
              <a:pathLst>
                <a:path w="1876" h="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240">
              <a:solidFill>
                <a:srgbClr val="000000"/>
              </a:solidFill>
              <a:round/>
            </a:ln>
          </p:spPr>
          <p:style>
            <a:lnRef idx="0"/>
            <a:fillRef idx="0"/>
            <a:effectRef idx="0"/>
            <a:fontRef idx="minor"/>
          </p:style>
        </p:sp>
      </p:grpSp>
      <p:sp>
        <p:nvSpPr>
          <p:cNvPr id="530" name="CustomShape 10"/>
          <p:cNvSpPr/>
          <p:nvPr/>
        </p:nvSpPr>
        <p:spPr>
          <a:xfrm>
            <a:off x="3536640" y="710640"/>
            <a:ext cx="271440" cy="25920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240">
            <a:solidFill>
              <a:srgbClr val="000000"/>
            </a:solidFill>
            <a:round/>
          </a:ln>
        </p:spPr>
        <p:style>
          <a:lnRef idx="0"/>
          <a:fillRef idx="0"/>
          <a:effectRef idx="0"/>
          <a:fontRef idx="minor"/>
        </p:style>
      </p:sp>
      <p:sp>
        <p:nvSpPr>
          <p:cNvPr id="531" name="CustomShape 11"/>
          <p:cNvSpPr/>
          <p:nvPr/>
        </p:nvSpPr>
        <p:spPr>
          <a:xfrm rot="2697600">
            <a:off x="5327280" y="2038680"/>
            <a:ext cx="412200" cy="39348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240">
            <a:solidFill>
              <a:srgbClr val="000000"/>
            </a:solidFill>
            <a:round/>
          </a:ln>
        </p:spPr>
        <p:style>
          <a:lnRef idx="0"/>
          <a:fillRef idx="0"/>
          <a:effectRef idx="0"/>
          <a:fontRef idx="minor"/>
        </p:style>
      </p:sp>
      <p:sp>
        <p:nvSpPr>
          <p:cNvPr id="532" name="CustomShape 12"/>
          <p:cNvSpPr/>
          <p:nvPr/>
        </p:nvSpPr>
        <p:spPr>
          <a:xfrm>
            <a:off x="5653800" y="1814040"/>
            <a:ext cx="164880" cy="15732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240">
            <a:solidFill>
              <a:srgbClr val="000000"/>
            </a:solidFill>
            <a:round/>
          </a:ln>
        </p:spPr>
        <p:style>
          <a:lnRef idx="0"/>
          <a:fillRef idx="0"/>
          <a:effectRef idx="0"/>
          <a:fontRef idx="minor"/>
        </p:style>
      </p:sp>
      <p:sp>
        <p:nvSpPr>
          <p:cNvPr id="533" name="CustomShape 13"/>
          <p:cNvSpPr/>
          <p:nvPr/>
        </p:nvSpPr>
        <p:spPr>
          <a:xfrm rot="1279800">
            <a:off x="3348000" y="1492920"/>
            <a:ext cx="164880" cy="157320"/>
          </a:xfrm>
          <a:custGeom>
            <a:avLst/>
            <a:gdLst/>
            <a:ahLst/>
            <a:rect l="l" t="t" r="r" b="b"/>
            <a:pathLst>
              <a:path w="15101" h="14419">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240">
            <a:solidFill>
              <a:srgbClr val="000000"/>
            </a:solidFill>
            <a:round/>
          </a:ln>
        </p:spPr>
        <p:style>
          <a:lnRef idx="0"/>
          <a:fillRef idx="0"/>
          <a:effectRef idx="0"/>
          <a:fontRef idx="minor"/>
        </p:style>
      </p:sp>
      <p:sp>
        <p:nvSpPr>
          <p:cNvPr id="534" name="TextShape 14"/>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12</a:t>
            </a:r>
            <a:endParaRPr b="0" lang="en-IN" sz="100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13</a:t>
            </a:r>
            <a:endParaRPr b="0" lang="en-IN" sz="1000" spc="-1" strike="noStrike">
              <a:latin typeface="Times New Roman"/>
            </a:endParaRPr>
          </a:p>
        </p:txBody>
      </p:sp>
      <p:pic>
        <p:nvPicPr>
          <p:cNvPr id="536" name="Google Shape;317;p15" descr=""/>
          <p:cNvPicPr/>
          <p:nvPr/>
        </p:nvPicPr>
        <p:blipFill>
          <a:blip r:embed="rId1"/>
          <a:stretch/>
        </p:blipFill>
        <p:spPr>
          <a:xfrm>
            <a:off x="1047600" y="0"/>
            <a:ext cx="7048440" cy="51433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TextShape 1"/>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14</a:t>
            </a:r>
            <a:endParaRPr b="0" lang="en-IN" sz="1000" spc="-1" strike="noStrike">
              <a:latin typeface="Times New Roman"/>
            </a:endParaRPr>
          </a:p>
        </p:txBody>
      </p:sp>
      <p:pic>
        <p:nvPicPr>
          <p:cNvPr id="538" name="Google Shape;323;p16" descr=""/>
          <p:cNvPicPr/>
          <p:nvPr/>
        </p:nvPicPr>
        <p:blipFill>
          <a:blip r:embed="rId1"/>
          <a:stretch/>
        </p:blipFill>
        <p:spPr>
          <a:xfrm>
            <a:off x="1175040" y="307080"/>
            <a:ext cx="6793200" cy="45288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TextShape 1"/>
          <p:cNvSpPr txBox="1"/>
          <p:nvPr/>
        </p:nvSpPr>
        <p:spPr>
          <a:xfrm>
            <a:off x="427680" y="1121400"/>
            <a:ext cx="5220000" cy="682920"/>
          </a:xfrm>
          <a:prstGeom prst="rect">
            <a:avLst/>
          </a:prstGeom>
          <a:noFill/>
          <a:ln>
            <a:noFill/>
          </a:ln>
        </p:spPr>
        <p:txBody>
          <a:bodyPr tIns="91440" bIns="91440" anchor="b"/>
          <a:p>
            <a:pPr>
              <a:lnSpc>
                <a:spcPct val="100000"/>
              </a:lnSpc>
            </a:pPr>
            <a:r>
              <a:rPr b="0" lang="en-IN" sz="4000" spc="-1" strike="noStrike">
                <a:solidFill>
                  <a:srgbClr val="000000"/>
                </a:solidFill>
                <a:latin typeface="Poppins"/>
                <a:ea typeface="Poppins"/>
              </a:rPr>
              <a:t>Software used</a:t>
            </a:r>
            <a:endParaRPr b="0" lang="en-IN" sz="4000" spc="-1" strike="noStrike">
              <a:solidFill>
                <a:srgbClr val="000000"/>
              </a:solidFill>
              <a:latin typeface="Arial"/>
            </a:endParaRPr>
          </a:p>
        </p:txBody>
      </p:sp>
      <p:sp>
        <p:nvSpPr>
          <p:cNvPr id="540"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15</a:t>
            </a:r>
            <a:endParaRPr b="0" lang="en-IN" sz="1000" spc="-1" strike="noStrike">
              <a:latin typeface="Times New Roman"/>
            </a:endParaRPr>
          </a:p>
        </p:txBody>
      </p:sp>
      <p:sp>
        <p:nvSpPr>
          <p:cNvPr id="541" name="TextShape 3"/>
          <p:cNvSpPr txBox="1"/>
          <p:nvPr/>
        </p:nvSpPr>
        <p:spPr>
          <a:xfrm>
            <a:off x="427680" y="2119320"/>
            <a:ext cx="5432760" cy="3268440"/>
          </a:xfrm>
          <a:prstGeom prst="rect">
            <a:avLst/>
          </a:prstGeom>
          <a:noFill/>
          <a:ln>
            <a:noFill/>
          </a:ln>
        </p:spPr>
        <p:txBody>
          <a:bodyPr tIns="91440" bIns="91440"/>
          <a:p>
            <a:pPr marL="139680">
              <a:lnSpc>
                <a:spcPct val="100000"/>
              </a:lnSpc>
              <a:spcBef>
                <a:spcPts val="601"/>
              </a:spcBef>
            </a:pPr>
            <a:r>
              <a:rPr b="0" lang="en-IN" sz="1800" spc="-1" strike="noStrike">
                <a:solidFill>
                  <a:srgbClr val="000000"/>
                </a:solidFill>
                <a:latin typeface="Open Sans"/>
                <a:ea typeface="Open Sans"/>
              </a:rPr>
              <a:t>The software we used for programming this solution is Arduino IDE. We used if else conditions to correctly program all the situations needed to make this project successful</a:t>
            </a:r>
            <a:endParaRPr b="0" lang="en-IN" sz="1800" spc="-1" strike="noStrike">
              <a:solidFill>
                <a:srgbClr val="000000"/>
              </a:solidFill>
              <a:latin typeface="Arial"/>
            </a:endParaRPr>
          </a:p>
        </p:txBody>
      </p:sp>
      <p:grpSp>
        <p:nvGrpSpPr>
          <p:cNvPr id="542" name="Group 4"/>
          <p:cNvGrpSpPr/>
          <p:nvPr/>
        </p:nvGrpSpPr>
        <p:grpSpPr>
          <a:xfrm>
            <a:off x="7105680" y="1897200"/>
            <a:ext cx="1610280" cy="1525320"/>
            <a:chOff x="7105680" y="1897200"/>
            <a:chExt cx="1610280" cy="1525320"/>
          </a:xfrm>
        </p:grpSpPr>
        <p:sp>
          <p:nvSpPr>
            <p:cNvPr id="543" name="CustomShape 5"/>
            <p:cNvSpPr/>
            <p:nvPr/>
          </p:nvSpPr>
          <p:spPr>
            <a:xfrm>
              <a:off x="7517880" y="3091320"/>
              <a:ext cx="785880" cy="331200"/>
            </a:xfrm>
            <a:custGeom>
              <a:avLst/>
              <a:gdLst/>
              <a:ahLst/>
              <a:rect l="l" t="t" r="r" b="b"/>
              <a:pathLst>
                <a:path w="9012" h="380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25560">
              <a:solidFill>
                <a:srgbClr val="666666"/>
              </a:solidFill>
              <a:round/>
            </a:ln>
          </p:spPr>
          <p:style>
            <a:lnRef idx="0"/>
            <a:fillRef idx="0"/>
            <a:effectRef idx="0"/>
            <a:fontRef idx="minor"/>
          </p:style>
        </p:sp>
        <p:sp>
          <p:nvSpPr>
            <p:cNvPr id="544" name="CustomShape 6"/>
            <p:cNvSpPr/>
            <p:nvPr/>
          </p:nvSpPr>
          <p:spPr>
            <a:xfrm>
              <a:off x="7105680" y="1897200"/>
              <a:ext cx="1610280" cy="1172520"/>
            </a:xfrm>
            <a:custGeom>
              <a:avLst/>
              <a:gdLst/>
              <a:ahLst/>
              <a:rect l="l" t="t" r="r" b="b"/>
              <a:pathLst>
                <a:path w="18462" h="13445">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25560">
              <a:solidFill>
                <a:srgbClr val="666666"/>
              </a:solidFill>
              <a:round/>
            </a:ln>
          </p:spPr>
          <p:style>
            <a:lnRef idx="0"/>
            <a:fillRef idx="0"/>
            <a:effectRef idx="0"/>
            <a:fontRef idx="minor"/>
          </p:style>
        </p:sp>
      </p:grpSp>
      <p:grpSp>
        <p:nvGrpSpPr>
          <p:cNvPr id="545" name="Group 7"/>
          <p:cNvGrpSpPr/>
          <p:nvPr/>
        </p:nvGrpSpPr>
        <p:grpSpPr>
          <a:xfrm>
            <a:off x="7517880" y="2190240"/>
            <a:ext cx="788760" cy="586440"/>
            <a:chOff x="7517880" y="2190240"/>
            <a:chExt cx="788760" cy="586440"/>
          </a:xfrm>
        </p:grpSpPr>
        <p:sp>
          <p:nvSpPr>
            <p:cNvPr id="546" name="CustomShape 8"/>
            <p:cNvSpPr/>
            <p:nvPr/>
          </p:nvSpPr>
          <p:spPr>
            <a:xfrm>
              <a:off x="7517880" y="2190240"/>
              <a:ext cx="531360" cy="531360"/>
            </a:xfrm>
            <a:custGeom>
              <a:avLst/>
              <a:gdLst/>
              <a:ahLst/>
              <a:rect l="l" t="t" r="r" b="b"/>
              <a:pathLst>
                <a:path w="13956" h="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25560">
              <a:solidFill>
                <a:srgbClr val="666666"/>
              </a:solidFill>
              <a:round/>
            </a:ln>
          </p:spPr>
          <p:style>
            <a:lnRef idx="0"/>
            <a:fillRef idx="0"/>
            <a:effectRef idx="0"/>
            <a:fontRef idx="minor"/>
          </p:style>
        </p:sp>
        <p:sp>
          <p:nvSpPr>
            <p:cNvPr id="547" name="CustomShape 9"/>
            <p:cNvSpPr/>
            <p:nvPr/>
          </p:nvSpPr>
          <p:spPr>
            <a:xfrm>
              <a:off x="8004240" y="2474280"/>
              <a:ext cx="302400" cy="302400"/>
            </a:xfrm>
            <a:custGeom>
              <a:avLst/>
              <a:gdLst/>
              <a:ahLst/>
              <a:rect l="l" t="t" r="r" b="b"/>
              <a:pathLst>
                <a:path w="7941" h="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25560">
              <a:solidFill>
                <a:srgbClr val="666666"/>
              </a:solidFill>
              <a:round/>
            </a:ln>
          </p:spPr>
          <p:style>
            <a:lnRef idx="0"/>
            <a:fillRef idx="0"/>
            <a:effectRef idx="0"/>
            <a:fontRef idx="minor"/>
          </p:style>
        </p:sp>
      </p:gr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Shape 1"/>
          <p:cNvSpPr txBox="1"/>
          <p:nvPr/>
        </p:nvSpPr>
        <p:spPr>
          <a:xfrm>
            <a:off x="318960" y="493560"/>
            <a:ext cx="7682760" cy="682920"/>
          </a:xfrm>
          <a:prstGeom prst="rect">
            <a:avLst/>
          </a:prstGeom>
          <a:noFill/>
          <a:ln>
            <a:noFill/>
          </a:ln>
        </p:spPr>
        <p:txBody>
          <a:bodyPr tIns="91440" bIns="91440" anchor="b"/>
          <a:p>
            <a:pPr>
              <a:lnSpc>
                <a:spcPct val="100000"/>
              </a:lnSpc>
            </a:pPr>
            <a:r>
              <a:rPr b="0" lang="en-IN" sz="4000" spc="-1" strike="noStrike">
                <a:solidFill>
                  <a:srgbClr val="000000"/>
                </a:solidFill>
                <a:latin typeface="Poppins Light"/>
                <a:ea typeface="Poppins Light"/>
              </a:rPr>
              <a:t>Hardware specifications</a:t>
            </a:r>
            <a:endParaRPr b="0" lang="en-IN" sz="4000" spc="-1" strike="noStrike">
              <a:solidFill>
                <a:srgbClr val="000000"/>
              </a:solidFill>
              <a:latin typeface="Arial"/>
            </a:endParaRPr>
          </a:p>
        </p:txBody>
      </p:sp>
      <p:sp>
        <p:nvSpPr>
          <p:cNvPr id="549"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16</a:t>
            </a:r>
            <a:endParaRPr b="0" lang="en-IN" sz="1000" spc="-1" strike="noStrike">
              <a:latin typeface="Times New Roman"/>
            </a:endParaRPr>
          </a:p>
        </p:txBody>
      </p:sp>
      <p:sp>
        <p:nvSpPr>
          <p:cNvPr id="550" name="TextShape 3"/>
          <p:cNvSpPr txBox="1"/>
          <p:nvPr/>
        </p:nvSpPr>
        <p:spPr>
          <a:xfrm>
            <a:off x="318960" y="1380960"/>
            <a:ext cx="5432760" cy="3268440"/>
          </a:xfrm>
          <a:prstGeom prst="rect">
            <a:avLst/>
          </a:prstGeom>
          <a:noFill/>
          <a:ln>
            <a:noFill/>
          </a:ln>
        </p:spPr>
        <p:txBody>
          <a:bodyPr tIns="91440" bIns="91440"/>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LCD</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 </a:t>
            </a:r>
            <a:r>
              <a:rPr b="0" lang="en-IN" sz="1400" spc="-1" strike="noStrike">
                <a:solidFill>
                  <a:srgbClr val="000000"/>
                </a:solidFill>
                <a:latin typeface="Open Sans"/>
                <a:ea typeface="Open Sans"/>
              </a:rPr>
              <a:t>LED</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IR sensor, </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Water level sensor</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 </a:t>
            </a:r>
            <a:r>
              <a:rPr b="0" lang="en-IN" sz="1400" spc="-1" strike="noStrike">
                <a:solidFill>
                  <a:srgbClr val="000000"/>
                </a:solidFill>
                <a:latin typeface="Open Sans"/>
                <a:ea typeface="Open Sans"/>
              </a:rPr>
              <a:t>Magnetic door switch,</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 </a:t>
            </a:r>
            <a:r>
              <a:rPr b="0" lang="en-IN" sz="1400" spc="-1" strike="noStrike">
                <a:solidFill>
                  <a:srgbClr val="000000"/>
                </a:solidFill>
                <a:latin typeface="Open Sans"/>
                <a:ea typeface="Open Sans"/>
              </a:rPr>
              <a:t>Buzzer</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Arduino, </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PCB Board, Resistors</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Jumper wires, </a:t>
            </a:r>
            <a:endParaRPr b="0" lang="en-IN" sz="1400" spc="-1" strike="noStrike">
              <a:solidFill>
                <a:srgbClr val="000000"/>
              </a:solidFill>
              <a:latin typeface="Arial"/>
            </a:endParaRPr>
          </a:p>
          <a:p>
            <a:pPr marL="457200" indent="-3171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Potentiometer</a:t>
            </a:r>
            <a:endParaRPr b="0" lang="en-IN" sz="1400" spc="-1" strike="noStrike">
              <a:solidFill>
                <a:srgbClr val="000000"/>
              </a:solidFill>
              <a:latin typeface="Arial"/>
            </a:endParaRPr>
          </a:p>
        </p:txBody>
      </p:sp>
      <p:grpSp>
        <p:nvGrpSpPr>
          <p:cNvPr id="551" name="Group 4"/>
          <p:cNvGrpSpPr/>
          <p:nvPr/>
        </p:nvGrpSpPr>
        <p:grpSpPr>
          <a:xfrm>
            <a:off x="6995160" y="1890360"/>
            <a:ext cx="1847520" cy="1380600"/>
            <a:chOff x="6995160" y="1890360"/>
            <a:chExt cx="1847520" cy="1380600"/>
          </a:xfrm>
        </p:grpSpPr>
        <p:sp>
          <p:nvSpPr>
            <p:cNvPr id="552" name="CustomShape 5"/>
            <p:cNvSpPr/>
            <p:nvPr/>
          </p:nvSpPr>
          <p:spPr>
            <a:xfrm>
              <a:off x="6995160" y="1890360"/>
              <a:ext cx="1274760" cy="1274760"/>
            </a:xfrm>
            <a:custGeom>
              <a:avLst/>
              <a:gdLst/>
              <a:ahLst/>
              <a:rect l="l" t="t" r="r" b="b"/>
              <a:pathLst>
                <a:path w="13956" h="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25560">
              <a:solidFill>
                <a:srgbClr val="666666"/>
              </a:solidFill>
              <a:round/>
            </a:ln>
          </p:spPr>
          <p:style>
            <a:lnRef idx="0"/>
            <a:fillRef idx="0"/>
            <a:effectRef idx="0"/>
            <a:fontRef idx="minor"/>
          </p:style>
        </p:sp>
        <p:sp>
          <p:nvSpPr>
            <p:cNvPr id="553" name="CustomShape 6"/>
            <p:cNvSpPr/>
            <p:nvPr/>
          </p:nvSpPr>
          <p:spPr>
            <a:xfrm rot="21422400">
              <a:off x="8099280" y="2527560"/>
              <a:ext cx="725040" cy="725040"/>
            </a:xfrm>
            <a:custGeom>
              <a:avLst/>
              <a:gdLst/>
              <a:ahLst/>
              <a:rect l="l" t="t" r="r" b="b"/>
              <a:pathLst>
                <a:path w="7941" h="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25560">
              <a:solidFill>
                <a:srgbClr val="666666"/>
              </a:solidFill>
              <a:round/>
            </a:ln>
          </p:spPr>
          <p:style>
            <a:lnRef idx="0"/>
            <a:fillRef idx="0"/>
            <a:effectRef idx="0"/>
            <a:fontRef idx="minor"/>
          </p:style>
        </p:sp>
      </p:gr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CustomShape 1"/>
          <p:cNvSpPr/>
          <p:nvPr/>
        </p:nvSpPr>
        <p:spPr>
          <a:xfrm>
            <a:off x="5653440" y="389880"/>
            <a:ext cx="4425120" cy="4305240"/>
          </a:xfrm>
          <a:prstGeom prst="ellipse">
            <a:avLst/>
          </a:prstGeom>
          <a:solidFill>
            <a:schemeClr val="dk2">
              <a:alpha val="21960"/>
            </a:schemeClr>
          </a:solidFill>
          <a:ln>
            <a:noFill/>
          </a:ln>
        </p:spPr>
        <p:style>
          <a:lnRef idx="0"/>
          <a:fillRef idx="0"/>
          <a:effectRef idx="0"/>
          <a:fontRef idx="minor"/>
        </p:style>
      </p:sp>
      <p:sp>
        <p:nvSpPr>
          <p:cNvPr id="555" name="TextShape 2"/>
          <p:cNvSpPr txBox="1"/>
          <p:nvPr/>
        </p:nvSpPr>
        <p:spPr>
          <a:xfrm>
            <a:off x="0" y="-143280"/>
            <a:ext cx="5220000" cy="682920"/>
          </a:xfrm>
          <a:prstGeom prst="rect">
            <a:avLst/>
          </a:prstGeom>
          <a:noFill/>
          <a:ln>
            <a:noFill/>
          </a:ln>
        </p:spPr>
        <p:txBody>
          <a:bodyPr tIns="91440" bIns="91440" anchor="b"/>
          <a:p>
            <a:pPr>
              <a:lnSpc>
                <a:spcPct val="100000"/>
              </a:lnSpc>
            </a:pPr>
            <a:r>
              <a:rPr b="0" lang="en-IN" sz="2400" spc="-1" strike="noStrike">
                <a:solidFill>
                  <a:srgbClr val="000000"/>
                </a:solidFill>
                <a:latin typeface="Poppins"/>
                <a:ea typeface="Poppins"/>
              </a:rPr>
              <a:t>Code</a:t>
            </a:r>
            <a:endParaRPr b="0" lang="en-IN" sz="2400" spc="-1" strike="noStrike">
              <a:solidFill>
                <a:srgbClr val="000000"/>
              </a:solidFill>
              <a:latin typeface="Arial"/>
            </a:endParaRPr>
          </a:p>
        </p:txBody>
      </p:sp>
      <p:sp>
        <p:nvSpPr>
          <p:cNvPr id="556" name="TextShape 3"/>
          <p:cNvSpPr txBox="1"/>
          <p:nvPr/>
        </p:nvSpPr>
        <p:spPr>
          <a:xfrm>
            <a:off x="0" y="444960"/>
            <a:ext cx="5794560" cy="2617920"/>
          </a:xfrm>
          <a:prstGeom prst="rect">
            <a:avLst/>
          </a:prstGeom>
          <a:noFill/>
          <a:ln>
            <a:noFill/>
          </a:ln>
        </p:spPr>
        <p:txBody>
          <a:bodyPr tIns="91440" bIns="91440"/>
          <a:p>
            <a:pPr marL="139680">
              <a:lnSpc>
                <a:spcPct val="100000"/>
              </a:lnSpc>
              <a:spcBef>
                <a:spcPts val="601"/>
              </a:spcBef>
            </a:pPr>
            <a:r>
              <a:rPr b="0" lang="en-IN" sz="900" spc="-1" strike="noStrike">
                <a:solidFill>
                  <a:srgbClr val="000000"/>
                </a:solidFill>
                <a:latin typeface="Courier New"/>
                <a:ea typeface="Courier New"/>
              </a:rPr>
              <a:t>#include&lt;LiquidCrystal.h&gt;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int b,c,d;</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const int rs = 12, en = 11, d4 = 5, d5 = 4, d6 = 3, d7 = 2;</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LiquidCrystal lcd(rs, en, d4, d5, d6, d7);</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void setup() {</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pinMode(7,INPUT);//Proximity</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pinMode(8,INPUT);//Inclination</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pinMode(9,OUTPUT);//LED</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Serial.begin(9600);</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pinMode(10,OUTPUT);//Buzzer</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lcd.begin(16, 2);</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void loop() {</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lcd.clear();</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int a=analogRead(A0);</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Serial.println(a);</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if(a&gt;600) {</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digitalWrite(9,HIGH);</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lcd.print("NON FUNCTIONAL");</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a:t>
            </a:r>
            <a:endParaRPr b="0" lang="en-IN" sz="900" spc="-1" strike="noStrike">
              <a:solidFill>
                <a:srgbClr val="000000"/>
              </a:solidFill>
              <a:latin typeface="Arial"/>
            </a:endParaRPr>
          </a:p>
          <a:p>
            <a:pPr marL="139680">
              <a:lnSpc>
                <a:spcPct val="100000"/>
              </a:lnSpc>
              <a:spcBef>
                <a:spcPts val="601"/>
              </a:spcBef>
            </a:pPr>
            <a:endParaRPr b="0" lang="en-IN" sz="900" spc="-1" strike="noStrike">
              <a:solidFill>
                <a:srgbClr val="000000"/>
              </a:solidFill>
              <a:latin typeface="Arial"/>
            </a:endParaRPr>
          </a:p>
          <a:p>
            <a:pPr marL="139680">
              <a:lnSpc>
                <a:spcPct val="100000"/>
              </a:lnSpc>
              <a:spcBef>
                <a:spcPts val="601"/>
              </a:spcBef>
            </a:pPr>
            <a:endParaRPr b="0" lang="en-IN" sz="900" spc="-1" strike="noStrike">
              <a:solidFill>
                <a:srgbClr val="000000"/>
              </a:solidFill>
              <a:latin typeface="Arial"/>
            </a:endParaRPr>
          </a:p>
        </p:txBody>
      </p:sp>
      <p:pic>
        <p:nvPicPr>
          <p:cNvPr id="557" name="Google Shape;354;p19" descr=""/>
          <p:cNvPicPr/>
          <p:nvPr/>
        </p:nvPicPr>
        <p:blipFill>
          <a:blip r:embed="rId1"/>
          <a:stretch/>
        </p:blipFill>
        <p:spPr>
          <a:xfrm>
            <a:off x="6963480" y="1530720"/>
            <a:ext cx="1910520" cy="1910520"/>
          </a:xfrm>
          <a:prstGeom prst="rect">
            <a:avLst/>
          </a:prstGeom>
          <a:ln>
            <a:noFill/>
          </a:ln>
        </p:spPr>
      </p:pic>
      <p:sp>
        <p:nvSpPr>
          <p:cNvPr id="558" name="TextShape 4"/>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17</a:t>
            </a:r>
            <a:endParaRPr b="0" lang="en-IN" sz="1000" spc="-1" strike="noStrike">
              <a:latin typeface="Times New Roman"/>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46000"/>
          </a:blip>
          <a:stretch>
            <a:fillRect/>
          </a:stretch>
        </a:blipFill>
      </p:bgPr>
    </p:bg>
    <p:spTree>
      <p:nvGrpSpPr>
        <p:cNvPr id="1" name=""/>
        <p:cNvGrpSpPr/>
        <p:nvPr/>
      </p:nvGrpSpPr>
      <p:grpSpPr>
        <a:xfrm>
          <a:off x="0" y="0"/>
          <a:ext cx="0" cy="0"/>
          <a:chOff x="0" y="0"/>
          <a:chExt cx="0" cy="0"/>
        </a:xfrm>
      </p:grpSpPr>
      <p:sp>
        <p:nvSpPr>
          <p:cNvPr id="375" name="TextShape 1"/>
          <p:cNvSpPr txBox="1"/>
          <p:nvPr/>
        </p:nvSpPr>
        <p:spPr>
          <a:xfrm>
            <a:off x="8555760" y="4576320"/>
            <a:ext cx="435240" cy="435240"/>
          </a:xfrm>
          <a:prstGeom prst="rect">
            <a:avLst/>
          </a:prstGeom>
          <a:noFill/>
          <a:ln>
            <a:noFill/>
          </a:ln>
        </p:spPr>
        <p:txBody>
          <a:bodyPr tIns="91440" bIns="91440" anchor="ctr"/>
          <a:p>
            <a:pPr algn="ctr">
              <a:lnSpc>
                <a:spcPct val="100000"/>
              </a:lnSpc>
            </a:pPr>
            <a:fld id="{E4DE5F96-E8CD-4397-90B4-B7C88EB9A92D}" type="slidenum">
              <a:rPr b="1" lang="en-IN" sz="1000" spc="-1" strike="noStrike">
                <a:solidFill>
                  <a:srgbClr val="ffffff"/>
                </a:solidFill>
                <a:latin typeface="Poppins"/>
                <a:ea typeface="Poppins"/>
              </a:rPr>
              <a:t>&lt;number&gt;</a:t>
            </a:fld>
            <a:endParaRPr b="0" lang="en-IN" sz="1000" spc="-1" strike="noStrike">
              <a:latin typeface="Times New Roman"/>
            </a:endParaRPr>
          </a:p>
        </p:txBody>
      </p:sp>
      <p:sp>
        <p:nvSpPr>
          <p:cNvPr id="376" name="TextShape 2"/>
          <p:cNvSpPr txBox="1"/>
          <p:nvPr/>
        </p:nvSpPr>
        <p:spPr>
          <a:xfrm>
            <a:off x="0" y="1166760"/>
            <a:ext cx="5219280" cy="682200"/>
          </a:xfrm>
          <a:prstGeom prst="rect">
            <a:avLst/>
          </a:prstGeom>
          <a:noFill/>
          <a:ln>
            <a:noFill/>
          </a:ln>
        </p:spPr>
        <p:txBody>
          <a:bodyPr tIns="91440" bIns="91440" anchor="b"/>
          <a:p>
            <a:pPr>
              <a:lnSpc>
                <a:spcPct val="100000"/>
              </a:lnSpc>
            </a:pPr>
            <a:r>
              <a:rPr b="1" lang="en-IN" sz="3600" spc="-1" strike="noStrike">
                <a:solidFill>
                  <a:srgbClr val="000000"/>
                </a:solidFill>
                <a:latin typeface="Poppins"/>
                <a:ea typeface="Poppins"/>
              </a:rPr>
              <a:t>Project Team</a:t>
            </a:r>
            <a:endParaRPr b="0" lang="en-IN" sz="3600" spc="-1" strike="noStrike">
              <a:solidFill>
                <a:srgbClr val="000000"/>
              </a:solidFill>
              <a:latin typeface="Arial"/>
            </a:endParaRPr>
          </a:p>
        </p:txBody>
      </p:sp>
      <p:sp>
        <p:nvSpPr>
          <p:cNvPr id="377" name="TextShape 3"/>
          <p:cNvSpPr txBox="1"/>
          <p:nvPr/>
        </p:nvSpPr>
        <p:spPr>
          <a:xfrm>
            <a:off x="343800" y="2394360"/>
            <a:ext cx="5508720" cy="2617560"/>
          </a:xfrm>
          <a:prstGeom prst="rect">
            <a:avLst/>
          </a:prstGeom>
          <a:noFill/>
          <a:ln>
            <a:noFill/>
          </a:ln>
        </p:spPr>
        <p:txBody>
          <a:bodyPr tIns="91440" bIns="91440"/>
          <a:p>
            <a:pPr>
              <a:lnSpc>
                <a:spcPct val="200000"/>
              </a:lnSpc>
              <a:spcBef>
                <a:spcPts val="601"/>
              </a:spcBef>
            </a:pPr>
            <a:r>
              <a:rPr b="0" lang="en-IN" sz="2000" spc="-1" strike="noStrike">
                <a:solidFill>
                  <a:srgbClr val="000000"/>
                </a:solidFill>
                <a:latin typeface="Poppins Light"/>
                <a:ea typeface="Poppins Light"/>
              </a:rPr>
              <a:t>Jayashree Ahire</a:t>
            </a:r>
            <a:endParaRPr b="0" lang="en-IN" sz="2000" spc="-1" strike="noStrike">
              <a:solidFill>
                <a:srgbClr val="000000"/>
              </a:solidFill>
              <a:latin typeface="Arial"/>
            </a:endParaRPr>
          </a:p>
          <a:p>
            <a:pPr>
              <a:lnSpc>
                <a:spcPct val="200000"/>
              </a:lnSpc>
              <a:spcBef>
                <a:spcPts val="601"/>
              </a:spcBef>
            </a:pPr>
            <a:r>
              <a:rPr b="0" lang="en-IN" sz="2000" spc="-1" strike="noStrike">
                <a:solidFill>
                  <a:srgbClr val="000000"/>
                </a:solidFill>
                <a:latin typeface="Poppins Light"/>
                <a:ea typeface="Poppins Light"/>
              </a:rPr>
              <a:t>Mansi Thanki</a:t>
            </a:r>
            <a:endParaRPr b="0" lang="en-IN" sz="2000" spc="-1" strike="noStrike">
              <a:solidFill>
                <a:srgbClr val="000000"/>
              </a:solidFill>
              <a:latin typeface="Arial"/>
            </a:endParaRPr>
          </a:p>
          <a:p>
            <a:pPr>
              <a:lnSpc>
                <a:spcPct val="200000"/>
              </a:lnSpc>
              <a:spcBef>
                <a:spcPts val="601"/>
              </a:spcBef>
            </a:pPr>
            <a:r>
              <a:rPr b="0" lang="en-IN" sz="2000" spc="-1" strike="noStrike">
                <a:solidFill>
                  <a:srgbClr val="000000"/>
                </a:solidFill>
                <a:latin typeface="Poppins Light"/>
                <a:ea typeface="Poppins Light"/>
              </a:rPr>
              <a:t>Sejal Patni</a:t>
            </a:r>
            <a:endParaRPr b="0" lang="en-IN" sz="20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5653440" y="389880"/>
            <a:ext cx="4425120" cy="4305240"/>
          </a:xfrm>
          <a:prstGeom prst="ellipse">
            <a:avLst/>
          </a:prstGeom>
          <a:solidFill>
            <a:schemeClr val="dk2">
              <a:alpha val="21960"/>
            </a:schemeClr>
          </a:solidFill>
          <a:ln>
            <a:noFill/>
          </a:ln>
        </p:spPr>
        <p:style>
          <a:lnRef idx="0"/>
          <a:fillRef idx="0"/>
          <a:effectRef idx="0"/>
          <a:fontRef idx="minor"/>
        </p:style>
      </p:sp>
      <p:sp>
        <p:nvSpPr>
          <p:cNvPr id="560"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18</a:t>
            </a:r>
            <a:endParaRPr b="0" lang="en-IN" sz="1000" spc="-1" strike="noStrike">
              <a:latin typeface="Times New Roman"/>
            </a:endParaRPr>
          </a:p>
        </p:txBody>
      </p:sp>
      <p:sp>
        <p:nvSpPr>
          <p:cNvPr id="561" name="TextShape 3"/>
          <p:cNvSpPr txBox="1"/>
          <p:nvPr/>
        </p:nvSpPr>
        <p:spPr>
          <a:xfrm>
            <a:off x="152640" y="540000"/>
            <a:ext cx="5603760" cy="4695840"/>
          </a:xfrm>
          <a:prstGeom prst="rect">
            <a:avLst/>
          </a:prstGeom>
          <a:noFill/>
          <a:ln>
            <a:noFill/>
          </a:ln>
        </p:spPr>
        <p:txBody>
          <a:bodyPr tIns="91440" bIns="91440"/>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digitalWrite(9,LOW);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delay(1000);</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b=digitalRead(7);</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d=digitalRead(8);</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Serial.println(a);</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Serial.println(b);</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Serial.println(d);</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if((b==1) &amp;&amp; (a&lt;600) &amp;&amp; (d==1))//Buzzer on</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digitalWrite(10,HIGH);</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lcd.print("PLEASE FLUSH");</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 if((b==0) &amp;&amp; (a&gt;600) &amp;&amp; (d==1))//Non functional+user absent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endParaRPr b="0" lang="en-IN" sz="900" spc="-1" strike="noStrike">
              <a:solidFill>
                <a:srgbClr val="000000"/>
              </a:solidFill>
              <a:latin typeface="Arial"/>
            </a:endParaRPr>
          </a:p>
        </p:txBody>
      </p:sp>
      <p:sp>
        <p:nvSpPr>
          <p:cNvPr id="562" name="TextShape 4"/>
          <p:cNvSpPr txBox="1"/>
          <p:nvPr/>
        </p:nvSpPr>
        <p:spPr>
          <a:xfrm>
            <a:off x="0" y="-143280"/>
            <a:ext cx="5220000" cy="682920"/>
          </a:xfrm>
          <a:prstGeom prst="rect">
            <a:avLst/>
          </a:prstGeom>
          <a:noFill/>
          <a:ln>
            <a:noFill/>
          </a:ln>
        </p:spPr>
        <p:txBody>
          <a:bodyPr tIns="91440" bIns="91440" anchor="b"/>
          <a:p>
            <a:pPr>
              <a:lnSpc>
                <a:spcPct val="100000"/>
              </a:lnSpc>
            </a:pPr>
            <a:r>
              <a:rPr b="0" lang="en-IN" sz="2400" spc="-1" strike="noStrike">
                <a:solidFill>
                  <a:srgbClr val="000000"/>
                </a:solidFill>
                <a:latin typeface="Poppins"/>
                <a:ea typeface="Poppins"/>
              </a:rPr>
              <a:t>Code</a:t>
            </a:r>
            <a:endParaRPr b="0" lang="en-IN" sz="2400" spc="-1" strike="noStrike">
              <a:solidFill>
                <a:srgbClr val="000000"/>
              </a:solidFill>
              <a:latin typeface="Arial"/>
            </a:endParaRPr>
          </a:p>
        </p:txBody>
      </p:sp>
      <p:pic>
        <p:nvPicPr>
          <p:cNvPr id="563" name="Google Shape;364;p20" descr=""/>
          <p:cNvPicPr/>
          <p:nvPr/>
        </p:nvPicPr>
        <p:blipFill>
          <a:blip r:embed="rId1"/>
          <a:stretch/>
        </p:blipFill>
        <p:spPr>
          <a:xfrm>
            <a:off x="7115760" y="1530720"/>
            <a:ext cx="1910520" cy="191052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5653440" y="389880"/>
            <a:ext cx="4425120" cy="4305240"/>
          </a:xfrm>
          <a:prstGeom prst="ellipse">
            <a:avLst/>
          </a:prstGeom>
          <a:solidFill>
            <a:schemeClr val="dk2">
              <a:alpha val="21960"/>
            </a:schemeClr>
          </a:solidFill>
          <a:ln>
            <a:noFill/>
          </a:ln>
        </p:spPr>
        <p:style>
          <a:lnRef idx="0"/>
          <a:fillRef idx="0"/>
          <a:effectRef idx="0"/>
          <a:fontRef idx="minor"/>
        </p:style>
      </p:sp>
      <p:sp>
        <p:nvSpPr>
          <p:cNvPr id="565"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19</a:t>
            </a:r>
            <a:endParaRPr b="0" lang="en-IN" sz="1000" spc="-1" strike="noStrike">
              <a:latin typeface="Times New Roman"/>
            </a:endParaRPr>
          </a:p>
        </p:txBody>
      </p:sp>
      <p:sp>
        <p:nvSpPr>
          <p:cNvPr id="566" name="TextShape 3"/>
          <p:cNvSpPr txBox="1"/>
          <p:nvPr/>
        </p:nvSpPr>
        <p:spPr>
          <a:xfrm>
            <a:off x="49680" y="488520"/>
            <a:ext cx="5603760" cy="2617920"/>
          </a:xfrm>
          <a:prstGeom prst="rect">
            <a:avLst/>
          </a:prstGeom>
          <a:noFill/>
          <a:ln>
            <a:noFill/>
          </a:ln>
        </p:spPr>
        <p:txBody>
          <a:bodyPr tIns="91440" bIns="91440"/>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 if((b==0) &amp;&amp; (a&gt;600) &amp;&amp; (d==0))//Non-functional+user entering {</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lcd.print("NON FUNCTIONAL");}</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else if((b==0) &amp;&amp; (a&lt;600) &amp;&amp; (d==1))//User preparing to leave {</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 if((b==1) &amp;&amp; (a&gt;600) &amp;&amp; (d==1))//Non-functional+user on commode</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lcd.print("NON FUNCTIONAL");</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 if((b==1) &amp;&amp; (a&gt;600) &amp;&amp; (d==0))//Non-functional+user on commode before closing door</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lcd.print("NON FUNCTIONAL");</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 if((b==0) &amp;&amp; (a&lt;600) &amp;&amp; (d==0))//Commode in use</a:t>
            </a:r>
            <a:endParaRPr b="0" lang="en-IN" sz="900" spc="-1" strike="noStrike">
              <a:solidFill>
                <a:srgbClr val="000000"/>
              </a:solidFill>
              <a:latin typeface="Arial"/>
            </a:endParaRPr>
          </a:p>
          <a:p>
            <a:pPr marL="139680">
              <a:lnSpc>
                <a:spcPct val="100000"/>
              </a:lnSpc>
              <a:spcBef>
                <a:spcPts val="601"/>
              </a:spcBef>
            </a:pPr>
            <a:endParaRPr b="0" lang="en-IN" sz="900" spc="-1" strike="noStrike">
              <a:solidFill>
                <a:srgbClr val="000000"/>
              </a:solidFill>
              <a:latin typeface="Arial"/>
            </a:endParaRPr>
          </a:p>
        </p:txBody>
      </p:sp>
      <p:sp>
        <p:nvSpPr>
          <p:cNvPr id="567" name="TextShape 4"/>
          <p:cNvSpPr txBox="1"/>
          <p:nvPr/>
        </p:nvSpPr>
        <p:spPr>
          <a:xfrm>
            <a:off x="0" y="-143280"/>
            <a:ext cx="5220000" cy="682920"/>
          </a:xfrm>
          <a:prstGeom prst="rect">
            <a:avLst/>
          </a:prstGeom>
          <a:noFill/>
          <a:ln>
            <a:noFill/>
          </a:ln>
        </p:spPr>
        <p:txBody>
          <a:bodyPr tIns="91440" bIns="91440" anchor="b"/>
          <a:p>
            <a:pPr>
              <a:lnSpc>
                <a:spcPct val="100000"/>
              </a:lnSpc>
            </a:pPr>
            <a:r>
              <a:rPr b="0" lang="en-IN" sz="2400" spc="-1" strike="noStrike">
                <a:solidFill>
                  <a:srgbClr val="000000"/>
                </a:solidFill>
                <a:latin typeface="Poppins"/>
                <a:ea typeface="Poppins"/>
              </a:rPr>
              <a:t>Code</a:t>
            </a:r>
            <a:endParaRPr b="0" lang="en-IN" sz="2400" spc="-1" strike="noStrike">
              <a:solidFill>
                <a:srgbClr val="000000"/>
              </a:solidFill>
              <a:latin typeface="Arial"/>
            </a:endParaRPr>
          </a:p>
        </p:txBody>
      </p:sp>
      <p:pic>
        <p:nvPicPr>
          <p:cNvPr id="568" name="Google Shape;373;p21" descr=""/>
          <p:cNvPicPr/>
          <p:nvPr/>
        </p:nvPicPr>
        <p:blipFill>
          <a:blip r:embed="rId1"/>
          <a:stretch/>
        </p:blipFill>
        <p:spPr>
          <a:xfrm>
            <a:off x="6963480" y="1530720"/>
            <a:ext cx="1910520" cy="19105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5653440" y="389880"/>
            <a:ext cx="4425120" cy="4305240"/>
          </a:xfrm>
          <a:prstGeom prst="ellipse">
            <a:avLst/>
          </a:prstGeom>
          <a:solidFill>
            <a:schemeClr val="dk2">
              <a:alpha val="21960"/>
            </a:schemeClr>
          </a:solidFill>
          <a:ln>
            <a:noFill/>
          </a:ln>
        </p:spPr>
        <p:style>
          <a:lnRef idx="0"/>
          <a:fillRef idx="0"/>
          <a:effectRef idx="0"/>
          <a:fontRef idx="minor"/>
        </p:style>
      </p:sp>
      <p:sp>
        <p:nvSpPr>
          <p:cNvPr id="570"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20</a:t>
            </a:r>
            <a:endParaRPr b="0" lang="en-IN" sz="1000" spc="-1" strike="noStrike">
              <a:latin typeface="Times New Roman"/>
            </a:endParaRPr>
          </a:p>
        </p:txBody>
      </p:sp>
      <p:sp>
        <p:nvSpPr>
          <p:cNvPr id="571" name="TextShape 3"/>
          <p:cNvSpPr txBox="1"/>
          <p:nvPr/>
        </p:nvSpPr>
        <p:spPr>
          <a:xfrm>
            <a:off x="373320" y="835200"/>
            <a:ext cx="3807720" cy="3633840"/>
          </a:xfrm>
          <a:prstGeom prst="rect">
            <a:avLst/>
          </a:prstGeom>
          <a:noFill/>
          <a:ln>
            <a:noFill/>
          </a:ln>
        </p:spPr>
        <p:txBody>
          <a:bodyPr tIns="91440" bIns="91440"/>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 if((b==1) &amp;&amp; (a&lt;600) &amp;&amp; (d==0))//commode in use for tìmepass</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else</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digitalWrite(10,LOW);</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delay(1000);</a:t>
            </a: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r>
              <a:rPr b="0" lang="en-IN" sz="900" spc="-1" strike="noStrike">
                <a:solidFill>
                  <a:srgbClr val="000000"/>
                </a:solidFill>
                <a:latin typeface="Courier New"/>
                <a:ea typeface="Courier New"/>
              </a:rPr>
              <a:t>}</a:t>
            </a:r>
            <a:endParaRPr b="0" lang="en-IN" sz="900" spc="-1" strike="noStrike">
              <a:solidFill>
                <a:srgbClr val="000000"/>
              </a:solidFill>
              <a:latin typeface="Arial"/>
            </a:endParaRPr>
          </a:p>
          <a:p>
            <a:pPr marL="139680">
              <a:lnSpc>
                <a:spcPct val="100000"/>
              </a:lnSpc>
              <a:spcBef>
                <a:spcPts val="601"/>
              </a:spcBef>
            </a:pPr>
            <a:endParaRPr b="0" lang="en-IN" sz="900" spc="-1" strike="noStrike">
              <a:solidFill>
                <a:srgbClr val="000000"/>
              </a:solidFill>
              <a:latin typeface="Arial"/>
            </a:endParaRPr>
          </a:p>
          <a:p>
            <a:pPr marL="139680">
              <a:lnSpc>
                <a:spcPct val="100000"/>
              </a:lnSpc>
              <a:spcBef>
                <a:spcPts val="601"/>
              </a:spcBef>
            </a:pPr>
            <a:r>
              <a:rPr b="0" lang="en-IN" sz="900" spc="-1" strike="noStrike">
                <a:solidFill>
                  <a:srgbClr val="000000"/>
                </a:solidFill>
                <a:latin typeface="Courier New"/>
                <a:ea typeface="Courier New"/>
              </a:rPr>
              <a:t> </a:t>
            </a:r>
            <a:endParaRPr b="0" lang="en-IN" sz="900" spc="-1" strike="noStrike">
              <a:solidFill>
                <a:srgbClr val="000000"/>
              </a:solidFill>
              <a:latin typeface="Arial"/>
            </a:endParaRPr>
          </a:p>
        </p:txBody>
      </p:sp>
      <p:sp>
        <p:nvSpPr>
          <p:cNvPr id="572" name="TextShape 4"/>
          <p:cNvSpPr txBox="1"/>
          <p:nvPr/>
        </p:nvSpPr>
        <p:spPr>
          <a:xfrm>
            <a:off x="0" y="-143280"/>
            <a:ext cx="5220000" cy="682920"/>
          </a:xfrm>
          <a:prstGeom prst="rect">
            <a:avLst/>
          </a:prstGeom>
          <a:noFill/>
          <a:ln>
            <a:noFill/>
          </a:ln>
        </p:spPr>
        <p:txBody>
          <a:bodyPr tIns="91440" bIns="91440" anchor="b"/>
          <a:p>
            <a:pPr>
              <a:lnSpc>
                <a:spcPct val="100000"/>
              </a:lnSpc>
            </a:pPr>
            <a:r>
              <a:rPr b="0" lang="en-IN" sz="2400" spc="-1" strike="noStrike">
                <a:solidFill>
                  <a:srgbClr val="000000"/>
                </a:solidFill>
                <a:latin typeface="Poppins"/>
                <a:ea typeface="Poppins"/>
              </a:rPr>
              <a:t>Code</a:t>
            </a:r>
            <a:endParaRPr b="0" lang="en-IN" sz="2400" spc="-1" strike="noStrike">
              <a:solidFill>
                <a:srgbClr val="000000"/>
              </a:solidFill>
              <a:latin typeface="Arial"/>
            </a:endParaRPr>
          </a:p>
        </p:txBody>
      </p:sp>
      <p:pic>
        <p:nvPicPr>
          <p:cNvPr id="573" name="Google Shape;382;p22" descr=""/>
          <p:cNvPicPr/>
          <p:nvPr/>
        </p:nvPicPr>
        <p:blipFill>
          <a:blip r:embed="rId1"/>
          <a:stretch/>
        </p:blipFill>
        <p:spPr>
          <a:xfrm>
            <a:off x="6963480" y="1530720"/>
            <a:ext cx="1910520" cy="19105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TextShape 1"/>
          <p:cNvSpPr txBox="1"/>
          <p:nvPr/>
        </p:nvSpPr>
        <p:spPr>
          <a:xfrm>
            <a:off x="573480" y="1874880"/>
            <a:ext cx="7996320" cy="1159560"/>
          </a:xfrm>
          <a:prstGeom prst="rect">
            <a:avLst/>
          </a:prstGeom>
          <a:noFill/>
          <a:ln>
            <a:noFill/>
          </a:ln>
        </p:spPr>
        <p:txBody>
          <a:bodyPr tIns="91440" bIns="91440" anchor="b"/>
          <a:p>
            <a:pPr algn="ctr">
              <a:lnSpc>
                <a:spcPct val="100000"/>
              </a:lnSpc>
            </a:pPr>
            <a:r>
              <a:rPr b="0" lang="en-IN" sz="4800" spc="-1" strike="noStrike">
                <a:solidFill>
                  <a:srgbClr val="000000"/>
                </a:solidFill>
                <a:latin typeface="Poppins Light"/>
                <a:ea typeface="Poppins Light"/>
              </a:rPr>
              <a:t>MODEL MAKING PROCESS</a:t>
            </a:r>
            <a:endParaRPr b="0" lang="en-IN" sz="4800" spc="-1" strike="noStrike">
              <a:solidFill>
                <a:srgbClr val="000000"/>
              </a:solidFill>
              <a:latin typeface="Arial"/>
            </a:endParaRPr>
          </a:p>
        </p:txBody>
      </p:sp>
      <p:sp>
        <p:nvSpPr>
          <p:cNvPr id="575"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21</a:t>
            </a:r>
            <a:endParaRPr b="0" lang="en-IN" sz="1000" spc="-1" strike="noStrike">
              <a:latin typeface="Times New Roman"/>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6" name="Google Shape;393;p24" descr=""/>
          <p:cNvPicPr/>
          <p:nvPr/>
        </p:nvPicPr>
        <p:blipFill>
          <a:blip r:embed="rId1"/>
          <a:stretch/>
        </p:blipFill>
        <p:spPr>
          <a:xfrm>
            <a:off x="6372000" y="1054440"/>
            <a:ext cx="3034080" cy="3034080"/>
          </a:xfrm>
          <a:prstGeom prst="rect">
            <a:avLst/>
          </a:prstGeom>
          <a:ln>
            <a:noFill/>
          </a:ln>
        </p:spPr>
      </p:pic>
      <p:grpSp>
        <p:nvGrpSpPr>
          <p:cNvPr id="577" name="Group 1"/>
          <p:cNvGrpSpPr/>
          <p:nvPr/>
        </p:nvGrpSpPr>
        <p:grpSpPr>
          <a:xfrm>
            <a:off x="5853240" y="3068640"/>
            <a:ext cx="1539360" cy="1539360"/>
            <a:chOff x="5853240" y="3068640"/>
            <a:chExt cx="1539360" cy="1539360"/>
          </a:xfrm>
        </p:grpSpPr>
        <p:sp>
          <p:nvSpPr>
            <p:cNvPr id="578"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579"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580"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581" name="TextShape 5"/>
          <p:cNvSpPr txBox="1"/>
          <p:nvPr/>
        </p:nvSpPr>
        <p:spPr>
          <a:xfrm>
            <a:off x="293760" y="815400"/>
            <a:ext cx="5220000" cy="682920"/>
          </a:xfrm>
          <a:prstGeom prst="rect">
            <a:avLst/>
          </a:prstGeom>
          <a:noFill/>
          <a:ln>
            <a:noFill/>
          </a:ln>
        </p:spPr>
        <p:txBody>
          <a:bodyPr tIns="91440" bIns="91440" anchor="b"/>
          <a:p>
            <a:pPr>
              <a:lnSpc>
                <a:spcPct val="100000"/>
              </a:lnSpc>
            </a:pPr>
            <a:r>
              <a:rPr b="0" lang="en-IN" sz="3600" spc="-1" strike="noStrike">
                <a:solidFill>
                  <a:srgbClr val="000000"/>
                </a:solidFill>
                <a:latin typeface="Poppins Light"/>
                <a:ea typeface="Poppins Light"/>
              </a:rPr>
              <a:t>Materials </a:t>
            </a:r>
            <a:endParaRPr b="0" lang="en-IN" sz="3600" spc="-1" strike="noStrike">
              <a:solidFill>
                <a:srgbClr val="000000"/>
              </a:solidFill>
              <a:latin typeface="Arial"/>
            </a:endParaRPr>
          </a:p>
        </p:txBody>
      </p:sp>
      <p:sp>
        <p:nvSpPr>
          <p:cNvPr id="582" name="TextShape 6"/>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23</a:t>
            </a:r>
            <a:endParaRPr b="0" lang="en-IN" sz="1000" spc="-1" strike="noStrike">
              <a:latin typeface="Times New Roman"/>
            </a:endParaRPr>
          </a:p>
        </p:txBody>
      </p:sp>
      <p:grpSp>
        <p:nvGrpSpPr>
          <p:cNvPr id="583" name="Group 7"/>
          <p:cNvGrpSpPr/>
          <p:nvPr/>
        </p:nvGrpSpPr>
        <p:grpSpPr>
          <a:xfrm>
            <a:off x="6438240" y="3653640"/>
            <a:ext cx="369000" cy="369000"/>
            <a:chOff x="6438240" y="3653640"/>
            <a:chExt cx="369000" cy="369000"/>
          </a:xfrm>
        </p:grpSpPr>
        <p:sp>
          <p:nvSpPr>
            <p:cNvPr id="584" name="CustomShape 8"/>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585" name="CustomShape 9"/>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586" name="CustomShape 10"/>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587" name="CustomShape 11"/>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
        <p:nvSpPr>
          <p:cNvPr id="588" name="TextShape 12"/>
          <p:cNvSpPr txBox="1"/>
          <p:nvPr/>
        </p:nvSpPr>
        <p:spPr>
          <a:xfrm>
            <a:off x="307080" y="1567440"/>
            <a:ext cx="5759640" cy="2617920"/>
          </a:xfrm>
          <a:prstGeom prst="rect">
            <a:avLst/>
          </a:prstGeom>
          <a:noFill/>
          <a:ln>
            <a:noFill/>
          </a:ln>
        </p:spPr>
        <p:txBody>
          <a:bodyPr tIns="91440" bIns="91440"/>
          <a:p>
            <a:pPr marL="457200" indent="-329760">
              <a:lnSpc>
                <a:spcPct val="100000"/>
              </a:lnSpc>
              <a:spcBef>
                <a:spcPts val="601"/>
              </a:spcBef>
              <a:buClr>
                <a:srgbClr val="666666"/>
              </a:buClr>
              <a:buFont typeface="Noto Sans Symbols"/>
              <a:buChar char="▪"/>
            </a:pPr>
            <a:r>
              <a:rPr b="0" lang="en-IN" sz="1800" spc="-1" strike="noStrike">
                <a:solidFill>
                  <a:srgbClr val="000000"/>
                </a:solidFill>
                <a:latin typeface="Poppins Light"/>
                <a:ea typeface="Poppins Light"/>
              </a:rPr>
              <a:t>COMMODE &amp; FLUSH:</a:t>
            </a:r>
            <a:endParaRPr b="0" lang="en-IN" sz="1800" spc="-1" strike="noStrike">
              <a:solidFill>
                <a:srgbClr val="000000"/>
              </a:solidFill>
              <a:latin typeface="Arial"/>
            </a:endParaRPr>
          </a:p>
          <a:p>
            <a:pPr marL="457200" indent="-329760">
              <a:lnSpc>
                <a:spcPct val="100000"/>
              </a:lnSpc>
              <a:spcBef>
                <a:spcPts val="601"/>
              </a:spcBef>
              <a:buClr>
                <a:srgbClr val="ffffff"/>
              </a:buClr>
              <a:buFont typeface="Noto Sans Symbols"/>
              <a:buChar char="▪"/>
            </a:pPr>
            <a:r>
              <a:rPr b="0" lang="en-IN" sz="1800" spc="-1" strike="noStrike">
                <a:solidFill>
                  <a:srgbClr val="000000"/>
                </a:solidFill>
                <a:latin typeface="Poppins Light"/>
                <a:ea typeface="Poppins Light"/>
              </a:rPr>
              <a:t>Lizol bottle, foam paper, foam board, straw, Vaseline bottle.</a:t>
            </a:r>
            <a:endParaRPr b="0" lang="en-IN" sz="18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800" spc="-1" strike="noStrike">
                <a:solidFill>
                  <a:srgbClr val="000000"/>
                </a:solidFill>
                <a:latin typeface="Poppins Light"/>
                <a:ea typeface="Poppins Light"/>
              </a:rPr>
              <a:t>WASHROOM CUBICAL:</a:t>
            </a:r>
            <a:endParaRPr b="0" lang="en-IN" sz="1800" spc="-1" strike="noStrike">
              <a:solidFill>
                <a:srgbClr val="000000"/>
              </a:solidFill>
              <a:latin typeface="Arial"/>
            </a:endParaRPr>
          </a:p>
          <a:p>
            <a:pPr marL="457200" indent="-329760">
              <a:lnSpc>
                <a:spcPct val="100000"/>
              </a:lnSpc>
              <a:spcBef>
                <a:spcPts val="601"/>
              </a:spcBef>
              <a:buClr>
                <a:srgbClr val="ffffff"/>
              </a:buClr>
              <a:buFont typeface="Noto Sans Symbols"/>
              <a:buChar char="▪"/>
            </a:pPr>
            <a:r>
              <a:rPr b="0" lang="en-IN" sz="1800" spc="-1" strike="noStrike">
                <a:solidFill>
                  <a:srgbClr val="000000"/>
                </a:solidFill>
                <a:latin typeface="Poppins Light"/>
                <a:ea typeface="Poppins Light"/>
              </a:rPr>
              <a:t>Foam board, cardboard, spring.</a:t>
            </a:r>
            <a:endParaRPr b="0" lang="en-IN" sz="1800" spc="-1" strike="noStrike">
              <a:solidFill>
                <a:srgbClr val="000000"/>
              </a:solidFill>
              <a:latin typeface="Arial"/>
            </a:endParaRPr>
          </a:p>
          <a:p>
            <a:pPr marL="457200" indent="-228240">
              <a:lnSpc>
                <a:spcPct val="100000"/>
              </a:lnSpc>
              <a:spcBef>
                <a:spcPts val="601"/>
              </a:spcBef>
            </a:pPr>
            <a:endParaRPr b="0" lang="en-IN" sz="1800" spc="-1" strike="noStrike">
              <a:solidFill>
                <a:srgbClr val="000000"/>
              </a:solidFill>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9" name="Google Shape;410;p25" descr=""/>
          <p:cNvPicPr/>
          <p:nvPr/>
        </p:nvPicPr>
        <p:blipFill>
          <a:blip r:embed="rId1"/>
          <a:stretch/>
        </p:blipFill>
        <p:spPr>
          <a:xfrm>
            <a:off x="6372000" y="1054440"/>
            <a:ext cx="3034080" cy="3034080"/>
          </a:xfrm>
          <a:prstGeom prst="rect">
            <a:avLst/>
          </a:prstGeom>
          <a:ln>
            <a:noFill/>
          </a:ln>
        </p:spPr>
      </p:pic>
      <p:grpSp>
        <p:nvGrpSpPr>
          <p:cNvPr id="590" name="Group 1"/>
          <p:cNvGrpSpPr/>
          <p:nvPr/>
        </p:nvGrpSpPr>
        <p:grpSpPr>
          <a:xfrm>
            <a:off x="5853240" y="3068640"/>
            <a:ext cx="1539360" cy="1539360"/>
            <a:chOff x="5853240" y="3068640"/>
            <a:chExt cx="1539360" cy="1539360"/>
          </a:xfrm>
        </p:grpSpPr>
        <p:sp>
          <p:nvSpPr>
            <p:cNvPr id="591"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592"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593"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594" name="TextShape 5"/>
          <p:cNvSpPr txBox="1"/>
          <p:nvPr/>
        </p:nvSpPr>
        <p:spPr>
          <a:xfrm>
            <a:off x="478440" y="1145160"/>
            <a:ext cx="5220000" cy="682920"/>
          </a:xfrm>
          <a:prstGeom prst="rect">
            <a:avLst/>
          </a:prstGeom>
          <a:noFill/>
          <a:ln>
            <a:noFill/>
          </a:ln>
        </p:spPr>
        <p:txBody>
          <a:bodyPr tIns="91440" bIns="91440" anchor="b"/>
          <a:p>
            <a:pPr>
              <a:lnSpc>
                <a:spcPct val="100000"/>
              </a:lnSpc>
            </a:pPr>
            <a:r>
              <a:rPr b="0" lang="en-IN" sz="3600" spc="-1" strike="noStrike">
                <a:solidFill>
                  <a:srgbClr val="000000"/>
                </a:solidFill>
                <a:latin typeface="Poppins Light"/>
                <a:ea typeface="Poppins Light"/>
              </a:rPr>
              <a:t>Assembly</a:t>
            </a:r>
            <a:endParaRPr b="0" lang="en-IN" sz="3600" spc="-1" strike="noStrike">
              <a:solidFill>
                <a:srgbClr val="000000"/>
              </a:solidFill>
              <a:latin typeface="Arial"/>
            </a:endParaRPr>
          </a:p>
        </p:txBody>
      </p:sp>
      <p:sp>
        <p:nvSpPr>
          <p:cNvPr id="595" name="TextShape 6"/>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23</a:t>
            </a:r>
            <a:endParaRPr b="0" lang="en-IN" sz="1000" spc="-1" strike="noStrike">
              <a:latin typeface="Times New Roman"/>
            </a:endParaRPr>
          </a:p>
        </p:txBody>
      </p:sp>
      <p:grpSp>
        <p:nvGrpSpPr>
          <p:cNvPr id="596" name="Group 7"/>
          <p:cNvGrpSpPr/>
          <p:nvPr/>
        </p:nvGrpSpPr>
        <p:grpSpPr>
          <a:xfrm>
            <a:off x="6438240" y="3653640"/>
            <a:ext cx="369000" cy="369000"/>
            <a:chOff x="6438240" y="3653640"/>
            <a:chExt cx="369000" cy="369000"/>
          </a:xfrm>
        </p:grpSpPr>
        <p:sp>
          <p:nvSpPr>
            <p:cNvPr id="597" name="CustomShape 8"/>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598" name="CustomShape 9"/>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599" name="CustomShape 10"/>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600" name="CustomShape 11"/>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
        <p:nvSpPr>
          <p:cNvPr id="601" name="TextShape 12"/>
          <p:cNvSpPr txBox="1"/>
          <p:nvPr/>
        </p:nvSpPr>
        <p:spPr>
          <a:xfrm>
            <a:off x="352440" y="1730880"/>
            <a:ext cx="5759640" cy="2617920"/>
          </a:xfrm>
          <a:prstGeom prst="rect">
            <a:avLst/>
          </a:prstGeom>
          <a:noFill/>
          <a:ln>
            <a:noFill/>
          </a:ln>
        </p:spPr>
        <p:txBody>
          <a:bodyPr tIns="91440" bIns="91440"/>
          <a:p>
            <a:pPr marL="457200" indent="-329760">
              <a:lnSpc>
                <a:spcPct val="100000"/>
              </a:lnSpc>
              <a:spcBef>
                <a:spcPts val="601"/>
              </a:spcBef>
              <a:buClr>
                <a:srgbClr val="cccccc"/>
              </a:buClr>
              <a:buFont typeface="Poppins Light"/>
              <a:buChar char="￮"/>
            </a:pPr>
            <a:r>
              <a:rPr b="0" lang="en-IN" sz="1800" spc="-1" strike="noStrike">
                <a:solidFill>
                  <a:srgbClr val="000000"/>
                </a:solidFill>
                <a:latin typeface="Poppins Light"/>
                <a:ea typeface="Poppins Light"/>
              </a:rPr>
              <a:t>According to the size of the commode made the walls of the washroom cubicle. We made holes in the walls for the pipe of the flush tank and a slit of the LCD Display. We instead the pipe from the bottom of the flush tank and took it out of the wall. Below the hole of the pipe we stuck the commode to the back. After the assembly of the model we soldered and integrated the circuits with the model. </a:t>
            </a:r>
            <a:endParaRPr b="0" lang="en-IN" sz="1800" spc="-1" strike="noStrike">
              <a:solidFill>
                <a:srgbClr val="000000"/>
              </a:solidFill>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2" name="Google Shape;427;p26" descr=""/>
          <p:cNvPicPr/>
          <p:nvPr/>
        </p:nvPicPr>
        <p:blipFill>
          <a:blip r:embed="rId1"/>
          <a:stretch/>
        </p:blipFill>
        <p:spPr>
          <a:xfrm>
            <a:off x="2832480" y="-111600"/>
            <a:ext cx="6757200" cy="5359320"/>
          </a:xfrm>
          <a:prstGeom prst="rect">
            <a:avLst/>
          </a:prstGeom>
          <a:ln>
            <a:noFill/>
          </a:ln>
        </p:spPr>
      </p:pic>
      <p:sp>
        <p:nvSpPr>
          <p:cNvPr id="603" name="TextShape 1"/>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22</a:t>
            </a:r>
            <a:endParaRPr b="0" lang="en-IN" sz="1000" spc="-1" strike="noStrike">
              <a:latin typeface="Times New Roman"/>
            </a:endParaRPr>
          </a:p>
        </p:txBody>
      </p:sp>
      <p:sp>
        <p:nvSpPr>
          <p:cNvPr id="604" name="CustomShape 2"/>
          <p:cNvSpPr/>
          <p:nvPr/>
        </p:nvSpPr>
        <p:spPr>
          <a:xfrm>
            <a:off x="233280" y="1503360"/>
            <a:ext cx="3167280" cy="2129400"/>
          </a:xfrm>
          <a:prstGeom prst="rect">
            <a:avLst/>
          </a:prstGeom>
          <a:noFill/>
          <a:ln>
            <a:noFill/>
          </a:ln>
        </p:spPr>
        <p:style>
          <a:lnRef idx="0"/>
          <a:fillRef idx="0"/>
          <a:effectRef idx="0"/>
          <a:fontRef idx="minor"/>
        </p:style>
        <p:txBody>
          <a:bodyPr tIns="91440" bIns="91440" anchor="ctr"/>
          <a:p>
            <a:pPr>
              <a:lnSpc>
                <a:spcPct val="100000"/>
              </a:lnSpc>
            </a:pPr>
            <a:r>
              <a:rPr b="0" lang="en-IN" sz="3600" spc="-1" strike="noStrike">
                <a:solidFill>
                  <a:srgbClr val="000000"/>
                </a:solidFill>
                <a:latin typeface="Poppins Light"/>
                <a:ea typeface="Poppins Light"/>
              </a:rPr>
              <a:t>Project building</a:t>
            </a:r>
            <a:endParaRPr b="0" lang="en-IN" sz="3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5" name="Google Shape;434;p27" descr=""/>
          <p:cNvPicPr/>
          <p:nvPr/>
        </p:nvPicPr>
        <p:blipFill>
          <a:blip r:embed="rId1"/>
          <a:stretch/>
        </p:blipFill>
        <p:spPr>
          <a:xfrm>
            <a:off x="6372000" y="1054440"/>
            <a:ext cx="3034080" cy="3034080"/>
          </a:xfrm>
          <a:prstGeom prst="rect">
            <a:avLst/>
          </a:prstGeom>
          <a:ln>
            <a:noFill/>
          </a:ln>
        </p:spPr>
      </p:pic>
      <p:grpSp>
        <p:nvGrpSpPr>
          <p:cNvPr id="606" name="Group 1"/>
          <p:cNvGrpSpPr/>
          <p:nvPr/>
        </p:nvGrpSpPr>
        <p:grpSpPr>
          <a:xfrm>
            <a:off x="5853240" y="3068640"/>
            <a:ext cx="1539360" cy="1539360"/>
            <a:chOff x="5853240" y="3068640"/>
            <a:chExt cx="1539360" cy="1539360"/>
          </a:xfrm>
        </p:grpSpPr>
        <p:sp>
          <p:nvSpPr>
            <p:cNvPr id="607"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608"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609"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610" name="TextShape 5"/>
          <p:cNvSpPr txBox="1"/>
          <p:nvPr/>
        </p:nvSpPr>
        <p:spPr>
          <a:xfrm>
            <a:off x="563760" y="1221840"/>
            <a:ext cx="5220000" cy="682920"/>
          </a:xfrm>
          <a:prstGeom prst="rect">
            <a:avLst/>
          </a:prstGeom>
          <a:noFill/>
          <a:ln>
            <a:noFill/>
          </a:ln>
        </p:spPr>
        <p:txBody>
          <a:bodyPr tIns="91440" bIns="91440" anchor="b"/>
          <a:p>
            <a:pPr>
              <a:lnSpc>
                <a:spcPct val="100000"/>
              </a:lnSpc>
            </a:pPr>
            <a:r>
              <a:rPr b="0" lang="en-IN" sz="3600" spc="-1" strike="noStrike">
                <a:solidFill>
                  <a:srgbClr val="000000"/>
                </a:solidFill>
                <a:latin typeface="Poppins Light"/>
                <a:ea typeface="Poppins Light"/>
              </a:rPr>
              <a:t>Project cost</a:t>
            </a:r>
            <a:endParaRPr b="0" lang="en-IN" sz="3600" spc="-1" strike="noStrike">
              <a:solidFill>
                <a:srgbClr val="000000"/>
              </a:solidFill>
              <a:latin typeface="Arial"/>
            </a:endParaRPr>
          </a:p>
        </p:txBody>
      </p:sp>
      <p:sp>
        <p:nvSpPr>
          <p:cNvPr id="611" name="TextShape 6"/>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23</a:t>
            </a:r>
            <a:endParaRPr b="0" lang="en-IN" sz="1000" spc="-1" strike="noStrike">
              <a:latin typeface="Times New Roman"/>
            </a:endParaRPr>
          </a:p>
        </p:txBody>
      </p:sp>
      <p:grpSp>
        <p:nvGrpSpPr>
          <p:cNvPr id="612" name="Group 7"/>
          <p:cNvGrpSpPr/>
          <p:nvPr/>
        </p:nvGrpSpPr>
        <p:grpSpPr>
          <a:xfrm>
            <a:off x="6438240" y="3653640"/>
            <a:ext cx="369000" cy="369000"/>
            <a:chOff x="6438240" y="3653640"/>
            <a:chExt cx="369000" cy="369000"/>
          </a:xfrm>
        </p:grpSpPr>
        <p:sp>
          <p:nvSpPr>
            <p:cNvPr id="613" name="CustomShape 8"/>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614" name="CustomShape 9"/>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615" name="CustomShape 10"/>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616" name="CustomShape 11"/>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
        <p:nvSpPr>
          <p:cNvPr id="617" name="TextShape 12"/>
          <p:cNvSpPr txBox="1"/>
          <p:nvPr/>
        </p:nvSpPr>
        <p:spPr>
          <a:xfrm>
            <a:off x="293760" y="1958040"/>
            <a:ext cx="5759640" cy="2617920"/>
          </a:xfrm>
          <a:prstGeom prst="rect">
            <a:avLst/>
          </a:prstGeom>
          <a:noFill/>
          <a:ln>
            <a:noFill/>
          </a:ln>
        </p:spPr>
        <p:txBody>
          <a:bodyPr tIns="91440" bIns="91440"/>
          <a:p>
            <a:pPr marL="457200" indent="-329760">
              <a:lnSpc>
                <a:spcPct val="100000"/>
              </a:lnSpc>
              <a:spcBef>
                <a:spcPts val="601"/>
              </a:spcBef>
              <a:buClr>
                <a:srgbClr val="cccccc"/>
              </a:buClr>
              <a:buFont typeface="Poppins Light"/>
              <a:buChar char="￮"/>
            </a:pPr>
            <a:r>
              <a:rPr b="0" lang="en-IN" sz="1800" spc="-1" strike="noStrike">
                <a:solidFill>
                  <a:srgbClr val="000000"/>
                </a:solidFill>
                <a:latin typeface="Poppins Light"/>
                <a:ea typeface="Poppins Light"/>
              </a:rPr>
              <a:t>For building this project we required Rs.1500/-</a:t>
            </a:r>
            <a:endParaRPr b="0" lang="en-IN" sz="1800" spc="-1" strike="noStrike">
              <a:solidFill>
                <a:srgbClr val="000000"/>
              </a:solidFill>
              <a:latin typeface="Arial"/>
            </a:endParaRPr>
          </a:p>
          <a:p>
            <a:pPr marL="457200" indent="-329760">
              <a:lnSpc>
                <a:spcPct val="100000"/>
              </a:lnSpc>
              <a:spcBef>
                <a:spcPts val="601"/>
              </a:spcBef>
              <a:buClr>
                <a:srgbClr val="ffffff"/>
              </a:buClr>
              <a:buFont typeface="Poppins Light"/>
              <a:buChar char="￮"/>
            </a:pPr>
            <a:r>
              <a:rPr b="0" lang="en-IN" sz="1800" spc="-1" strike="noStrike">
                <a:solidFill>
                  <a:srgbClr val="000000"/>
                </a:solidFill>
                <a:latin typeface="Poppins Light"/>
                <a:ea typeface="Poppins Light"/>
              </a:rPr>
              <a:t>Including hardware and stationery.</a:t>
            </a:r>
            <a:endParaRPr b="0" lang="en-IN" sz="1800" spc="-1" strike="noStrike">
              <a:solidFill>
                <a:srgbClr val="000000"/>
              </a:solidFill>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8" name="Google Shape;451;p28" descr=""/>
          <p:cNvPicPr/>
          <p:nvPr/>
        </p:nvPicPr>
        <p:blipFill>
          <a:blip r:embed="rId1"/>
          <a:stretch/>
        </p:blipFill>
        <p:spPr>
          <a:xfrm>
            <a:off x="6372000" y="1054440"/>
            <a:ext cx="3034080" cy="3034080"/>
          </a:xfrm>
          <a:prstGeom prst="rect">
            <a:avLst/>
          </a:prstGeom>
          <a:ln>
            <a:noFill/>
          </a:ln>
        </p:spPr>
      </p:pic>
      <p:grpSp>
        <p:nvGrpSpPr>
          <p:cNvPr id="619" name="Group 1"/>
          <p:cNvGrpSpPr/>
          <p:nvPr/>
        </p:nvGrpSpPr>
        <p:grpSpPr>
          <a:xfrm>
            <a:off x="5853240" y="3068640"/>
            <a:ext cx="1539360" cy="1539360"/>
            <a:chOff x="5853240" y="3068640"/>
            <a:chExt cx="1539360" cy="1539360"/>
          </a:xfrm>
        </p:grpSpPr>
        <p:sp>
          <p:nvSpPr>
            <p:cNvPr id="620"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621" name="CustomShape 3"/>
            <p:cNvSpPr/>
            <p:nvPr/>
          </p:nvSpPr>
          <p:spPr>
            <a:xfrm>
              <a:off x="6067080" y="3282480"/>
              <a:ext cx="1110960" cy="1110960"/>
            </a:xfrm>
            <a:prstGeom prst="ellipse">
              <a:avLst/>
            </a:prstGeom>
            <a:solidFill>
              <a:srgbClr val="000000"/>
            </a:solidFill>
            <a:ln w="9360">
              <a:solidFill>
                <a:schemeClr val="lt1"/>
              </a:solidFill>
              <a:round/>
            </a:ln>
          </p:spPr>
          <p:style>
            <a:lnRef idx="0"/>
            <a:fillRef idx="0"/>
            <a:effectRef idx="0"/>
            <a:fontRef idx="minor"/>
          </p:style>
        </p:sp>
        <p:sp>
          <p:nvSpPr>
            <p:cNvPr id="622"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623" name="TextShape 5"/>
          <p:cNvSpPr txBox="1"/>
          <p:nvPr/>
        </p:nvSpPr>
        <p:spPr>
          <a:xfrm>
            <a:off x="520560" y="238680"/>
            <a:ext cx="6422040" cy="1631520"/>
          </a:xfrm>
          <a:prstGeom prst="rect">
            <a:avLst/>
          </a:prstGeom>
          <a:noFill/>
          <a:ln>
            <a:noFill/>
          </a:ln>
        </p:spPr>
        <p:txBody>
          <a:bodyPr tIns="91440" bIns="91440" anchor="b"/>
          <a:p>
            <a:pPr>
              <a:lnSpc>
                <a:spcPct val="100000"/>
              </a:lnSpc>
            </a:pPr>
            <a:r>
              <a:rPr b="0" lang="en-IN" sz="3600" spc="-1" strike="noStrike">
                <a:solidFill>
                  <a:srgbClr val="000000"/>
                </a:solidFill>
                <a:latin typeface="Poppins Light"/>
                <a:ea typeface="Poppins Light"/>
              </a:rPr>
              <a:t>Testing videos </a:t>
            </a:r>
            <a:endParaRPr b="0" lang="en-IN" sz="3600" spc="-1" strike="noStrike">
              <a:solidFill>
                <a:srgbClr val="000000"/>
              </a:solidFill>
              <a:latin typeface="Arial"/>
            </a:endParaRPr>
          </a:p>
        </p:txBody>
      </p:sp>
      <p:sp>
        <p:nvSpPr>
          <p:cNvPr id="624" name="TextShape 6"/>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24</a:t>
            </a:r>
            <a:endParaRPr b="0" lang="en-IN" sz="1000" spc="-1" strike="noStrike">
              <a:latin typeface="Times New Roman"/>
            </a:endParaRPr>
          </a:p>
        </p:txBody>
      </p:sp>
      <p:grpSp>
        <p:nvGrpSpPr>
          <p:cNvPr id="625" name="Group 7"/>
          <p:cNvGrpSpPr/>
          <p:nvPr/>
        </p:nvGrpSpPr>
        <p:grpSpPr>
          <a:xfrm>
            <a:off x="6436800" y="3652560"/>
            <a:ext cx="371160" cy="371160"/>
            <a:chOff x="6436800" y="3652560"/>
            <a:chExt cx="371160" cy="371160"/>
          </a:xfrm>
        </p:grpSpPr>
        <p:sp>
          <p:nvSpPr>
            <p:cNvPr id="626" name="CustomShape 8"/>
            <p:cNvSpPr/>
            <p:nvPr/>
          </p:nvSpPr>
          <p:spPr>
            <a:xfrm>
              <a:off x="6436800" y="3652560"/>
              <a:ext cx="371160" cy="371160"/>
            </a:xfrm>
            <a:custGeom>
              <a:avLst/>
              <a:gdLst/>
              <a:ahLst/>
              <a:rect l="l" t="t" r="r" b="b"/>
              <a:pathLst>
                <a:path w="17683" h="17682">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600">
              <a:solidFill>
                <a:schemeClr val="lt1"/>
              </a:solidFill>
              <a:round/>
            </a:ln>
          </p:spPr>
          <p:style>
            <a:lnRef idx="0"/>
            <a:fillRef idx="0"/>
            <a:effectRef idx="0"/>
            <a:fontRef idx="minor"/>
          </p:style>
        </p:sp>
        <p:sp>
          <p:nvSpPr>
            <p:cNvPr id="627" name="CustomShape 9"/>
            <p:cNvSpPr/>
            <p:nvPr/>
          </p:nvSpPr>
          <p:spPr>
            <a:xfrm>
              <a:off x="6453360" y="3946320"/>
              <a:ext cx="61200" cy="61200"/>
            </a:xfrm>
            <a:custGeom>
              <a:avLst/>
              <a:gdLst/>
              <a:ahLst/>
              <a:rect l="l" t="t" r="r" b="b"/>
              <a:pathLst>
                <a:path w="2924" h="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600">
              <a:solidFill>
                <a:schemeClr val="lt1"/>
              </a:solidFill>
              <a:round/>
            </a:ln>
          </p:spPr>
          <p:style>
            <a:lnRef idx="0"/>
            <a:fillRef idx="0"/>
            <a:effectRef idx="0"/>
            <a:fontRef idx="minor"/>
          </p:style>
        </p:sp>
        <p:sp>
          <p:nvSpPr>
            <p:cNvPr id="628" name="CustomShape 10"/>
            <p:cNvSpPr/>
            <p:nvPr/>
          </p:nvSpPr>
          <p:spPr>
            <a:xfrm>
              <a:off x="6500880" y="3981960"/>
              <a:ext cx="39240" cy="39240"/>
            </a:xfrm>
            <a:custGeom>
              <a:avLst/>
              <a:gdLst/>
              <a:ahLst/>
              <a:rect l="l" t="t" r="r" b="b"/>
              <a:pathLst>
                <a:path w="1877" h="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600">
              <a:solidFill>
                <a:schemeClr val="lt1"/>
              </a:solidFill>
              <a:round/>
            </a:ln>
          </p:spPr>
          <p:style>
            <a:lnRef idx="0"/>
            <a:fillRef idx="0"/>
            <a:effectRef idx="0"/>
            <a:fontRef idx="minor"/>
          </p:style>
        </p:sp>
        <p:sp>
          <p:nvSpPr>
            <p:cNvPr id="629" name="CustomShape 11"/>
            <p:cNvSpPr/>
            <p:nvPr/>
          </p:nvSpPr>
          <p:spPr>
            <a:xfrm>
              <a:off x="6439680" y="3920760"/>
              <a:ext cx="38880" cy="38880"/>
            </a:xfrm>
            <a:custGeom>
              <a:avLst/>
              <a:gdLst/>
              <a:ahLst/>
              <a:rect l="l" t="t" r="r" b="b"/>
              <a:pathLst>
                <a:path w="1876" h="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600">
              <a:solidFill>
                <a:schemeClr val="lt1"/>
              </a:solidFill>
              <a:round/>
            </a:ln>
          </p:spPr>
          <p:style>
            <a:lnRef idx="0"/>
            <a:fillRef idx="0"/>
            <a:effectRef idx="0"/>
            <a:fontRef idx="minor"/>
          </p:style>
        </p:sp>
      </p:gr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TextShape 1"/>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25</a:t>
            </a:r>
            <a:endParaRPr b="0" lang="en-IN" sz="1000" spc="-1" strike="noStrike">
              <a:latin typeface="Times New Roman"/>
            </a:endParaRPr>
          </a:p>
        </p:txBody>
      </p:sp>
      <p:pic>
        <p:nvPicPr>
          <p:cNvPr id="631" name="Google Shape;468;p29" descr=""/>
          <p:cNvPicPr/>
          <p:nvPr/>
        </p:nvPicPr>
        <p:blipFill>
          <a:blip r:embed="rId1"/>
          <a:stretch/>
        </p:blipFill>
        <p:spPr>
          <a:xfrm>
            <a:off x="1879920" y="476640"/>
            <a:ext cx="2512080" cy="3690360"/>
          </a:xfrm>
          <a:prstGeom prst="rect">
            <a:avLst/>
          </a:prstGeom>
          <a:ln>
            <a:noFill/>
          </a:ln>
        </p:spPr>
      </p:pic>
      <p:pic>
        <p:nvPicPr>
          <p:cNvPr id="632" name="Google Shape;469;p29" descr=""/>
          <p:cNvPicPr/>
          <p:nvPr/>
        </p:nvPicPr>
        <p:blipFill>
          <a:blip r:embed="rId2"/>
          <a:stretch/>
        </p:blipFill>
        <p:spPr>
          <a:xfrm>
            <a:off x="4653000" y="870120"/>
            <a:ext cx="2365920" cy="3627720"/>
          </a:xfrm>
          <a:prstGeom prst="rect">
            <a:avLst/>
          </a:prstGeom>
          <a:ln>
            <a:noFill/>
          </a:ln>
        </p:spPr>
      </p:pic>
      <p:pic>
        <p:nvPicPr>
          <p:cNvPr id="633" name="Google Shape;470;p29" descr=""/>
          <p:cNvPicPr/>
          <p:nvPr/>
        </p:nvPicPr>
        <p:blipFill>
          <a:blip r:embed="rId3"/>
          <a:stretch/>
        </p:blipFill>
        <p:spPr>
          <a:xfrm rot="517800">
            <a:off x="566280" y="2347560"/>
            <a:ext cx="1242720" cy="1033560"/>
          </a:xfrm>
          <a:prstGeom prst="rect">
            <a:avLst/>
          </a:prstGeom>
          <a:ln>
            <a:noFill/>
          </a:ln>
        </p:spPr>
      </p:pic>
      <p:pic>
        <p:nvPicPr>
          <p:cNvPr id="634" name="Google Shape;471;p29" descr=""/>
          <p:cNvPicPr/>
          <p:nvPr/>
        </p:nvPicPr>
        <p:blipFill>
          <a:blip r:embed="rId4"/>
          <a:stretch/>
        </p:blipFill>
        <p:spPr>
          <a:xfrm rot="1363800">
            <a:off x="7024320" y="1410840"/>
            <a:ext cx="1443600" cy="1221840"/>
          </a:xfrm>
          <a:prstGeom prst="rect">
            <a:avLst/>
          </a:prstGeom>
          <a:ln>
            <a:noFill/>
          </a:ln>
          <a:effectLst>
            <a:reflection algn="bl" blurRad="0" dir="5400000" dist="50800" endA="0" endPos="65000" fadeDir="5400000" kx="0" ky="0" rotWithShape="0" stA="0" stPos="0" sy="-100000"/>
          </a:effectLst>
        </p:spPr>
      </p:pic>
      <p:sp>
        <p:nvSpPr>
          <p:cNvPr id="635" name="CustomShape 2"/>
          <p:cNvSpPr/>
          <p:nvPr/>
        </p:nvSpPr>
        <p:spPr>
          <a:xfrm>
            <a:off x="111960" y="870120"/>
            <a:ext cx="1621440" cy="1370520"/>
          </a:xfrm>
          <a:prstGeom prst="rect">
            <a:avLst/>
          </a:prstGeom>
          <a:solidFill>
            <a:srgbClr val="262626"/>
          </a:solidFill>
          <a:ln>
            <a:noFill/>
          </a:ln>
        </p:spPr>
        <p:style>
          <a:lnRef idx="0"/>
          <a:fillRef idx="0"/>
          <a:effectRef idx="0"/>
          <a:fontRef idx="minor"/>
        </p:style>
        <p:txBody>
          <a:bodyPr/>
          <a:p>
            <a:pPr algn="ctr">
              <a:lnSpc>
                <a:spcPct val="100000"/>
              </a:lnSpc>
            </a:pPr>
            <a:r>
              <a:rPr b="0" lang="en-IN" sz="1400" spc="-1" strike="noStrike">
                <a:solidFill>
                  <a:srgbClr val="ffffff"/>
                </a:solidFill>
                <a:latin typeface="Arial"/>
                <a:ea typeface="Arial"/>
              </a:rPr>
              <a:t>Buzzer ringing when user tries to leave without flushing and “Please Flush” is displayed on LCD</a:t>
            </a:r>
            <a:endParaRPr b="0" lang="en-IN" sz="1400" spc="-1" strike="noStrike">
              <a:latin typeface="Arial"/>
            </a:endParaRPr>
          </a:p>
        </p:txBody>
      </p:sp>
      <p:sp>
        <p:nvSpPr>
          <p:cNvPr id="636" name="CustomShape 3"/>
          <p:cNvSpPr/>
          <p:nvPr/>
        </p:nvSpPr>
        <p:spPr>
          <a:xfrm>
            <a:off x="7194240" y="2776680"/>
            <a:ext cx="1803600" cy="1370520"/>
          </a:xfrm>
          <a:prstGeom prst="rect">
            <a:avLst/>
          </a:prstGeom>
          <a:solidFill>
            <a:srgbClr val="262626"/>
          </a:solidFill>
          <a:ln>
            <a:noFill/>
          </a:ln>
        </p:spPr>
        <p:style>
          <a:lnRef idx="0"/>
          <a:fillRef idx="0"/>
          <a:effectRef idx="0"/>
          <a:fontRef idx="minor"/>
        </p:style>
        <p:txBody>
          <a:bodyPr/>
          <a:p>
            <a:pPr algn="ctr">
              <a:lnSpc>
                <a:spcPct val="100000"/>
              </a:lnSpc>
            </a:pPr>
            <a:r>
              <a:rPr b="0" lang="en-IN" sz="1400" spc="-1" strike="noStrike">
                <a:solidFill>
                  <a:srgbClr val="ffffff"/>
                </a:solidFill>
                <a:latin typeface="Arial"/>
                <a:ea typeface="Arial"/>
              </a:rPr>
              <a:t>When there is no water in flush tank and user opens door the LED glows and “Non functional” appears on the LCD</a:t>
            </a:r>
            <a:endParaRPr b="0" lang="en-IN" sz="14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118440" y="555840"/>
            <a:ext cx="5220000" cy="682920"/>
          </a:xfrm>
          <a:prstGeom prst="rect">
            <a:avLst/>
          </a:prstGeom>
          <a:noFill/>
          <a:ln>
            <a:noFill/>
          </a:ln>
        </p:spPr>
        <p:txBody>
          <a:bodyPr tIns="91440" bIns="91440" anchor="b"/>
          <a:p>
            <a:pPr>
              <a:lnSpc>
                <a:spcPct val="100000"/>
              </a:lnSpc>
            </a:pPr>
            <a:r>
              <a:rPr b="0" lang="en-IN" sz="3600" spc="-1" strike="noStrike">
                <a:solidFill>
                  <a:srgbClr val="000000"/>
                </a:solidFill>
                <a:latin typeface="Poppins"/>
                <a:ea typeface="Poppins"/>
              </a:rPr>
              <a:t>Table of contents</a:t>
            </a:r>
            <a:endParaRPr b="0" lang="en-IN" sz="3600" spc="-1" strike="noStrike">
              <a:solidFill>
                <a:srgbClr val="000000"/>
              </a:solidFill>
              <a:latin typeface="Arial"/>
            </a:endParaRPr>
          </a:p>
        </p:txBody>
      </p:sp>
      <p:sp>
        <p:nvSpPr>
          <p:cNvPr id="379" name="TextShape 2"/>
          <p:cNvSpPr txBox="1"/>
          <p:nvPr/>
        </p:nvSpPr>
        <p:spPr>
          <a:xfrm>
            <a:off x="123480" y="1755720"/>
            <a:ext cx="1625040" cy="470520"/>
          </a:xfrm>
          <a:prstGeom prst="rect">
            <a:avLst/>
          </a:prstGeom>
          <a:solidFill>
            <a:srgbClr val="d8d8d8"/>
          </a:solidFill>
          <a:ln>
            <a:noFill/>
          </a:ln>
        </p:spPr>
        <p:txBody>
          <a:bodyPr tIns="91440" bIns="91440" anchor="ctr"/>
          <a:p>
            <a:pPr>
              <a:lnSpc>
                <a:spcPct val="100000"/>
              </a:lnSpc>
              <a:spcBef>
                <a:spcPts val="601"/>
              </a:spcBef>
            </a:pPr>
            <a:r>
              <a:rPr b="0" lang="en-IN" sz="1600" spc="-1" strike="noStrike">
                <a:solidFill>
                  <a:srgbClr val="000000"/>
                </a:solidFill>
                <a:latin typeface="Open Sans"/>
                <a:ea typeface="Open Sans"/>
              </a:rPr>
              <a:t>Timeline</a:t>
            </a:r>
            <a:endParaRPr b="0" lang="en-IN" sz="1600" spc="-1" strike="noStrike">
              <a:solidFill>
                <a:srgbClr val="000000"/>
              </a:solidFill>
              <a:latin typeface="Arial"/>
            </a:endParaRPr>
          </a:p>
        </p:txBody>
      </p:sp>
      <p:sp>
        <p:nvSpPr>
          <p:cNvPr id="380" name="TextShape 3"/>
          <p:cNvSpPr txBox="1"/>
          <p:nvPr/>
        </p:nvSpPr>
        <p:spPr>
          <a:xfrm>
            <a:off x="123480" y="3001680"/>
            <a:ext cx="1623240" cy="450360"/>
          </a:xfrm>
          <a:prstGeom prst="rect">
            <a:avLst/>
          </a:prstGeom>
          <a:solidFill>
            <a:srgbClr val="d8d8d8"/>
          </a:solidFill>
          <a:ln>
            <a:noFill/>
          </a:ln>
        </p:spPr>
        <p:txBody>
          <a:bodyPr tIns="91440" bIns="91440" anchor="ctr"/>
          <a:p>
            <a:pPr>
              <a:lnSpc>
                <a:spcPct val="100000"/>
              </a:lnSpc>
              <a:spcBef>
                <a:spcPts val="601"/>
              </a:spcBef>
            </a:pPr>
            <a:r>
              <a:rPr b="0" lang="en-IN" sz="1600" spc="-1" strike="noStrike">
                <a:solidFill>
                  <a:srgbClr val="000000"/>
                </a:solidFill>
                <a:latin typeface="Open Sans"/>
                <a:ea typeface="Open Sans"/>
              </a:rPr>
              <a:t>Research</a:t>
            </a:r>
            <a:endParaRPr b="0" lang="en-IN" sz="1600" spc="-1" strike="noStrike">
              <a:solidFill>
                <a:srgbClr val="000000"/>
              </a:solidFill>
              <a:latin typeface="Arial"/>
            </a:endParaRPr>
          </a:p>
        </p:txBody>
      </p:sp>
      <p:sp>
        <p:nvSpPr>
          <p:cNvPr id="381" name="TextShape 4"/>
          <p:cNvSpPr txBox="1"/>
          <p:nvPr/>
        </p:nvSpPr>
        <p:spPr>
          <a:xfrm>
            <a:off x="118440" y="3551040"/>
            <a:ext cx="1623240" cy="443520"/>
          </a:xfrm>
          <a:prstGeom prst="rect">
            <a:avLst/>
          </a:prstGeom>
          <a:solidFill>
            <a:srgbClr val="d8d8d8"/>
          </a:solidFill>
          <a:ln>
            <a:noFill/>
          </a:ln>
        </p:spPr>
        <p:txBody>
          <a:bodyPr tIns="91440" bIns="91440" anchor="ctr"/>
          <a:p>
            <a:pPr>
              <a:lnSpc>
                <a:spcPct val="300000"/>
              </a:lnSpc>
              <a:spcBef>
                <a:spcPts val="601"/>
              </a:spcBef>
            </a:pPr>
            <a:r>
              <a:rPr b="0" lang="en-IN" sz="1600" spc="-1" strike="noStrike">
                <a:solidFill>
                  <a:srgbClr val="000000"/>
                </a:solidFill>
                <a:latin typeface="Open Sans"/>
                <a:ea typeface="Open Sans"/>
              </a:rPr>
              <a:t>Insights</a:t>
            </a:r>
            <a:endParaRPr b="0" lang="en-IN" sz="1600" spc="-1" strike="noStrike">
              <a:solidFill>
                <a:srgbClr val="000000"/>
              </a:solidFill>
              <a:latin typeface="Arial"/>
            </a:endParaRPr>
          </a:p>
          <a:p>
            <a:pPr>
              <a:lnSpc>
                <a:spcPct val="100000"/>
              </a:lnSpc>
              <a:spcBef>
                <a:spcPts val="601"/>
              </a:spcBef>
            </a:pPr>
            <a:endParaRPr b="0" lang="en-IN" sz="1600" spc="-1" strike="noStrike">
              <a:solidFill>
                <a:srgbClr val="000000"/>
              </a:solidFill>
              <a:latin typeface="Arial"/>
            </a:endParaRPr>
          </a:p>
        </p:txBody>
      </p:sp>
      <p:sp>
        <p:nvSpPr>
          <p:cNvPr id="382" name="TextShape 5"/>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1</a:t>
            </a:r>
            <a:endParaRPr b="0" lang="en-IN" sz="1000" spc="-1" strike="noStrike">
              <a:latin typeface="Times New Roman"/>
            </a:endParaRPr>
          </a:p>
        </p:txBody>
      </p:sp>
      <p:pic>
        <p:nvPicPr>
          <p:cNvPr id="383" name="Google Shape;116;p3" descr=""/>
          <p:cNvPicPr/>
          <p:nvPr/>
        </p:nvPicPr>
        <p:blipFill>
          <a:blip r:embed="rId1"/>
          <a:stretch/>
        </p:blipFill>
        <p:spPr>
          <a:xfrm>
            <a:off x="6372000" y="1054440"/>
            <a:ext cx="3034080" cy="3034080"/>
          </a:xfrm>
          <a:prstGeom prst="rect">
            <a:avLst/>
          </a:prstGeom>
          <a:ln>
            <a:noFill/>
          </a:ln>
        </p:spPr>
      </p:pic>
      <p:grpSp>
        <p:nvGrpSpPr>
          <p:cNvPr id="384" name="Group 6"/>
          <p:cNvGrpSpPr/>
          <p:nvPr/>
        </p:nvGrpSpPr>
        <p:grpSpPr>
          <a:xfrm>
            <a:off x="5853240" y="3068640"/>
            <a:ext cx="1539360" cy="1539360"/>
            <a:chOff x="5853240" y="3068640"/>
            <a:chExt cx="1539360" cy="1539360"/>
          </a:xfrm>
        </p:grpSpPr>
        <p:sp>
          <p:nvSpPr>
            <p:cNvPr id="385" name="CustomShape 7"/>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386" name="CustomShape 8"/>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387" name="CustomShape 9"/>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388" name="TextShape 10"/>
          <p:cNvSpPr txBox="1"/>
          <p:nvPr/>
        </p:nvSpPr>
        <p:spPr>
          <a:xfrm>
            <a:off x="118440" y="4157280"/>
            <a:ext cx="1629720" cy="394920"/>
          </a:xfrm>
          <a:prstGeom prst="rect">
            <a:avLst/>
          </a:prstGeom>
          <a:solidFill>
            <a:srgbClr val="d8d8d8"/>
          </a:solidFill>
          <a:ln>
            <a:noFill/>
          </a:ln>
        </p:spPr>
        <p:txBody>
          <a:bodyPr tIns="91440" bIns="91440" anchor="b"/>
          <a:p>
            <a:pPr>
              <a:lnSpc>
                <a:spcPct val="100000"/>
              </a:lnSpc>
              <a:spcBef>
                <a:spcPts val="601"/>
              </a:spcBef>
            </a:pPr>
            <a:r>
              <a:rPr b="0" lang="en-IN" sz="1600" spc="-1" strike="noStrike">
                <a:solidFill>
                  <a:srgbClr val="000000"/>
                </a:solidFill>
                <a:latin typeface="Open Sans"/>
                <a:ea typeface="Open Sans"/>
              </a:rPr>
              <a:t>Proposed solution</a:t>
            </a:r>
            <a:endParaRPr b="0" lang="en-IN" sz="1600" spc="-1" strike="noStrike">
              <a:solidFill>
                <a:srgbClr val="000000"/>
              </a:solidFill>
              <a:latin typeface="Arial"/>
            </a:endParaRPr>
          </a:p>
        </p:txBody>
      </p:sp>
      <p:sp>
        <p:nvSpPr>
          <p:cNvPr id="389" name="TextShape 11"/>
          <p:cNvSpPr txBox="1"/>
          <p:nvPr/>
        </p:nvSpPr>
        <p:spPr>
          <a:xfrm>
            <a:off x="1912680" y="1755720"/>
            <a:ext cx="2161800" cy="470520"/>
          </a:xfrm>
          <a:prstGeom prst="rect">
            <a:avLst/>
          </a:prstGeom>
          <a:solidFill>
            <a:srgbClr val="d8d8d8"/>
          </a:solidFill>
          <a:ln>
            <a:noFill/>
          </a:ln>
        </p:spPr>
        <p:txBody>
          <a:bodyPr tIns="91440" bIns="91440" anchor="ctr"/>
          <a:p>
            <a:pPr>
              <a:lnSpc>
                <a:spcPct val="100000"/>
              </a:lnSpc>
              <a:spcBef>
                <a:spcPts val="601"/>
              </a:spcBef>
            </a:pPr>
            <a:r>
              <a:rPr b="0" lang="en-IN" sz="1600" spc="-1" strike="noStrike">
                <a:solidFill>
                  <a:srgbClr val="000000"/>
                </a:solidFill>
                <a:latin typeface="Open Sans"/>
                <a:ea typeface="Open Sans"/>
              </a:rPr>
              <a:t>Diagrams</a:t>
            </a:r>
            <a:endParaRPr b="0" lang="en-IN" sz="1600" spc="-1" strike="noStrike">
              <a:solidFill>
                <a:srgbClr val="000000"/>
              </a:solidFill>
              <a:latin typeface="Arial"/>
            </a:endParaRPr>
          </a:p>
        </p:txBody>
      </p:sp>
      <p:grpSp>
        <p:nvGrpSpPr>
          <p:cNvPr id="390" name="Group 12"/>
          <p:cNvGrpSpPr/>
          <p:nvPr/>
        </p:nvGrpSpPr>
        <p:grpSpPr>
          <a:xfrm>
            <a:off x="6451560" y="3663360"/>
            <a:ext cx="342720" cy="349560"/>
            <a:chOff x="6451560" y="3663360"/>
            <a:chExt cx="342720" cy="349560"/>
          </a:xfrm>
        </p:grpSpPr>
        <p:sp>
          <p:nvSpPr>
            <p:cNvPr id="391" name="CustomShape 13"/>
            <p:cNvSpPr/>
            <p:nvPr/>
          </p:nvSpPr>
          <p:spPr>
            <a:xfrm>
              <a:off x="6451560" y="3663360"/>
              <a:ext cx="264240" cy="264240"/>
            </a:xfrm>
            <a:custGeom>
              <a:avLst/>
              <a:gdLst/>
              <a:ahLst/>
              <a:rect l="l" t="t" r="r" b="b"/>
              <a:pathLst>
                <a:path w="12592" h="12593">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240">
              <a:solidFill>
                <a:srgbClr val="ffffff"/>
              </a:solidFill>
              <a:round/>
            </a:ln>
          </p:spPr>
          <p:style>
            <a:lnRef idx="0"/>
            <a:fillRef idx="0"/>
            <a:effectRef idx="0"/>
            <a:fontRef idx="minor"/>
          </p:style>
        </p:sp>
        <p:sp>
          <p:nvSpPr>
            <p:cNvPr id="392" name="CustomShape 14"/>
            <p:cNvSpPr/>
            <p:nvPr/>
          </p:nvSpPr>
          <p:spPr>
            <a:xfrm>
              <a:off x="6482160" y="3693960"/>
              <a:ext cx="202680" cy="202680"/>
            </a:xfrm>
            <a:custGeom>
              <a:avLst/>
              <a:gdLst/>
              <a:ahLst/>
              <a:rect l="l" t="t" r="r" b="b"/>
              <a:pathLst>
                <a:path w="9670" h="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240">
              <a:solidFill>
                <a:srgbClr val="ffffff"/>
              </a:solidFill>
              <a:round/>
            </a:ln>
          </p:spPr>
          <p:style>
            <a:lnRef idx="0"/>
            <a:fillRef idx="0"/>
            <a:effectRef idx="0"/>
            <a:fontRef idx="minor"/>
          </p:style>
        </p:sp>
        <p:sp>
          <p:nvSpPr>
            <p:cNvPr id="393" name="CustomShape 15"/>
            <p:cNvSpPr/>
            <p:nvPr/>
          </p:nvSpPr>
          <p:spPr>
            <a:xfrm>
              <a:off x="6512400" y="3724920"/>
              <a:ext cx="70920" cy="70920"/>
            </a:xfrm>
            <a:custGeom>
              <a:avLst/>
              <a:gdLst/>
              <a:ahLst/>
              <a:rect l="l" t="t" r="r" b="b"/>
              <a:pathLst>
                <a:path w="3386" h="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240">
              <a:solidFill>
                <a:srgbClr val="ffffff"/>
              </a:solidFill>
              <a:round/>
            </a:ln>
          </p:spPr>
          <p:style>
            <a:lnRef idx="0"/>
            <a:fillRef idx="0"/>
            <a:effectRef idx="0"/>
            <a:fontRef idx="minor"/>
          </p:style>
        </p:sp>
        <p:sp>
          <p:nvSpPr>
            <p:cNvPr id="394" name="CustomShape 16"/>
            <p:cNvSpPr/>
            <p:nvPr/>
          </p:nvSpPr>
          <p:spPr>
            <a:xfrm>
              <a:off x="6665040" y="3884400"/>
              <a:ext cx="129240" cy="128520"/>
            </a:xfrm>
            <a:custGeom>
              <a:avLst/>
              <a:gdLst/>
              <a:ahLst/>
              <a:rect l="l" t="t" r="r" b="b"/>
              <a:pathLst>
                <a:path w="6162" h="6139">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240">
              <a:solidFill>
                <a:srgbClr val="ffffff"/>
              </a:solidFill>
              <a:round/>
            </a:ln>
          </p:spPr>
          <p:style>
            <a:lnRef idx="0"/>
            <a:fillRef idx="0"/>
            <a:effectRef idx="0"/>
            <a:fontRef idx="minor"/>
          </p:style>
        </p:sp>
      </p:grpSp>
      <p:sp>
        <p:nvSpPr>
          <p:cNvPr id="395" name="CustomShape 17"/>
          <p:cNvSpPr/>
          <p:nvPr/>
        </p:nvSpPr>
        <p:spPr>
          <a:xfrm>
            <a:off x="1908000" y="3552120"/>
            <a:ext cx="2176560" cy="443520"/>
          </a:xfrm>
          <a:prstGeom prst="rect">
            <a:avLst/>
          </a:prstGeom>
          <a:solidFill>
            <a:srgbClr val="d8d8d8"/>
          </a:solidFill>
          <a:ln>
            <a:noFill/>
          </a:ln>
        </p:spPr>
        <p:style>
          <a:lnRef idx="0"/>
          <a:fillRef idx="0"/>
          <a:effectRef idx="0"/>
          <a:fontRef idx="minor"/>
        </p:style>
        <p:txBody>
          <a:bodyPr tIns="91440" bIns="91440" anchor="ctr"/>
          <a:p>
            <a:pPr>
              <a:lnSpc>
                <a:spcPct val="100000"/>
              </a:lnSpc>
              <a:spcBef>
                <a:spcPts val="601"/>
              </a:spcBef>
            </a:pPr>
            <a:r>
              <a:rPr b="0" lang="en-IN" sz="1600" spc="-1" strike="noStrike">
                <a:solidFill>
                  <a:srgbClr val="000000"/>
                </a:solidFill>
                <a:latin typeface="Open Sans"/>
                <a:ea typeface="Open Sans"/>
              </a:rPr>
              <a:t>Coding</a:t>
            </a:r>
            <a:endParaRPr b="0" lang="en-IN" sz="1600" spc="-1" strike="noStrike">
              <a:latin typeface="Arial"/>
            </a:endParaRPr>
          </a:p>
        </p:txBody>
      </p:sp>
      <p:sp>
        <p:nvSpPr>
          <p:cNvPr id="396" name="CustomShape 18"/>
          <p:cNvSpPr/>
          <p:nvPr/>
        </p:nvSpPr>
        <p:spPr>
          <a:xfrm>
            <a:off x="4234320" y="1755720"/>
            <a:ext cx="1929960" cy="454320"/>
          </a:xfrm>
          <a:prstGeom prst="rect">
            <a:avLst/>
          </a:prstGeom>
          <a:solidFill>
            <a:srgbClr val="d8d8d8"/>
          </a:solidFill>
          <a:ln>
            <a:noFill/>
          </a:ln>
        </p:spPr>
        <p:style>
          <a:lnRef idx="0"/>
          <a:fillRef idx="0"/>
          <a:effectRef idx="0"/>
          <a:fontRef idx="minor"/>
        </p:style>
        <p:txBody>
          <a:bodyPr tIns="91440" bIns="91440" anchor="ctr"/>
          <a:p>
            <a:pPr>
              <a:lnSpc>
                <a:spcPct val="100000"/>
              </a:lnSpc>
              <a:spcBef>
                <a:spcPts val="601"/>
              </a:spcBef>
            </a:pPr>
            <a:r>
              <a:rPr b="0" lang="en-IN" sz="1600" spc="-1" strike="noStrike">
                <a:solidFill>
                  <a:srgbClr val="000000"/>
                </a:solidFill>
                <a:latin typeface="Open Sans"/>
                <a:ea typeface="Open Sans"/>
              </a:rPr>
              <a:t>Model making Process</a:t>
            </a:r>
            <a:endParaRPr b="0" lang="en-IN" sz="1600" spc="-1" strike="noStrike">
              <a:latin typeface="Arial"/>
            </a:endParaRPr>
          </a:p>
        </p:txBody>
      </p:sp>
      <p:sp>
        <p:nvSpPr>
          <p:cNvPr id="397" name="CustomShape 19"/>
          <p:cNvSpPr/>
          <p:nvPr/>
        </p:nvSpPr>
        <p:spPr>
          <a:xfrm>
            <a:off x="4236120" y="2347920"/>
            <a:ext cx="1926000" cy="470160"/>
          </a:xfrm>
          <a:prstGeom prst="rect">
            <a:avLst/>
          </a:prstGeom>
          <a:solidFill>
            <a:srgbClr val="d8d8d8"/>
          </a:solidFill>
          <a:ln>
            <a:noFill/>
          </a:ln>
        </p:spPr>
        <p:style>
          <a:lnRef idx="0"/>
          <a:fillRef idx="0"/>
          <a:effectRef idx="0"/>
          <a:fontRef idx="minor"/>
        </p:style>
        <p:txBody>
          <a:bodyPr tIns="91440" bIns="91440" anchor="ctr"/>
          <a:p>
            <a:pPr>
              <a:lnSpc>
                <a:spcPct val="100000"/>
              </a:lnSpc>
              <a:spcBef>
                <a:spcPts val="601"/>
              </a:spcBef>
            </a:pPr>
            <a:endParaRPr b="0" lang="en-IN" sz="1800" spc="-1" strike="noStrike">
              <a:latin typeface="Arial"/>
            </a:endParaRPr>
          </a:p>
          <a:p>
            <a:pPr>
              <a:lnSpc>
                <a:spcPct val="100000"/>
              </a:lnSpc>
              <a:spcBef>
                <a:spcPts val="601"/>
              </a:spcBef>
            </a:pPr>
            <a:r>
              <a:rPr b="0" lang="en-IN" sz="1600" spc="-1" strike="noStrike">
                <a:solidFill>
                  <a:srgbClr val="000000"/>
                </a:solidFill>
                <a:latin typeface="Open Sans"/>
                <a:ea typeface="Open Sans"/>
              </a:rPr>
              <a:t>Testing</a:t>
            </a:r>
            <a:endParaRPr b="0" lang="en-IN" sz="1600" spc="-1" strike="noStrike">
              <a:latin typeface="Arial"/>
            </a:endParaRPr>
          </a:p>
          <a:p>
            <a:pPr>
              <a:lnSpc>
                <a:spcPct val="100000"/>
              </a:lnSpc>
              <a:spcBef>
                <a:spcPts val="601"/>
              </a:spcBef>
            </a:pPr>
            <a:endParaRPr b="0" lang="en-IN" sz="1600" spc="-1" strike="noStrike">
              <a:latin typeface="Arial"/>
            </a:endParaRPr>
          </a:p>
        </p:txBody>
      </p:sp>
      <p:sp>
        <p:nvSpPr>
          <p:cNvPr id="398" name="CustomShape 20"/>
          <p:cNvSpPr/>
          <p:nvPr/>
        </p:nvSpPr>
        <p:spPr>
          <a:xfrm>
            <a:off x="4234320" y="2963520"/>
            <a:ext cx="1926000" cy="479880"/>
          </a:xfrm>
          <a:prstGeom prst="rect">
            <a:avLst/>
          </a:prstGeom>
          <a:solidFill>
            <a:srgbClr val="d8d8d8"/>
          </a:solidFill>
          <a:ln>
            <a:noFill/>
          </a:ln>
        </p:spPr>
        <p:style>
          <a:lnRef idx="0"/>
          <a:fillRef idx="0"/>
          <a:effectRef idx="0"/>
          <a:fontRef idx="minor"/>
        </p:style>
        <p:txBody>
          <a:bodyPr tIns="91440" bIns="91440"/>
          <a:p>
            <a:pPr>
              <a:lnSpc>
                <a:spcPct val="100000"/>
              </a:lnSpc>
              <a:spcBef>
                <a:spcPts val="601"/>
              </a:spcBef>
            </a:pPr>
            <a:r>
              <a:rPr b="0" lang="en-IN" sz="1600" spc="-1" strike="noStrike">
                <a:solidFill>
                  <a:srgbClr val="000000"/>
                </a:solidFill>
                <a:latin typeface="Open Sans"/>
                <a:ea typeface="Open Sans"/>
              </a:rPr>
              <a:t>Conclusion</a:t>
            </a:r>
            <a:endParaRPr b="0" lang="en-IN" sz="1600" spc="-1" strike="noStrike">
              <a:latin typeface="Arial"/>
            </a:endParaRPr>
          </a:p>
          <a:p>
            <a:pPr>
              <a:lnSpc>
                <a:spcPct val="100000"/>
              </a:lnSpc>
              <a:spcBef>
                <a:spcPts val="601"/>
              </a:spcBef>
            </a:pPr>
            <a:endParaRPr b="0" lang="en-IN" sz="1600" spc="-1" strike="noStrike">
              <a:latin typeface="Arial"/>
            </a:endParaRPr>
          </a:p>
        </p:txBody>
      </p:sp>
      <p:sp>
        <p:nvSpPr>
          <p:cNvPr id="399" name="CustomShape 21"/>
          <p:cNvSpPr/>
          <p:nvPr/>
        </p:nvSpPr>
        <p:spPr>
          <a:xfrm>
            <a:off x="123480" y="2349720"/>
            <a:ext cx="1625040" cy="450360"/>
          </a:xfrm>
          <a:prstGeom prst="rect">
            <a:avLst/>
          </a:prstGeom>
          <a:solidFill>
            <a:srgbClr val="d8d8d8"/>
          </a:solidFill>
          <a:ln>
            <a:noFill/>
          </a:ln>
        </p:spPr>
        <p:style>
          <a:lnRef idx="0"/>
          <a:fillRef idx="0"/>
          <a:effectRef idx="0"/>
          <a:fontRef idx="minor"/>
        </p:style>
        <p:txBody>
          <a:bodyPr tIns="91440" bIns="91440" anchor="ctr"/>
          <a:p>
            <a:pPr>
              <a:lnSpc>
                <a:spcPct val="100000"/>
              </a:lnSpc>
              <a:spcBef>
                <a:spcPts val="601"/>
              </a:spcBef>
            </a:pPr>
            <a:r>
              <a:rPr b="0" lang="en-IN" sz="1600" spc="-1" strike="noStrike">
                <a:solidFill>
                  <a:srgbClr val="000000"/>
                </a:solidFill>
                <a:latin typeface="Open Sans"/>
                <a:ea typeface="Open Sans"/>
              </a:rPr>
              <a:t>Target  audience</a:t>
            </a:r>
            <a:endParaRPr b="0" lang="en-IN" sz="1600" spc="-1" strike="noStrike">
              <a:latin typeface="Arial"/>
            </a:endParaRPr>
          </a:p>
        </p:txBody>
      </p:sp>
      <p:sp>
        <p:nvSpPr>
          <p:cNvPr id="400" name="CustomShape 22"/>
          <p:cNvSpPr/>
          <p:nvPr/>
        </p:nvSpPr>
        <p:spPr>
          <a:xfrm>
            <a:off x="1917720" y="2349720"/>
            <a:ext cx="2161800" cy="470520"/>
          </a:xfrm>
          <a:prstGeom prst="rect">
            <a:avLst/>
          </a:prstGeom>
          <a:solidFill>
            <a:srgbClr val="d8d8d8"/>
          </a:solidFill>
          <a:ln>
            <a:noFill/>
          </a:ln>
        </p:spPr>
        <p:style>
          <a:lnRef idx="0"/>
          <a:fillRef idx="0"/>
          <a:effectRef idx="0"/>
          <a:fontRef idx="minor"/>
        </p:style>
        <p:txBody>
          <a:bodyPr tIns="91440" bIns="91440" anchor="ctr"/>
          <a:p>
            <a:pPr>
              <a:lnSpc>
                <a:spcPct val="100000"/>
              </a:lnSpc>
              <a:spcBef>
                <a:spcPts val="601"/>
              </a:spcBef>
            </a:pPr>
            <a:r>
              <a:rPr b="0" lang="en-IN" sz="1600" spc="-1" strike="noStrike">
                <a:solidFill>
                  <a:srgbClr val="000000"/>
                </a:solidFill>
                <a:latin typeface="Open Sans"/>
                <a:ea typeface="Open Sans"/>
              </a:rPr>
              <a:t>Hardware Specifications</a:t>
            </a:r>
            <a:endParaRPr b="0" lang="en-IN" sz="1600" spc="-1" strike="noStrike">
              <a:latin typeface="Arial"/>
            </a:endParaRPr>
          </a:p>
        </p:txBody>
      </p:sp>
      <p:sp>
        <p:nvSpPr>
          <p:cNvPr id="401" name="CustomShape 23"/>
          <p:cNvSpPr/>
          <p:nvPr/>
        </p:nvSpPr>
        <p:spPr>
          <a:xfrm>
            <a:off x="1917720" y="2972520"/>
            <a:ext cx="2161800" cy="470520"/>
          </a:xfrm>
          <a:prstGeom prst="rect">
            <a:avLst/>
          </a:prstGeom>
          <a:solidFill>
            <a:srgbClr val="d8d8d8"/>
          </a:solidFill>
          <a:ln>
            <a:noFill/>
          </a:ln>
        </p:spPr>
        <p:style>
          <a:lnRef idx="0"/>
          <a:fillRef idx="0"/>
          <a:effectRef idx="0"/>
          <a:fontRef idx="minor"/>
        </p:style>
        <p:txBody>
          <a:bodyPr tIns="91440" bIns="91440" anchor="ctr"/>
          <a:p>
            <a:pPr>
              <a:lnSpc>
                <a:spcPct val="100000"/>
              </a:lnSpc>
              <a:spcBef>
                <a:spcPts val="601"/>
              </a:spcBef>
            </a:pPr>
            <a:r>
              <a:rPr b="0" lang="en-IN" sz="1600" spc="-1" strike="noStrike">
                <a:solidFill>
                  <a:srgbClr val="000000"/>
                </a:solidFill>
                <a:latin typeface="Open Sans"/>
                <a:ea typeface="Open Sans"/>
              </a:rPr>
              <a:t>Software used</a:t>
            </a:r>
            <a:endParaRPr b="0" lang="en-IN" sz="1600" spc="-1" strike="noStrike">
              <a:latin typeface="Arial"/>
            </a:endParaRPr>
          </a:p>
        </p:txBody>
      </p:sp>
      <p:sp>
        <p:nvSpPr>
          <p:cNvPr id="402" name="CustomShape 24"/>
          <p:cNvSpPr/>
          <p:nvPr/>
        </p:nvSpPr>
        <p:spPr>
          <a:xfrm>
            <a:off x="1908000" y="4157280"/>
            <a:ext cx="2176560" cy="394920"/>
          </a:xfrm>
          <a:prstGeom prst="rect">
            <a:avLst/>
          </a:prstGeom>
          <a:solidFill>
            <a:srgbClr val="d8d8d8"/>
          </a:solidFill>
          <a:ln>
            <a:noFill/>
          </a:ln>
        </p:spPr>
        <p:style>
          <a:lnRef idx="0"/>
          <a:fillRef idx="0"/>
          <a:effectRef idx="0"/>
          <a:fontRef idx="minor"/>
        </p:style>
        <p:txBody>
          <a:bodyPr tIns="91440" bIns="91440" anchor="ctr"/>
          <a:p>
            <a:pPr>
              <a:lnSpc>
                <a:spcPct val="100000"/>
              </a:lnSpc>
              <a:spcBef>
                <a:spcPts val="601"/>
              </a:spcBef>
            </a:pPr>
            <a:r>
              <a:rPr b="0" lang="en-IN" sz="1600" spc="-1" strike="noStrike">
                <a:solidFill>
                  <a:srgbClr val="000000"/>
                </a:solidFill>
                <a:latin typeface="Open Sans"/>
                <a:ea typeface="Open Sans"/>
              </a:rPr>
              <a:t>Project cost</a:t>
            </a:r>
            <a:endParaRPr b="0" lang="en-IN" sz="1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TextShape 1"/>
          <p:cNvSpPr txBox="1"/>
          <p:nvPr/>
        </p:nvSpPr>
        <p:spPr>
          <a:xfrm>
            <a:off x="2396520" y="1418400"/>
            <a:ext cx="5524200" cy="3724920"/>
          </a:xfrm>
          <a:prstGeom prst="rect">
            <a:avLst/>
          </a:prstGeom>
          <a:noFill/>
          <a:ln>
            <a:noFill/>
          </a:ln>
        </p:spPr>
        <p:txBody>
          <a:bodyPr tIns="91440" bIns="91440"/>
          <a:p>
            <a:pPr>
              <a:lnSpc>
                <a:spcPct val="100000"/>
              </a:lnSpc>
              <a:spcBef>
                <a:spcPts val="601"/>
              </a:spcBef>
            </a:pPr>
            <a:r>
              <a:rPr b="0" lang="en-IN" sz="1800" spc="-1" strike="noStrike">
                <a:solidFill>
                  <a:srgbClr val="000000"/>
                </a:solidFill>
                <a:latin typeface="Poppins"/>
                <a:ea typeface="Poppins"/>
              </a:rPr>
              <a:t>Through our solution we intend to  change the mindset of our target audience regarding hygiene. We want to make sure that through this initiative schools and colleges have better washroom hygiene.</a:t>
            </a:r>
            <a:endParaRPr b="0" lang="en-IN" sz="1800" spc="-1" strike="noStrike">
              <a:solidFill>
                <a:srgbClr val="000000"/>
              </a:solidFill>
              <a:latin typeface="Arial"/>
            </a:endParaRPr>
          </a:p>
        </p:txBody>
      </p:sp>
      <p:sp>
        <p:nvSpPr>
          <p:cNvPr id="638" name="TextShape 2"/>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26</a:t>
            </a:r>
            <a:endParaRPr b="0" lang="en-IN" sz="1000" spc="-1" strike="noStrike">
              <a:latin typeface="Times New Roman"/>
            </a:endParaRPr>
          </a:p>
        </p:txBody>
      </p:sp>
      <p:sp>
        <p:nvSpPr>
          <p:cNvPr id="639" name="CustomShape 3"/>
          <p:cNvSpPr/>
          <p:nvPr/>
        </p:nvSpPr>
        <p:spPr>
          <a:xfrm>
            <a:off x="0" y="150840"/>
            <a:ext cx="4607640" cy="1159560"/>
          </a:xfrm>
          <a:prstGeom prst="rect">
            <a:avLst/>
          </a:prstGeom>
          <a:noFill/>
          <a:ln>
            <a:noFill/>
          </a:ln>
        </p:spPr>
        <p:style>
          <a:lnRef idx="0"/>
          <a:fillRef idx="0"/>
          <a:effectRef idx="0"/>
          <a:fontRef idx="minor"/>
        </p:style>
        <p:txBody>
          <a:bodyPr tIns="91440" bIns="91440" anchor="b"/>
          <a:p>
            <a:pPr>
              <a:lnSpc>
                <a:spcPct val="100000"/>
              </a:lnSpc>
            </a:pPr>
            <a:r>
              <a:rPr b="0" lang="en-IN" sz="3600" spc="-1" strike="noStrike">
                <a:solidFill>
                  <a:srgbClr val="000000"/>
                </a:solidFill>
                <a:latin typeface="Poppins"/>
                <a:ea typeface="Poppins"/>
              </a:rPr>
              <a:t>Conclusion</a:t>
            </a:r>
            <a:endParaRPr b="0" lang="en-IN" sz="36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TextShape 1"/>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30</a:t>
            </a:r>
            <a:endParaRPr b="0" lang="en-IN" sz="1000" spc="-1" strike="noStrike">
              <a:latin typeface="Times New Roman"/>
            </a:endParaRPr>
          </a:p>
        </p:txBody>
      </p:sp>
      <p:sp>
        <p:nvSpPr>
          <p:cNvPr id="641" name="TextShape 2"/>
          <p:cNvSpPr txBox="1"/>
          <p:nvPr/>
        </p:nvSpPr>
        <p:spPr>
          <a:xfrm>
            <a:off x="2362320" y="1206360"/>
            <a:ext cx="5629680" cy="1159560"/>
          </a:xfrm>
          <a:prstGeom prst="rect">
            <a:avLst/>
          </a:prstGeom>
          <a:noFill/>
          <a:ln>
            <a:noFill/>
          </a:ln>
        </p:spPr>
        <p:txBody>
          <a:bodyPr tIns="91440" bIns="91440" anchor="b"/>
          <a:p>
            <a:pPr>
              <a:lnSpc>
                <a:spcPct val="100000"/>
              </a:lnSpc>
            </a:pPr>
            <a:r>
              <a:rPr b="0" lang="en-IN" sz="7200" spc="-1" strike="noStrike">
                <a:solidFill>
                  <a:srgbClr val="000000"/>
                </a:solidFill>
                <a:latin typeface="Poppins"/>
                <a:ea typeface="Poppins"/>
              </a:rPr>
              <a:t>Thank You!</a:t>
            </a:r>
            <a:endParaRPr b="0" lang="en-IN" sz="7200" spc="-1" strike="noStrike">
              <a:solidFill>
                <a:srgbClr val="000000"/>
              </a:solidFill>
              <a:latin typeface="Arial"/>
            </a:endParaRPr>
          </a:p>
        </p:txBody>
      </p:sp>
      <p:grpSp>
        <p:nvGrpSpPr>
          <p:cNvPr id="642" name="Group 3"/>
          <p:cNvGrpSpPr/>
          <p:nvPr/>
        </p:nvGrpSpPr>
        <p:grpSpPr>
          <a:xfrm>
            <a:off x="1812600" y="1460520"/>
            <a:ext cx="345600" cy="325080"/>
            <a:chOff x="1812600" y="1460520"/>
            <a:chExt cx="345600" cy="325080"/>
          </a:xfrm>
        </p:grpSpPr>
        <p:sp>
          <p:nvSpPr>
            <p:cNvPr id="643" name="CustomShape 4"/>
            <p:cNvSpPr/>
            <p:nvPr/>
          </p:nvSpPr>
          <p:spPr>
            <a:xfrm>
              <a:off x="1812600" y="1584000"/>
              <a:ext cx="82080" cy="18432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000000"/>
              </a:solidFill>
              <a:round/>
            </a:ln>
          </p:spPr>
          <p:style>
            <a:lnRef idx="0"/>
            <a:fillRef idx="0"/>
            <a:effectRef idx="0"/>
            <a:fontRef idx="minor"/>
          </p:style>
        </p:sp>
        <p:sp>
          <p:nvSpPr>
            <p:cNvPr id="644" name="CustomShape 5"/>
            <p:cNvSpPr/>
            <p:nvPr/>
          </p:nvSpPr>
          <p:spPr>
            <a:xfrm>
              <a:off x="1901160" y="1460520"/>
              <a:ext cx="257040" cy="32508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000000"/>
              </a:solidFill>
              <a:round/>
            </a:ln>
          </p:spPr>
          <p:style>
            <a:lnRef idx="0"/>
            <a:fillRef idx="0"/>
            <a:effectRef idx="0"/>
            <a:fontRef idx="minor"/>
          </p:style>
        </p:sp>
      </p:gr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2092680" y="3147480"/>
            <a:ext cx="4958280" cy="1159560"/>
          </a:xfrm>
          <a:prstGeom prst="rect">
            <a:avLst/>
          </a:prstGeom>
          <a:noFill/>
          <a:ln>
            <a:noFill/>
          </a:ln>
        </p:spPr>
        <p:txBody>
          <a:bodyPr tIns="91440" bIns="91440" anchor="b"/>
          <a:p>
            <a:pPr algn="ctr">
              <a:lnSpc>
                <a:spcPct val="100000"/>
              </a:lnSpc>
            </a:pPr>
            <a:r>
              <a:rPr b="0" lang="en-IN" sz="7200" spc="-1" strike="noStrike">
                <a:solidFill>
                  <a:srgbClr val="000000"/>
                </a:solidFill>
                <a:latin typeface="Poppins"/>
                <a:ea typeface="Poppins"/>
              </a:rPr>
              <a:t>Timeline</a:t>
            </a:r>
            <a:endParaRPr b="0" lang="en-IN" sz="7200" spc="-1" strike="noStrike">
              <a:solidFill>
                <a:srgbClr val="000000"/>
              </a:solidFill>
              <a:latin typeface="Arial"/>
            </a:endParaRPr>
          </a:p>
        </p:txBody>
      </p:sp>
      <p:sp>
        <p:nvSpPr>
          <p:cNvPr id="404" name="TextShape 2"/>
          <p:cNvSpPr txBox="1"/>
          <p:nvPr/>
        </p:nvSpPr>
        <p:spPr>
          <a:xfrm>
            <a:off x="2092680" y="4097520"/>
            <a:ext cx="4958280" cy="784440"/>
          </a:xfrm>
          <a:prstGeom prst="rect">
            <a:avLst/>
          </a:prstGeom>
          <a:noFill/>
          <a:ln>
            <a:noFill/>
          </a:ln>
        </p:spPr>
        <p:txBody>
          <a:bodyPr tIns="91440" bIns="91440"/>
          <a:p>
            <a:pPr algn="ctr">
              <a:lnSpc>
                <a:spcPct val="100000"/>
              </a:lnSpc>
              <a:spcBef>
                <a:spcPts val="601"/>
              </a:spcBef>
            </a:pPr>
            <a:r>
              <a:rPr b="0" lang="en-IN" sz="1400" spc="-1" strike="noStrike">
                <a:solidFill>
                  <a:srgbClr val="000000"/>
                </a:solidFill>
                <a:latin typeface="Poppins Light"/>
                <a:ea typeface="Poppins Light"/>
              </a:rPr>
              <a:t>Journey of the project</a:t>
            </a:r>
            <a:endParaRPr b="0" lang="en-IN" sz="1400" spc="-1" strike="noStrike">
              <a:latin typeface="Arial"/>
            </a:endParaRPr>
          </a:p>
        </p:txBody>
      </p:sp>
      <p:sp>
        <p:nvSpPr>
          <p:cNvPr id="405" name="TextShape 3"/>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2</a:t>
            </a:r>
            <a:endParaRPr b="0" lang="en-IN" sz="1000" spc="-1" strike="noStrike">
              <a:latin typeface="Times New Roman"/>
            </a:endParaRPr>
          </a:p>
        </p:txBody>
      </p:sp>
      <p:sp>
        <p:nvSpPr>
          <p:cNvPr id="406" name="CustomShape 4"/>
          <p:cNvSpPr/>
          <p:nvPr/>
        </p:nvSpPr>
        <p:spPr>
          <a:xfrm>
            <a:off x="935640" y="1222920"/>
            <a:ext cx="7208640" cy="360"/>
          </a:xfrm>
          <a:custGeom>
            <a:avLst/>
            <a:gdLst/>
            <a:ahLst/>
            <a:rect l="l" t="t" r="r" b="b"/>
            <a:pathLst>
              <a:path w="21600" h="21600">
                <a:moveTo>
                  <a:pt x="0" y="0"/>
                </a:moveTo>
                <a:lnTo>
                  <a:pt x="21600" y="21600"/>
                </a:lnTo>
              </a:path>
            </a:pathLst>
          </a:custGeom>
          <a:noFill/>
          <a:ln w="28440">
            <a:solidFill>
              <a:schemeClr val="dk2"/>
            </a:solidFill>
            <a:round/>
          </a:ln>
        </p:spPr>
        <p:style>
          <a:lnRef idx="0"/>
          <a:fillRef idx="0"/>
          <a:effectRef idx="0"/>
          <a:fontRef idx="minor"/>
        </p:style>
      </p:sp>
      <p:sp>
        <p:nvSpPr>
          <p:cNvPr id="407" name="CustomShape 5"/>
          <p:cNvSpPr/>
          <p:nvPr/>
        </p:nvSpPr>
        <p:spPr>
          <a:xfrm>
            <a:off x="853200" y="1065240"/>
            <a:ext cx="339840" cy="350640"/>
          </a:xfrm>
          <a:prstGeom prst="ellipse">
            <a:avLst/>
          </a:prstGeom>
          <a:solidFill>
            <a:schemeClr val="lt2"/>
          </a:solidFill>
          <a:ln w="38160">
            <a:solidFill>
              <a:schemeClr val="dk2"/>
            </a:solidFill>
            <a:round/>
          </a:ln>
        </p:spPr>
        <p:style>
          <a:lnRef idx="0"/>
          <a:fillRef idx="0"/>
          <a:effectRef idx="0"/>
          <a:fontRef idx="minor"/>
        </p:style>
      </p:sp>
      <p:sp>
        <p:nvSpPr>
          <p:cNvPr id="408" name="CustomShape 6"/>
          <p:cNvSpPr/>
          <p:nvPr/>
        </p:nvSpPr>
        <p:spPr>
          <a:xfrm>
            <a:off x="3158640" y="1065240"/>
            <a:ext cx="339840" cy="350640"/>
          </a:xfrm>
          <a:prstGeom prst="ellipse">
            <a:avLst/>
          </a:prstGeom>
          <a:solidFill>
            <a:schemeClr val="lt2"/>
          </a:solidFill>
          <a:ln w="38160">
            <a:solidFill>
              <a:schemeClr val="dk2"/>
            </a:solidFill>
            <a:round/>
          </a:ln>
        </p:spPr>
        <p:style>
          <a:lnRef idx="0"/>
          <a:fillRef idx="0"/>
          <a:effectRef idx="0"/>
          <a:fontRef idx="minor"/>
        </p:style>
      </p:sp>
      <p:sp>
        <p:nvSpPr>
          <p:cNvPr id="409" name="CustomShape 7"/>
          <p:cNvSpPr/>
          <p:nvPr/>
        </p:nvSpPr>
        <p:spPr>
          <a:xfrm>
            <a:off x="5551920" y="1065240"/>
            <a:ext cx="339840" cy="350640"/>
          </a:xfrm>
          <a:prstGeom prst="ellipse">
            <a:avLst/>
          </a:prstGeom>
          <a:solidFill>
            <a:schemeClr val="lt2"/>
          </a:solidFill>
          <a:ln w="38160">
            <a:solidFill>
              <a:schemeClr val="dk2"/>
            </a:solidFill>
            <a:round/>
          </a:ln>
        </p:spPr>
        <p:style>
          <a:lnRef idx="0"/>
          <a:fillRef idx="0"/>
          <a:effectRef idx="0"/>
          <a:fontRef idx="minor"/>
        </p:style>
      </p:sp>
      <p:sp>
        <p:nvSpPr>
          <p:cNvPr id="410" name="CustomShape 8"/>
          <p:cNvSpPr/>
          <p:nvPr/>
        </p:nvSpPr>
        <p:spPr>
          <a:xfrm>
            <a:off x="7857360" y="1065240"/>
            <a:ext cx="339840" cy="350640"/>
          </a:xfrm>
          <a:prstGeom prst="ellipse">
            <a:avLst/>
          </a:prstGeom>
          <a:solidFill>
            <a:schemeClr val="lt2"/>
          </a:solidFill>
          <a:ln w="38160">
            <a:solidFill>
              <a:schemeClr val="dk2"/>
            </a:solidFill>
            <a:round/>
          </a:ln>
        </p:spPr>
        <p:style>
          <a:lnRef idx="0"/>
          <a:fillRef idx="0"/>
          <a:effectRef idx="0"/>
          <a:fontRef idx="minor"/>
        </p:style>
      </p:sp>
      <p:sp>
        <p:nvSpPr>
          <p:cNvPr id="411" name="CustomShape 9"/>
          <p:cNvSpPr/>
          <p:nvPr/>
        </p:nvSpPr>
        <p:spPr>
          <a:xfrm>
            <a:off x="0" y="1632600"/>
            <a:ext cx="1924200" cy="731160"/>
          </a:xfrm>
          <a:prstGeom prst="rect">
            <a:avLst/>
          </a:prstGeom>
          <a:noFill/>
          <a:ln>
            <a:noFill/>
          </a:ln>
        </p:spPr>
        <p:style>
          <a:lnRef idx="0"/>
          <a:fillRef idx="0"/>
          <a:effectRef idx="0"/>
          <a:fontRef idx="minor"/>
        </p:style>
        <p:txBody>
          <a:bodyPr/>
          <a:p>
            <a:pPr algn="ctr">
              <a:lnSpc>
                <a:spcPct val="100000"/>
              </a:lnSpc>
            </a:pPr>
            <a:r>
              <a:rPr b="1" lang="en-IN" sz="1400" spc="-1" strike="noStrike">
                <a:solidFill>
                  <a:srgbClr val="000000"/>
                </a:solidFill>
                <a:latin typeface="Poppins"/>
                <a:ea typeface="Poppins"/>
              </a:rPr>
              <a:t>Week 1</a:t>
            </a:r>
            <a:endParaRPr b="0" lang="en-IN" sz="1400" spc="-1" strike="noStrike">
              <a:latin typeface="Arial"/>
            </a:endParaRPr>
          </a:p>
          <a:p>
            <a:pPr algn="ctr">
              <a:lnSpc>
                <a:spcPct val="100000"/>
              </a:lnSpc>
            </a:pPr>
            <a:r>
              <a:rPr b="0" lang="en-IN" sz="1400" spc="-1" strike="noStrike">
                <a:solidFill>
                  <a:srgbClr val="000000"/>
                </a:solidFill>
                <a:latin typeface="Poppins"/>
                <a:ea typeface="Poppins"/>
              </a:rPr>
              <a:t>Research and Conceptualization </a:t>
            </a:r>
            <a:endParaRPr b="0" lang="en-IN" sz="1400" spc="-1" strike="noStrike">
              <a:latin typeface="Arial"/>
            </a:endParaRPr>
          </a:p>
        </p:txBody>
      </p:sp>
      <p:sp>
        <p:nvSpPr>
          <p:cNvPr id="412" name="CustomShape 10"/>
          <p:cNvSpPr/>
          <p:nvPr/>
        </p:nvSpPr>
        <p:spPr>
          <a:xfrm>
            <a:off x="2743920" y="1627200"/>
            <a:ext cx="1169280" cy="731160"/>
          </a:xfrm>
          <a:prstGeom prst="rect">
            <a:avLst/>
          </a:prstGeom>
          <a:noFill/>
          <a:ln>
            <a:noFill/>
          </a:ln>
        </p:spPr>
        <p:style>
          <a:lnRef idx="0"/>
          <a:fillRef idx="0"/>
          <a:effectRef idx="0"/>
          <a:fontRef idx="minor"/>
        </p:style>
        <p:txBody>
          <a:bodyPr/>
          <a:p>
            <a:pPr algn="ctr">
              <a:lnSpc>
                <a:spcPct val="100000"/>
              </a:lnSpc>
            </a:pPr>
            <a:r>
              <a:rPr b="1" lang="en-IN" sz="1400" spc="-1" strike="noStrike">
                <a:solidFill>
                  <a:srgbClr val="000000"/>
                </a:solidFill>
                <a:latin typeface="Poppins"/>
                <a:ea typeface="Poppins"/>
              </a:rPr>
              <a:t>Week 2</a:t>
            </a:r>
            <a:endParaRPr b="0" lang="en-IN" sz="1400" spc="-1" strike="noStrike">
              <a:latin typeface="Arial"/>
            </a:endParaRPr>
          </a:p>
          <a:p>
            <a:pPr algn="ctr">
              <a:lnSpc>
                <a:spcPct val="100000"/>
              </a:lnSpc>
            </a:pPr>
            <a:r>
              <a:rPr b="0" lang="en-IN" sz="1400" spc="-1" strike="noStrike">
                <a:solidFill>
                  <a:srgbClr val="000000"/>
                </a:solidFill>
                <a:latin typeface="Poppins"/>
                <a:ea typeface="Poppins"/>
              </a:rPr>
              <a:t>Logic and coding </a:t>
            </a:r>
            <a:endParaRPr b="0" lang="en-IN" sz="1400" spc="-1" strike="noStrike">
              <a:latin typeface="Arial"/>
            </a:endParaRPr>
          </a:p>
        </p:txBody>
      </p:sp>
      <p:sp>
        <p:nvSpPr>
          <p:cNvPr id="413" name="CustomShape 11"/>
          <p:cNvSpPr/>
          <p:nvPr/>
        </p:nvSpPr>
        <p:spPr>
          <a:xfrm>
            <a:off x="4952160" y="1627200"/>
            <a:ext cx="1924200" cy="731160"/>
          </a:xfrm>
          <a:prstGeom prst="rect">
            <a:avLst/>
          </a:prstGeom>
          <a:noFill/>
          <a:ln>
            <a:noFill/>
          </a:ln>
        </p:spPr>
        <p:style>
          <a:lnRef idx="0"/>
          <a:fillRef idx="0"/>
          <a:effectRef idx="0"/>
          <a:fontRef idx="minor"/>
        </p:style>
        <p:txBody>
          <a:bodyPr/>
          <a:p>
            <a:pPr algn="ctr">
              <a:lnSpc>
                <a:spcPct val="100000"/>
              </a:lnSpc>
            </a:pPr>
            <a:r>
              <a:rPr b="1" lang="en-IN" sz="1400" spc="-1" strike="noStrike">
                <a:solidFill>
                  <a:srgbClr val="000000"/>
                </a:solidFill>
                <a:latin typeface="Poppins"/>
                <a:ea typeface="Poppins"/>
              </a:rPr>
              <a:t>Week 3</a:t>
            </a:r>
            <a:endParaRPr b="0" lang="en-IN" sz="1400" spc="-1" strike="noStrike">
              <a:latin typeface="Arial"/>
            </a:endParaRPr>
          </a:p>
          <a:p>
            <a:pPr algn="ctr">
              <a:lnSpc>
                <a:spcPct val="100000"/>
              </a:lnSpc>
            </a:pPr>
            <a:r>
              <a:rPr b="0" lang="en-IN" sz="1400" spc="-1" strike="noStrike">
                <a:solidFill>
                  <a:srgbClr val="000000"/>
                </a:solidFill>
                <a:latin typeface="Poppins"/>
                <a:ea typeface="Poppins"/>
              </a:rPr>
              <a:t>Circuit connection and testing</a:t>
            </a:r>
            <a:endParaRPr b="0" lang="en-IN" sz="1400" spc="-1" strike="noStrike">
              <a:latin typeface="Arial"/>
            </a:endParaRPr>
          </a:p>
        </p:txBody>
      </p:sp>
      <p:sp>
        <p:nvSpPr>
          <p:cNvPr id="414" name="CustomShape 12"/>
          <p:cNvSpPr/>
          <p:nvPr/>
        </p:nvSpPr>
        <p:spPr>
          <a:xfrm>
            <a:off x="7442640" y="1627200"/>
            <a:ext cx="1548360" cy="731160"/>
          </a:xfrm>
          <a:prstGeom prst="rect">
            <a:avLst/>
          </a:prstGeom>
          <a:noFill/>
          <a:ln>
            <a:noFill/>
          </a:ln>
        </p:spPr>
        <p:style>
          <a:lnRef idx="0"/>
          <a:fillRef idx="0"/>
          <a:effectRef idx="0"/>
          <a:fontRef idx="minor"/>
        </p:style>
        <p:txBody>
          <a:bodyPr/>
          <a:p>
            <a:pPr algn="ctr">
              <a:lnSpc>
                <a:spcPct val="100000"/>
              </a:lnSpc>
            </a:pPr>
            <a:r>
              <a:rPr b="1" lang="en-IN" sz="1400" spc="-1" strike="noStrike">
                <a:solidFill>
                  <a:srgbClr val="000000"/>
                </a:solidFill>
                <a:latin typeface="Poppins"/>
                <a:ea typeface="Poppins"/>
              </a:rPr>
              <a:t>Week 4 </a:t>
            </a:r>
            <a:endParaRPr b="0" lang="en-IN" sz="1400" spc="-1" strike="noStrike">
              <a:latin typeface="Arial"/>
            </a:endParaRPr>
          </a:p>
          <a:p>
            <a:pPr algn="ctr">
              <a:lnSpc>
                <a:spcPct val="100000"/>
              </a:lnSpc>
            </a:pPr>
            <a:r>
              <a:rPr b="0" lang="en-IN" sz="1400" spc="-1" strike="noStrike">
                <a:solidFill>
                  <a:srgbClr val="000000"/>
                </a:solidFill>
                <a:latin typeface="Poppins"/>
                <a:ea typeface="Poppins"/>
              </a:rPr>
              <a:t>Model making and testing</a:t>
            </a:r>
            <a:endParaRPr b="0" lang="en-IN"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6148800" y="768240"/>
            <a:ext cx="3495960" cy="3548880"/>
          </a:xfrm>
          <a:prstGeom prst="ellipse">
            <a:avLst/>
          </a:prstGeom>
          <a:solidFill>
            <a:schemeClr val="dk2">
              <a:alpha val="9803"/>
            </a:schemeClr>
          </a:solidFill>
          <a:ln>
            <a:noFill/>
          </a:ln>
        </p:spPr>
        <p:style>
          <a:lnRef idx="0"/>
          <a:fillRef idx="0"/>
          <a:effectRef idx="0"/>
          <a:fontRef idx="minor"/>
        </p:style>
      </p:sp>
      <p:sp>
        <p:nvSpPr>
          <p:cNvPr id="416" name="TextShape 2"/>
          <p:cNvSpPr txBox="1"/>
          <p:nvPr/>
        </p:nvSpPr>
        <p:spPr>
          <a:xfrm>
            <a:off x="2194560" y="1675080"/>
            <a:ext cx="3818880" cy="3724920"/>
          </a:xfrm>
          <a:prstGeom prst="rect">
            <a:avLst/>
          </a:prstGeom>
          <a:noFill/>
          <a:ln>
            <a:noFill/>
          </a:ln>
        </p:spPr>
        <p:txBody>
          <a:bodyPr tIns="91440" bIns="91440"/>
          <a:p>
            <a:pPr marL="127080">
              <a:lnSpc>
                <a:spcPct val="100000"/>
              </a:lnSpc>
              <a:spcBef>
                <a:spcPts val="601"/>
              </a:spcBef>
            </a:pPr>
            <a:r>
              <a:rPr b="0" lang="en-IN" sz="2400" spc="-1" strike="noStrike">
                <a:solidFill>
                  <a:srgbClr val="000000"/>
                </a:solidFill>
                <a:latin typeface="Poppins"/>
                <a:ea typeface="Poppins"/>
              </a:rPr>
              <a:t>Females using public washrooms in secondary and higher secondary schools and colleges</a:t>
            </a:r>
            <a:endParaRPr b="0" lang="en-IN" sz="2400" spc="-1" strike="noStrike">
              <a:solidFill>
                <a:srgbClr val="000000"/>
              </a:solidFill>
              <a:latin typeface="Arial"/>
            </a:endParaRPr>
          </a:p>
        </p:txBody>
      </p:sp>
      <p:sp>
        <p:nvSpPr>
          <p:cNvPr id="417" name="TextShape 3"/>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3</a:t>
            </a:r>
            <a:endParaRPr b="0" lang="en-IN" sz="1000" spc="-1" strike="noStrike">
              <a:latin typeface="Times New Roman"/>
            </a:endParaRPr>
          </a:p>
        </p:txBody>
      </p:sp>
      <p:sp>
        <p:nvSpPr>
          <p:cNvPr id="418" name="CustomShape 4"/>
          <p:cNvSpPr/>
          <p:nvPr/>
        </p:nvSpPr>
        <p:spPr>
          <a:xfrm>
            <a:off x="0" y="0"/>
            <a:ext cx="6225840" cy="1159560"/>
          </a:xfrm>
          <a:prstGeom prst="rect">
            <a:avLst/>
          </a:prstGeom>
          <a:noFill/>
          <a:ln>
            <a:noFill/>
          </a:ln>
        </p:spPr>
        <p:style>
          <a:lnRef idx="0"/>
          <a:fillRef idx="0"/>
          <a:effectRef idx="0"/>
          <a:fontRef idx="minor"/>
        </p:style>
        <p:txBody>
          <a:bodyPr tIns="91440" bIns="91440" anchor="b"/>
          <a:p>
            <a:pPr>
              <a:lnSpc>
                <a:spcPct val="100000"/>
              </a:lnSpc>
            </a:pPr>
            <a:r>
              <a:rPr b="0" lang="en-IN" sz="5400" spc="-1" strike="noStrike">
                <a:solidFill>
                  <a:srgbClr val="000000"/>
                </a:solidFill>
                <a:latin typeface="Poppins"/>
                <a:ea typeface="Poppins"/>
              </a:rPr>
              <a:t>Target Audience</a:t>
            </a:r>
            <a:endParaRPr b="0" lang="en-IN" sz="5400" spc="-1" strike="noStrike">
              <a:latin typeface="Arial"/>
            </a:endParaRPr>
          </a:p>
        </p:txBody>
      </p:sp>
      <p:pic>
        <p:nvPicPr>
          <p:cNvPr id="419" name="Google Shape;160;p5" descr=""/>
          <p:cNvPicPr/>
          <p:nvPr/>
        </p:nvPicPr>
        <p:blipFill>
          <a:blip r:embed="rId1"/>
          <a:stretch/>
        </p:blipFill>
        <p:spPr>
          <a:xfrm>
            <a:off x="6457320" y="1050120"/>
            <a:ext cx="2878920" cy="29851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0" name="Google Shape;165;p6" descr=""/>
          <p:cNvPicPr/>
          <p:nvPr/>
        </p:nvPicPr>
        <p:blipFill>
          <a:blip r:embed="rId1"/>
          <a:stretch/>
        </p:blipFill>
        <p:spPr>
          <a:xfrm>
            <a:off x="6372000" y="1054440"/>
            <a:ext cx="3034080" cy="3034080"/>
          </a:xfrm>
          <a:prstGeom prst="rect">
            <a:avLst/>
          </a:prstGeom>
          <a:ln>
            <a:noFill/>
          </a:ln>
        </p:spPr>
      </p:pic>
      <p:grpSp>
        <p:nvGrpSpPr>
          <p:cNvPr id="421" name="Group 1"/>
          <p:cNvGrpSpPr/>
          <p:nvPr/>
        </p:nvGrpSpPr>
        <p:grpSpPr>
          <a:xfrm>
            <a:off x="5853240" y="3068640"/>
            <a:ext cx="1539360" cy="1539360"/>
            <a:chOff x="5853240" y="3068640"/>
            <a:chExt cx="1539360" cy="1539360"/>
          </a:xfrm>
        </p:grpSpPr>
        <p:sp>
          <p:nvSpPr>
            <p:cNvPr id="422"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423"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424"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425" name="TextShape 5"/>
          <p:cNvSpPr txBox="1"/>
          <p:nvPr/>
        </p:nvSpPr>
        <p:spPr>
          <a:xfrm>
            <a:off x="361440" y="371520"/>
            <a:ext cx="5220000" cy="682920"/>
          </a:xfrm>
          <a:prstGeom prst="rect">
            <a:avLst/>
          </a:prstGeom>
          <a:noFill/>
          <a:ln>
            <a:noFill/>
          </a:ln>
        </p:spPr>
        <p:txBody>
          <a:bodyPr tIns="91440" bIns="91440" anchor="b"/>
          <a:p>
            <a:pPr>
              <a:lnSpc>
                <a:spcPct val="100000"/>
              </a:lnSpc>
            </a:pPr>
            <a:r>
              <a:rPr b="0" lang="en-IN" sz="4400" spc="-1" strike="noStrike">
                <a:solidFill>
                  <a:srgbClr val="000000"/>
                </a:solidFill>
                <a:latin typeface="Poppins"/>
                <a:ea typeface="Poppins"/>
              </a:rPr>
              <a:t>Research</a:t>
            </a:r>
            <a:endParaRPr b="0" lang="en-IN" sz="4400" spc="-1" strike="noStrike">
              <a:solidFill>
                <a:srgbClr val="000000"/>
              </a:solidFill>
              <a:latin typeface="Arial"/>
            </a:endParaRPr>
          </a:p>
        </p:txBody>
      </p:sp>
      <p:sp>
        <p:nvSpPr>
          <p:cNvPr id="426" name="TextShape 6"/>
          <p:cNvSpPr txBox="1"/>
          <p:nvPr/>
        </p:nvSpPr>
        <p:spPr>
          <a:xfrm>
            <a:off x="807840" y="1639080"/>
            <a:ext cx="4607640" cy="2617920"/>
          </a:xfrm>
          <a:prstGeom prst="rect">
            <a:avLst/>
          </a:prstGeom>
          <a:noFill/>
          <a:ln>
            <a:noFill/>
          </a:ln>
        </p:spPr>
        <p:txBody>
          <a:bodyPr tIns="91440" bIns="91440"/>
          <a:p>
            <a:pPr marL="457200" indent="-329760">
              <a:lnSpc>
                <a:spcPct val="150000"/>
              </a:lnSpc>
              <a:spcBef>
                <a:spcPts val="601"/>
              </a:spcBef>
              <a:buClr>
                <a:srgbClr val="666666"/>
              </a:buClr>
              <a:buFont typeface="Noto Sans Symbols"/>
              <a:buChar char="▪"/>
            </a:pPr>
            <a:r>
              <a:rPr b="0" lang="en-IN" sz="2000" spc="-1" strike="noStrike">
                <a:solidFill>
                  <a:srgbClr val="000000"/>
                </a:solidFill>
                <a:latin typeface="Open Sans"/>
                <a:ea typeface="Open Sans"/>
              </a:rPr>
              <a:t>Existing solution</a:t>
            </a:r>
            <a:endParaRPr b="0" lang="en-IN" sz="2000" spc="-1" strike="noStrike">
              <a:solidFill>
                <a:srgbClr val="000000"/>
              </a:solidFill>
              <a:latin typeface="Arial"/>
            </a:endParaRPr>
          </a:p>
          <a:p>
            <a:pPr marL="457200" indent="-329760">
              <a:lnSpc>
                <a:spcPct val="150000"/>
              </a:lnSpc>
              <a:buClr>
                <a:srgbClr val="666666"/>
              </a:buClr>
              <a:buFont typeface="Noto Sans Symbols"/>
              <a:buChar char="▪"/>
            </a:pPr>
            <a:r>
              <a:rPr b="0" lang="en-IN" sz="2000" spc="-1" strike="noStrike">
                <a:solidFill>
                  <a:srgbClr val="000000"/>
                </a:solidFill>
                <a:latin typeface="Open Sans"/>
                <a:ea typeface="Open Sans"/>
              </a:rPr>
              <a:t>Research</a:t>
            </a:r>
            <a:endParaRPr b="0" lang="en-IN" sz="2000" spc="-1" strike="noStrike">
              <a:solidFill>
                <a:srgbClr val="000000"/>
              </a:solidFill>
              <a:latin typeface="Arial"/>
            </a:endParaRPr>
          </a:p>
        </p:txBody>
      </p:sp>
      <p:sp>
        <p:nvSpPr>
          <p:cNvPr id="427" name="TextShape 7"/>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4</a:t>
            </a:r>
            <a:endParaRPr b="0" lang="en-IN" sz="1000" spc="-1" strike="noStrike">
              <a:latin typeface="Times New Roman"/>
            </a:endParaRPr>
          </a:p>
        </p:txBody>
      </p:sp>
      <p:grpSp>
        <p:nvGrpSpPr>
          <p:cNvPr id="428" name="Group 8"/>
          <p:cNvGrpSpPr/>
          <p:nvPr/>
        </p:nvGrpSpPr>
        <p:grpSpPr>
          <a:xfrm>
            <a:off x="6438240" y="3653640"/>
            <a:ext cx="369000" cy="369000"/>
            <a:chOff x="6438240" y="3653640"/>
            <a:chExt cx="369000" cy="369000"/>
          </a:xfrm>
        </p:grpSpPr>
        <p:sp>
          <p:nvSpPr>
            <p:cNvPr id="429" name="CustomShape 9"/>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430" name="CustomShape 10"/>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431" name="CustomShape 11"/>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432" name="CustomShape 12"/>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3" name="Google Shape;182;p7" descr=""/>
          <p:cNvPicPr/>
          <p:nvPr/>
        </p:nvPicPr>
        <p:blipFill>
          <a:blip r:embed="rId1"/>
          <a:stretch/>
        </p:blipFill>
        <p:spPr>
          <a:xfrm>
            <a:off x="6372000" y="1054440"/>
            <a:ext cx="3034080" cy="3034080"/>
          </a:xfrm>
          <a:prstGeom prst="rect">
            <a:avLst/>
          </a:prstGeom>
          <a:ln>
            <a:noFill/>
          </a:ln>
        </p:spPr>
      </p:pic>
      <p:grpSp>
        <p:nvGrpSpPr>
          <p:cNvPr id="434" name="Group 1"/>
          <p:cNvGrpSpPr/>
          <p:nvPr/>
        </p:nvGrpSpPr>
        <p:grpSpPr>
          <a:xfrm>
            <a:off x="5853240" y="3068640"/>
            <a:ext cx="1539360" cy="1539360"/>
            <a:chOff x="5853240" y="3068640"/>
            <a:chExt cx="1539360" cy="1539360"/>
          </a:xfrm>
        </p:grpSpPr>
        <p:sp>
          <p:nvSpPr>
            <p:cNvPr id="435"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436"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437"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438" name="TextShape 5"/>
          <p:cNvSpPr txBox="1"/>
          <p:nvPr/>
        </p:nvSpPr>
        <p:spPr>
          <a:xfrm>
            <a:off x="201960" y="298800"/>
            <a:ext cx="5220000" cy="682920"/>
          </a:xfrm>
          <a:prstGeom prst="rect">
            <a:avLst/>
          </a:prstGeom>
          <a:noFill/>
          <a:ln>
            <a:noFill/>
          </a:ln>
        </p:spPr>
        <p:txBody>
          <a:bodyPr tIns="91440" bIns="91440" anchor="b"/>
          <a:p>
            <a:pPr>
              <a:lnSpc>
                <a:spcPct val="100000"/>
              </a:lnSpc>
            </a:pPr>
            <a:r>
              <a:rPr b="0" lang="en-IN" sz="4000" spc="-1" strike="noStrike">
                <a:solidFill>
                  <a:srgbClr val="000000"/>
                </a:solidFill>
                <a:latin typeface="Poppins"/>
                <a:ea typeface="Poppins"/>
              </a:rPr>
              <a:t>Existing solutions</a:t>
            </a:r>
            <a:endParaRPr b="0" lang="en-IN" sz="4000" spc="-1" strike="noStrike">
              <a:solidFill>
                <a:srgbClr val="000000"/>
              </a:solidFill>
              <a:latin typeface="Arial"/>
            </a:endParaRPr>
          </a:p>
        </p:txBody>
      </p:sp>
      <p:sp>
        <p:nvSpPr>
          <p:cNvPr id="439" name="TextShape 6"/>
          <p:cNvSpPr txBox="1"/>
          <p:nvPr/>
        </p:nvSpPr>
        <p:spPr>
          <a:xfrm>
            <a:off x="0" y="981720"/>
            <a:ext cx="6010200" cy="3951360"/>
          </a:xfrm>
          <a:prstGeom prst="rect">
            <a:avLst/>
          </a:prstGeom>
          <a:noFill/>
          <a:ln>
            <a:noFill/>
          </a:ln>
        </p:spPr>
        <p:txBody>
          <a:bodyPr tIns="91440" bIns="91440"/>
          <a:p>
            <a:pPr marL="127080">
              <a:lnSpc>
                <a:spcPct val="100000"/>
              </a:lnSpc>
              <a:spcBef>
                <a:spcPts val="601"/>
              </a:spcBef>
            </a:pPr>
            <a:r>
              <a:rPr b="0" lang="en-IN" sz="1400" spc="-1" strike="noStrike">
                <a:solidFill>
                  <a:srgbClr val="000000"/>
                </a:solidFill>
                <a:latin typeface="Open Sans"/>
                <a:ea typeface="Open Sans"/>
              </a:rPr>
              <a:t>DEVELOPING SMART TOILET USING IoT</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This project was made to deliver clean and hygiene toilets.</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It is based on IoT and image processing concept using different sensors like smell sensor, IR(dirt) sensor, sonic sensor,RFID reader.</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Automatic smart urinal flushes are based on MQTT Protocol configuration.</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Smart toilets are divided into two parts-1)Automatic flusher part. 2) Server part.</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AUTOMATIC FLUSHER PART(AFP)- IR(infrared sensor) can sense certain characteristics of its surroundings by either emitting and/or detecting infrared radiation. They are also capable of measuring heat being emitted by an object and detecting motion.</a:t>
            </a:r>
            <a:endParaRPr b="0" lang="en-IN" sz="1400" spc="-1" strike="noStrike">
              <a:solidFill>
                <a:srgbClr val="000000"/>
              </a:solidFill>
              <a:latin typeface="Arial"/>
            </a:endParaRPr>
          </a:p>
        </p:txBody>
      </p:sp>
      <p:sp>
        <p:nvSpPr>
          <p:cNvPr id="440" name="TextShape 7"/>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5</a:t>
            </a:r>
            <a:endParaRPr b="0" lang="en-IN" sz="1000" spc="-1" strike="noStrike">
              <a:latin typeface="Times New Roman"/>
            </a:endParaRPr>
          </a:p>
        </p:txBody>
      </p:sp>
      <p:grpSp>
        <p:nvGrpSpPr>
          <p:cNvPr id="441" name="Group 8"/>
          <p:cNvGrpSpPr/>
          <p:nvPr/>
        </p:nvGrpSpPr>
        <p:grpSpPr>
          <a:xfrm>
            <a:off x="6438240" y="3653640"/>
            <a:ext cx="369000" cy="369000"/>
            <a:chOff x="6438240" y="3653640"/>
            <a:chExt cx="369000" cy="369000"/>
          </a:xfrm>
        </p:grpSpPr>
        <p:sp>
          <p:nvSpPr>
            <p:cNvPr id="442" name="CustomShape 9"/>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443" name="CustomShape 10"/>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444" name="CustomShape 11"/>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445" name="CustomShape 12"/>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6" name="Google Shape;199;p8" descr=""/>
          <p:cNvPicPr/>
          <p:nvPr/>
        </p:nvPicPr>
        <p:blipFill>
          <a:blip r:embed="rId1"/>
          <a:stretch/>
        </p:blipFill>
        <p:spPr>
          <a:xfrm>
            <a:off x="6372000" y="1054440"/>
            <a:ext cx="3034080" cy="3034080"/>
          </a:xfrm>
          <a:prstGeom prst="rect">
            <a:avLst/>
          </a:prstGeom>
          <a:ln>
            <a:noFill/>
          </a:ln>
        </p:spPr>
      </p:pic>
      <p:grpSp>
        <p:nvGrpSpPr>
          <p:cNvPr id="447" name="Group 1"/>
          <p:cNvGrpSpPr/>
          <p:nvPr/>
        </p:nvGrpSpPr>
        <p:grpSpPr>
          <a:xfrm>
            <a:off x="5853240" y="3068640"/>
            <a:ext cx="1539360" cy="1539360"/>
            <a:chOff x="5853240" y="3068640"/>
            <a:chExt cx="1539360" cy="1539360"/>
          </a:xfrm>
        </p:grpSpPr>
        <p:sp>
          <p:nvSpPr>
            <p:cNvPr id="448"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449"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450"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451" name="TextShape 5"/>
          <p:cNvSpPr txBox="1"/>
          <p:nvPr/>
        </p:nvSpPr>
        <p:spPr>
          <a:xfrm>
            <a:off x="201960" y="298800"/>
            <a:ext cx="5220000" cy="682920"/>
          </a:xfrm>
          <a:prstGeom prst="rect">
            <a:avLst/>
          </a:prstGeom>
          <a:noFill/>
          <a:ln>
            <a:noFill/>
          </a:ln>
        </p:spPr>
        <p:txBody>
          <a:bodyPr tIns="91440" bIns="91440" anchor="b"/>
          <a:p>
            <a:pPr>
              <a:lnSpc>
                <a:spcPct val="100000"/>
              </a:lnSpc>
            </a:pPr>
            <a:r>
              <a:rPr b="0" lang="en-IN" sz="4000" spc="-1" strike="noStrike">
                <a:solidFill>
                  <a:srgbClr val="000000"/>
                </a:solidFill>
                <a:latin typeface="Poppins"/>
                <a:ea typeface="Poppins"/>
              </a:rPr>
              <a:t>Existing solutions</a:t>
            </a:r>
            <a:endParaRPr b="0" lang="en-IN" sz="4000" spc="-1" strike="noStrike">
              <a:solidFill>
                <a:srgbClr val="000000"/>
              </a:solidFill>
              <a:latin typeface="Arial"/>
            </a:endParaRPr>
          </a:p>
        </p:txBody>
      </p:sp>
      <p:sp>
        <p:nvSpPr>
          <p:cNvPr id="452" name="TextShape 6"/>
          <p:cNvSpPr txBox="1"/>
          <p:nvPr/>
        </p:nvSpPr>
        <p:spPr>
          <a:xfrm>
            <a:off x="0" y="981720"/>
            <a:ext cx="6010200" cy="3951360"/>
          </a:xfrm>
          <a:prstGeom prst="rect">
            <a:avLst/>
          </a:prstGeom>
          <a:noFill/>
          <a:ln>
            <a:noFill/>
          </a:ln>
        </p:spPr>
        <p:txBody>
          <a:bodyPr tIns="91440" bIns="91440"/>
          <a:p>
            <a:pPr marL="457200" indent="-329760">
              <a:lnSpc>
                <a:spcPct val="100000"/>
              </a:lnSpc>
              <a:spcBef>
                <a:spcPts val="601"/>
              </a:spcBef>
              <a:buClr>
                <a:srgbClr val="666666"/>
              </a:buClr>
              <a:buFont typeface="Poppins Light"/>
              <a:buChar char="￮"/>
            </a:pPr>
            <a:r>
              <a:rPr b="0" lang="en-IN" sz="1400" spc="-1" strike="noStrike">
                <a:solidFill>
                  <a:srgbClr val="000000"/>
                </a:solidFill>
                <a:latin typeface="Open Sans"/>
                <a:ea typeface="Open Sans"/>
              </a:rPr>
              <a:t>CST SMART TOILETS - This is a company product having following features-</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Sensors it has : People density counter this sensor is attached at the door of the room. The sensor contains two  infrared beams that tracks the people entering and ammonia sensor to detect gas released from faeces.</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Automated monitoring of usage of the toilets-Project by Sri Krishna college of Technology Coimbatore for</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Swachh Bharat.</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Sensors used-IR sensor, ammonia sensor for odor control, hydrogen sulphide sensor.</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Faridabad smart city- Swachh Bharat by card or coin. Manual flush of auto pre-flush and auto post-flush. Panic button for any emergency.</a:t>
            </a:r>
            <a:endParaRPr b="0" lang="en-IN" sz="1400" spc="-1" strike="noStrike">
              <a:solidFill>
                <a:srgbClr val="000000"/>
              </a:solidFill>
              <a:latin typeface="Arial"/>
            </a:endParaRPr>
          </a:p>
        </p:txBody>
      </p:sp>
      <p:sp>
        <p:nvSpPr>
          <p:cNvPr id="453" name="TextShape 7"/>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6</a:t>
            </a:r>
            <a:endParaRPr b="0" lang="en-IN" sz="1000" spc="-1" strike="noStrike">
              <a:latin typeface="Times New Roman"/>
            </a:endParaRPr>
          </a:p>
        </p:txBody>
      </p:sp>
      <p:grpSp>
        <p:nvGrpSpPr>
          <p:cNvPr id="454" name="Group 8"/>
          <p:cNvGrpSpPr/>
          <p:nvPr/>
        </p:nvGrpSpPr>
        <p:grpSpPr>
          <a:xfrm>
            <a:off x="6438240" y="3653640"/>
            <a:ext cx="369000" cy="369000"/>
            <a:chOff x="6438240" y="3653640"/>
            <a:chExt cx="369000" cy="369000"/>
          </a:xfrm>
        </p:grpSpPr>
        <p:sp>
          <p:nvSpPr>
            <p:cNvPr id="455" name="CustomShape 9"/>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456" name="CustomShape 10"/>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457" name="CustomShape 11"/>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458" name="CustomShape 12"/>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9" name="Google Shape;216;p9" descr=""/>
          <p:cNvPicPr/>
          <p:nvPr/>
        </p:nvPicPr>
        <p:blipFill>
          <a:blip r:embed="rId1"/>
          <a:stretch/>
        </p:blipFill>
        <p:spPr>
          <a:xfrm>
            <a:off x="6372000" y="1054440"/>
            <a:ext cx="3034080" cy="3034080"/>
          </a:xfrm>
          <a:prstGeom prst="rect">
            <a:avLst/>
          </a:prstGeom>
          <a:ln>
            <a:noFill/>
          </a:ln>
        </p:spPr>
      </p:pic>
      <p:grpSp>
        <p:nvGrpSpPr>
          <p:cNvPr id="460" name="Group 1"/>
          <p:cNvGrpSpPr/>
          <p:nvPr/>
        </p:nvGrpSpPr>
        <p:grpSpPr>
          <a:xfrm>
            <a:off x="5853240" y="3068640"/>
            <a:ext cx="1539360" cy="1539360"/>
            <a:chOff x="5853240" y="3068640"/>
            <a:chExt cx="1539360" cy="1539360"/>
          </a:xfrm>
        </p:grpSpPr>
        <p:sp>
          <p:nvSpPr>
            <p:cNvPr id="461" name="CustomShape 2"/>
            <p:cNvSpPr/>
            <p:nvPr/>
          </p:nvSpPr>
          <p:spPr>
            <a:xfrm>
              <a:off x="5997960" y="3213360"/>
              <a:ext cx="1249560" cy="1249560"/>
            </a:xfrm>
            <a:prstGeom prst="ellipse">
              <a:avLst/>
            </a:prstGeom>
            <a:solidFill>
              <a:srgbClr val="000000">
                <a:alpha val="19000"/>
              </a:srgbClr>
            </a:solidFill>
            <a:ln>
              <a:noFill/>
            </a:ln>
          </p:spPr>
          <p:style>
            <a:lnRef idx="0"/>
            <a:fillRef idx="0"/>
            <a:effectRef idx="0"/>
            <a:fontRef idx="minor"/>
          </p:style>
        </p:sp>
        <p:sp>
          <p:nvSpPr>
            <p:cNvPr id="462" name="CustomShape 3"/>
            <p:cNvSpPr/>
            <p:nvPr/>
          </p:nvSpPr>
          <p:spPr>
            <a:xfrm>
              <a:off x="6067080" y="3282480"/>
              <a:ext cx="1110960" cy="1110960"/>
            </a:xfrm>
            <a:prstGeom prst="ellipse">
              <a:avLst/>
            </a:prstGeom>
            <a:solidFill>
              <a:srgbClr val="000000"/>
            </a:solidFill>
            <a:ln>
              <a:noFill/>
            </a:ln>
          </p:spPr>
          <p:style>
            <a:lnRef idx="0"/>
            <a:fillRef idx="0"/>
            <a:effectRef idx="0"/>
            <a:fontRef idx="minor"/>
          </p:style>
        </p:sp>
        <p:sp>
          <p:nvSpPr>
            <p:cNvPr id="463" name="CustomShape 4"/>
            <p:cNvSpPr/>
            <p:nvPr/>
          </p:nvSpPr>
          <p:spPr>
            <a:xfrm>
              <a:off x="5853240" y="3068640"/>
              <a:ext cx="1539360" cy="1539360"/>
            </a:xfrm>
            <a:prstGeom prst="donut">
              <a:avLst>
                <a:gd name="adj" fmla="val 675"/>
              </a:avLst>
            </a:prstGeom>
            <a:solidFill>
              <a:srgbClr val="000000">
                <a:alpha val="7000"/>
              </a:srgbClr>
            </a:solidFill>
            <a:ln>
              <a:noFill/>
            </a:ln>
          </p:spPr>
          <p:style>
            <a:lnRef idx="0"/>
            <a:fillRef idx="0"/>
            <a:effectRef idx="0"/>
            <a:fontRef idx="minor"/>
          </p:style>
        </p:sp>
      </p:grpSp>
      <p:sp>
        <p:nvSpPr>
          <p:cNvPr id="464" name="TextShape 5"/>
          <p:cNvSpPr txBox="1"/>
          <p:nvPr/>
        </p:nvSpPr>
        <p:spPr>
          <a:xfrm>
            <a:off x="201960" y="298800"/>
            <a:ext cx="5220000" cy="682920"/>
          </a:xfrm>
          <a:prstGeom prst="rect">
            <a:avLst/>
          </a:prstGeom>
          <a:noFill/>
          <a:ln>
            <a:noFill/>
          </a:ln>
        </p:spPr>
        <p:txBody>
          <a:bodyPr tIns="91440" bIns="91440" anchor="b"/>
          <a:p>
            <a:pPr>
              <a:lnSpc>
                <a:spcPct val="100000"/>
              </a:lnSpc>
            </a:pPr>
            <a:r>
              <a:rPr b="0" lang="en-IN" sz="4000" spc="-1" strike="noStrike">
                <a:solidFill>
                  <a:srgbClr val="000000"/>
                </a:solidFill>
                <a:latin typeface="Poppins"/>
                <a:ea typeface="Poppins"/>
              </a:rPr>
              <a:t>Existing solutions</a:t>
            </a:r>
            <a:endParaRPr b="0" lang="en-IN" sz="4000" spc="-1" strike="noStrike">
              <a:solidFill>
                <a:srgbClr val="000000"/>
              </a:solidFill>
              <a:latin typeface="Arial"/>
            </a:endParaRPr>
          </a:p>
        </p:txBody>
      </p:sp>
      <p:sp>
        <p:nvSpPr>
          <p:cNvPr id="465" name="TextShape 6"/>
          <p:cNvSpPr txBox="1"/>
          <p:nvPr/>
        </p:nvSpPr>
        <p:spPr>
          <a:xfrm>
            <a:off x="217080" y="1250280"/>
            <a:ext cx="5857560" cy="3594240"/>
          </a:xfrm>
          <a:prstGeom prst="rect">
            <a:avLst/>
          </a:prstGeom>
          <a:noFill/>
          <a:ln>
            <a:noFill/>
          </a:ln>
        </p:spPr>
        <p:txBody>
          <a:bodyPr tIns="91440" bIns="91440"/>
          <a:p>
            <a:pPr marL="457200" indent="-329760">
              <a:lnSpc>
                <a:spcPct val="100000"/>
              </a:lnSpc>
              <a:spcBef>
                <a:spcPts val="601"/>
              </a:spcBef>
              <a:buClr>
                <a:srgbClr val="666666"/>
              </a:buClr>
              <a:buFont typeface="Noto Sans Symbols"/>
              <a:buChar char="▪"/>
            </a:pPr>
            <a:r>
              <a:rPr b="0" lang="en-IN" sz="1400" spc="-1" strike="noStrike">
                <a:solidFill>
                  <a:srgbClr val="000000"/>
                </a:solidFill>
                <a:latin typeface="Open Sans"/>
                <a:ea typeface="Open Sans"/>
              </a:rPr>
              <a:t>SERVER PART- The AFP detects if there is an object of the IR sensor. When the user stands in front of the urinal, an IR sensor can detect the user. If the user keeps staying in front of the sensor for 3 seconds continuously, it is considered that the user is currently using the urinal. After the urinal have been flushed AFP unit also sends a MQTT message about its usage data to the server part. The usage data will be stored into a database for a future use.</a:t>
            </a:r>
            <a:endParaRPr b="0" lang="en-IN" sz="1400" spc="-1" strike="noStrike">
              <a:solidFill>
                <a:srgbClr val="000000"/>
              </a:solidFill>
              <a:latin typeface="Arial"/>
            </a:endParaRPr>
          </a:p>
          <a:p>
            <a:pPr marL="457200" indent="-329760">
              <a:lnSpc>
                <a:spcPct val="100000"/>
              </a:lnSpc>
              <a:spcBef>
                <a:spcPts val="601"/>
              </a:spcBef>
              <a:buClr>
                <a:srgbClr val="666666"/>
              </a:buClr>
              <a:buFont typeface="Noto Sans Symbols"/>
              <a:buChar char="▪"/>
            </a:pPr>
            <a:r>
              <a:rPr b="1" lang="en-IN" sz="1400" spc="-1" strike="noStrike">
                <a:solidFill>
                  <a:srgbClr val="000000"/>
                </a:solidFill>
                <a:latin typeface="Open Sans"/>
                <a:ea typeface="Open Sans"/>
              </a:rPr>
              <a:t>Figaro</a:t>
            </a:r>
            <a:r>
              <a:rPr b="0" lang="en-IN" sz="1400" spc="-1" strike="noStrike">
                <a:solidFill>
                  <a:srgbClr val="000000"/>
                </a:solidFill>
                <a:latin typeface="Open Sans"/>
                <a:ea typeface="Open Sans"/>
              </a:rPr>
              <a:t> sensor a particular range is extended, then it can send the alert message to the sweeper.</a:t>
            </a:r>
            <a:endParaRPr b="0" lang="en-IN" sz="1400" spc="-1" strike="noStrike">
              <a:solidFill>
                <a:srgbClr val="000000"/>
              </a:solidFill>
              <a:latin typeface="Arial"/>
            </a:endParaRPr>
          </a:p>
        </p:txBody>
      </p:sp>
      <p:sp>
        <p:nvSpPr>
          <p:cNvPr id="466" name="TextShape 7"/>
          <p:cNvSpPr txBox="1"/>
          <p:nvPr/>
        </p:nvSpPr>
        <p:spPr>
          <a:xfrm>
            <a:off x="8555760" y="4576320"/>
            <a:ext cx="435240" cy="435240"/>
          </a:xfrm>
          <a:prstGeom prst="rect">
            <a:avLst/>
          </a:prstGeom>
          <a:noFill/>
          <a:ln>
            <a:noFill/>
          </a:ln>
        </p:spPr>
        <p:txBody>
          <a:bodyPr tIns="91440" bIns="91440" anchor="ctr"/>
          <a:p>
            <a:pPr algn="ctr">
              <a:lnSpc>
                <a:spcPct val="100000"/>
              </a:lnSpc>
            </a:pPr>
            <a:r>
              <a:rPr b="1" lang="en-IN" sz="1000" spc="-1" strike="noStrike">
                <a:solidFill>
                  <a:srgbClr val="ffffff"/>
                </a:solidFill>
                <a:latin typeface="Poppins"/>
                <a:ea typeface="Poppins"/>
              </a:rPr>
              <a:t>7</a:t>
            </a:r>
            <a:endParaRPr b="0" lang="en-IN" sz="1000" spc="-1" strike="noStrike">
              <a:latin typeface="Times New Roman"/>
            </a:endParaRPr>
          </a:p>
        </p:txBody>
      </p:sp>
      <p:grpSp>
        <p:nvGrpSpPr>
          <p:cNvPr id="467" name="Group 8"/>
          <p:cNvGrpSpPr/>
          <p:nvPr/>
        </p:nvGrpSpPr>
        <p:grpSpPr>
          <a:xfrm>
            <a:off x="6438240" y="3653640"/>
            <a:ext cx="369000" cy="369000"/>
            <a:chOff x="6438240" y="3653640"/>
            <a:chExt cx="369000" cy="369000"/>
          </a:xfrm>
        </p:grpSpPr>
        <p:sp>
          <p:nvSpPr>
            <p:cNvPr id="468" name="CustomShape 9"/>
            <p:cNvSpPr/>
            <p:nvPr/>
          </p:nvSpPr>
          <p:spPr>
            <a:xfrm>
              <a:off x="6438240" y="3864960"/>
              <a:ext cx="157680" cy="157680"/>
            </a:xfrm>
            <a:custGeom>
              <a:avLst/>
              <a:gdLst/>
              <a:ahLst/>
              <a:rect l="l" t="t" r="r" b="b"/>
              <a:pathLst>
                <a:path w="7527" h="7526">
                  <a:moveTo>
                    <a:pt x="5992" y="0"/>
                  </a:moveTo>
                  <a:lnTo>
                    <a:pt x="537" y="6430"/>
                  </a:lnTo>
                  <a:lnTo>
                    <a:pt x="1" y="7526"/>
                  </a:lnTo>
                  <a:lnTo>
                    <a:pt x="1097" y="6990"/>
                  </a:lnTo>
                  <a:lnTo>
                    <a:pt x="7526" y="1534"/>
                  </a:lnTo>
                  <a:lnTo>
                    <a:pt x="5992" y="0"/>
                  </a:lnTo>
                  <a:close/>
                </a:path>
              </a:pathLst>
            </a:custGeom>
            <a:noFill/>
            <a:ln w="12240">
              <a:solidFill>
                <a:srgbClr val="ffffff"/>
              </a:solidFill>
              <a:round/>
            </a:ln>
          </p:spPr>
          <p:style>
            <a:lnRef idx="0"/>
            <a:fillRef idx="0"/>
            <a:effectRef idx="0"/>
            <a:fontRef idx="minor"/>
          </p:style>
        </p:sp>
        <p:sp>
          <p:nvSpPr>
            <p:cNvPr id="469" name="CustomShape 10"/>
            <p:cNvSpPr/>
            <p:nvPr/>
          </p:nvSpPr>
          <p:spPr>
            <a:xfrm>
              <a:off x="6659640" y="3653640"/>
              <a:ext cx="147600" cy="147600"/>
            </a:xfrm>
            <a:custGeom>
              <a:avLst/>
              <a:gdLst/>
              <a:ahLst/>
              <a:rect l="l" t="t" r="r" b="b"/>
              <a:pathLst>
                <a:path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240">
              <a:solidFill>
                <a:srgbClr val="ffffff"/>
              </a:solidFill>
              <a:round/>
            </a:ln>
          </p:spPr>
          <p:style>
            <a:lnRef idx="0"/>
            <a:fillRef idx="0"/>
            <a:effectRef idx="0"/>
            <a:fontRef idx="minor"/>
          </p:style>
        </p:sp>
        <p:sp>
          <p:nvSpPr>
            <p:cNvPr id="470" name="CustomShape 11"/>
            <p:cNvSpPr/>
            <p:nvPr/>
          </p:nvSpPr>
          <p:spPr>
            <a:xfrm>
              <a:off x="6495840" y="3710160"/>
              <a:ext cx="254520" cy="254520"/>
            </a:xfrm>
            <a:custGeom>
              <a:avLst/>
              <a:gdLst/>
              <a:ahLst/>
              <a:rect l="l" t="t" r="r" b="b"/>
              <a:pathLst>
                <a:path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240">
              <a:solidFill>
                <a:srgbClr val="ffffff"/>
              </a:solidFill>
              <a:round/>
            </a:ln>
          </p:spPr>
          <p:style>
            <a:lnRef idx="0"/>
            <a:fillRef idx="0"/>
            <a:effectRef idx="0"/>
            <a:fontRef idx="minor"/>
          </p:style>
        </p:sp>
        <p:sp>
          <p:nvSpPr>
            <p:cNvPr id="471" name="CustomShape 12"/>
            <p:cNvSpPr/>
            <p:nvPr/>
          </p:nvSpPr>
          <p:spPr>
            <a:xfrm>
              <a:off x="6612480" y="3745080"/>
              <a:ext cx="41760" cy="41760"/>
            </a:xfrm>
            <a:custGeom>
              <a:avLst/>
              <a:gdLst/>
              <a:ahLst/>
              <a:rect l="l" t="t" r="r" b="b"/>
              <a:pathLst>
                <a:path w="1998" h="1998">
                  <a:moveTo>
                    <a:pt x="1" y="1997"/>
                  </a:moveTo>
                  <a:lnTo>
                    <a:pt x="1998" y="0"/>
                  </a:lnTo>
                </a:path>
              </a:pathLst>
            </a:custGeom>
            <a:noFill/>
            <a:ln w="12240">
              <a:solidFill>
                <a:srgbClr val="ffffff"/>
              </a:solidFill>
              <a:round/>
            </a:ln>
          </p:spPr>
          <p:style>
            <a:lnRef idx="0"/>
            <a:fillRef idx="0"/>
            <a:effectRef idx="0"/>
            <a:fontRef idx="minor"/>
          </p:style>
        </p:sp>
      </p:gr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Siyona</dc:creator>
  <dc:description/>
  <dc:language>en-IN</dc:language>
  <cp:lastModifiedBy/>
  <dcterms:modified xsi:type="dcterms:W3CDTF">2020-06-01T10:55:41Z</dcterms:modified>
  <cp:revision>1</cp:revision>
  <dc:subject/>
  <dc:title/>
</cp:coreProperties>
</file>