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9" r:id="rId4"/>
    <p:sldId id="268" r:id="rId5"/>
    <p:sldId id="260" r:id="rId6"/>
    <p:sldId id="266" r:id="rId7"/>
    <p:sldId id="267" r:id="rId8"/>
    <p:sldId id="270" r:id="rId9"/>
    <p:sldId id="271" r:id="rId10"/>
    <p:sldId id="273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CC14C-47CE-4129-A3F7-519BA5756F05}" v="132" dt="2024-06-11T10:42:37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锐冰 郭" userId="8db852230c2a21fa" providerId="LiveId" clId="{B9ACC14C-47CE-4129-A3F7-519BA5756F05}"/>
    <pc:docChg chg="undo custSel addSld modSld">
      <pc:chgData name="锐冰 郭" userId="8db852230c2a21fa" providerId="LiveId" clId="{B9ACC14C-47CE-4129-A3F7-519BA5756F05}" dt="2024-06-11T10:42:37.968" v="363"/>
      <pc:docMkLst>
        <pc:docMk/>
      </pc:docMkLst>
      <pc:sldChg chg="modSp new mod">
        <pc:chgData name="锐冰 郭" userId="8db852230c2a21fa" providerId="LiveId" clId="{B9ACC14C-47CE-4129-A3F7-519BA5756F05}" dt="2024-06-11T10:29:09.815" v="31"/>
        <pc:sldMkLst>
          <pc:docMk/>
          <pc:sldMk cId="1586879342" sldId="256"/>
        </pc:sldMkLst>
        <pc:spChg chg="mod">
          <ac:chgData name="锐冰 郭" userId="8db852230c2a21fa" providerId="LiveId" clId="{B9ACC14C-47CE-4129-A3F7-519BA5756F05}" dt="2024-06-11T10:28:42.043" v="14"/>
          <ac:spMkLst>
            <pc:docMk/>
            <pc:sldMk cId="1586879342" sldId="256"/>
            <ac:spMk id="2" creationId="{28C1C572-F001-502E-C37D-A1F65B991E0B}"/>
          </ac:spMkLst>
        </pc:spChg>
        <pc:spChg chg="mod">
          <ac:chgData name="锐冰 郭" userId="8db852230c2a21fa" providerId="LiveId" clId="{B9ACC14C-47CE-4129-A3F7-519BA5756F05}" dt="2024-06-11T10:29:09.815" v="31"/>
          <ac:spMkLst>
            <pc:docMk/>
            <pc:sldMk cId="1586879342" sldId="256"/>
            <ac:spMk id="3" creationId="{FC341F45-3F03-4035-0864-565D94C4CCEB}"/>
          </ac:spMkLst>
        </pc:spChg>
      </pc:sldChg>
      <pc:sldChg chg="modSp new mod">
        <pc:chgData name="锐冰 郭" userId="8db852230c2a21fa" providerId="LiveId" clId="{B9ACC14C-47CE-4129-A3F7-519BA5756F05}" dt="2024-06-11T10:31:37.825" v="131"/>
        <pc:sldMkLst>
          <pc:docMk/>
          <pc:sldMk cId="2504791971" sldId="257"/>
        </pc:sldMkLst>
        <pc:spChg chg="mod">
          <ac:chgData name="锐冰 郭" userId="8db852230c2a21fa" providerId="LiveId" clId="{B9ACC14C-47CE-4129-A3F7-519BA5756F05}" dt="2024-06-11T10:29:24.539" v="36"/>
          <ac:spMkLst>
            <pc:docMk/>
            <pc:sldMk cId="2504791971" sldId="257"/>
            <ac:spMk id="2" creationId="{B0922AE4-3663-42AC-2DB7-DC508EB2E187}"/>
          </ac:spMkLst>
        </pc:spChg>
        <pc:spChg chg="mod">
          <ac:chgData name="锐冰 郭" userId="8db852230c2a21fa" providerId="LiveId" clId="{B9ACC14C-47CE-4129-A3F7-519BA5756F05}" dt="2024-06-11T10:31:37.825" v="131"/>
          <ac:spMkLst>
            <pc:docMk/>
            <pc:sldMk cId="2504791971" sldId="257"/>
            <ac:spMk id="3" creationId="{C308F3CC-3672-897B-FD13-31BEE8518DA3}"/>
          </ac:spMkLst>
        </pc:spChg>
      </pc:sldChg>
      <pc:sldChg chg="addSp modSp new mod">
        <pc:chgData name="锐冰 郭" userId="8db852230c2a21fa" providerId="LiveId" clId="{B9ACC14C-47CE-4129-A3F7-519BA5756F05}" dt="2024-06-11T10:33:27.041" v="147" actId="1076"/>
        <pc:sldMkLst>
          <pc:docMk/>
          <pc:sldMk cId="1011521595" sldId="258"/>
        </pc:sldMkLst>
        <pc:spChg chg="mod">
          <ac:chgData name="锐冰 郭" userId="8db852230c2a21fa" providerId="LiveId" clId="{B9ACC14C-47CE-4129-A3F7-519BA5756F05}" dt="2024-06-11T10:32:46.994" v="138"/>
          <ac:spMkLst>
            <pc:docMk/>
            <pc:sldMk cId="1011521595" sldId="258"/>
            <ac:spMk id="2" creationId="{3155945D-E79C-C5CA-0790-10BDCD8616CF}"/>
          </ac:spMkLst>
        </pc:spChg>
        <pc:spChg chg="mod">
          <ac:chgData name="锐冰 郭" userId="8db852230c2a21fa" providerId="LiveId" clId="{B9ACC14C-47CE-4129-A3F7-519BA5756F05}" dt="2024-06-11T10:33:08.017" v="143" actId="27636"/>
          <ac:spMkLst>
            <pc:docMk/>
            <pc:sldMk cId="1011521595" sldId="258"/>
            <ac:spMk id="3" creationId="{708D1F83-5AB9-6DCA-96C2-1B17636B6D32}"/>
          </ac:spMkLst>
        </pc:spChg>
        <pc:picChg chg="add mod">
          <ac:chgData name="锐冰 郭" userId="8db852230c2a21fa" providerId="LiveId" clId="{B9ACC14C-47CE-4129-A3F7-519BA5756F05}" dt="2024-06-11T10:33:27.041" v="147" actId="1076"/>
          <ac:picMkLst>
            <pc:docMk/>
            <pc:sldMk cId="1011521595" sldId="258"/>
            <ac:picMk id="5" creationId="{84F46C9B-BD8F-2790-EED7-4BAACC003A4C}"/>
          </ac:picMkLst>
        </pc:picChg>
      </pc:sldChg>
      <pc:sldChg chg="modSp new mod">
        <pc:chgData name="锐冰 郭" userId="8db852230c2a21fa" providerId="LiveId" clId="{B9ACC14C-47CE-4129-A3F7-519BA5756F05}" dt="2024-06-11T10:33:49.597" v="153"/>
        <pc:sldMkLst>
          <pc:docMk/>
          <pc:sldMk cId="3856643018" sldId="259"/>
        </pc:sldMkLst>
        <pc:spChg chg="mod">
          <ac:chgData name="锐冰 郭" userId="8db852230c2a21fa" providerId="LiveId" clId="{B9ACC14C-47CE-4129-A3F7-519BA5756F05}" dt="2024-06-11T10:33:40.519" v="152"/>
          <ac:spMkLst>
            <pc:docMk/>
            <pc:sldMk cId="3856643018" sldId="259"/>
            <ac:spMk id="2" creationId="{3F22FE7D-9DAF-C443-2C6B-4B8F8197B981}"/>
          </ac:spMkLst>
        </pc:spChg>
        <pc:spChg chg="mod">
          <ac:chgData name="锐冰 郭" userId="8db852230c2a21fa" providerId="LiveId" clId="{B9ACC14C-47CE-4129-A3F7-519BA5756F05}" dt="2024-06-11T10:33:49.597" v="153"/>
          <ac:spMkLst>
            <pc:docMk/>
            <pc:sldMk cId="3856643018" sldId="259"/>
            <ac:spMk id="3" creationId="{B7636649-B9FC-2EFD-F1AF-B79E05ADAEE4}"/>
          </ac:spMkLst>
        </pc:spChg>
      </pc:sldChg>
      <pc:sldChg chg="new">
        <pc:chgData name="锐冰 郭" userId="8db852230c2a21fa" providerId="LiveId" clId="{B9ACC14C-47CE-4129-A3F7-519BA5756F05}" dt="2024-06-11T10:33:52.526" v="154" actId="680"/>
        <pc:sldMkLst>
          <pc:docMk/>
          <pc:sldMk cId="1059067748" sldId="260"/>
        </pc:sldMkLst>
      </pc:sldChg>
      <pc:sldChg chg="addSp delSp modSp new mod">
        <pc:chgData name="锐冰 郭" userId="8db852230c2a21fa" providerId="LiveId" clId="{B9ACC14C-47CE-4129-A3F7-519BA5756F05}" dt="2024-06-11T10:36:03.213" v="213"/>
        <pc:sldMkLst>
          <pc:docMk/>
          <pc:sldMk cId="3964041085" sldId="261"/>
        </pc:sldMkLst>
        <pc:spChg chg="mod">
          <ac:chgData name="锐冰 郭" userId="8db852230c2a21fa" providerId="LiveId" clId="{B9ACC14C-47CE-4129-A3F7-519BA5756F05}" dt="2024-06-11T10:34:23.477" v="171"/>
          <ac:spMkLst>
            <pc:docMk/>
            <pc:sldMk cId="3964041085" sldId="261"/>
            <ac:spMk id="2" creationId="{55A31B29-259F-0D0F-D6D9-295AB510EDCB}"/>
          </ac:spMkLst>
        </pc:spChg>
        <pc:spChg chg="mod">
          <ac:chgData name="锐冰 郭" userId="8db852230c2a21fa" providerId="LiveId" clId="{B9ACC14C-47CE-4129-A3F7-519BA5756F05}" dt="2024-06-11T10:36:03.213" v="213"/>
          <ac:spMkLst>
            <pc:docMk/>
            <pc:sldMk cId="3964041085" sldId="261"/>
            <ac:spMk id="3" creationId="{E7D6862A-662E-D2DB-33A4-C3A874BA5CD1}"/>
          </ac:spMkLst>
        </pc:spChg>
        <pc:picChg chg="add del mod">
          <ac:chgData name="锐冰 郭" userId="8db852230c2a21fa" providerId="LiveId" clId="{B9ACC14C-47CE-4129-A3F7-519BA5756F05}" dt="2024-06-11T10:35:35.268" v="206" actId="478"/>
          <ac:picMkLst>
            <pc:docMk/>
            <pc:sldMk cId="3964041085" sldId="261"/>
            <ac:picMk id="5" creationId="{3440325C-A625-9861-6C51-0F48032667AD}"/>
          </ac:picMkLst>
        </pc:picChg>
        <pc:picChg chg="add mod">
          <ac:chgData name="锐冰 郭" userId="8db852230c2a21fa" providerId="LiveId" clId="{B9ACC14C-47CE-4129-A3F7-519BA5756F05}" dt="2024-06-11T10:35:54.057" v="209" actId="1076"/>
          <ac:picMkLst>
            <pc:docMk/>
            <pc:sldMk cId="3964041085" sldId="261"/>
            <ac:picMk id="7" creationId="{6CE0690B-10DC-3314-5C9C-978907CCC68F}"/>
          </ac:picMkLst>
        </pc:picChg>
      </pc:sldChg>
      <pc:sldChg chg="addSp delSp modSp new mod">
        <pc:chgData name="锐冰 郭" userId="8db852230c2a21fa" providerId="LiveId" clId="{B9ACC14C-47CE-4129-A3F7-519BA5756F05}" dt="2024-06-11T10:36:59.554" v="224"/>
        <pc:sldMkLst>
          <pc:docMk/>
          <pc:sldMk cId="3858535594" sldId="262"/>
        </pc:sldMkLst>
        <pc:spChg chg="mod">
          <ac:chgData name="锐冰 郭" userId="8db852230c2a21fa" providerId="LiveId" clId="{B9ACC14C-47CE-4129-A3F7-519BA5756F05}" dt="2024-06-11T10:36:59.554" v="224"/>
          <ac:spMkLst>
            <pc:docMk/>
            <pc:sldMk cId="3858535594" sldId="262"/>
            <ac:spMk id="2" creationId="{84F03362-BF2A-583F-6086-04703CB3915C}"/>
          </ac:spMkLst>
        </pc:spChg>
        <pc:spChg chg="del">
          <ac:chgData name="锐冰 郭" userId="8db852230c2a21fa" providerId="LiveId" clId="{B9ACC14C-47CE-4129-A3F7-519BA5756F05}" dt="2024-06-11T10:36:40.160" v="215" actId="22"/>
          <ac:spMkLst>
            <pc:docMk/>
            <pc:sldMk cId="3858535594" sldId="262"/>
            <ac:spMk id="3" creationId="{90E097D0-18EC-48F3-8268-EB2C615C6934}"/>
          </ac:spMkLst>
        </pc:spChg>
        <pc:picChg chg="add mod ord">
          <ac:chgData name="锐冰 郭" userId="8db852230c2a21fa" providerId="LiveId" clId="{B9ACC14C-47CE-4129-A3F7-519BA5756F05}" dt="2024-06-11T10:36:40.160" v="215" actId="22"/>
          <ac:picMkLst>
            <pc:docMk/>
            <pc:sldMk cId="3858535594" sldId="262"/>
            <ac:picMk id="5" creationId="{C1300B95-16E9-8192-C24F-D0070EDCDBE1}"/>
          </ac:picMkLst>
        </pc:picChg>
      </pc:sldChg>
      <pc:sldChg chg="addSp modSp new mod">
        <pc:chgData name="锐冰 郭" userId="8db852230c2a21fa" providerId="LiveId" clId="{B9ACC14C-47CE-4129-A3F7-519BA5756F05}" dt="2024-06-11T10:40:09.413" v="336" actId="14100"/>
        <pc:sldMkLst>
          <pc:docMk/>
          <pc:sldMk cId="421035534" sldId="263"/>
        </pc:sldMkLst>
        <pc:spChg chg="mod">
          <ac:chgData name="锐冰 郭" userId="8db852230c2a21fa" providerId="LiveId" clId="{B9ACC14C-47CE-4129-A3F7-519BA5756F05}" dt="2024-06-11T10:37:16.805" v="229"/>
          <ac:spMkLst>
            <pc:docMk/>
            <pc:sldMk cId="421035534" sldId="263"/>
            <ac:spMk id="2" creationId="{92A799F5-019B-441D-2BA7-6AD12367267A}"/>
          </ac:spMkLst>
        </pc:spChg>
        <pc:spChg chg="mod">
          <ac:chgData name="锐冰 郭" userId="8db852230c2a21fa" providerId="LiveId" clId="{B9ACC14C-47CE-4129-A3F7-519BA5756F05}" dt="2024-06-11T10:39:43.507" v="332" actId="14100"/>
          <ac:spMkLst>
            <pc:docMk/>
            <pc:sldMk cId="421035534" sldId="263"/>
            <ac:spMk id="3" creationId="{0C8F96E2-0E6D-174A-A068-C4137E9B679A}"/>
          </ac:spMkLst>
        </pc:spChg>
        <pc:picChg chg="add mod">
          <ac:chgData name="锐冰 郭" userId="8db852230c2a21fa" providerId="LiveId" clId="{B9ACC14C-47CE-4129-A3F7-519BA5756F05}" dt="2024-06-11T10:40:09.413" v="336" actId="14100"/>
          <ac:picMkLst>
            <pc:docMk/>
            <pc:sldMk cId="421035534" sldId="263"/>
            <ac:picMk id="5" creationId="{66FA1B38-3828-B38E-3A3F-30AAD440E259}"/>
          </ac:picMkLst>
        </pc:picChg>
      </pc:sldChg>
      <pc:sldChg chg="addSp delSp modSp new mod">
        <pc:chgData name="锐冰 郭" userId="8db852230c2a21fa" providerId="LiveId" clId="{B9ACC14C-47CE-4129-A3F7-519BA5756F05}" dt="2024-06-11T10:42:00.937" v="354" actId="1076"/>
        <pc:sldMkLst>
          <pc:docMk/>
          <pc:sldMk cId="3475902319" sldId="264"/>
        </pc:sldMkLst>
        <pc:spChg chg="del">
          <ac:chgData name="锐冰 郭" userId="8db852230c2a21fa" providerId="LiveId" clId="{B9ACC14C-47CE-4129-A3F7-519BA5756F05}" dt="2024-06-11T10:40:50.715" v="341" actId="478"/>
          <ac:spMkLst>
            <pc:docMk/>
            <pc:sldMk cId="3475902319" sldId="264"/>
            <ac:spMk id="2" creationId="{9520AC19-D518-2BEE-453A-CC9C756A206E}"/>
          </ac:spMkLst>
        </pc:spChg>
        <pc:spChg chg="del">
          <ac:chgData name="锐冰 郭" userId="8db852230c2a21fa" providerId="LiveId" clId="{B9ACC14C-47CE-4129-A3F7-519BA5756F05}" dt="2024-06-11T10:40:49.538" v="340" actId="478"/>
          <ac:spMkLst>
            <pc:docMk/>
            <pc:sldMk cId="3475902319" sldId="264"/>
            <ac:spMk id="3" creationId="{86834BE4-886C-E3CE-B91A-D24F8722DE86}"/>
          </ac:spMkLst>
        </pc:spChg>
        <pc:picChg chg="add mod">
          <ac:chgData name="锐冰 郭" userId="8db852230c2a21fa" providerId="LiveId" clId="{B9ACC14C-47CE-4129-A3F7-519BA5756F05}" dt="2024-06-11T10:40:54.426" v="343" actId="1076"/>
          <ac:picMkLst>
            <pc:docMk/>
            <pc:sldMk cId="3475902319" sldId="264"/>
            <ac:picMk id="5" creationId="{EC4B23A6-73CC-EE2E-5F36-91F92662A59F}"/>
          </ac:picMkLst>
        </pc:picChg>
        <pc:picChg chg="add del mod">
          <ac:chgData name="锐冰 郭" userId="8db852230c2a21fa" providerId="LiveId" clId="{B9ACC14C-47CE-4129-A3F7-519BA5756F05}" dt="2024-06-11T10:41:14.377" v="346" actId="478"/>
          <ac:picMkLst>
            <pc:docMk/>
            <pc:sldMk cId="3475902319" sldId="264"/>
            <ac:picMk id="7" creationId="{CDC110BE-F1EA-FD5B-7F99-1184E5A6224D}"/>
          </ac:picMkLst>
        </pc:picChg>
        <pc:picChg chg="add mod">
          <ac:chgData name="锐冰 郭" userId="8db852230c2a21fa" providerId="LiveId" clId="{B9ACC14C-47CE-4129-A3F7-519BA5756F05}" dt="2024-06-11T10:41:30.641" v="348" actId="1076"/>
          <ac:picMkLst>
            <pc:docMk/>
            <pc:sldMk cId="3475902319" sldId="264"/>
            <ac:picMk id="9" creationId="{01094B45-6080-FF46-9F87-07FFBF6D6E1B}"/>
          </ac:picMkLst>
        </pc:picChg>
        <pc:picChg chg="add mod">
          <ac:chgData name="锐冰 郭" userId="8db852230c2a21fa" providerId="LiveId" clId="{B9ACC14C-47CE-4129-A3F7-519BA5756F05}" dt="2024-06-11T10:41:49.019" v="352" actId="14100"/>
          <ac:picMkLst>
            <pc:docMk/>
            <pc:sldMk cId="3475902319" sldId="264"/>
            <ac:picMk id="11" creationId="{7162AE46-BC74-E676-77E1-FC2F65709B58}"/>
          </ac:picMkLst>
        </pc:picChg>
        <pc:picChg chg="add mod">
          <ac:chgData name="锐冰 郭" userId="8db852230c2a21fa" providerId="LiveId" clId="{B9ACC14C-47CE-4129-A3F7-519BA5756F05}" dt="2024-06-11T10:42:00.937" v="354" actId="1076"/>
          <ac:picMkLst>
            <pc:docMk/>
            <pc:sldMk cId="3475902319" sldId="264"/>
            <ac:picMk id="13" creationId="{463AF7C8-FF6A-6EC3-9996-2A5FF8543C0C}"/>
          </ac:picMkLst>
        </pc:picChg>
      </pc:sldChg>
      <pc:sldChg chg="addSp delSp modSp new mod">
        <pc:chgData name="锐冰 郭" userId="8db852230c2a21fa" providerId="LiveId" clId="{B9ACC14C-47CE-4129-A3F7-519BA5756F05}" dt="2024-06-11T10:42:37.968" v="363"/>
        <pc:sldMkLst>
          <pc:docMk/>
          <pc:sldMk cId="2062552370" sldId="265"/>
        </pc:sldMkLst>
        <pc:spChg chg="del">
          <ac:chgData name="锐冰 郭" userId="8db852230c2a21fa" providerId="LiveId" clId="{B9ACC14C-47CE-4129-A3F7-519BA5756F05}" dt="2024-06-11T10:42:13.052" v="356" actId="478"/>
          <ac:spMkLst>
            <pc:docMk/>
            <pc:sldMk cId="2062552370" sldId="265"/>
            <ac:spMk id="2" creationId="{7A1BB1AC-071C-C48A-B5C5-4E8A78F6D417}"/>
          </ac:spMkLst>
        </pc:spChg>
        <pc:spChg chg="del">
          <ac:chgData name="锐冰 郭" userId="8db852230c2a21fa" providerId="LiveId" clId="{B9ACC14C-47CE-4129-A3F7-519BA5756F05}" dt="2024-06-11T10:42:16.346" v="357" actId="478"/>
          <ac:spMkLst>
            <pc:docMk/>
            <pc:sldMk cId="2062552370" sldId="265"/>
            <ac:spMk id="3" creationId="{0CDE1253-9B05-3B65-2E99-2A9711A0B433}"/>
          </ac:spMkLst>
        </pc:spChg>
        <pc:spChg chg="add mod">
          <ac:chgData name="锐冰 郭" userId="8db852230c2a21fa" providerId="LiveId" clId="{B9ACC14C-47CE-4129-A3F7-519BA5756F05}" dt="2024-06-11T10:42:37.968" v="363"/>
          <ac:spMkLst>
            <pc:docMk/>
            <pc:sldMk cId="2062552370" sldId="265"/>
            <ac:spMk id="4" creationId="{3B16728D-DE7D-BC50-B090-89BE5CA54C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35FA3-F676-412C-9550-996A1B1B64BF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FD16C-0BF2-4D2B-A449-806687E32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1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FD16C-0BF2-4D2B-A449-806687E328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8E2AE-B775-EF83-2F27-56B87FE0A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CC72BC-7457-0C5F-349E-6D1E88259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12DBE-C45F-F1AD-E432-4FB4733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04E96-8851-F1D0-F344-4BE69846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6E274-B566-2D08-8927-4612CE8F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6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0D558-5843-8D31-6743-6F81905C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3F852-52E2-B17C-6B76-44B6CC96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69E17-69E8-DA9E-4CC4-2EC8D483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C1F46-1AD2-15C0-4540-920AAD09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7843D-E6DA-05F2-884C-20113A3B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0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D542D6-22A3-F6C7-777E-C0147C0A5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3F338-C490-F112-6DB1-AA955144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A6B05-8C1B-4669-1342-C9147EFF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6C5A8-B89F-E66A-26E3-3BA181D5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34663-2E0F-C210-75FF-F791B49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1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D265-73BB-C322-0EDE-48F9A976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46063-23F0-5AC5-BA8E-FCB5987F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4B2E6-C9DE-AA33-F435-B65EA790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2FEB3-E862-7AD9-4668-CCAE3BA5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E677-9425-FBC8-5326-6D2553A7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EEAC1-5879-266B-574D-6AF1C3D8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BBE8B-878F-6CD5-F56B-D0B16919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A2A7E-774F-1935-2E51-0F3AE98A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F1F78-FDC4-AA2A-DA60-C9BE30A1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D4FF4-7BD4-5811-1BD8-81835C0E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5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6C7D-56E1-3537-699A-62B4EAB3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E85F1-DCC8-3730-4751-589380472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595EB-2C9E-FE99-B8D4-26A8EC7EB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6FA99-B505-B06D-461E-65D363F6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D63C1-A900-A15F-EDC9-325F7ACD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83DA1-757A-1DF5-53FC-B52D2AF6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0605-6820-F8BB-F80D-D5D6E140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826E-306E-6269-4E67-EC877162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43B1E3-E6B1-A576-2DA5-9468C3E0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720230-D6F0-FC74-34A6-2D5DBB272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BFB82-16E1-07F1-7932-4F6AAFA48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AE5EB-BBC7-69E1-CF2E-776D7974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61A22-193F-2026-4131-D17597DA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89938-F794-B81D-700C-35A328D2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A0329-204B-BC5F-9FC5-2CFA3624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E20300-717C-A7A6-3A6E-53C37619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5DD8D7-2824-EFEA-E0E8-B205EB7B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E963D-6A9B-A456-0DA3-6D055537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0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C1DF7-C399-FABE-CE4B-F5031273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7588B4-BDA9-CBCA-EFE0-5063B0F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BC3C9-731D-7EE6-34F2-023FA95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8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7C71-1AEB-7611-81C6-729A9391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4FD2F-7667-5E69-65B5-E8891879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7D697-CAE5-EAFB-BC83-DD13F55FC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C8F2E-DA78-DB0A-0F48-EA54F218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079D3-4158-FE23-223D-48AFC027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DDC7-9332-3A7C-3636-7F489FA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6A5DA-4366-67EF-9A7E-D1245249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4957D-1518-82A9-0633-C20C87C7B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C7E179-A9B0-F241-9266-888CE9DF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E30D3-48B1-2CB6-BC53-BE98CBC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28590-E534-5975-269A-79152555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773F9-F699-C29A-3157-671674E2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6EB1F-0DE7-FDF4-DF4F-A4550913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651CA-090D-E312-8FD6-2A4934C53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2E8AB-0040-F63B-4936-4756F3431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4E922-7E4E-B52E-B264-2A052CEF6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F95C9-B5CE-49C7-8400-DEED0ED22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9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1C572-F001-502E-C37D-A1F65B991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基于人工智能的量化交易策略设计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341F45-3F03-4035-0864-565D94C4C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646"/>
            <a:ext cx="9144000" cy="1655762"/>
          </a:xfrm>
        </p:spPr>
        <p:txBody>
          <a:bodyPr/>
          <a:lstStyle/>
          <a:p>
            <a:r>
              <a:rPr lang="zh-CN" altLang="en-US" dirty="0"/>
              <a:t>刘锦坤</a:t>
            </a:r>
            <a:endParaRPr lang="en-US" altLang="zh-CN" dirty="0"/>
          </a:p>
          <a:p>
            <a:r>
              <a:rPr lang="zh-CN" altLang="en-US" dirty="0"/>
              <a:t>郭锐冰</a:t>
            </a:r>
            <a:endParaRPr lang="en-US" altLang="zh-CN" dirty="0"/>
          </a:p>
          <a:p>
            <a:r>
              <a:rPr lang="zh-CN" altLang="en-US" dirty="0"/>
              <a:t>陈飞扬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8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3DC108-55EE-449D-84B4-4D07E3B05168}"/>
              </a:ext>
            </a:extLst>
          </p:cNvPr>
          <p:cNvSpPr txBox="1"/>
          <p:nvPr/>
        </p:nvSpPr>
        <p:spPr>
          <a:xfrm>
            <a:off x="2387261" y="625966"/>
            <a:ext cx="216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 2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D89DC0-29F1-4512-82A8-6232944602AE}"/>
              </a:ext>
            </a:extLst>
          </p:cNvPr>
          <p:cNvSpPr txBox="1"/>
          <p:nvPr/>
        </p:nvSpPr>
        <p:spPr>
          <a:xfrm>
            <a:off x="2352999" y="1278434"/>
            <a:ext cx="136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郭锐冰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F7C032-9D6B-4EFB-AA66-031E24EAEBD9}"/>
              </a:ext>
            </a:extLst>
          </p:cNvPr>
          <p:cNvGrpSpPr/>
          <p:nvPr/>
        </p:nvGrpSpPr>
        <p:grpSpPr>
          <a:xfrm>
            <a:off x="5615277" y="1908580"/>
            <a:ext cx="3414168" cy="3283248"/>
            <a:chOff x="2681832" y="2037455"/>
            <a:chExt cx="3414168" cy="3283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DEA1DD3-1524-45FC-BB72-86A1CD0223F8}"/>
                </a:ext>
              </a:extLst>
            </p:cNvPr>
            <p:cNvSpPr txBox="1"/>
            <p:nvPr/>
          </p:nvSpPr>
          <p:spPr>
            <a:xfrm>
              <a:off x="3634075" y="2037455"/>
              <a:ext cx="2461925" cy="322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Job1</a:t>
              </a:r>
            </a:p>
            <a:p>
              <a:pPr>
                <a:lnSpc>
                  <a:spcPct val="150000"/>
                </a:lnSpc>
              </a:pP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Job2</a:t>
              </a:r>
            </a:p>
            <a:p>
              <a:pPr>
                <a:lnSpc>
                  <a:spcPct val="150000"/>
                </a:lnSpc>
              </a:pP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Job3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1E10FCB5-5A1C-425F-81FA-8EDAB1F4BB4D}"/>
                </a:ext>
              </a:extLst>
            </p:cNvPr>
            <p:cNvSpPr/>
            <p:nvPr/>
          </p:nvSpPr>
          <p:spPr>
            <a:xfrm>
              <a:off x="2681832" y="2037455"/>
              <a:ext cx="711882" cy="328324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A02B2B0-28DC-44E2-B492-4BCB2B25F976}"/>
              </a:ext>
            </a:extLst>
          </p:cNvPr>
          <p:cNvCxnSpPr>
            <a:cxnSpLocks/>
          </p:cNvCxnSpPr>
          <p:nvPr/>
        </p:nvCxnSpPr>
        <p:spPr>
          <a:xfrm>
            <a:off x="4222198" y="625966"/>
            <a:ext cx="0" cy="5744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5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31B29-259F-0D0F-D6D9-295AB510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优化结果与策略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6862A-662E-D2DB-33A4-C3A874BA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优化各种超参数，使得测试集正确率与训练集接近。训练成果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E0690B-10DC-3314-5C9C-978907CC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26" y="2617190"/>
            <a:ext cx="502037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03362-BF2A-583F-6086-04703CB3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002765.XSHE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300B95-16E9-8192-C24F-D0070EDCD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821" y="1825625"/>
            <a:ext cx="5886358" cy="4351338"/>
          </a:xfrm>
        </p:spPr>
      </p:pic>
    </p:spTree>
    <p:extLst>
      <p:ext uri="{BB962C8B-B14F-4D97-AF65-F5344CB8AC3E}">
        <p14:creationId xmlns:p14="http://schemas.microsoft.com/office/powerpoint/2010/main" val="385853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799F5-019B-441D-2BA7-6AD12367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F96E2-0E6D-174A-A068-C4137E9B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8029"/>
            <a:ext cx="4280807" cy="3988934"/>
          </a:xfrm>
        </p:spPr>
        <p:txBody>
          <a:bodyPr/>
          <a:lstStyle/>
          <a:p>
            <a:r>
              <a:rPr lang="zh-CN" altLang="en-US" dirty="0"/>
              <a:t>使用训练的结果，在测试集上尝试建立策略：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）当上涨概率大于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P_b</a:t>
            </a:r>
            <a:r>
              <a:rPr lang="zh-CN" altLang="en-US" dirty="0"/>
              <a:t>时以收盘价买入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）买入后若上涨概率小于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P_s</a:t>
            </a:r>
            <a:r>
              <a:rPr lang="zh-CN" alt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卖出，或跌幅大于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20%</a:t>
            </a:r>
            <a:r>
              <a:rPr lang="zh-CN" alt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止损</a:t>
            </a:r>
            <a:endParaRPr lang="en-US" altLang="zh-CN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FA1B38-3828-B38E-3A3F-30AAD440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09" y="1608156"/>
            <a:ext cx="5203196" cy="44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4B23A6-73CC-EE2E-5F36-91F92662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694285"/>
            <a:ext cx="7405008" cy="5293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094B45-6080-FF46-9F87-07FFBF6D6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78" y="0"/>
            <a:ext cx="198432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62AE46-BC74-E676-77E1-FC2F65709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269" y="0"/>
            <a:ext cx="2025857" cy="51516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3AF7C8-FF6A-6EC3-9996-2A5FF8543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241" y="6091905"/>
            <a:ext cx="220058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0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16728D-DE7D-BC50-B090-89BE5CA54C47}"/>
              </a:ext>
            </a:extLst>
          </p:cNvPr>
          <p:cNvSpPr/>
          <p:nvPr/>
        </p:nvSpPr>
        <p:spPr>
          <a:xfrm>
            <a:off x="4964920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6255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564C77-420C-4DC4-ABAA-C8CC12889A6E}"/>
              </a:ext>
            </a:extLst>
          </p:cNvPr>
          <p:cNvSpPr txBox="1"/>
          <p:nvPr/>
        </p:nvSpPr>
        <p:spPr>
          <a:xfrm>
            <a:off x="2387261" y="625966"/>
            <a:ext cx="216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 1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4F8173F-3F34-4A0B-8F68-594B45667F3F}"/>
              </a:ext>
            </a:extLst>
          </p:cNvPr>
          <p:cNvGrpSpPr/>
          <p:nvPr/>
        </p:nvGrpSpPr>
        <p:grpSpPr>
          <a:xfrm>
            <a:off x="5615277" y="1908580"/>
            <a:ext cx="3414168" cy="3283248"/>
            <a:chOff x="2681832" y="2037455"/>
            <a:chExt cx="3414168" cy="328324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CCA4885-254A-4E77-B864-23C2A9C23985}"/>
                </a:ext>
              </a:extLst>
            </p:cNvPr>
            <p:cNvSpPr txBox="1"/>
            <p:nvPr/>
          </p:nvSpPr>
          <p:spPr>
            <a:xfrm>
              <a:off x="3634075" y="2037455"/>
              <a:ext cx="2461925" cy="322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模型设计</a:t>
              </a: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数据处理</a:t>
              </a: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代码实现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B579D9CF-BADF-4BA7-A6E9-FB4619AA643A}"/>
                </a:ext>
              </a:extLst>
            </p:cNvPr>
            <p:cNvSpPr/>
            <p:nvPr/>
          </p:nvSpPr>
          <p:spPr>
            <a:xfrm>
              <a:off x="2681832" y="2037455"/>
              <a:ext cx="711882" cy="328324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DEC96B-EBE7-427E-9B7D-5952A5927881}"/>
              </a:ext>
            </a:extLst>
          </p:cNvPr>
          <p:cNvCxnSpPr>
            <a:cxnSpLocks/>
          </p:cNvCxnSpPr>
          <p:nvPr/>
        </p:nvCxnSpPr>
        <p:spPr>
          <a:xfrm>
            <a:off x="4222198" y="625966"/>
            <a:ext cx="0" cy="5744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77AE1E2-8077-4BEE-B6B9-8923E481DC28}"/>
              </a:ext>
            </a:extLst>
          </p:cNvPr>
          <p:cNvSpPr txBox="1"/>
          <p:nvPr/>
        </p:nvSpPr>
        <p:spPr>
          <a:xfrm>
            <a:off x="2352999" y="1278434"/>
            <a:ext cx="136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刘锦坤</a:t>
            </a:r>
          </a:p>
        </p:txBody>
      </p:sp>
    </p:spTree>
    <p:extLst>
      <p:ext uri="{BB962C8B-B14F-4D97-AF65-F5344CB8AC3E}">
        <p14:creationId xmlns:p14="http://schemas.microsoft.com/office/powerpoint/2010/main" val="286683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317ACB-348F-1AA9-D861-5F82526C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 fontScale="90000"/>
          </a:bodyPr>
          <a:lstStyle/>
          <a:p>
            <a:r>
              <a:rPr lang="en-US" altLang="zh-CN" sz="3600" b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Goal&amp;Implementation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D0080B-6C26-4D5C-2217-FDB56FE87E23}"/>
              </a:ext>
            </a:extLst>
          </p:cNvPr>
          <p:cNvSpPr txBox="1"/>
          <p:nvPr/>
        </p:nvSpPr>
        <p:spPr>
          <a:xfrm>
            <a:off x="1127606" y="1135284"/>
            <a:ext cx="9936787" cy="14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Goal: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根据过去一段时间内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days_before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一支股票的交易数据，判断接下来一段时间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days_after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内，股票呈现多头趋势还是空头趋势（股价是上涨还是下跌）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根据模型的判断买入和卖出股票，实现经济收益。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A72288-65C9-4B31-AE27-2A335213EF62}"/>
              </a:ext>
            </a:extLst>
          </p:cNvPr>
          <p:cNvSpPr txBox="1"/>
          <p:nvPr/>
        </p:nvSpPr>
        <p:spPr>
          <a:xfrm>
            <a:off x="1127606" y="2969198"/>
            <a:ext cx="9936787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Implementation: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建立一个神经网络模型，模型输入为过去一段时间的交易数据，预期输出接下来一段时间内股票上涨和下跌的概率。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5574DB-9BE3-4B10-92B6-177421289D25}"/>
              </a:ext>
            </a:extLst>
          </p:cNvPr>
          <p:cNvSpPr txBox="1"/>
          <p:nvPr/>
        </p:nvSpPr>
        <p:spPr>
          <a:xfrm>
            <a:off x="1305345" y="4651780"/>
            <a:ext cx="958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神经网络的训练是监督学习的过程，我们需要过去交易中股票的买卖数据和股价数据作为训练原始数据。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FDEF46-4223-4F84-A898-FA23E5467E51}"/>
              </a:ext>
            </a:extLst>
          </p:cNvPr>
          <p:cNvSpPr txBox="1"/>
          <p:nvPr/>
        </p:nvSpPr>
        <p:spPr>
          <a:xfrm>
            <a:off x="2053933" y="5823930"/>
            <a:ext cx="80841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trike="sngStrik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Attention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Data is all we need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76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317ACB-348F-1AA9-D861-5F82526C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Acquisition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C0AC8B-54DA-4EE1-B2B6-21853F9EA285}"/>
              </a:ext>
            </a:extLst>
          </p:cNvPr>
          <p:cNvSpPr txBox="1"/>
          <p:nvPr/>
        </p:nvSpPr>
        <p:spPr>
          <a:xfrm>
            <a:off x="1131237" y="873457"/>
            <a:ext cx="992952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为了获取过去的股票交易数据作为训练数据，外联了</a:t>
            </a:r>
            <a:r>
              <a:rPr lang="zh-CN" altLang="en-US" u="sng" dirty="0"/>
              <a:t>聚宽量化投研平台（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JoinQuant</a:t>
            </a:r>
            <a:r>
              <a:rPr lang="zh-CN" altLang="en-US" u="sng" dirty="0"/>
              <a:t>平台）</a:t>
            </a:r>
            <a:r>
              <a:rPr lang="zh-CN" altLang="en-US" dirty="0"/>
              <a:t>，对方愿意为我们提供过往股票交易数据。可以通过其提供的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/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dirty="0"/>
              <a:t>访问获取过往股票交易数据。用于下一步的数据处理。</a:t>
            </a:r>
            <a:endParaRPr lang="zh-CN" altLang="en-US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AB3F68-EC8C-4BBA-A101-53AE0A5BA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53" y="2313486"/>
            <a:ext cx="3577457" cy="3577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6D725C-A579-4C69-906E-32C73163E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42" y="2270658"/>
            <a:ext cx="3987707" cy="36202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4EE254-3F5E-4381-8375-9FBC07F92655}"/>
              </a:ext>
            </a:extLst>
          </p:cNvPr>
          <p:cNvSpPr txBox="1"/>
          <p:nvPr/>
        </p:nvSpPr>
        <p:spPr>
          <a:xfrm>
            <a:off x="2053932" y="6118502"/>
            <a:ext cx="80841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trike="sngStrik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Attention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Model is all we need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05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D8106-DEE1-BBF3-AAE7-083D7906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Layer</a:t>
            </a:r>
            <a:endParaRPr lang="zh-CN" alt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3C4457-666F-8B12-7AB1-44F80D1980EF}"/>
              </a:ext>
            </a:extLst>
          </p:cNvPr>
          <p:cNvSpPr txBox="1"/>
          <p:nvPr/>
        </p:nvSpPr>
        <p:spPr>
          <a:xfrm>
            <a:off x="1302223" y="1026994"/>
            <a:ext cx="9587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股票数据属于典型的时间序列数据，在查阅相关资料中发现，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Recurrent Neural Network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类神经网络以其独特的构造适合时间序列的模型。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E49745-244F-7333-6122-7B11F62A114B}"/>
              </a:ext>
            </a:extLst>
          </p:cNvPr>
          <p:cNvGrpSpPr/>
          <p:nvPr/>
        </p:nvGrpSpPr>
        <p:grpSpPr>
          <a:xfrm>
            <a:off x="2257392" y="1734880"/>
            <a:ext cx="6858352" cy="4852662"/>
            <a:chOff x="2257392" y="1734880"/>
            <a:chExt cx="6858352" cy="48526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B844356-32E5-9A8B-2A49-DA7539463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392" y="1734880"/>
              <a:ext cx="6858352" cy="448333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F807634-831F-AE78-B9AF-5D495EB21054}"/>
                </a:ext>
              </a:extLst>
            </p:cNvPr>
            <p:cNvSpPr txBox="1"/>
            <p:nvPr/>
          </p:nvSpPr>
          <p:spPr>
            <a:xfrm>
              <a:off x="3386737" y="6218210"/>
              <a:ext cx="509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 RNN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06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0AB66FE-E900-A10C-4618-8B28FC9D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Layer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76871-F2A7-94BD-C514-B3F40145D54B}"/>
              </a:ext>
            </a:extLst>
          </p:cNvPr>
          <p:cNvSpPr txBox="1"/>
          <p:nvPr/>
        </p:nvSpPr>
        <p:spPr>
          <a:xfrm>
            <a:off x="1302223" y="972403"/>
            <a:ext cx="9587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但是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模型存在对于长距离关系捕捉的不足，序列前端的信息可能在循环传递中被遗忘，对于股票来说，以前的一次暴跌和暴涨很可能就会影响后续投资者的信心，因此我们最终采取了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Short Term Memory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5E402B-327F-1A4E-6D82-9C27BD63B0B4}"/>
              </a:ext>
            </a:extLst>
          </p:cNvPr>
          <p:cNvGrpSpPr/>
          <p:nvPr/>
        </p:nvGrpSpPr>
        <p:grpSpPr>
          <a:xfrm>
            <a:off x="2886501" y="2087012"/>
            <a:ext cx="6418998" cy="4498032"/>
            <a:chOff x="2886501" y="2087012"/>
            <a:chExt cx="6418998" cy="44980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B8563BF-6F25-E6D6-3CD7-57D9584CC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501" y="2087012"/>
              <a:ext cx="5574149" cy="4149644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0DBB18E-0540-AA13-9502-E9C90A21B32D}"/>
                </a:ext>
              </a:extLst>
            </p:cNvPr>
            <p:cNvSpPr txBox="1"/>
            <p:nvPr/>
          </p:nvSpPr>
          <p:spPr>
            <a:xfrm>
              <a:off x="2918347" y="6215712"/>
              <a:ext cx="638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.LSTM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模型的改进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82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8D5872F-1C94-6E41-B8F5-09C6EA3E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Network Design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00BFD7-06EB-A958-F687-E128DC581203}"/>
              </a:ext>
            </a:extLst>
          </p:cNvPr>
          <p:cNvSpPr txBox="1"/>
          <p:nvPr/>
        </p:nvSpPr>
        <p:spPr>
          <a:xfrm>
            <a:off x="758588" y="115980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最后设计神经网络结构如下图所示：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5914BE-02FD-4CE5-B0F3-F82AD622B072}"/>
              </a:ext>
            </a:extLst>
          </p:cNvPr>
          <p:cNvGrpSpPr/>
          <p:nvPr/>
        </p:nvGrpSpPr>
        <p:grpSpPr>
          <a:xfrm>
            <a:off x="2463065" y="2281990"/>
            <a:ext cx="7265869" cy="3298813"/>
            <a:chOff x="2540917" y="1765279"/>
            <a:chExt cx="7265869" cy="3298813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EF5D73B-ACD7-346E-2E9A-8BCB317286A4}"/>
                </a:ext>
              </a:extLst>
            </p:cNvPr>
            <p:cNvGrpSpPr/>
            <p:nvPr/>
          </p:nvGrpSpPr>
          <p:grpSpPr>
            <a:xfrm>
              <a:off x="2540917" y="1765279"/>
              <a:ext cx="7265869" cy="2671387"/>
              <a:chOff x="1806738" y="2510095"/>
              <a:chExt cx="8648525" cy="34664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EFE995B-3943-D18F-DC83-4EEB0DCBD168}"/>
                  </a:ext>
                </a:extLst>
              </p:cNvPr>
              <p:cNvSpPr/>
              <p:nvPr/>
            </p:nvSpPr>
            <p:spPr>
              <a:xfrm>
                <a:off x="6743701" y="2510095"/>
                <a:ext cx="2503226" cy="10327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 Layer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8949C03-D914-381E-BDA0-84E66352D1B2}"/>
                  </a:ext>
                </a:extLst>
              </p:cNvPr>
              <p:cNvSpPr/>
              <p:nvPr/>
            </p:nvSpPr>
            <p:spPr>
              <a:xfrm>
                <a:off x="1806738" y="2510095"/>
                <a:ext cx="2503225" cy="10327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 Layer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D3A2994-E04C-A864-DF2D-EBC8A3DE68C1}"/>
                  </a:ext>
                </a:extLst>
              </p:cNvPr>
              <p:cNvSpPr/>
              <p:nvPr/>
            </p:nvSpPr>
            <p:spPr>
              <a:xfrm>
                <a:off x="1806738" y="4585465"/>
                <a:ext cx="2503225" cy="1391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Tensor</a:t>
                </a: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NumSample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SequenceLen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ctr"/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FeatureNum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89090A5A-6E7B-9562-5BC9-8E1ECB91FD84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V="1">
                <a:off x="3058351" y="3542893"/>
                <a:ext cx="0" cy="10425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A7E99F9B-711A-4930-4F08-A4B8453F7052}"/>
                  </a:ext>
                </a:extLst>
              </p:cNvPr>
              <p:cNvCxnSpPr>
                <a:cxnSpLocks/>
                <a:stCxn id="18" idx="3"/>
                <a:endCxn id="31" idx="1"/>
              </p:cNvCxnSpPr>
              <p:nvPr/>
            </p:nvCxnSpPr>
            <p:spPr>
              <a:xfrm>
                <a:off x="4309963" y="3026494"/>
                <a:ext cx="24337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5035EC65-432D-1A0D-E48C-CEF419438F43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7995314" y="3542893"/>
                <a:ext cx="0" cy="10425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EF01715-7E78-41E9-9D88-ECEE8C336710}"/>
                  </a:ext>
                </a:extLst>
              </p:cNvPr>
              <p:cNvSpPr/>
              <p:nvPr/>
            </p:nvSpPr>
            <p:spPr>
              <a:xfrm>
                <a:off x="6743701" y="4585465"/>
                <a:ext cx="2503226" cy="1391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RisePro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DropPro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70C0C5D-0DF7-9BA9-0D40-87AB6B29A373}"/>
                  </a:ext>
                </a:extLst>
              </p:cNvPr>
              <p:cNvSpPr txBox="1"/>
              <p:nvPr/>
            </p:nvSpPr>
            <p:spPr>
              <a:xfrm>
                <a:off x="7460603" y="3838310"/>
                <a:ext cx="2994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SoftMax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51DAB21-CED7-64A5-A377-94E8EF60701D}"/>
                  </a:ext>
                </a:extLst>
              </p:cNvPr>
              <p:cNvSpPr txBox="1"/>
              <p:nvPr/>
            </p:nvSpPr>
            <p:spPr>
              <a:xfrm>
                <a:off x="4283753" y="3188950"/>
                <a:ext cx="23693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The Last Neuron Output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C78AB09-4512-5673-3D54-70F79E2CF996}"/>
                </a:ext>
              </a:extLst>
            </p:cNvPr>
            <p:cNvSpPr txBox="1"/>
            <p:nvPr/>
          </p:nvSpPr>
          <p:spPr>
            <a:xfrm>
              <a:off x="2663656" y="4694760"/>
              <a:ext cx="638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网络设计图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86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086FC6B-64BD-43C0-BFDB-2F3F3A35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Processing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02547-B465-4B37-9908-1163496BB91A}"/>
              </a:ext>
            </a:extLst>
          </p:cNvPr>
          <p:cNvSpPr txBox="1"/>
          <p:nvPr/>
        </p:nvSpPr>
        <p:spPr>
          <a:xfrm>
            <a:off x="1717313" y="1141467"/>
            <a:ext cx="8757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最终汇集了目标股票在过去每天的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开盘价、收盘价、盘中高价、盘中低价、成交量、成交额、前天收盘价、成交均价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八大数据作为原始特征数据。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9AAB93-D243-4D2F-BC46-48F36E2D9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08"/>
          <a:stretch/>
        </p:blipFill>
        <p:spPr>
          <a:xfrm>
            <a:off x="1948470" y="1849353"/>
            <a:ext cx="7815359" cy="14768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18E0FF9-E484-4927-AAC0-C731B41A5DDB}"/>
              </a:ext>
            </a:extLst>
          </p:cNvPr>
          <p:cNvSpPr txBox="1"/>
          <p:nvPr/>
        </p:nvSpPr>
        <p:spPr>
          <a:xfrm>
            <a:off x="693473" y="3654763"/>
            <a:ext cx="103222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数据预处理：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为了使数据中的特征能够更好的被模型捕捉，对数据进行了预处理。借鉴到股票市场常用的一些技术形态（放量上涨，缩量下跌），（尤其是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股市场）交易数据直接的值并不很好的反应多头空头趋势，其量比更反应市场情绪（例如今日交易量与昨日交易量的比值），因此将上述八项数据分别与前一天的比值作为每天的处理后数据，得到预处理后的数据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2E2C29-DF12-4382-AA1D-10F5B885F28C}"/>
              </a:ext>
            </a:extLst>
          </p:cNvPr>
          <p:cNvSpPr txBox="1"/>
          <p:nvPr/>
        </p:nvSpPr>
        <p:spPr>
          <a:xfrm>
            <a:off x="693473" y="4950539"/>
            <a:ext cx="10969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in range(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x[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original_data.loc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[i+1:i +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days_before,‘open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’:].values/</a:t>
            </a:r>
            <a:r>
              <a:rPr lang="zh-CN" altLang="en-US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\...</a:t>
            </a:r>
            <a:endParaRPr lang="en-US" altLang="zh-CN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original_data.loc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i:i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+ days_before-1, 'open':].values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CA6E58-6957-41F2-9998-909CD4D667D4}"/>
              </a:ext>
            </a:extLst>
          </p:cNvPr>
          <p:cNvSpPr txBox="1"/>
          <p:nvPr/>
        </p:nvSpPr>
        <p:spPr>
          <a:xfrm>
            <a:off x="583007" y="6044859"/>
            <a:ext cx="1054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而每个样本的训练标签则由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days_after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后股票涨跌决定，相对今日上涨涨则为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[0, 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，下跌则为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[1, 0],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这使模型的训练目标输出。</a:t>
            </a:r>
          </a:p>
        </p:txBody>
      </p:sp>
    </p:spTree>
    <p:extLst>
      <p:ext uri="{BB962C8B-B14F-4D97-AF65-F5344CB8AC3E}">
        <p14:creationId xmlns:p14="http://schemas.microsoft.com/office/powerpoint/2010/main" val="271140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F0E57E2-86DB-40C1-876E-D9F3864E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5617510" cy="672129"/>
          </a:xfrm>
        </p:spPr>
        <p:txBody>
          <a:bodyPr>
            <a:normAutofit/>
          </a:bodyPr>
          <a:lstStyle/>
          <a:p>
            <a:r>
              <a:rPr lang="en-US" altLang="zh-CN" sz="3600" b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Implementation&amp;Training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15AA0E-0BEA-45AF-BD19-223603A5DDA7}"/>
              </a:ext>
            </a:extLst>
          </p:cNvPr>
          <p:cNvSpPr txBox="1"/>
          <p:nvPr/>
        </p:nvSpPr>
        <p:spPr>
          <a:xfrm>
            <a:off x="445760" y="1239051"/>
            <a:ext cx="938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在完成上述设计后，使用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建立了相应的神经网络模型并进行训练：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9D51DA-51FB-4A36-8D39-1AB718CCD08F}"/>
              </a:ext>
            </a:extLst>
          </p:cNvPr>
          <p:cNvSpPr txBox="1"/>
          <p:nvPr/>
        </p:nvSpPr>
        <p:spPr>
          <a:xfrm>
            <a:off x="1590994" y="1933127"/>
            <a:ext cx="9010011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由于问题本身接近分类问题（看涨或看跌），所以采用了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CrossEntropyLoss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（交错熵）作为损失函数。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通过查阅资料，选择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优化器作为训练过程的优化器。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为了克服过拟合现象，采取了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dropout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手段，在训练时会随机丢弃部分神经元。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为了加速训练，使用了本地的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RTX3060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RTX4060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CUDA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加速计算。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09A1535-14C5-48F0-A0D8-E7DAEAE57C00}"/>
              </a:ext>
            </a:extLst>
          </p:cNvPr>
          <p:cNvGrpSpPr/>
          <p:nvPr/>
        </p:nvGrpSpPr>
        <p:grpSpPr>
          <a:xfrm>
            <a:off x="1678446" y="4423317"/>
            <a:ext cx="8585540" cy="861495"/>
            <a:chOff x="1678446" y="4423317"/>
            <a:chExt cx="8585540" cy="86149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763642-713C-4817-B2BA-748DCFAD41FB}"/>
                </a:ext>
              </a:extLst>
            </p:cNvPr>
            <p:cNvSpPr txBox="1"/>
            <p:nvPr/>
          </p:nvSpPr>
          <p:spPr>
            <a:xfrm>
              <a:off x="1678446" y="4423317"/>
              <a:ext cx="8585540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模型成功训练并运行，但是可以调节超参数取得更好的效果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6F5B0D8-43D5-435D-8F76-FC481E3F69F2}"/>
                </a:ext>
              </a:extLst>
            </p:cNvPr>
            <p:cNvSpPr txBox="1"/>
            <p:nvPr/>
          </p:nvSpPr>
          <p:spPr>
            <a:xfrm>
              <a:off x="2575969" y="4915480"/>
              <a:ext cx="679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days_before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days_after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hidden_size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num_layer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dropout…</a:t>
              </a:r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A5FDE61-C5A3-4688-A55C-BC17336EACB3}"/>
              </a:ext>
            </a:extLst>
          </p:cNvPr>
          <p:cNvSpPr txBox="1"/>
          <p:nvPr/>
        </p:nvSpPr>
        <p:spPr>
          <a:xfrm>
            <a:off x="1929149" y="5774835"/>
            <a:ext cx="80841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trike="sngStrik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Attention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Hyperparameters is all we need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76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811</Words>
  <Application>Microsoft Office PowerPoint</Application>
  <PresentationFormat>宽屏</PresentationFormat>
  <Paragraphs>70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黑体</vt:lpstr>
      <vt:lpstr>宋体</vt:lpstr>
      <vt:lpstr>Arial</vt:lpstr>
      <vt:lpstr>Consolas</vt:lpstr>
      <vt:lpstr>Times New Roman</vt:lpstr>
      <vt:lpstr>Office 主题​​</vt:lpstr>
      <vt:lpstr>基于人工智能的量化交易策略设计</vt:lpstr>
      <vt:lpstr>PowerPoint 演示文稿</vt:lpstr>
      <vt:lpstr>Goal&amp;Implementation</vt:lpstr>
      <vt:lpstr>Data Acquisition</vt:lpstr>
      <vt:lpstr>RNN Layer</vt:lpstr>
      <vt:lpstr>LSTM Layer</vt:lpstr>
      <vt:lpstr>Network Design</vt:lpstr>
      <vt:lpstr>Data Processing</vt:lpstr>
      <vt:lpstr>Implementation&amp;Training</vt:lpstr>
      <vt:lpstr>PowerPoint 演示文稿</vt:lpstr>
      <vt:lpstr>优化结果与策略</vt:lpstr>
      <vt:lpstr>002765.XSHE</vt:lpstr>
      <vt:lpstr>简单策略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基于人工智能的量化交易策略设计</dc:title>
  <dc:creator>锐冰 郭</dc:creator>
  <cp:lastModifiedBy>刘锦坤</cp:lastModifiedBy>
  <cp:revision>48</cp:revision>
  <dcterms:created xsi:type="dcterms:W3CDTF">2024-06-11T02:41:35Z</dcterms:created>
  <dcterms:modified xsi:type="dcterms:W3CDTF">2024-06-11T14:57:12Z</dcterms:modified>
</cp:coreProperties>
</file>