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502004" r:id="rId1"/>
  </p:sldMasterIdLst>
  <p:notesMasterIdLst>
    <p:notesMasterId r:id="rId111"/>
  </p:notesMasterIdLst>
  <p:handoutMasterIdLst>
    <p:handoutMasterId r:id="rId112"/>
  </p:handoutMasterIdLst>
  <p:sldIdLst>
    <p:sldId id="2143" r:id="rId2"/>
    <p:sldId id="3493" r:id="rId3"/>
    <p:sldId id="3344" r:id="rId4"/>
    <p:sldId id="3345" r:id="rId5"/>
    <p:sldId id="3337" r:id="rId6"/>
    <p:sldId id="3338" r:id="rId7"/>
    <p:sldId id="3339" r:id="rId8"/>
    <p:sldId id="3346" r:id="rId9"/>
    <p:sldId id="3347" r:id="rId10"/>
    <p:sldId id="3340" r:id="rId11"/>
    <p:sldId id="3341" r:id="rId12"/>
    <p:sldId id="3342" r:id="rId13"/>
    <p:sldId id="3343" r:id="rId14"/>
    <p:sldId id="3348" r:id="rId15"/>
    <p:sldId id="3349" r:id="rId16"/>
    <p:sldId id="3350" r:id="rId17"/>
    <p:sldId id="3351" r:id="rId18"/>
    <p:sldId id="3353" r:id="rId19"/>
    <p:sldId id="3354" r:id="rId20"/>
    <p:sldId id="3355" r:id="rId21"/>
    <p:sldId id="3356" r:id="rId22"/>
    <p:sldId id="3357" r:id="rId23"/>
    <p:sldId id="3358" r:id="rId24"/>
    <p:sldId id="3377" r:id="rId25"/>
    <p:sldId id="3459" r:id="rId26"/>
    <p:sldId id="3382" r:id="rId27"/>
    <p:sldId id="3469" r:id="rId28"/>
    <p:sldId id="3477" r:id="rId29"/>
    <p:sldId id="3471" r:id="rId30"/>
    <p:sldId id="3478" r:id="rId31"/>
    <p:sldId id="3480" r:id="rId32"/>
    <p:sldId id="3481" r:id="rId33"/>
    <p:sldId id="3479" r:id="rId34"/>
    <p:sldId id="3473" r:id="rId35"/>
    <p:sldId id="3474" r:id="rId36"/>
    <p:sldId id="3482" r:id="rId37"/>
    <p:sldId id="3475" r:id="rId38"/>
    <p:sldId id="3483" r:id="rId39"/>
    <p:sldId id="3476" r:id="rId40"/>
    <p:sldId id="3465" r:id="rId41"/>
    <p:sldId id="3461" r:id="rId42"/>
    <p:sldId id="3486" r:id="rId43"/>
    <p:sldId id="3359" r:id="rId44"/>
    <p:sldId id="3360" r:id="rId45"/>
    <p:sldId id="3361" r:id="rId46"/>
    <p:sldId id="3362" r:id="rId47"/>
    <p:sldId id="3363" r:id="rId48"/>
    <p:sldId id="3364" r:id="rId49"/>
    <p:sldId id="3365" r:id="rId50"/>
    <p:sldId id="3366" r:id="rId51"/>
    <p:sldId id="3491" r:id="rId52"/>
    <p:sldId id="3492" r:id="rId53"/>
    <p:sldId id="3383" r:id="rId54"/>
    <p:sldId id="3384" r:id="rId55"/>
    <p:sldId id="3385" r:id="rId56"/>
    <p:sldId id="3386" r:id="rId57"/>
    <p:sldId id="3387" r:id="rId58"/>
    <p:sldId id="3388" r:id="rId59"/>
    <p:sldId id="3389" r:id="rId60"/>
    <p:sldId id="3390" r:id="rId61"/>
    <p:sldId id="3391" r:id="rId62"/>
    <p:sldId id="3392" r:id="rId63"/>
    <p:sldId id="3393" r:id="rId64"/>
    <p:sldId id="3394" r:id="rId65"/>
    <p:sldId id="3395" r:id="rId66"/>
    <p:sldId id="3396" r:id="rId67"/>
    <p:sldId id="3397" r:id="rId68"/>
    <p:sldId id="3405" r:id="rId69"/>
    <p:sldId id="3404" r:id="rId70"/>
    <p:sldId id="3447" r:id="rId71"/>
    <p:sldId id="3398" r:id="rId72"/>
    <p:sldId id="3399" r:id="rId73"/>
    <p:sldId id="3400" r:id="rId74"/>
    <p:sldId id="3401" r:id="rId75"/>
    <p:sldId id="3403" r:id="rId76"/>
    <p:sldId id="3406" r:id="rId77"/>
    <p:sldId id="3407" r:id="rId78"/>
    <p:sldId id="3408" r:id="rId79"/>
    <p:sldId id="3378" r:id="rId80"/>
    <p:sldId id="3416" r:id="rId81"/>
    <p:sldId id="3409" r:id="rId82"/>
    <p:sldId id="3410" r:id="rId83"/>
    <p:sldId id="3417" r:id="rId84"/>
    <p:sldId id="3420" r:id="rId85"/>
    <p:sldId id="3421" r:id="rId86"/>
    <p:sldId id="3418" r:id="rId87"/>
    <p:sldId id="3422" r:id="rId88"/>
    <p:sldId id="3424" r:id="rId89"/>
    <p:sldId id="3425" r:id="rId90"/>
    <p:sldId id="3423" r:id="rId91"/>
    <p:sldId id="3419" r:id="rId92"/>
    <p:sldId id="3411" r:id="rId93"/>
    <p:sldId id="3412" r:id="rId94"/>
    <p:sldId id="3379" r:id="rId95"/>
    <p:sldId id="3428" r:id="rId96"/>
    <p:sldId id="3430" r:id="rId97"/>
    <p:sldId id="3431" r:id="rId98"/>
    <p:sldId id="3426" r:id="rId99"/>
    <p:sldId id="3449" r:id="rId100"/>
    <p:sldId id="3432" r:id="rId101"/>
    <p:sldId id="3435" r:id="rId102"/>
    <p:sldId id="3433" r:id="rId103"/>
    <p:sldId id="3434" r:id="rId104"/>
    <p:sldId id="3444" r:id="rId105"/>
    <p:sldId id="3436" r:id="rId106"/>
    <p:sldId id="3445" r:id="rId107"/>
    <p:sldId id="3429" r:id="rId108"/>
    <p:sldId id="3437" r:id="rId109"/>
    <p:sldId id="3443" r:id="rId110"/>
  </p:sldIdLst>
  <p:sldSz cx="12192000" cy="6858000"/>
  <p:notesSz cx="9798050" cy="6781800"/>
  <p:defaultTextStyle>
    <a:defPPr>
      <a:defRPr lang="zh-CN"/>
    </a:defPPr>
    <a:lvl1pPr algn="l" rtl="0" eaLnBrk="0" fontAlgn="base" hangingPunct="0">
      <a:spcBef>
        <a:spcPct val="0"/>
      </a:spcBef>
      <a:spcAft>
        <a:spcPct val="0"/>
      </a:spcAft>
      <a:defRPr kern="1200">
        <a:solidFill>
          <a:srgbClr val="800000"/>
        </a:solidFill>
        <a:latin typeface="华文中宋" charset="0"/>
        <a:ea typeface="宋体" charset="0"/>
        <a:cs typeface="+mn-cs"/>
      </a:defRPr>
    </a:lvl1pPr>
    <a:lvl2pPr marL="457200" algn="l" rtl="0" eaLnBrk="0" fontAlgn="base" hangingPunct="0">
      <a:spcBef>
        <a:spcPct val="0"/>
      </a:spcBef>
      <a:spcAft>
        <a:spcPct val="0"/>
      </a:spcAft>
      <a:defRPr kern="1200">
        <a:solidFill>
          <a:srgbClr val="800000"/>
        </a:solidFill>
        <a:latin typeface="华文中宋" charset="0"/>
        <a:ea typeface="宋体" charset="0"/>
        <a:cs typeface="+mn-cs"/>
      </a:defRPr>
    </a:lvl2pPr>
    <a:lvl3pPr marL="914400" algn="l" rtl="0" eaLnBrk="0" fontAlgn="base" hangingPunct="0">
      <a:spcBef>
        <a:spcPct val="0"/>
      </a:spcBef>
      <a:spcAft>
        <a:spcPct val="0"/>
      </a:spcAft>
      <a:defRPr kern="1200">
        <a:solidFill>
          <a:srgbClr val="800000"/>
        </a:solidFill>
        <a:latin typeface="华文中宋" charset="0"/>
        <a:ea typeface="宋体" charset="0"/>
        <a:cs typeface="+mn-cs"/>
      </a:defRPr>
    </a:lvl3pPr>
    <a:lvl4pPr marL="1371600" algn="l" rtl="0" eaLnBrk="0" fontAlgn="base" hangingPunct="0">
      <a:spcBef>
        <a:spcPct val="0"/>
      </a:spcBef>
      <a:spcAft>
        <a:spcPct val="0"/>
      </a:spcAft>
      <a:defRPr kern="1200">
        <a:solidFill>
          <a:srgbClr val="800000"/>
        </a:solidFill>
        <a:latin typeface="华文中宋" charset="0"/>
        <a:ea typeface="宋体" charset="0"/>
        <a:cs typeface="+mn-cs"/>
      </a:defRPr>
    </a:lvl4pPr>
    <a:lvl5pPr marL="1828800" algn="l" rtl="0" eaLnBrk="0" fontAlgn="base" hangingPunct="0">
      <a:spcBef>
        <a:spcPct val="0"/>
      </a:spcBef>
      <a:spcAft>
        <a:spcPct val="0"/>
      </a:spcAft>
      <a:defRPr kern="1200">
        <a:solidFill>
          <a:srgbClr val="800000"/>
        </a:solidFill>
        <a:latin typeface="华文中宋" charset="0"/>
        <a:ea typeface="宋体" charset="0"/>
        <a:cs typeface="+mn-cs"/>
      </a:defRPr>
    </a:lvl5pPr>
    <a:lvl6pPr marL="2286000" algn="l" defTabSz="914400" rtl="0" eaLnBrk="1" latinLnBrk="0" hangingPunct="1">
      <a:defRPr kern="1200">
        <a:solidFill>
          <a:srgbClr val="800000"/>
        </a:solidFill>
        <a:latin typeface="华文中宋" charset="0"/>
        <a:ea typeface="宋体" charset="0"/>
        <a:cs typeface="+mn-cs"/>
      </a:defRPr>
    </a:lvl6pPr>
    <a:lvl7pPr marL="2743200" algn="l" defTabSz="914400" rtl="0" eaLnBrk="1" latinLnBrk="0" hangingPunct="1">
      <a:defRPr kern="1200">
        <a:solidFill>
          <a:srgbClr val="800000"/>
        </a:solidFill>
        <a:latin typeface="华文中宋" charset="0"/>
        <a:ea typeface="宋体" charset="0"/>
        <a:cs typeface="+mn-cs"/>
      </a:defRPr>
    </a:lvl7pPr>
    <a:lvl8pPr marL="3200400" algn="l" defTabSz="914400" rtl="0" eaLnBrk="1" latinLnBrk="0" hangingPunct="1">
      <a:defRPr kern="1200">
        <a:solidFill>
          <a:srgbClr val="800000"/>
        </a:solidFill>
        <a:latin typeface="华文中宋" charset="0"/>
        <a:ea typeface="宋体" charset="0"/>
        <a:cs typeface="+mn-cs"/>
      </a:defRPr>
    </a:lvl8pPr>
    <a:lvl9pPr marL="3657600" algn="l" defTabSz="914400" rtl="0" eaLnBrk="1" latinLnBrk="0" hangingPunct="1">
      <a:defRPr kern="1200">
        <a:solidFill>
          <a:srgbClr val="800000"/>
        </a:solidFill>
        <a:latin typeface="华文中宋" charset="0"/>
        <a:ea typeface="宋体"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260" userDrawn="1">
          <p15:clr>
            <a:srgbClr val="A4A3A4"/>
          </p15:clr>
        </p15:guide>
        <p15:guide id="3" pos="3840" userDrawn="1">
          <p15:clr>
            <a:srgbClr val="A4A3A4"/>
          </p15:clr>
        </p15:guide>
      </p15:sldGuideLst>
    </p:ext>
    <p:ext uri="{2D200454-40CA-4A62-9FC3-DE9A4176ACB9}">
      <p15:notesGuideLst xmlns:p15="http://schemas.microsoft.com/office/powerpoint/2012/main">
        <p15:guide id="1" orient="horz" pos="2136">
          <p15:clr>
            <a:srgbClr val="A4A3A4"/>
          </p15:clr>
        </p15:guide>
        <p15:guide id="2" pos="308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F3F3F3"/>
    <a:srgbClr val="3333FF"/>
    <a:srgbClr val="196BFF"/>
    <a:srgbClr val="6AA6DE"/>
    <a:srgbClr val="4386FF"/>
    <a:srgbClr val="6FA4FF"/>
    <a:srgbClr val="000000"/>
    <a:srgbClr val="FD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3" autoAdjust="0"/>
    <p:restoredTop sz="99407" autoAdjust="0"/>
  </p:normalViewPr>
  <p:slideViewPr>
    <p:cSldViewPr>
      <p:cViewPr varScale="1">
        <p:scale>
          <a:sx n="94" d="100"/>
          <a:sy n="94" d="100"/>
        </p:scale>
        <p:origin x="74" y="154"/>
      </p:cViewPr>
      <p:guideLst>
        <p:guide orient="horz" pos="2160"/>
        <p:guide orient="horz" pos="22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1788" y="-96"/>
      </p:cViewPr>
      <p:guideLst>
        <p:guide orient="horz" pos="2136"/>
        <p:guide pos="308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5" Type="http://schemas.openxmlformats.org/officeDocument/2006/relationships/image" Target="../media/image63.wmf"/><Relationship Id="rId4" Type="http://schemas.openxmlformats.org/officeDocument/2006/relationships/image" Target="../media/image6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5" Type="http://schemas.openxmlformats.org/officeDocument/2006/relationships/image" Target="../media/image69.wmf"/><Relationship Id="rId4" Type="http://schemas.openxmlformats.org/officeDocument/2006/relationships/image" Target="../media/image6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5" Type="http://schemas.openxmlformats.org/officeDocument/2006/relationships/image" Target="../media/image81.wmf"/><Relationship Id="rId4" Type="http://schemas.openxmlformats.org/officeDocument/2006/relationships/image" Target="../media/image8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 Id="rId9" Type="http://schemas.openxmlformats.org/officeDocument/2006/relationships/image" Target="../media/image11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19.wmf"/><Relationship Id="rId1" Type="http://schemas.openxmlformats.org/officeDocument/2006/relationships/image" Target="../media/image11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5" Type="http://schemas.openxmlformats.org/officeDocument/2006/relationships/image" Target="../media/image125.wmf"/><Relationship Id="rId4" Type="http://schemas.openxmlformats.org/officeDocument/2006/relationships/image" Target="../media/image11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5" Type="http://schemas.openxmlformats.org/officeDocument/2006/relationships/image" Target="../media/image131.wmf"/><Relationship Id="rId4" Type="http://schemas.openxmlformats.org/officeDocument/2006/relationships/image" Target="../media/image13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 Id="rId4" Type="http://schemas.openxmlformats.org/officeDocument/2006/relationships/image" Target="../media/image135.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image" Target="../media/image139.wmf"/><Relationship Id="rId7" Type="http://schemas.openxmlformats.org/officeDocument/2006/relationships/image" Target="../media/image143.wmf"/><Relationship Id="rId2" Type="http://schemas.openxmlformats.org/officeDocument/2006/relationships/image" Target="../media/image138.wmf"/><Relationship Id="rId1" Type="http://schemas.openxmlformats.org/officeDocument/2006/relationships/image" Target="../media/image137.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40.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image" Target="../media/image147.wmf"/><Relationship Id="rId7" Type="http://schemas.openxmlformats.org/officeDocument/2006/relationships/image" Target="../media/image151.wmf"/><Relationship Id="rId2" Type="http://schemas.openxmlformats.org/officeDocument/2006/relationships/image" Target="../media/image146.wmf"/><Relationship Id="rId1" Type="http://schemas.openxmlformats.org/officeDocument/2006/relationships/image" Target="../media/image145.wmf"/><Relationship Id="rId6" Type="http://schemas.openxmlformats.org/officeDocument/2006/relationships/image" Target="../media/image150.wmf"/><Relationship Id="rId5" Type="http://schemas.openxmlformats.org/officeDocument/2006/relationships/image" Target="../media/image149.wmf"/><Relationship Id="rId4" Type="http://schemas.openxmlformats.org/officeDocument/2006/relationships/image" Target="../media/image148.wmf"/><Relationship Id="rId9" Type="http://schemas.openxmlformats.org/officeDocument/2006/relationships/image" Target="../media/image15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 Id="rId6" Type="http://schemas.openxmlformats.org/officeDocument/2006/relationships/image" Target="../media/image159.wmf"/><Relationship Id="rId5" Type="http://schemas.openxmlformats.org/officeDocument/2006/relationships/image" Target="../media/image158.wmf"/><Relationship Id="rId4" Type="http://schemas.openxmlformats.org/officeDocument/2006/relationships/image" Target="../media/image157.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image" Target="../media/image162.wmf"/><Relationship Id="rId7" Type="http://schemas.openxmlformats.org/officeDocument/2006/relationships/image" Target="../media/image166.wmf"/><Relationship Id="rId2" Type="http://schemas.openxmlformats.org/officeDocument/2006/relationships/image" Target="../media/image161.wmf"/><Relationship Id="rId1" Type="http://schemas.openxmlformats.org/officeDocument/2006/relationships/image" Target="../media/image160.wmf"/><Relationship Id="rId6" Type="http://schemas.openxmlformats.org/officeDocument/2006/relationships/image" Target="../media/image165.wmf"/><Relationship Id="rId5" Type="http://schemas.openxmlformats.org/officeDocument/2006/relationships/image" Target="../media/image164.wmf"/><Relationship Id="rId4" Type="http://schemas.openxmlformats.org/officeDocument/2006/relationships/image" Target="../media/image16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69.wmf"/><Relationship Id="rId1" Type="http://schemas.openxmlformats.org/officeDocument/2006/relationships/image" Target="../media/image16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71.wmf"/><Relationship Id="rId1" Type="http://schemas.openxmlformats.org/officeDocument/2006/relationships/image" Target="../media/image17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74.wmf"/><Relationship Id="rId7" Type="http://schemas.openxmlformats.org/officeDocument/2006/relationships/image" Target="../media/image178.wmf"/><Relationship Id="rId2" Type="http://schemas.openxmlformats.org/officeDocument/2006/relationships/image" Target="../media/image173.wmf"/><Relationship Id="rId1" Type="http://schemas.openxmlformats.org/officeDocument/2006/relationships/image" Target="../media/image172.wmf"/><Relationship Id="rId6" Type="http://schemas.openxmlformats.org/officeDocument/2006/relationships/image" Target="../media/image177.wmf"/><Relationship Id="rId5" Type="http://schemas.openxmlformats.org/officeDocument/2006/relationships/image" Target="../media/image176.wmf"/><Relationship Id="rId4" Type="http://schemas.openxmlformats.org/officeDocument/2006/relationships/image" Target="../media/image175.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79.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81.wmf"/><Relationship Id="rId1" Type="http://schemas.openxmlformats.org/officeDocument/2006/relationships/image" Target="../media/image18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1.wmf"/><Relationship Id="rId6" Type="http://schemas.openxmlformats.org/officeDocument/2006/relationships/image" Target="../media/image187.wmf"/><Relationship Id="rId5" Type="http://schemas.openxmlformats.org/officeDocument/2006/relationships/image" Target="../media/image186.wmf"/><Relationship Id="rId4" Type="http://schemas.openxmlformats.org/officeDocument/2006/relationships/image" Target="../media/image185.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89.wmf"/><Relationship Id="rId7" Type="http://schemas.openxmlformats.org/officeDocument/2006/relationships/image" Target="../media/image193.wmf"/><Relationship Id="rId2" Type="http://schemas.openxmlformats.org/officeDocument/2006/relationships/image" Target="../media/image188.wmf"/><Relationship Id="rId1" Type="http://schemas.openxmlformats.org/officeDocument/2006/relationships/image" Target="../media/image187.wmf"/><Relationship Id="rId6" Type="http://schemas.openxmlformats.org/officeDocument/2006/relationships/image" Target="../media/image192.wmf"/><Relationship Id="rId5" Type="http://schemas.openxmlformats.org/officeDocument/2006/relationships/image" Target="../media/image191.wmf"/><Relationship Id="rId4" Type="http://schemas.openxmlformats.org/officeDocument/2006/relationships/image" Target="../media/image190.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94.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97.wmf"/><Relationship Id="rId1" Type="http://schemas.openxmlformats.org/officeDocument/2006/relationships/image" Target="../media/image19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99.wmf"/><Relationship Id="rId1" Type="http://schemas.openxmlformats.org/officeDocument/2006/relationships/image" Target="../media/image198.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 Id="rId5" Type="http://schemas.openxmlformats.org/officeDocument/2006/relationships/image" Target="../media/image204.wmf"/><Relationship Id="rId4" Type="http://schemas.openxmlformats.org/officeDocument/2006/relationships/image" Target="../media/image20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6.wmf"/><Relationship Id="rId1" Type="http://schemas.openxmlformats.org/officeDocument/2006/relationships/image" Target="../media/image205.wmf"/><Relationship Id="rId6" Type="http://schemas.openxmlformats.org/officeDocument/2006/relationships/image" Target="../media/image210.wmf"/><Relationship Id="rId5" Type="http://schemas.openxmlformats.org/officeDocument/2006/relationships/image" Target="../media/image209.wmf"/><Relationship Id="rId4" Type="http://schemas.openxmlformats.org/officeDocument/2006/relationships/image" Target="../media/image208.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16.wmf"/><Relationship Id="rId3" Type="http://schemas.openxmlformats.org/officeDocument/2006/relationships/image" Target="../media/image213.wmf"/><Relationship Id="rId7" Type="http://schemas.openxmlformats.org/officeDocument/2006/relationships/image" Target="../media/image215.wmf"/><Relationship Id="rId2" Type="http://schemas.openxmlformats.org/officeDocument/2006/relationships/image" Target="../media/image212.wmf"/><Relationship Id="rId1" Type="http://schemas.openxmlformats.org/officeDocument/2006/relationships/image" Target="../media/image211.wmf"/><Relationship Id="rId6" Type="http://schemas.openxmlformats.org/officeDocument/2006/relationships/image" Target="../media/image210.wmf"/><Relationship Id="rId5" Type="http://schemas.openxmlformats.org/officeDocument/2006/relationships/image" Target="../media/image209.wmf"/><Relationship Id="rId4" Type="http://schemas.openxmlformats.org/officeDocument/2006/relationships/image" Target="../media/image214.wmf"/><Relationship Id="rId9" Type="http://schemas.openxmlformats.org/officeDocument/2006/relationships/image" Target="../media/image217.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219.wmf"/><Relationship Id="rId1" Type="http://schemas.openxmlformats.org/officeDocument/2006/relationships/image" Target="../media/image218.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221.wmf"/><Relationship Id="rId1" Type="http://schemas.openxmlformats.org/officeDocument/2006/relationships/image" Target="../media/image220.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30.wmf"/><Relationship Id="rId3" Type="http://schemas.openxmlformats.org/officeDocument/2006/relationships/image" Target="../media/image225.wmf"/><Relationship Id="rId7" Type="http://schemas.openxmlformats.org/officeDocument/2006/relationships/image" Target="../media/image229.wmf"/><Relationship Id="rId2" Type="http://schemas.openxmlformats.org/officeDocument/2006/relationships/image" Target="../media/image224.wmf"/><Relationship Id="rId1" Type="http://schemas.openxmlformats.org/officeDocument/2006/relationships/image" Target="../media/image223.wmf"/><Relationship Id="rId6" Type="http://schemas.openxmlformats.org/officeDocument/2006/relationships/image" Target="../media/image228.wmf"/><Relationship Id="rId5" Type="http://schemas.openxmlformats.org/officeDocument/2006/relationships/image" Target="../media/image227.wmf"/><Relationship Id="rId4" Type="http://schemas.openxmlformats.org/officeDocument/2006/relationships/image" Target="../media/image226.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31.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236.wmf"/><Relationship Id="rId1" Type="http://schemas.openxmlformats.org/officeDocument/2006/relationships/image" Target="../media/image235.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37.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47.wmf"/><Relationship Id="rId3" Type="http://schemas.openxmlformats.org/officeDocument/2006/relationships/image" Target="../media/image242.wmf"/><Relationship Id="rId7" Type="http://schemas.openxmlformats.org/officeDocument/2006/relationships/image" Target="../media/image246.wmf"/><Relationship Id="rId2" Type="http://schemas.openxmlformats.org/officeDocument/2006/relationships/image" Target="../media/image241.wmf"/><Relationship Id="rId1" Type="http://schemas.openxmlformats.org/officeDocument/2006/relationships/image" Target="../media/image240.wmf"/><Relationship Id="rId6" Type="http://schemas.openxmlformats.org/officeDocument/2006/relationships/image" Target="../media/image245.wmf"/><Relationship Id="rId11" Type="http://schemas.openxmlformats.org/officeDocument/2006/relationships/image" Target="../media/image250.wmf"/><Relationship Id="rId5" Type="http://schemas.openxmlformats.org/officeDocument/2006/relationships/image" Target="../media/image244.wmf"/><Relationship Id="rId10" Type="http://schemas.openxmlformats.org/officeDocument/2006/relationships/image" Target="../media/image249.wmf"/><Relationship Id="rId4" Type="http://schemas.openxmlformats.org/officeDocument/2006/relationships/image" Target="../media/image243.wmf"/><Relationship Id="rId9" Type="http://schemas.openxmlformats.org/officeDocument/2006/relationships/image" Target="../media/image24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53.wmf"/><Relationship Id="rId2" Type="http://schemas.openxmlformats.org/officeDocument/2006/relationships/image" Target="../media/image252.wmf"/><Relationship Id="rId1" Type="http://schemas.openxmlformats.org/officeDocument/2006/relationships/image" Target="../media/image251.wmf"/><Relationship Id="rId5" Type="http://schemas.openxmlformats.org/officeDocument/2006/relationships/image" Target="../media/image255.wmf"/><Relationship Id="rId4" Type="http://schemas.openxmlformats.org/officeDocument/2006/relationships/image" Target="../media/image254.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58.wmf"/><Relationship Id="rId2" Type="http://schemas.openxmlformats.org/officeDocument/2006/relationships/image" Target="../media/image257.wmf"/><Relationship Id="rId1" Type="http://schemas.openxmlformats.org/officeDocument/2006/relationships/image" Target="../media/image256.wmf"/><Relationship Id="rId4" Type="http://schemas.openxmlformats.org/officeDocument/2006/relationships/image" Target="../media/image259.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35.wmf"/><Relationship Id="rId2" Type="http://schemas.openxmlformats.org/officeDocument/2006/relationships/image" Target="../media/image261.wmf"/><Relationship Id="rId1" Type="http://schemas.openxmlformats.org/officeDocument/2006/relationships/image" Target="../media/image260.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64.wmf"/><Relationship Id="rId2" Type="http://schemas.openxmlformats.org/officeDocument/2006/relationships/image" Target="../media/image263.wmf"/><Relationship Id="rId1" Type="http://schemas.openxmlformats.org/officeDocument/2006/relationships/image" Target="../media/image262.wmf"/><Relationship Id="rId6" Type="http://schemas.openxmlformats.org/officeDocument/2006/relationships/image" Target="../media/image267.wmf"/><Relationship Id="rId5" Type="http://schemas.openxmlformats.org/officeDocument/2006/relationships/image" Target="../media/image266.wmf"/><Relationship Id="rId4" Type="http://schemas.openxmlformats.org/officeDocument/2006/relationships/image" Target="../media/image265.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71.wmf"/><Relationship Id="rId2" Type="http://schemas.openxmlformats.org/officeDocument/2006/relationships/image" Target="../media/image270.wmf"/><Relationship Id="rId1" Type="http://schemas.openxmlformats.org/officeDocument/2006/relationships/image" Target="../media/image269.wmf"/><Relationship Id="rId5" Type="http://schemas.openxmlformats.org/officeDocument/2006/relationships/image" Target="../media/image273.wmf"/><Relationship Id="rId4" Type="http://schemas.openxmlformats.org/officeDocument/2006/relationships/image" Target="../media/image272.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81.wmf"/><Relationship Id="rId1" Type="http://schemas.openxmlformats.org/officeDocument/2006/relationships/image" Target="../media/image180.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1.wmf"/><Relationship Id="rId6" Type="http://schemas.openxmlformats.org/officeDocument/2006/relationships/image" Target="../media/image187.wmf"/><Relationship Id="rId5" Type="http://schemas.openxmlformats.org/officeDocument/2006/relationships/image" Target="../media/image185.wmf"/><Relationship Id="rId4" Type="http://schemas.openxmlformats.org/officeDocument/2006/relationships/image" Target="../media/image186.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76.wmf"/><Relationship Id="rId2" Type="http://schemas.openxmlformats.org/officeDocument/2006/relationships/image" Target="../media/image275.wmf"/><Relationship Id="rId1" Type="http://schemas.openxmlformats.org/officeDocument/2006/relationships/image" Target="../media/image274.wmf"/><Relationship Id="rId4" Type="http://schemas.openxmlformats.org/officeDocument/2006/relationships/image" Target="../media/image277.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80.wmf"/><Relationship Id="rId2" Type="http://schemas.openxmlformats.org/officeDocument/2006/relationships/image" Target="../media/image279.wmf"/><Relationship Id="rId1" Type="http://schemas.openxmlformats.org/officeDocument/2006/relationships/image" Target="../media/image278.wmf"/><Relationship Id="rId4" Type="http://schemas.openxmlformats.org/officeDocument/2006/relationships/image" Target="../media/image281.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84.wmf"/><Relationship Id="rId2" Type="http://schemas.openxmlformats.org/officeDocument/2006/relationships/image" Target="../media/image283.wmf"/><Relationship Id="rId1" Type="http://schemas.openxmlformats.org/officeDocument/2006/relationships/image" Target="../media/image282.wmf"/><Relationship Id="rId6" Type="http://schemas.openxmlformats.org/officeDocument/2006/relationships/image" Target="../media/image287.wmf"/><Relationship Id="rId5" Type="http://schemas.openxmlformats.org/officeDocument/2006/relationships/image" Target="../media/image286.wmf"/><Relationship Id="rId4" Type="http://schemas.openxmlformats.org/officeDocument/2006/relationships/image" Target="../media/image28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5" Type="http://schemas.openxmlformats.org/officeDocument/2006/relationships/image" Target="../media/image46.wmf"/><Relationship Id="rId4" Type="http://schemas.openxmlformats.org/officeDocument/2006/relationships/image" Target="../media/image45.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90.wmf"/><Relationship Id="rId2" Type="http://schemas.openxmlformats.org/officeDocument/2006/relationships/image" Target="../media/image289.wmf"/><Relationship Id="rId1" Type="http://schemas.openxmlformats.org/officeDocument/2006/relationships/image" Target="../media/image288.wmf"/><Relationship Id="rId6" Type="http://schemas.openxmlformats.org/officeDocument/2006/relationships/image" Target="../media/image293.wmf"/><Relationship Id="rId5" Type="http://schemas.openxmlformats.org/officeDocument/2006/relationships/image" Target="../media/image292.wmf"/><Relationship Id="rId4" Type="http://schemas.openxmlformats.org/officeDocument/2006/relationships/image" Target="../media/image291.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96.wmf"/><Relationship Id="rId7" Type="http://schemas.openxmlformats.org/officeDocument/2006/relationships/image" Target="../media/image279.wmf"/><Relationship Id="rId2" Type="http://schemas.openxmlformats.org/officeDocument/2006/relationships/image" Target="../media/image295.wmf"/><Relationship Id="rId1" Type="http://schemas.openxmlformats.org/officeDocument/2006/relationships/image" Target="../media/image294.wmf"/><Relationship Id="rId6" Type="http://schemas.openxmlformats.org/officeDocument/2006/relationships/image" Target="../media/image299.wmf"/><Relationship Id="rId5" Type="http://schemas.openxmlformats.org/officeDocument/2006/relationships/image" Target="../media/image298.wmf"/><Relationship Id="rId4" Type="http://schemas.openxmlformats.org/officeDocument/2006/relationships/image" Target="../media/image297.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302.wmf"/><Relationship Id="rId7" Type="http://schemas.openxmlformats.org/officeDocument/2006/relationships/image" Target="../media/image299.wmf"/><Relationship Id="rId2" Type="http://schemas.openxmlformats.org/officeDocument/2006/relationships/image" Target="../media/image301.wmf"/><Relationship Id="rId1" Type="http://schemas.openxmlformats.org/officeDocument/2006/relationships/image" Target="../media/image300.wmf"/><Relationship Id="rId6" Type="http://schemas.openxmlformats.org/officeDocument/2006/relationships/image" Target="../media/image305.wmf"/><Relationship Id="rId5" Type="http://schemas.openxmlformats.org/officeDocument/2006/relationships/image" Target="../media/image304.wmf"/><Relationship Id="rId4" Type="http://schemas.openxmlformats.org/officeDocument/2006/relationships/image" Target="../media/image303.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308.wmf"/><Relationship Id="rId2" Type="http://schemas.openxmlformats.org/officeDocument/2006/relationships/image" Target="../media/image307.wmf"/><Relationship Id="rId1" Type="http://schemas.openxmlformats.org/officeDocument/2006/relationships/image" Target="../media/image306.wmf"/><Relationship Id="rId4" Type="http://schemas.openxmlformats.org/officeDocument/2006/relationships/image" Target="../media/image309.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312.wmf"/><Relationship Id="rId2" Type="http://schemas.openxmlformats.org/officeDocument/2006/relationships/image" Target="../media/image311.wmf"/><Relationship Id="rId1" Type="http://schemas.openxmlformats.org/officeDocument/2006/relationships/image" Target="../media/image310.wmf"/><Relationship Id="rId6" Type="http://schemas.openxmlformats.org/officeDocument/2006/relationships/image" Target="../media/image315.wmf"/><Relationship Id="rId5" Type="http://schemas.openxmlformats.org/officeDocument/2006/relationships/image" Target="../media/image314.wmf"/><Relationship Id="rId4" Type="http://schemas.openxmlformats.org/officeDocument/2006/relationships/image" Target="../media/image313.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318.wmf"/><Relationship Id="rId2" Type="http://schemas.openxmlformats.org/officeDocument/2006/relationships/image" Target="../media/image317.wmf"/><Relationship Id="rId1" Type="http://schemas.openxmlformats.org/officeDocument/2006/relationships/image" Target="../media/image316.wmf"/><Relationship Id="rId5" Type="http://schemas.openxmlformats.org/officeDocument/2006/relationships/image" Target="../media/image320.wmf"/><Relationship Id="rId4" Type="http://schemas.openxmlformats.org/officeDocument/2006/relationships/image" Target="../media/image319.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323.wmf"/><Relationship Id="rId2" Type="http://schemas.openxmlformats.org/officeDocument/2006/relationships/image" Target="../media/image322.wmf"/><Relationship Id="rId1" Type="http://schemas.openxmlformats.org/officeDocument/2006/relationships/image" Target="../media/image321.wmf"/><Relationship Id="rId6" Type="http://schemas.openxmlformats.org/officeDocument/2006/relationships/image" Target="../media/image326.wmf"/><Relationship Id="rId5" Type="http://schemas.openxmlformats.org/officeDocument/2006/relationships/image" Target="../media/image325.wmf"/><Relationship Id="rId4" Type="http://schemas.openxmlformats.org/officeDocument/2006/relationships/image" Target="../media/image324.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329.wmf"/><Relationship Id="rId2" Type="http://schemas.openxmlformats.org/officeDocument/2006/relationships/image" Target="../media/image328.wmf"/><Relationship Id="rId1" Type="http://schemas.openxmlformats.org/officeDocument/2006/relationships/image" Target="../media/image327.wmf"/><Relationship Id="rId5" Type="http://schemas.openxmlformats.org/officeDocument/2006/relationships/image" Target="../media/image331.wmf"/><Relationship Id="rId4" Type="http://schemas.openxmlformats.org/officeDocument/2006/relationships/image" Target="../media/image330.w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333.wmf"/><Relationship Id="rId1" Type="http://schemas.openxmlformats.org/officeDocument/2006/relationships/image" Target="../media/image332.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336.wmf"/><Relationship Id="rId2" Type="http://schemas.openxmlformats.org/officeDocument/2006/relationships/image" Target="../media/image335.wmf"/><Relationship Id="rId1" Type="http://schemas.openxmlformats.org/officeDocument/2006/relationships/image" Target="../media/image334.wmf"/><Relationship Id="rId5" Type="http://schemas.openxmlformats.org/officeDocument/2006/relationships/image" Target="../media/image338.wmf"/><Relationship Id="rId4" Type="http://schemas.openxmlformats.org/officeDocument/2006/relationships/image" Target="../media/image33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339.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340.e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343.wmf"/><Relationship Id="rId7" Type="http://schemas.openxmlformats.org/officeDocument/2006/relationships/image" Target="../media/image347.wmf"/><Relationship Id="rId2" Type="http://schemas.openxmlformats.org/officeDocument/2006/relationships/image" Target="../media/image342.wmf"/><Relationship Id="rId1" Type="http://schemas.openxmlformats.org/officeDocument/2006/relationships/image" Target="../media/image341.wmf"/><Relationship Id="rId6" Type="http://schemas.openxmlformats.org/officeDocument/2006/relationships/image" Target="../media/image346.wmf"/><Relationship Id="rId5" Type="http://schemas.openxmlformats.org/officeDocument/2006/relationships/image" Target="../media/image345.wmf"/><Relationship Id="rId4" Type="http://schemas.openxmlformats.org/officeDocument/2006/relationships/image" Target="../media/image344.wmf"/></Relationships>
</file>

<file path=ppt/drawings/_rels/vmlDrawing73.vml.rels><?xml version="1.0" encoding="UTF-8" standalone="yes"?>
<Relationships xmlns="http://schemas.openxmlformats.org/package/2006/relationships"><Relationship Id="rId8" Type="http://schemas.openxmlformats.org/officeDocument/2006/relationships/image" Target="../media/image258.wmf"/><Relationship Id="rId3" Type="http://schemas.openxmlformats.org/officeDocument/2006/relationships/image" Target="../media/image350.wmf"/><Relationship Id="rId7" Type="http://schemas.openxmlformats.org/officeDocument/2006/relationships/image" Target="../media/image257.wmf"/><Relationship Id="rId2" Type="http://schemas.openxmlformats.org/officeDocument/2006/relationships/image" Target="../media/image349.wmf"/><Relationship Id="rId1" Type="http://schemas.openxmlformats.org/officeDocument/2006/relationships/image" Target="../media/image348.wmf"/><Relationship Id="rId6" Type="http://schemas.openxmlformats.org/officeDocument/2006/relationships/image" Target="../media/image352.wmf"/><Relationship Id="rId5" Type="http://schemas.openxmlformats.org/officeDocument/2006/relationships/image" Target="../media/image255.wmf"/><Relationship Id="rId4" Type="http://schemas.openxmlformats.org/officeDocument/2006/relationships/image" Target="../media/image351.wmf"/><Relationship Id="rId9" Type="http://schemas.openxmlformats.org/officeDocument/2006/relationships/image" Target="../media/image235.wmf"/></Relationships>
</file>

<file path=ppt/drawings/_rels/vmlDrawing74.vml.rels><?xml version="1.0" encoding="UTF-8" standalone="yes"?>
<Relationships xmlns="http://schemas.openxmlformats.org/package/2006/relationships"><Relationship Id="rId8" Type="http://schemas.openxmlformats.org/officeDocument/2006/relationships/image" Target="../media/image360.wmf"/><Relationship Id="rId3" Type="http://schemas.openxmlformats.org/officeDocument/2006/relationships/image" Target="../media/image355.wmf"/><Relationship Id="rId7" Type="http://schemas.openxmlformats.org/officeDocument/2006/relationships/image" Target="../media/image359.wmf"/><Relationship Id="rId2" Type="http://schemas.openxmlformats.org/officeDocument/2006/relationships/image" Target="../media/image354.wmf"/><Relationship Id="rId1" Type="http://schemas.openxmlformats.org/officeDocument/2006/relationships/image" Target="../media/image353.wmf"/><Relationship Id="rId6" Type="http://schemas.openxmlformats.org/officeDocument/2006/relationships/image" Target="../media/image358.wmf"/><Relationship Id="rId5" Type="http://schemas.openxmlformats.org/officeDocument/2006/relationships/image" Target="../media/image357.wmf"/><Relationship Id="rId4" Type="http://schemas.openxmlformats.org/officeDocument/2006/relationships/image" Target="../media/image356.wmf"/></Relationships>
</file>

<file path=ppt/drawings/_rels/vmlDrawing75.vml.rels><?xml version="1.0" encoding="UTF-8" standalone="yes"?>
<Relationships xmlns="http://schemas.openxmlformats.org/package/2006/relationships"><Relationship Id="rId8" Type="http://schemas.openxmlformats.org/officeDocument/2006/relationships/image" Target="../media/image368.wmf"/><Relationship Id="rId3" Type="http://schemas.openxmlformats.org/officeDocument/2006/relationships/image" Target="../media/image363.wmf"/><Relationship Id="rId7" Type="http://schemas.openxmlformats.org/officeDocument/2006/relationships/image" Target="../media/image367.wmf"/><Relationship Id="rId2" Type="http://schemas.openxmlformats.org/officeDocument/2006/relationships/image" Target="../media/image362.wmf"/><Relationship Id="rId1" Type="http://schemas.openxmlformats.org/officeDocument/2006/relationships/image" Target="../media/image361.wmf"/><Relationship Id="rId6" Type="http://schemas.openxmlformats.org/officeDocument/2006/relationships/image" Target="../media/image366.wmf"/><Relationship Id="rId5" Type="http://schemas.openxmlformats.org/officeDocument/2006/relationships/image" Target="../media/image365.wmf"/><Relationship Id="rId4" Type="http://schemas.openxmlformats.org/officeDocument/2006/relationships/image" Target="../media/image364.wmf"/><Relationship Id="rId9" Type="http://schemas.openxmlformats.org/officeDocument/2006/relationships/image" Target="../media/image369.wmf"/></Relationships>
</file>

<file path=ppt/drawings/_rels/vmlDrawing76.vml.rels><?xml version="1.0" encoding="UTF-8" standalone="yes"?>
<Relationships xmlns="http://schemas.openxmlformats.org/package/2006/relationships"><Relationship Id="rId2" Type="http://schemas.openxmlformats.org/officeDocument/2006/relationships/image" Target="../media/image371.wmf"/><Relationship Id="rId1" Type="http://schemas.openxmlformats.org/officeDocument/2006/relationships/image" Target="../media/image370.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374.wmf"/><Relationship Id="rId2" Type="http://schemas.openxmlformats.org/officeDocument/2006/relationships/image" Target="../media/image373.wmf"/><Relationship Id="rId1" Type="http://schemas.openxmlformats.org/officeDocument/2006/relationships/image" Target="../media/image372.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377.wmf"/><Relationship Id="rId2" Type="http://schemas.openxmlformats.org/officeDocument/2006/relationships/image" Target="../media/image376.wmf"/><Relationship Id="rId1" Type="http://schemas.openxmlformats.org/officeDocument/2006/relationships/image" Target="../media/image375.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380.wmf"/><Relationship Id="rId2" Type="http://schemas.openxmlformats.org/officeDocument/2006/relationships/image" Target="../media/image379.wmf"/><Relationship Id="rId1" Type="http://schemas.openxmlformats.org/officeDocument/2006/relationships/image" Target="../media/image378.wmf"/><Relationship Id="rId5" Type="http://schemas.openxmlformats.org/officeDocument/2006/relationships/image" Target="../media/image382.wmf"/><Relationship Id="rId4" Type="http://schemas.openxmlformats.org/officeDocument/2006/relationships/image" Target="../media/image38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385.wmf"/><Relationship Id="rId2" Type="http://schemas.openxmlformats.org/officeDocument/2006/relationships/image" Target="../media/image384.wmf"/><Relationship Id="rId1" Type="http://schemas.openxmlformats.org/officeDocument/2006/relationships/image" Target="../media/image383.wmf"/><Relationship Id="rId5" Type="http://schemas.openxmlformats.org/officeDocument/2006/relationships/image" Target="../media/image387.wmf"/><Relationship Id="rId4" Type="http://schemas.openxmlformats.org/officeDocument/2006/relationships/image" Target="../media/image386.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355.wmf"/><Relationship Id="rId2" Type="http://schemas.openxmlformats.org/officeDocument/2006/relationships/image" Target="../media/image354.wmf"/><Relationship Id="rId1" Type="http://schemas.openxmlformats.org/officeDocument/2006/relationships/image" Target="../media/image353.wmf"/><Relationship Id="rId6" Type="http://schemas.openxmlformats.org/officeDocument/2006/relationships/image" Target="../media/image358.wmf"/><Relationship Id="rId5" Type="http://schemas.openxmlformats.org/officeDocument/2006/relationships/image" Target="../media/image357.wmf"/><Relationship Id="rId4" Type="http://schemas.openxmlformats.org/officeDocument/2006/relationships/image" Target="../media/image356.wmf"/></Relationships>
</file>

<file path=ppt/drawings/_rels/vmlDrawing82.vml.rels><?xml version="1.0" encoding="UTF-8" standalone="yes"?>
<Relationships xmlns="http://schemas.openxmlformats.org/package/2006/relationships"><Relationship Id="rId8" Type="http://schemas.openxmlformats.org/officeDocument/2006/relationships/image" Target="../media/image366.wmf"/><Relationship Id="rId3" Type="http://schemas.openxmlformats.org/officeDocument/2006/relationships/image" Target="../media/image361.wmf"/><Relationship Id="rId7" Type="http://schemas.openxmlformats.org/officeDocument/2006/relationships/image" Target="../media/image365.wmf"/><Relationship Id="rId2" Type="http://schemas.openxmlformats.org/officeDocument/2006/relationships/image" Target="../media/image360.wmf"/><Relationship Id="rId1" Type="http://schemas.openxmlformats.org/officeDocument/2006/relationships/image" Target="../media/image359.wmf"/><Relationship Id="rId6" Type="http://schemas.openxmlformats.org/officeDocument/2006/relationships/image" Target="../media/image364.wmf"/><Relationship Id="rId11" Type="http://schemas.openxmlformats.org/officeDocument/2006/relationships/image" Target="../media/image369.wmf"/><Relationship Id="rId5" Type="http://schemas.openxmlformats.org/officeDocument/2006/relationships/image" Target="../media/image363.wmf"/><Relationship Id="rId10" Type="http://schemas.openxmlformats.org/officeDocument/2006/relationships/image" Target="../media/image368.wmf"/><Relationship Id="rId4" Type="http://schemas.openxmlformats.org/officeDocument/2006/relationships/image" Target="../media/image362.wmf"/><Relationship Id="rId9" Type="http://schemas.openxmlformats.org/officeDocument/2006/relationships/image" Target="../media/image367.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390.wmf"/><Relationship Id="rId2" Type="http://schemas.openxmlformats.org/officeDocument/2006/relationships/image" Target="../media/image389.wmf"/><Relationship Id="rId1" Type="http://schemas.openxmlformats.org/officeDocument/2006/relationships/image" Target="../media/image388.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370.wmf"/><Relationship Id="rId2" Type="http://schemas.openxmlformats.org/officeDocument/2006/relationships/image" Target="../media/image392.wmf"/><Relationship Id="rId1" Type="http://schemas.openxmlformats.org/officeDocument/2006/relationships/image" Target="../media/image391.w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377.wmf"/><Relationship Id="rId2" Type="http://schemas.openxmlformats.org/officeDocument/2006/relationships/image" Target="../media/image394.wmf"/><Relationship Id="rId1" Type="http://schemas.openxmlformats.org/officeDocument/2006/relationships/image" Target="../media/image39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4246563" cy="339725"/>
          </a:xfrm>
          <a:prstGeom prst="rect">
            <a:avLst/>
          </a:prstGeom>
          <a:noFill/>
          <a:ln>
            <a:noFill/>
          </a:ln>
          <a:effectLst/>
        </p:spPr>
        <p:txBody>
          <a:bodyPr vert="horz" wrap="square" lIns="92958" tIns="46479" rIns="92958" bIns="46479" numCol="1" anchor="t" anchorCtr="0" compatLnSpc="1">
            <a:prstTxWarp prst="textNoShape">
              <a:avLst/>
            </a:prstTxWarp>
          </a:bodyPr>
          <a:lstStyle>
            <a:lvl1pPr eaLnBrk="1" hangingPunct="1">
              <a:defRPr sz="1200">
                <a:solidFill>
                  <a:schemeClr val="tx1"/>
                </a:solidFill>
                <a:latin typeface="Calibri" charset="0"/>
                <a:ea typeface="宋体" charset="0"/>
                <a:cs typeface="宋体" charset="0"/>
              </a:defRPr>
            </a:lvl1pPr>
          </a:lstStyle>
          <a:p>
            <a:pPr>
              <a:defRPr/>
            </a:pPr>
            <a:endParaRPr lang="zh-CN" altLang="en-US"/>
          </a:p>
        </p:txBody>
      </p:sp>
      <p:sp>
        <p:nvSpPr>
          <p:cNvPr id="73731" name="Rectangle 3"/>
          <p:cNvSpPr>
            <a:spLocks noGrp="1" noChangeArrowheads="1"/>
          </p:cNvSpPr>
          <p:nvPr>
            <p:ph type="dt" sz="quarter" idx="1"/>
          </p:nvPr>
        </p:nvSpPr>
        <p:spPr bwMode="auto">
          <a:xfrm>
            <a:off x="5549900" y="0"/>
            <a:ext cx="4246563" cy="339725"/>
          </a:xfrm>
          <a:prstGeom prst="rect">
            <a:avLst/>
          </a:prstGeom>
          <a:noFill/>
          <a:ln>
            <a:noFill/>
          </a:ln>
          <a:effectLst/>
        </p:spPr>
        <p:txBody>
          <a:bodyPr vert="horz" wrap="square" lIns="92958" tIns="46479" rIns="92958" bIns="46479" numCol="1" anchor="t" anchorCtr="0" compatLnSpc="1">
            <a:prstTxWarp prst="textNoShape">
              <a:avLst/>
            </a:prstTxWarp>
          </a:bodyPr>
          <a:lstStyle>
            <a:lvl1pPr algn="r" eaLnBrk="1" hangingPunct="1">
              <a:defRPr sz="1200">
                <a:solidFill>
                  <a:schemeClr val="tx1"/>
                </a:solidFill>
                <a:latin typeface="Calibri" panose="020F0502020204030204" pitchFamily="34" charset="0"/>
                <a:ea typeface="宋体" panose="02010600030101010101" pitchFamily="2" charset="-122"/>
              </a:defRPr>
            </a:lvl1pPr>
          </a:lstStyle>
          <a:p>
            <a:pPr>
              <a:defRPr/>
            </a:pPr>
            <a:fld id="{CC7F84A8-FE3A-934B-9C3A-3B24F04A72B2}" type="datetimeFigureOut">
              <a:rPr lang="zh-CN" altLang="en-US"/>
              <a:pPr>
                <a:defRPr/>
              </a:pPr>
              <a:t>2024/4/16</a:t>
            </a:fld>
            <a:endParaRPr lang="en-US" altLang="zh-CN"/>
          </a:p>
        </p:txBody>
      </p:sp>
      <p:sp>
        <p:nvSpPr>
          <p:cNvPr id="73732" name="Rectangle 4"/>
          <p:cNvSpPr>
            <a:spLocks noGrp="1" noChangeArrowheads="1"/>
          </p:cNvSpPr>
          <p:nvPr>
            <p:ph type="ftr" sz="quarter" idx="2"/>
          </p:nvPr>
        </p:nvSpPr>
        <p:spPr bwMode="auto">
          <a:xfrm>
            <a:off x="0" y="6442075"/>
            <a:ext cx="4246563" cy="338138"/>
          </a:xfrm>
          <a:prstGeom prst="rect">
            <a:avLst/>
          </a:prstGeom>
          <a:noFill/>
          <a:ln>
            <a:noFill/>
          </a:ln>
          <a:effectLst/>
        </p:spPr>
        <p:txBody>
          <a:bodyPr vert="horz" wrap="square" lIns="92958" tIns="46479" rIns="92958" bIns="46479" numCol="1" anchor="b" anchorCtr="0" compatLnSpc="1">
            <a:prstTxWarp prst="textNoShape">
              <a:avLst/>
            </a:prstTxWarp>
          </a:bodyPr>
          <a:lstStyle>
            <a:lvl1pPr eaLnBrk="1" hangingPunct="1">
              <a:defRPr sz="1200">
                <a:solidFill>
                  <a:schemeClr val="tx1"/>
                </a:solidFill>
                <a:latin typeface="Calibri" charset="0"/>
                <a:ea typeface="宋体" charset="0"/>
                <a:cs typeface="宋体" charset="0"/>
              </a:defRPr>
            </a:lvl1pPr>
          </a:lstStyle>
          <a:p>
            <a:pPr>
              <a:defRPr/>
            </a:pPr>
            <a:endParaRPr lang="en-US" altLang="zh-CN"/>
          </a:p>
        </p:txBody>
      </p:sp>
      <p:sp>
        <p:nvSpPr>
          <p:cNvPr id="73733" name="Rectangle 5"/>
          <p:cNvSpPr>
            <a:spLocks noGrp="1" noChangeArrowheads="1"/>
          </p:cNvSpPr>
          <p:nvPr>
            <p:ph type="sldNum" sz="quarter" idx="3"/>
          </p:nvPr>
        </p:nvSpPr>
        <p:spPr bwMode="auto">
          <a:xfrm>
            <a:off x="5549900" y="6442075"/>
            <a:ext cx="4246563" cy="338138"/>
          </a:xfrm>
          <a:prstGeom prst="rect">
            <a:avLst/>
          </a:prstGeom>
          <a:noFill/>
          <a:ln>
            <a:noFill/>
          </a:ln>
          <a:effectLst/>
        </p:spPr>
        <p:txBody>
          <a:bodyPr vert="horz" wrap="square" lIns="92958" tIns="46479" rIns="92958" bIns="46479" numCol="1" anchor="b" anchorCtr="0" compatLnSpc="1">
            <a:prstTxWarp prst="textNoShape">
              <a:avLst/>
            </a:prstTxWarp>
          </a:bodyPr>
          <a:lstStyle>
            <a:lvl1pPr algn="r" eaLnBrk="1" hangingPunct="1">
              <a:defRPr sz="1200">
                <a:solidFill>
                  <a:schemeClr val="tx1"/>
                </a:solidFill>
                <a:latin typeface="Calibri" charset="0"/>
              </a:defRPr>
            </a:lvl1pPr>
          </a:lstStyle>
          <a:p>
            <a:fld id="{4B31569A-7733-534A-A15E-2254484DD720}" type="slidenum">
              <a:rPr lang="zh-CN" altLang="en-US"/>
              <a:pPr/>
              <a:t>‹#›</a:t>
            </a:fld>
            <a:endParaRPr lang="en-US" altLang="zh-CN"/>
          </a:p>
        </p:txBody>
      </p:sp>
    </p:spTree>
    <p:extLst>
      <p:ext uri="{BB962C8B-B14F-4D97-AF65-F5344CB8AC3E}">
        <p14:creationId xmlns:p14="http://schemas.microsoft.com/office/powerpoint/2010/main" val="2033505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46563" cy="339725"/>
          </a:xfrm>
          <a:prstGeom prst="rect">
            <a:avLst/>
          </a:prstGeom>
        </p:spPr>
        <p:txBody>
          <a:bodyPr vert="horz" wrap="square" lIns="92958" tIns="46479" rIns="92958" bIns="46479" numCol="1" anchor="t" anchorCtr="0" compatLnSpc="1">
            <a:prstTxWarp prst="textNoShape">
              <a:avLst/>
            </a:prstTxWarp>
          </a:bodyPr>
          <a:lstStyle>
            <a:lvl1pPr eaLnBrk="1" hangingPunct="1">
              <a:defRPr sz="1200">
                <a:solidFill>
                  <a:schemeClr val="tx1"/>
                </a:solidFill>
                <a:latin typeface="Arial" charset="0"/>
                <a:ea typeface="宋体" charset="0"/>
                <a:cs typeface="宋体" charset="0"/>
              </a:defRPr>
            </a:lvl1pPr>
          </a:lstStyle>
          <a:p>
            <a:pPr>
              <a:defRPr/>
            </a:pPr>
            <a:endParaRPr lang="zh-CN" altLang="en-US"/>
          </a:p>
        </p:txBody>
      </p:sp>
      <p:sp>
        <p:nvSpPr>
          <p:cNvPr id="3" name="日期占位符 2"/>
          <p:cNvSpPr>
            <a:spLocks noGrp="1"/>
          </p:cNvSpPr>
          <p:nvPr>
            <p:ph type="dt" idx="1"/>
          </p:nvPr>
        </p:nvSpPr>
        <p:spPr>
          <a:xfrm>
            <a:off x="5549900" y="0"/>
            <a:ext cx="4246563" cy="339725"/>
          </a:xfrm>
          <a:prstGeom prst="rect">
            <a:avLst/>
          </a:prstGeom>
        </p:spPr>
        <p:txBody>
          <a:bodyPr vert="horz" wrap="square" lIns="92958" tIns="46479" rIns="92958" bIns="46479" numCol="1" anchor="t" anchorCtr="0" compatLnSpc="1">
            <a:prstTxWarp prst="textNoShape">
              <a:avLst/>
            </a:prstTxWarp>
          </a:bodyPr>
          <a:lstStyle>
            <a:lvl1pPr algn="r" eaLnBrk="1" hangingPunct="1">
              <a:defRPr sz="1200">
                <a:solidFill>
                  <a:schemeClr val="tx1"/>
                </a:solidFill>
                <a:latin typeface="Arial" panose="020B0604020202020204" pitchFamily="34" charset="0"/>
                <a:ea typeface="宋体" panose="02010600030101010101" pitchFamily="2" charset="-122"/>
              </a:defRPr>
            </a:lvl1pPr>
          </a:lstStyle>
          <a:p>
            <a:pPr>
              <a:defRPr/>
            </a:pPr>
            <a:fld id="{F152C3F1-F25C-EB43-8A56-19E5F8D001CB}" type="datetimeFigureOut">
              <a:rPr lang="zh-CN" altLang="en-US"/>
              <a:pPr>
                <a:defRPr/>
              </a:pPr>
              <a:t>2024/4/16</a:t>
            </a:fld>
            <a:endParaRPr lang="zh-CN" altLang="en-US"/>
          </a:p>
        </p:txBody>
      </p:sp>
      <p:sp>
        <p:nvSpPr>
          <p:cNvPr id="4" name="幻灯片图像占位符 3"/>
          <p:cNvSpPr>
            <a:spLocks noGrp="1" noRot="1" noChangeAspect="1"/>
          </p:cNvSpPr>
          <p:nvPr>
            <p:ph type="sldImg" idx="2"/>
          </p:nvPr>
        </p:nvSpPr>
        <p:spPr>
          <a:xfrm>
            <a:off x="2638425" y="508000"/>
            <a:ext cx="4521200" cy="2544763"/>
          </a:xfrm>
          <a:prstGeom prst="rect">
            <a:avLst/>
          </a:prstGeom>
          <a:noFill/>
          <a:ln w="12700">
            <a:solidFill>
              <a:prstClr val="black"/>
            </a:solidFill>
          </a:ln>
        </p:spPr>
        <p:txBody>
          <a:bodyPr vert="horz" wrap="square" lIns="92958" tIns="46479" rIns="92958" bIns="46479" numCol="1" anchor="ctr" anchorCtr="0" compatLnSpc="1">
            <a:prstTxWarp prst="textNoShape">
              <a:avLst/>
            </a:prstTxWarp>
          </a:bodyPr>
          <a:lstStyle/>
          <a:p>
            <a:pPr lvl="0"/>
            <a:endParaRPr lang="zh-CN" altLang="en-US" noProof="0"/>
          </a:p>
        </p:txBody>
      </p:sp>
      <p:sp>
        <p:nvSpPr>
          <p:cNvPr id="5" name="备注占位符 4"/>
          <p:cNvSpPr>
            <a:spLocks noGrp="1"/>
          </p:cNvSpPr>
          <p:nvPr>
            <p:ph type="body" sz="quarter" idx="3"/>
          </p:nvPr>
        </p:nvSpPr>
        <p:spPr>
          <a:xfrm>
            <a:off x="979488" y="3221038"/>
            <a:ext cx="7839075" cy="3052762"/>
          </a:xfrm>
          <a:prstGeom prst="rect">
            <a:avLst/>
          </a:prstGeom>
        </p:spPr>
        <p:txBody>
          <a:bodyPr vert="horz" wrap="square" lIns="92958" tIns="46479" rIns="92958" bIns="46479" numCol="1" anchor="t" anchorCtr="0" compatLnSpc="1">
            <a:prstTxWarp prst="textNoShape">
              <a:avLst/>
            </a:prstTxWarp>
          </a:bodyPr>
          <a:lstStyle/>
          <a:p>
            <a:pPr lvl="0"/>
            <a:r>
              <a:rPr lang="en-US" altLang="en-US"/>
              <a:t>单击此处编辑母版文本样式</a:t>
            </a:r>
          </a:p>
          <a:p>
            <a:pPr lvl="1"/>
            <a:r>
              <a:rPr lang="en-US" altLang="en-US"/>
              <a:t>第二级</a:t>
            </a:r>
          </a:p>
          <a:p>
            <a:pPr lvl="2"/>
            <a:r>
              <a:rPr lang="en-US" altLang="en-US"/>
              <a:t>第三级</a:t>
            </a:r>
          </a:p>
          <a:p>
            <a:pPr lvl="3"/>
            <a:r>
              <a:rPr lang="en-US" altLang="en-US"/>
              <a:t>第四级</a:t>
            </a:r>
          </a:p>
          <a:p>
            <a:pPr lvl="4"/>
            <a:r>
              <a:rPr lang="en-US" altLang="en-US"/>
              <a:t>第五级</a:t>
            </a:r>
          </a:p>
        </p:txBody>
      </p:sp>
      <p:sp>
        <p:nvSpPr>
          <p:cNvPr id="6" name="页脚占位符 5"/>
          <p:cNvSpPr>
            <a:spLocks noGrp="1"/>
          </p:cNvSpPr>
          <p:nvPr>
            <p:ph type="ftr" sz="quarter" idx="4"/>
          </p:nvPr>
        </p:nvSpPr>
        <p:spPr>
          <a:xfrm>
            <a:off x="0" y="6442075"/>
            <a:ext cx="4246563" cy="338138"/>
          </a:xfrm>
          <a:prstGeom prst="rect">
            <a:avLst/>
          </a:prstGeom>
        </p:spPr>
        <p:txBody>
          <a:bodyPr vert="horz" wrap="square" lIns="92958" tIns="46479" rIns="92958" bIns="46479" numCol="1" anchor="b" anchorCtr="0" compatLnSpc="1">
            <a:prstTxWarp prst="textNoShape">
              <a:avLst/>
            </a:prstTxWarp>
          </a:bodyPr>
          <a:lstStyle>
            <a:lvl1pPr eaLnBrk="1" hangingPunct="1">
              <a:defRPr sz="1200">
                <a:solidFill>
                  <a:schemeClr val="tx1"/>
                </a:solidFill>
                <a:latin typeface="Arial" charset="0"/>
                <a:ea typeface="宋体" charset="0"/>
                <a:cs typeface="宋体" charset="0"/>
              </a:defRPr>
            </a:lvl1pPr>
          </a:lstStyle>
          <a:p>
            <a:pPr>
              <a:defRPr/>
            </a:pPr>
            <a:endParaRPr lang="zh-CN" altLang="en-US"/>
          </a:p>
        </p:txBody>
      </p:sp>
      <p:sp>
        <p:nvSpPr>
          <p:cNvPr id="7" name="灯片编号占位符 6"/>
          <p:cNvSpPr>
            <a:spLocks noGrp="1"/>
          </p:cNvSpPr>
          <p:nvPr>
            <p:ph type="sldNum" sz="quarter" idx="5"/>
          </p:nvPr>
        </p:nvSpPr>
        <p:spPr>
          <a:xfrm>
            <a:off x="5549900" y="6442075"/>
            <a:ext cx="4246563" cy="338138"/>
          </a:xfrm>
          <a:prstGeom prst="rect">
            <a:avLst/>
          </a:prstGeom>
        </p:spPr>
        <p:txBody>
          <a:bodyPr vert="horz" wrap="square" lIns="92958" tIns="46479" rIns="92958" bIns="46479" numCol="1" anchor="b" anchorCtr="0" compatLnSpc="1">
            <a:prstTxWarp prst="textNoShape">
              <a:avLst/>
            </a:prstTxWarp>
          </a:bodyPr>
          <a:lstStyle>
            <a:lvl1pPr algn="r" eaLnBrk="1" hangingPunct="1">
              <a:defRPr sz="1200">
                <a:solidFill>
                  <a:schemeClr val="tx1"/>
                </a:solidFill>
                <a:latin typeface="Arial" charset="0"/>
              </a:defRPr>
            </a:lvl1pPr>
          </a:lstStyle>
          <a:p>
            <a:fld id="{3485A671-1723-494D-BB1A-701366B7829A}" type="slidenum">
              <a:rPr lang="zh-CN" altLang="en-US"/>
              <a:pPr/>
              <a:t>‹#›</a:t>
            </a:fld>
            <a:endParaRPr lang="zh-CN" altLang="en-US"/>
          </a:p>
        </p:txBody>
      </p:sp>
    </p:spTree>
    <p:extLst>
      <p:ext uri="{BB962C8B-B14F-4D97-AF65-F5344CB8AC3E}">
        <p14:creationId xmlns:p14="http://schemas.microsoft.com/office/powerpoint/2010/main" val="4886639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Calibri" pitchFamily="34" charset="0"/>
        <a:cs typeface="宋体" charset="0"/>
      </a:defRPr>
    </a:lvl1pPr>
    <a:lvl2pPr marL="457200" algn="l" rtl="0" eaLnBrk="0" fontAlgn="base" hangingPunct="0">
      <a:spcBef>
        <a:spcPct val="30000"/>
      </a:spcBef>
      <a:spcAft>
        <a:spcPct val="0"/>
      </a:spcAft>
      <a:defRPr sz="1200" kern="1200">
        <a:solidFill>
          <a:schemeClr val="tx1"/>
        </a:solidFill>
        <a:latin typeface="+mn-lt"/>
        <a:ea typeface="Calibri" pitchFamily="34" charset="0"/>
        <a:cs typeface="宋体" charset="0"/>
      </a:defRPr>
    </a:lvl2pPr>
    <a:lvl3pPr marL="914400" algn="l" rtl="0" eaLnBrk="0" fontAlgn="base" hangingPunct="0">
      <a:spcBef>
        <a:spcPct val="30000"/>
      </a:spcBef>
      <a:spcAft>
        <a:spcPct val="0"/>
      </a:spcAft>
      <a:defRPr sz="1200" kern="1200">
        <a:solidFill>
          <a:schemeClr val="tx1"/>
        </a:solidFill>
        <a:latin typeface="+mn-lt"/>
        <a:ea typeface="Calibri" pitchFamily="34" charset="0"/>
        <a:cs typeface="宋体" charset="0"/>
      </a:defRPr>
    </a:lvl3pPr>
    <a:lvl4pPr marL="1371600" algn="l" rtl="0" eaLnBrk="0" fontAlgn="base" hangingPunct="0">
      <a:spcBef>
        <a:spcPct val="30000"/>
      </a:spcBef>
      <a:spcAft>
        <a:spcPct val="0"/>
      </a:spcAft>
      <a:defRPr sz="1200" kern="1200">
        <a:solidFill>
          <a:schemeClr val="tx1"/>
        </a:solidFill>
        <a:latin typeface="+mn-lt"/>
        <a:ea typeface="Calibri" pitchFamily="34" charset="0"/>
        <a:cs typeface="宋体" charset="0"/>
      </a:defRPr>
    </a:lvl4pPr>
    <a:lvl5pPr marL="1828800" algn="l" rtl="0" eaLnBrk="0" fontAlgn="base" hangingPunct="0">
      <a:spcBef>
        <a:spcPct val="30000"/>
      </a:spcBef>
      <a:spcAft>
        <a:spcPct val="0"/>
      </a:spcAft>
      <a:defRPr sz="1200" kern="1200">
        <a:solidFill>
          <a:schemeClr val="tx1"/>
        </a:solidFill>
        <a:latin typeface="+mn-lt"/>
        <a:ea typeface="Calibri" pitchFamily="34" charset="0"/>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bwMode="auto">
          <a:xfrm>
            <a:off x="2638425" y="508000"/>
            <a:ext cx="4521200"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06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Calibri" charset="0"/>
            </a:endParaRPr>
          </a:p>
        </p:txBody>
      </p:sp>
      <p:sp>
        <p:nvSpPr>
          <p:cNvPr id="206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fld id="{D284833D-F972-E84D-9DB8-BA8D27FC8E69}" type="slidenum">
              <a:rPr lang="zh-CN" altLang="en-US">
                <a:solidFill>
                  <a:schemeClr val="tx1"/>
                </a:solidFill>
                <a:latin typeface="Arial" charset="0"/>
              </a:rPr>
              <a:pPr/>
              <a:t>1</a:t>
            </a:fld>
            <a:endParaRPr lang="en-US" altLang="zh-CN">
              <a:solidFill>
                <a:schemeClr val="tx1"/>
              </a:solidFill>
              <a:latin typeface="Arial" charset="0"/>
            </a:endParaRPr>
          </a:p>
        </p:txBody>
      </p:sp>
    </p:spTree>
    <p:extLst>
      <p:ext uri="{BB962C8B-B14F-4D97-AF65-F5344CB8AC3E}">
        <p14:creationId xmlns:p14="http://schemas.microsoft.com/office/powerpoint/2010/main" val="29777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89200" y="333569"/>
            <a:ext cx="10123804" cy="638894"/>
          </a:xfrm>
          <a:prstGeom prst="rect">
            <a:avLst/>
          </a:prstGeom>
        </p:spPr>
        <p:txBody>
          <a:bodyPr>
            <a:normAutofit/>
          </a:bodyPr>
          <a:lstStyle>
            <a:lvl1pPr algn="l" rtl="0" eaLnBrk="0" fontAlgn="base" hangingPunct="0">
              <a:spcBef>
                <a:spcPct val="0"/>
              </a:spcBef>
              <a:spcAft>
                <a:spcPct val="0"/>
              </a:spcAft>
              <a:defRPr lang="en-US" altLang="en-US" sz="3200" b="1" kern="0" spc="0" baseline="0" dirty="0">
                <a:solidFill>
                  <a:schemeClr val="bg1"/>
                </a:solidFill>
                <a:latin typeface="+mn-ea"/>
                <a:ea typeface="+mn-ea"/>
                <a:cs typeface="微软雅黑" charset="0"/>
              </a:defRPr>
            </a:lvl1pPr>
          </a:lstStyle>
          <a:p>
            <a:endParaRPr lang="en-US" dirty="0"/>
          </a:p>
        </p:txBody>
      </p:sp>
      <p:sp>
        <p:nvSpPr>
          <p:cNvPr id="4" name="Footer Placeholder 4" hidden="1"/>
          <p:cNvSpPr>
            <a:spLocks noGrp="1"/>
          </p:cNvSpPr>
          <p:nvPr>
            <p:ph type="ftr" sz="quarter" idx="10"/>
          </p:nvPr>
        </p:nvSpPr>
        <p:spPr/>
        <p:txBody>
          <a:bodyPr/>
          <a:lstStyle>
            <a:lvl1pPr eaLnBrk="0" hangingPunct="0">
              <a:defRPr/>
            </a:lvl1pPr>
          </a:lstStyle>
          <a:p>
            <a:pPr>
              <a:defRPr/>
            </a:pPr>
            <a:endParaRPr lang="en-US" altLang="zh-CN"/>
          </a:p>
        </p:txBody>
      </p:sp>
      <p:sp>
        <p:nvSpPr>
          <p:cNvPr id="5" name="Slide Number Placeholder 5" hidden="1"/>
          <p:cNvSpPr>
            <a:spLocks noGrp="1"/>
          </p:cNvSpPr>
          <p:nvPr>
            <p:ph type="sldNum" sz="quarter" idx="11"/>
          </p:nvPr>
        </p:nvSpPr>
        <p:spPr/>
        <p:txBody>
          <a:bodyPr/>
          <a:lstStyle>
            <a:lvl1pPr eaLnBrk="0" hangingPunct="0">
              <a:defRPr/>
            </a:lvl1pPr>
          </a:lstStyle>
          <a:p>
            <a:fld id="{2DFA55AD-0044-4642-8B04-C50BE8D3D5C2}" type="slidenum">
              <a:rPr lang="en-US" altLang="zh-CN"/>
              <a:pPr/>
              <a:t>‹#›</a:t>
            </a:fld>
            <a:endParaRPr lang="en-US" altLang="zh-CN"/>
          </a:p>
        </p:txBody>
      </p:sp>
      <p:sp>
        <p:nvSpPr>
          <p:cNvPr id="16" name="内容占位符 15">
            <a:extLst>
              <a:ext uri="{FF2B5EF4-FFF2-40B4-BE49-F238E27FC236}">
                <a16:creationId xmlns:a16="http://schemas.microsoft.com/office/drawing/2014/main" id="{A1D161BE-03A9-4F93-9D0F-C543DB6F2BE8}"/>
              </a:ext>
            </a:extLst>
          </p:cNvPr>
          <p:cNvSpPr>
            <a:spLocks noGrp="1"/>
          </p:cNvSpPr>
          <p:nvPr>
            <p:ph sz="quarter" idx="13"/>
          </p:nvPr>
        </p:nvSpPr>
        <p:spPr>
          <a:xfrm>
            <a:off x="955807" y="1124744"/>
            <a:ext cx="10943167" cy="503238"/>
          </a:xfrm>
          <a:prstGeom prst="rect">
            <a:avLst/>
          </a:prstGeom>
        </p:spPr>
        <p:txBody>
          <a:bodyPr/>
          <a:lstStyle>
            <a:lvl1pPr marL="457200" indent="-457200" algn="just" rtl="0" eaLnBrk="0" fontAlgn="base" hangingPunct="0">
              <a:spcBef>
                <a:spcPts val="600"/>
              </a:spcBef>
              <a:spcAft>
                <a:spcPct val="0"/>
              </a:spcAft>
              <a:buSzPct val="100000"/>
              <a:buFont typeface="Wingdings" panose="05000000000000000000" pitchFamily="2" charset="2"/>
              <a:buChar char="Ø"/>
              <a:defRPr lang="zh-CN" altLang="en-US" sz="2800" b="1" kern="1200" dirty="0">
                <a:solidFill>
                  <a:srgbClr val="2B2A30"/>
                </a:solidFill>
                <a:latin typeface="微软雅黑" charset="0"/>
                <a:ea typeface="微软雅黑" charset="0"/>
                <a:cs typeface="+mn-cs"/>
              </a:defRPr>
            </a:lvl1pPr>
          </a:lstStyle>
          <a:p>
            <a:pPr lvl="0"/>
            <a:r>
              <a:rPr lang="zh-CN" altLang="en-US" dirty="0"/>
              <a:t>单击此处编辑母版文本样式</a:t>
            </a:r>
          </a:p>
        </p:txBody>
      </p:sp>
      <p:grpSp>
        <p:nvGrpSpPr>
          <p:cNvPr id="41" name="组合 2">
            <a:extLst>
              <a:ext uri="{FF2B5EF4-FFF2-40B4-BE49-F238E27FC236}">
                <a16:creationId xmlns:a16="http://schemas.microsoft.com/office/drawing/2014/main" id="{BB5E8553-808C-4C14-AB2B-5934CB9C97D8}"/>
              </a:ext>
            </a:extLst>
          </p:cNvPr>
          <p:cNvGrpSpPr>
            <a:grpSpLocks/>
          </p:cNvGrpSpPr>
          <p:nvPr userDrawn="1"/>
        </p:nvGrpSpPr>
        <p:grpSpPr bwMode="auto">
          <a:xfrm>
            <a:off x="238986" y="195323"/>
            <a:ext cx="1368000" cy="877887"/>
            <a:chOff x="0" y="0"/>
            <a:chExt cx="2422525" cy="1554163"/>
          </a:xfrm>
        </p:grpSpPr>
        <p:sp>
          <p:nvSpPr>
            <p:cNvPr id="42" name="Freeform 6">
              <a:extLst>
                <a:ext uri="{FF2B5EF4-FFF2-40B4-BE49-F238E27FC236}">
                  <a16:creationId xmlns:a16="http://schemas.microsoft.com/office/drawing/2014/main" id="{D75D10CE-700F-45B3-9833-A9748E0C8AFB}"/>
                </a:ext>
              </a:extLst>
            </p:cNvPr>
            <p:cNvSpPr>
              <a:spLocks noChangeArrowheads="1"/>
            </p:cNvSpPr>
            <p:nvPr/>
          </p:nvSpPr>
          <p:spPr bwMode="auto">
            <a:xfrm>
              <a:off x="0" y="0"/>
              <a:ext cx="2422525" cy="247089"/>
            </a:xfrm>
            <a:custGeom>
              <a:avLst/>
              <a:gdLst>
                <a:gd name="T0" fmla="*/ 2147483647 w 3270"/>
                <a:gd name="T1" fmla="*/ 2147483647 h 261"/>
                <a:gd name="T2" fmla="*/ 2147483647 w 3270"/>
                <a:gd name="T3" fmla="*/ 2147483647 h 261"/>
                <a:gd name="T4" fmla="*/ 2147483647 w 3270"/>
                <a:gd name="T5" fmla="*/ 0 h 261"/>
                <a:gd name="T6" fmla="*/ 0 w 3270"/>
                <a:gd name="T7" fmla="*/ 0 h 261"/>
                <a:gd name="T8" fmla="*/ 2147483647 w 3270"/>
                <a:gd name="T9" fmla="*/ 2147483647 h 261"/>
                <a:gd name="T10" fmla="*/ 0 60000 65536"/>
                <a:gd name="T11" fmla="*/ 0 60000 65536"/>
                <a:gd name="T12" fmla="*/ 0 60000 65536"/>
                <a:gd name="T13" fmla="*/ 0 60000 65536"/>
                <a:gd name="T14" fmla="*/ 0 60000 65536"/>
                <a:gd name="T15" fmla="*/ 0 w 3270"/>
                <a:gd name="T16" fmla="*/ 0 h 261"/>
                <a:gd name="T17" fmla="*/ 3270 w 3270"/>
                <a:gd name="T18" fmla="*/ 261 h 261"/>
              </a:gdLst>
              <a:ahLst/>
              <a:cxnLst>
                <a:cxn ang="T10">
                  <a:pos x="T0" y="T1"/>
                </a:cxn>
                <a:cxn ang="T11">
                  <a:pos x="T2" y="T3"/>
                </a:cxn>
                <a:cxn ang="T12">
                  <a:pos x="T4" y="T5"/>
                </a:cxn>
                <a:cxn ang="T13">
                  <a:pos x="T6" y="T7"/>
                </a:cxn>
                <a:cxn ang="T14">
                  <a:pos x="T8" y="T9"/>
                </a:cxn>
              </a:cxnLst>
              <a:rect l="T15" t="T16" r="T17" b="T18"/>
              <a:pathLst>
                <a:path w="3270" h="261">
                  <a:moveTo>
                    <a:pt x="249" y="261"/>
                  </a:moveTo>
                  <a:lnTo>
                    <a:pt x="3270" y="261"/>
                  </a:lnTo>
                  <a:lnTo>
                    <a:pt x="3022" y="0"/>
                  </a:lnTo>
                  <a:lnTo>
                    <a:pt x="0" y="0"/>
                  </a:lnTo>
                  <a:lnTo>
                    <a:pt x="249" y="261"/>
                  </a:lnTo>
                  <a:close/>
                </a:path>
              </a:pathLst>
            </a:custGeom>
            <a:solidFill>
              <a:srgbClr val="0F31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endParaRPr lang="zh-CN" altLang="en-US"/>
            </a:p>
          </p:txBody>
        </p:sp>
        <p:sp>
          <p:nvSpPr>
            <p:cNvPr id="43" name="Freeform 7">
              <a:extLst>
                <a:ext uri="{FF2B5EF4-FFF2-40B4-BE49-F238E27FC236}">
                  <a16:creationId xmlns:a16="http://schemas.microsoft.com/office/drawing/2014/main" id="{BE085EFD-DB68-4642-8425-A8F59D998097}"/>
                </a:ext>
              </a:extLst>
            </p:cNvPr>
            <p:cNvSpPr>
              <a:spLocks noChangeArrowheads="1"/>
            </p:cNvSpPr>
            <p:nvPr/>
          </p:nvSpPr>
          <p:spPr bwMode="auto">
            <a:xfrm>
              <a:off x="2" y="0"/>
              <a:ext cx="2238375" cy="1554163"/>
            </a:xfrm>
            <a:custGeom>
              <a:avLst/>
              <a:gdLst>
                <a:gd name="T0" fmla="*/ 2147483647 w 3022"/>
                <a:gd name="T1" fmla="*/ 0 h 2098"/>
                <a:gd name="T2" fmla="*/ 0 w 3022"/>
                <a:gd name="T3" fmla="*/ 0 h 2098"/>
                <a:gd name="T4" fmla="*/ 0 w 3022"/>
                <a:gd name="T5" fmla="*/ 2147483647 h 2098"/>
                <a:gd name="T6" fmla="*/ 2147483647 w 3022"/>
                <a:gd name="T7" fmla="*/ 2147483647 h 2098"/>
                <a:gd name="T8" fmla="*/ 2147483647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endParaRPr lang="zh-CN" altLang="en-US" dirty="0"/>
            </a:p>
          </p:txBody>
        </p:sp>
      </p:grpSp>
      <p:sp>
        <p:nvSpPr>
          <p:cNvPr id="12" name="文本占位符 11">
            <a:extLst>
              <a:ext uri="{FF2B5EF4-FFF2-40B4-BE49-F238E27FC236}">
                <a16:creationId xmlns:a16="http://schemas.microsoft.com/office/drawing/2014/main" id="{329A2B56-54A3-413B-A5F5-2F406294E91E}"/>
              </a:ext>
            </a:extLst>
          </p:cNvPr>
          <p:cNvSpPr>
            <a:spLocks noGrp="1"/>
          </p:cNvSpPr>
          <p:nvPr>
            <p:ph type="body" sz="quarter" idx="12"/>
          </p:nvPr>
        </p:nvSpPr>
        <p:spPr>
          <a:xfrm>
            <a:off x="407368" y="310755"/>
            <a:ext cx="692470" cy="638894"/>
          </a:xfrm>
          <a:prstGeom prst="rect">
            <a:avLst/>
          </a:prstGeom>
        </p:spPr>
        <p:txBody>
          <a:bodyPr/>
          <a:lstStyle>
            <a:lvl1pPr marL="0" indent="0" algn="ctr">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endParaRPr lang="zh-CN" altLang="en-US" dirty="0"/>
          </a:p>
        </p:txBody>
      </p:sp>
    </p:spTree>
    <p:extLst>
      <p:ext uri="{BB962C8B-B14F-4D97-AF65-F5344CB8AC3E}">
        <p14:creationId xmlns:p14="http://schemas.microsoft.com/office/powerpoint/2010/main" val="9520629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89200" y="333569"/>
            <a:ext cx="10123804" cy="638894"/>
          </a:xfrm>
          <a:prstGeom prst="rect">
            <a:avLst/>
          </a:prstGeom>
        </p:spPr>
        <p:txBody>
          <a:bodyPr>
            <a:normAutofit/>
          </a:bodyPr>
          <a:lstStyle>
            <a:lvl1pPr algn="l" rtl="0" eaLnBrk="0" fontAlgn="base" hangingPunct="0">
              <a:spcBef>
                <a:spcPct val="0"/>
              </a:spcBef>
              <a:spcAft>
                <a:spcPct val="0"/>
              </a:spcAft>
              <a:defRPr lang="en-US" altLang="en-US" sz="3200" b="1" kern="0" spc="0" baseline="0" dirty="0">
                <a:solidFill>
                  <a:schemeClr val="bg1"/>
                </a:solidFill>
                <a:latin typeface="+mn-ea"/>
                <a:ea typeface="+mn-ea"/>
                <a:cs typeface="微软雅黑" charset="0"/>
              </a:defRPr>
            </a:lvl1pPr>
          </a:lstStyle>
          <a:p>
            <a:endParaRPr lang="en-US" dirty="0"/>
          </a:p>
        </p:txBody>
      </p:sp>
      <p:sp>
        <p:nvSpPr>
          <p:cNvPr id="4" name="Footer Placeholder 4" hidden="1"/>
          <p:cNvSpPr>
            <a:spLocks noGrp="1"/>
          </p:cNvSpPr>
          <p:nvPr>
            <p:ph type="ftr" sz="quarter" idx="10"/>
          </p:nvPr>
        </p:nvSpPr>
        <p:spPr/>
        <p:txBody>
          <a:bodyPr/>
          <a:lstStyle>
            <a:lvl1pPr eaLnBrk="0" hangingPunct="0">
              <a:defRPr/>
            </a:lvl1pPr>
          </a:lstStyle>
          <a:p>
            <a:pPr>
              <a:defRPr/>
            </a:pPr>
            <a:endParaRPr lang="en-US" altLang="zh-CN"/>
          </a:p>
        </p:txBody>
      </p:sp>
      <p:sp>
        <p:nvSpPr>
          <p:cNvPr id="5" name="Slide Number Placeholder 5" hidden="1"/>
          <p:cNvSpPr>
            <a:spLocks noGrp="1"/>
          </p:cNvSpPr>
          <p:nvPr>
            <p:ph type="sldNum" sz="quarter" idx="11"/>
          </p:nvPr>
        </p:nvSpPr>
        <p:spPr/>
        <p:txBody>
          <a:bodyPr/>
          <a:lstStyle>
            <a:lvl1pPr eaLnBrk="0" hangingPunct="0">
              <a:defRPr/>
            </a:lvl1pPr>
          </a:lstStyle>
          <a:p>
            <a:fld id="{2DFA55AD-0044-4642-8B04-C50BE8D3D5C2}" type="slidenum">
              <a:rPr lang="en-US" altLang="zh-CN"/>
              <a:pPr/>
              <a:t>‹#›</a:t>
            </a:fld>
            <a:endParaRPr lang="en-US" altLang="zh-CN"/>
          </a:p>
        </p:txBody>
      </p:sp>
      <p:grpSp>
        <p:nvGrpSpPr>
          <p:cNvPr id="41" name="组合 2">
            <a:extLst>
              <a:ext uri="{FF2B5EF4-FFF2-40B4-BE49-F238E27FC236}">
                <a16:creationId xmlns:a16="http://schemas.microsoft.com/office/drawing/2014/main" id="{BB5E8553-808C-4C14-AB2B-5934CB9C97D8}"/>
              </a:ext>
            </a:extLst>
          </p:cNvPr>
          <p:cNvGrpSpPr>
            <a:grpSpLocks/>
          </p:cNvGrpSpPr>
          <p:nvPr userDrawn="1"/>
        </p:nvGrpSpPr>
        <p:grpSpPr bwMode="auto">
          <a:xfrm>
            <a:off x="238986" y="195323"/>
            <a:ext cx="1368000" cy="877887"/>
            <a:chOff x="0" y="0"/>
            <a:chExt cx="2422525" cy="1554163"/>
          </a:xfrm>
        </p:grpSpPr>
        <p:sp>
          <p:nvSpPr>
            <p:cNvPr id="42" name="Freeform 6">
              <a:extLst>
                <a:ext uri="{FF2B5EF4-FFF2-40B4-BE49-F238E27FC236}">
                  <a16:creationId xmlns:a16="http://schemas.microsoft.com/office/drawing/2014/main" id="{D75D10CE-700F-45B3-9833-A9748E0C8AFB}"/>
                </a:ext>
              </a:extLst>
            </p:cNvPr>
            <p:cNvSpPr>
              <a:spLocks noChangeArrowheads="1"/>
            </p:cNvSpPr>
            <p:nvPr/>
          </p:nvSpPr>
          <p:spPr bwMode="auto">
            <a:xfrm>
              <a:off x="0" y="0"/>
              <a:ext cx="2422525" cy="247089"/>
            </a:xfrm>
            <a:custGeom>
              <a:avLst/>
              <a:gdLst>
                <a:gd name="T0" fmla="*/ 2147483647 w 3270"/>
                <a:gd name="T1" fmla="*/ 2147483647 h 261"/>
                <a:gd name="T2" fmla="*/ 2147483647 w 3270"/>
                <a:gd name="T3" fmla="*/ 2147483647 h 261"/>
                <a:gd name="T4" fmla="*/ 2147483647 w 3270"/>
                <a:gd name="T5" fmla="*/ 0 h 261"/>
                <a:gd name="T6" fmla="*/ 0 w 3270"/>
                <a:gd name="T7" fmla="*/ 0 h 261"/>
                <a:gd name="T8" fmla="*/ 2147483647 w 3270"/>
                <a:gd name="T9" fmla="*/ 2147483647 h 261"/>
                <a:gd name="T10" fmla="*/ 0 60000 65536"/>
                <a:gd name="T11" fmla="*/ 0 60000 65536"/>
                <a:gd name="T12" fmla="*/ 0 60000 65536"/>
                <a:gd name="T13" fmla="*/ 0 60000 65536"/>
                <a:gd name="T14" fmla="*/ 0 60000 65536"/>
                <a:gd name="T15" fmla="*/ 0 w 3270"/>
                <a:gd name="T16" fmla="*/ 0 h 261"/>
                <a:gd name="T17" fmla="*/ 3270 w 3270"/>
                <a:gd name="T18" fmla="*/ 261 h 261"/>
              </a:gdLst>
              <a:ahLst/>
              <a:cxnLst>
                <a:cxn ang="T10">
                  <a:pos x="T0" y="T1"/>
                </a:cxn>
                <a:cxn ang="T11">
                  <a:pos x="T2" y="T3"/>
                </a:cxn>
                <a:cxn ang="T12">
                  <a:pos x="T4" y="T5"/>
                </a:cxn>
                <a:cxn ang="T13">
                  <a:pos x="T6" y="T7"/>
                </a:cxn>
                <a:cxn ang="T14">
                  <a:pos x="T8" y="T9"/>
                </a:cxn>
              </a:cxnLst>
              <a:rect l="T15" t="T16" r="T17" b="T18"/>
              <a:pathLst>
                <a:path w="3270" h="261">
                  <a:moveTo>
                    <a:pt x="249" y="261"/>
                  </a:moveTo>
                  <a:lnTo>
                    <a:pt x="3270" y="261"/>
                  </a:lnTo>
                  <a:lnTo>
                    <a:pt x="3022" y="0"/>
                  </a:lnTo>
                  <a:lnTo>
                    <a:pt x="0" y="0"/>
                  </a:lnTo>
                  <a:lnTo>
                    <a:pt x="249" y="261"/>
                  </a:lnTo>
                  <a:close/>
                </a:path>
              </a:pathLst>
            </a:custGeom>
            <a:solidFill>
              <a:srgbClr val="0F31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endParaRPr lang="zh-CN" altLang="en-US"/>
            </a:p>
          </p:txBody>
        </p:sp>
        <p:sp>
          <p:nvSpPr>
            <p:cNvPr id="43" name="Freeform 7">
              <a:extLst>
                <a:ext uri="{FF2B5EF4-FFF2-40B4-BE49-F238E27FC236}">
                  <a16:creationId xmlns:a16="http://schemas.microsoft.com/office/drawing/2014/main" id="{BE085EFD-DB68-4642-8425-A8F59D998097}"/>
                </a:ext>
              </a:extLst>
            </p:cNvPr>
            <p:cNvSpPr>
              <a:spLocks noChangeArrowheads="1"/>
            </p:cNvSpPr>
            <p:nvPr/>
          </p:nvSpPr>
          <p:spPr bwMode="auto">
            <a:xfrm>
              <a:off x="2" y="0"/>
              <a:ext cx="2238375" cy="1554163"/>
            </a:xfrm>
            <a:custGeom>
              <a:avLst/>
              <a:gdLst>
                <a:gd name="T0" fmla="*/ 2147483647 w 3022"/>
                <a:gd name="T1" fmla="*/ 0 h 2098"/>
                <a:gd name="T2" fmla="*/ 0 w 3022"/>
                <a:gd name="T3" fmla="*/ 0 h 2098"/>
                <a:gd name="T4" fmla="*/ 0 w 3022"/>
                <a:gd name="T5" fmla="*/ 2147483647 h 2098"/>
                <a:gd name="T6" fmla="*/ 2147483647 w 3022"/>
                <a:gd name="T7" fmla="*/ 2147483647 h 2098"/>
                <a:gd name="T8" fmla="*/ 2147483647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endParaRPr lang="zh-CN" altLang="en-US" dirty="0"/>
            </a:p>
          </p:txBody>
        </p:sp>
      </p:grpSp>
      <p:sp>
        <p:nvSpPr>
          <p:cNvPr id="12" name="文本占位符 11">
            <a:extLst>
              <a:ext uri="{FF2B5EF4-FFF2-40B4-BE49-F238E27FC236}">
                <a16:creationId xmlns:a16="http://schemas.microsoft.com/office/drawing/2014/main" id="{329A2B56-54A3-413B-A5F5-2F406294E91E}"/>
              </a:ext>
            </a:extLst>
          </p:cNvPr>
          <p:cNvSpPr>
            <a:spLocks noGrp="1"/>
          </p:cNvSpPr>
          <p:nvPr>
            <p:ph type="body" sz="quarter" idx="12"/>
          </p:nvPr>
        </p:nvSpPr>
        <p:spPr>
          <a:xfrm>
            <a:off x="407368" y="310755"/>
            <a:ext cx="692470" cy="638894"/>
          </a:xfrm>
          <a:prstGeom prst="rect">
            <a:avLst/>
          </a:prstGeom>
        </p:spPr>
        <p:txBody>
          <a:bodyPr/>
          <a:lstStyle>
            <a:lvl1pPr marL="0" indent="0" algn="ctr">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endParaRPr lang="zh-CN" altLang="en-US" dirty="0"/>
          </a:p>
        </p:txBody>
      </p:sp>
    </p:spTree>
    <p:extLst>
      <p:ext uri="{BB962C8B-B14F-4D97-AF65-F5344CB8AC3E}">
        <p14:creationId xmlns:p14="http://schemas.microsoft.com/office/powerpoint/2010/main" val="25702024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000" y="1440000"/>
            <a:ext cx="10272000" cy="1440000"/>
          </a:xfrm>
          <a:prstGeom prst="rect">
            <a:avLst/>
          </a:prstGeom>
        </p:spPr>
        <p:txBody>
          <a:bodyPr lIns="180000"/>
          <a:lstStyle>
            <a:lvl1pPr marL="0" algn="ctr" defTabSz="685800" rtl="0" eaLnBrk="1" latinLnBrk="0" hangingPunct="1">
              <a:lnSpc>
                <a:spcPct val="114000"/>
              </a:lnSpc>
              <a:spcBef>
                <a:spcPct val="0"/>
              </a:spcBef>
              <a:buNone/>
              <a:defRPr lang="en-US" altLang="zh-CN" sz="3000" b="1" i="0" kern="1200" cap="none" baseline="0" smtClean="0">
                <a:solidFill>
                  <a:schemeClr val="tx2"/>
                </a:solidFill>
                <a:effectLst/>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960000" y="2880000"/>
            <a:ext cx="10272000" cy="2160000"/>
          </a:xfrm>
          <a:prstGeom prst="rect">
            <a:avLst/>
          </a:prstGeom>
        </p:spPr>
        <p:txBody>
          <a:bodyPr anchor="b">
            <a:normAutofit/>
          </a:bodyPr>
          <a:lstStyle>
            <a:lvl1pPr marL="0" indent="0" algn="ctr">
              <a:buNone/>
              <a:defRPr sz="2100" b="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38541463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41CA07-43EE-421D-959B-29D7A0F83F56}"/>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9093467F-7168-4A46-9C0A-C933D2EDB077}"/>
              </a:ext>
            </a:extLst>
          </p:cNvPr>
          <p:cNvSpPr>
            <a:spLocks noGrp="1"/>
          </p:cNvSpPr>
          <p:nvPr>
            <p:ph type="ftr" sz="quarter" idx="10"/>
          </p:nvPr>
        </p:nvSpPr>
        <p:spPr/>
        <p:txBody>
          <a:bodyPr/>
          <a:lstStyle/>
          <a:p>
            <a:pPr>
              <a:defRPr/>
            </a:pPr>
            <a:endParaRPr lang="en-US" altLang="zh-CN"/>
          </a:p>
        </p:txBody>
      </p:sp>
      <p:sp>
        <p:nvSpPr>
          <p:cNvPr id="4" name="灯片编号占位符 3">
            <a:extLst>
              <a:ext uri="{FF2B5EF4-FFF2-40B4-BE49-F238E27FC236}">
                <a16:creationId xmlns:a16="http://schemas.microsoft.com/office/drawing/2014/main" id="{EDE0C0D4-A515-4F53-BC09-0C6CD9E2C260}"/>
              </a:ext>
            </a:extLst>
          </p:cNvPr>
          <p:cNvSpPr>
            <a:spLocks noGrp="1"/>
          </p:cNvSpPr>
          <p:nvPr>
            <p:ph type="sldNum" sz="quarter" idx="11"/>
          </p:nvPr>
        </p:nvSpPr>
        <p:spPr/>
        <p:txBody>
          <a:bodyPr/>
          <a:lstStyle/>
          <a:p>
            <a:fld id="{3589005F-0873-EE47-8F17-22A4D32597ED}" type="slidenum">
              <a:rPr lang="en-US" altLang="zh-CN" smtClean="0"/>
              <a:pPr/>
              <a:t>‹#›</a:t>
            </a:fld>
            <a:endParaRPr lang="en-US" altLang="zh-CN"/>
          </a:p>
        </p:txBody>
      </p:sp>
    </p:spTree>
    <p:extLst>
      <p:ext uri="{BB962C8B-B14F-4D97-AF65-F5344CB8AC3E}">
        <p14:creationId xmlns:p14="http://schemas.microsoft.com/office/powerpoint/2010/main" val="7315036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6CC9F-6A36-403F-B0D5-FE46D96B5BEE}"/>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34B01D75-BFEF-400B-A486-BA8FCB01B18C}"/>
              </a:ext>
            </a:extLst>
          </p:cNvPr>
          <p:cNvSpPr>
            <a:spLocks noGrp="1"/>
          </p:cNvSpPr>
          <p:nvPr>
            <p:ph type="ftr" sz="quarter" idx="10"/>
          </p:nvPr>
        </p:nvSpPr>
        <p:spPr/>
        <p:txBody>
          <a:bodyPr/>
          <a:lstStyle/>
          <a:p>
            <a:pPr>
              <a:defRPr/>
            </a:pPr>
            <a:endParaRPr lang="en-US" altLang="zh-CN"/>
          </a:p>
        </p:txBody>
      </p:sp>
      <p:sp>
        <p:nvSpPr>
          <p:cNvPr id="4" name="灯片编号占位符 3">
            <a:extLst>
              <a:ext uri="{FF2B5EF4-FFF2-40B4-BE49-F238E27FC236}">
                <a16:creationId xmlns:a16="http://schemas.microsoft.com/office/drawing/2014/main" id="{0783D42D-3C6A-4DD4-AC58-725703FEB2A1}"/>
              </a:ext>
            </a:extLst>
          </p:cNvPr>
          <p:cNvSpPr>
            <a:spLocks noGrp="1"/>
          </p:cNvSpPr>
          <p:nvPr>
            <p:ph type="sldNum" sz="quarter" idx="11"/>
          </p:nvPr>
        </p:nvSpPr>
        <p:spPr/>
        <p:txBody>
          <a:bodyPr/>
          <a:lstStyle/>
          <a:p>
            <a:fld id="{3589005F-0873-EE47-8F17-22A4D32597ED}" type="slidenum">
              <a:rPr lang="en-US" altLang="zh-CN" smtClean="0"/>
              <a:pPr/>
              <a:t>‹#›</a:t>
            </a:fld>
            <a:endParaRPr lang="en-US" altLang="zh-CN"/>
          </a:p>
        </p:txBody>
      </p:sp>
    </p:spTree>
    <p:extLst>
      <p:ext uri="{BB962C8B-B14F-4D97-AF65-F5344CB8AC3E}">
        <p14:creationId xmlns:p14="http://schemas.microsoft.com/office/powerpoint/2010/main" val="199013605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3" hidden="1"/>
          <p:cNvSpPr>
            <a:spLocks noGrp="1"/>
          </p:cNvSpPr>
          <p:nvPr>
            <p:ph type="ftr" sz="quarter" idx="10"/>
          </p:nvPr>
        </p:nvSpPr>
        <p:spPr/>
        <p:txBody>
          <a:bodyPr/>
          <a:lstStyle>
            <a:lvl1pPr eaLnBrk="0" hangingPunct="0">
              <a:defRPr/>
            </a:lvl1pPr>
          </a:lstStyle>
          <a:p>
            <a:pPr>
              <a:defRPr/>
            </a:pPr>
            <a:endParaRPr lang="en-US" altLang="zh-CN"/>
          </a:p>
        </p:txBody>
      </p:sp>
      <p:sp>
        <p:nvSpPr>
          <p:cNvPr id="4" name="Slide Number Placeholder 4" hidden="1"/>
          <p:cNvSpPr>
            <a:spLocks noGrp="1"/>
          </p:cNvSpPr>
          <p:nvPr>
            <p:ph type="sldNum" sz="quarter" idx="11"/>
          </p:nvPr>
        </p:nvSpPr>
        <p:spPr/>
        <p:txBody>
          <a:bodyPr/>
          <a:lstStyle>
            <a:lvl1pPr eaLnBrk="0" hangingPunct="0">
              <a:defRPr/>
            </a:lvl1pPr>
          </a:lstStyle>
          <a:p>
            <a:fld id="{1EDA1565-785C-BF44-BA79-CB4301215956}" type="slidenum">
              <a:rPr lang="en-US" altLang="zh-CN"/>
              <a:pPr/>
              <a:t>‹#›</a:t>
            </a:fld>
            <a:endParaRPr lang="en-US" altLang="zh-CN"/>
          </a:p>
        </p:txBody>
      </p:sp>
      <p:pic>
        <p:nvPicPr>
          <p:cNvPr id="5" name="图片 42">
            <a:extLst>
              <a:ext uri="{FF2B5EF4-FFF2-40B4-BE49-F238E27FC236}">
                <a16:creationId xmlns:a16="http://schemas.microsoft.com/office/drawing/2014/main" id="{67C39EB2-BA99-498A-9B74-26FE31DFFE5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34" y="309564"/>
            <a:ext cx="1218353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2">
            <a:extLst>
              <a:ext uri="{FF2B5EF4-FFF2-40B4-BE49-F238E27FC236}">
                <a16:creationId xmlns:a16="http://schemas.microsoft.com/office/drawing/2014/main" id="{DB0385AF-960C-4E27-9502-F41ADC786465}"/>
              </a:ext>
            </a:extLst>
          </p:cNvPr>
          <p:cNvGrpSpPr>
            <a:grpSpLocks/>
          </p:cNvGrpSpPr>
          <p:nvPr userDrawn="1"/>
        </p:nvGrpSpPr>
        <p:grpSpPr bwMode="auto">
          <a:xfrm>
            <a:off x="239185" y="169864"/>
            <a:ext cx="1824567" cy="877887"/>
            <a:chOff x="0" y="0"/>
            <a:chExt cx="2422525" cy="1554163"/>
          </a:xfrm>
        </p:grpSpPr>
        <p:sp>
          <p:nvSpPr>
            <p:cNvPr id="7" name="Freeform 6">
              <a:extLst>
                <a:ext uri="{FF2B5EF4-FFF2-40B4-BE49-F238E27FC236}">
                  <a16:creationId xmlns:a16="http://schemas.microsoft.com/office/drawing/2014/main" id="{23F280EF-5021-43BC-A932-7F5521FED013}"/>
                </a:ext>
              </a:extLst>
            </p:cNvPr>
            <p:cNvSpPr>
              <a:spLocks noChangeArrowheads="1"/>
            </p:cNvSpPr>
            <p:nvPr/>
          </p:nvSpPr>
          <p:spPr bwMode="auto">
            <a:xfrm>
              <a:off x="0" y="0"/>
              <a:ext cx="2422525" cy="247089"/>
            </a:xfrm>
            <a:custGeom>
              <a:avLst/>
              <a:gdLst>
                <a:gd name="T0" fmla="*/ 2147483647 w 3270"/>
                <a:gd name="T1" fmla="*/ 2147483647 h 261"/>
                <a:gd name="T2" fmla="*/ 2147483647 w 3270"/>
                <a:gd name="T3" fmla="*/ 2147483647 h 261"/>
                <a:gd name="T4" fmla="*/ 2147483647 w 3270"/>
                <a:gd name="T5" fmla="*/ 0 h 261"/>
                <a:gd name="T6" fmla="*/ 0 w 3270"/>
                <a:gd name="T7" fmla="*/ 0 h 261"/>
                <a:gd name="T8" fmla="*/ 2147483647 w 3270"/>
                <a:gd name="T9" fmla="*/ 2147483647 h 261"/>
                <a:gd name="T10" fmla="*/ 0 60000 65536"/>
                <a:gd name="T11" fmla="*/ 0 60000 65536"/>
                <a:gd name="T12" fmla="*/ 0 60000 65536"/>
                <a:gd name="T13" fmla="*/ 0 60000 65536"/>
                <a:gd name="T14" fmla="*/ 0 60000 65536"/>
                <a:gd name="T15" fmla="*/ 0 w 3270"/>
                <a:gd name="T16" fmla="*/ 0 h 261"/>
                <a:gd name="T17" fmla="*/ 3270 w 3270"/>
                <a:gd name="T18" fmla="*/ 261 h 261"/>
              </a:gdLst>
              <a:ahLst/>
              <a:cxnLst>
                <a:cxn ang="T10">
                  <a:pos x="T0" y="T1"/>
                </a:cxn>
                <a:cxn ang="T11">
                  <a:pos x="T2" y="T3"/>
                </a:cxn>
                <a:cxn ang="T12">
                  <a:pos x="T4" y="T5"/>
                </a:cxn>
                <a:cxn ang="T13">
                  <a:pos x="T6" y="T7"/>
                </a:cxn>
                <a:cxn ang="T14">
                  <a:pos x="T8" y="T9"/>
                </a:cxn>
              </a:cxnLst>
              <a:rect l="T15" t="T16" r="T17" b="T18"/>
              <a:pathLst>
                <a:path w="3270" h="261">
                  <a:moveTo>
                    <a:pt x="249" y="261"/>
                  </a:moveTo>
                  <a:lnTo>
                    <a:pt x="3270" y="261"/>
                  </a:lnTo>
                  <a:lnTo>
                    <a:pt x="3022" y="0"/>
                  </a:lnTo>
                  <a:lnTo>
                    <a:pt x="0" y="0"/>
                  </a:lnTo>
                  <a:lnTo>
                    <a:pt x="249" y="261"/>
                  </a:lnTo>
                  <a:close/>
                </a:path>
              </a:pathLst>
            </a:custGeom>
            <a:solidFill>
              <a:srgbClr val="0F31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endParaRPr lang="zh-CN" altLang="en-US"/>
            </a:p>
          </p:txBody>
        </p:sp>
        <p:sp>
          <p:nvSpPr>
            <p:cNvPr id="8" name="Freeform 7">
              <a:extLst>
                <a:ext uri="{FF2B5EF4-FFF2-40B4-BE49-F238E27FC236}">
                  <a16:creationId xmlns:a16="http://schemas.microsoft.com/office/drawing/2014/main" id="{9DA63EFB-01E2-44E6-8481-C400CFCB61F4}"/>
                </a:ext>
              </a:extLst>
            </p:cNvPr>
            <p:cNvSpPr>
              <a:spLocks noChangeArrowheads="1"/>
            </p:cNvSpPr>
            <p:nvPr/>
          </p:nvSpPr>
          <p:spPr bwMode="auto">
            <a:xfrm>
              <a:off x="2" y="0"/>
              <a:ext cx="2238375" cy="1554163"/>
            </a:xfrm>
            <a:custGeom>
              <a:avLst/>
              <a:gdLst>
                <a:gd name="T0" fmla="*/ 2147483647 w 3022"/>
                <a:gd name="T1" fmla="*/ 0 h 2098"/>
                <a:gd name="T2" fmla="*/ 0 w 3022"/>
                <a:gd name="T3" fmla="*/ 0 h 2098"/>
                <a:gd name="T4" fmla="*/ 0 w 3022"/>
                <a:gd name="T5" fmla="*/ 2147483647 h 2098"/>
                <a:gd name="T6" fmla="*/ 2147483647 w 3022"/>
                <a:gd name="T7" fmla="*/ 2147483647 h 2098"/>
                <a:gd name="T8" fmla="*/ 2147483647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endParaRPr lang="zh-CN" altLang="en-US"/>
            </a:p>
          </p:txBody>
        </p:sp>
        <p:sp>
          <p:nvSpPr>
            <p:cNvPr id="9" name="TextBox 69">
              <a:extLst>
                <a:ext uri="{FF2B5EF4-FFF2-40B4-BE49-F238E27FC236}">
                  <a16:creationId xmlns:a16="http://schemas.microsoft.com/office/drawing/2014/main" id="{18F1FA78-304E-4A7E-A289-B48776F46822}"/>
                </a:ext>
              </a:extLst>
            </p:cNvPr>
            <p:cNvSpPr>
              <a:spLocks noChangeArrowheads="1"/>
            </p:cNvSpPr>
            <p:nvPr/>
          </p:nvSpPr>
          <p:spPr bwMode="auto">
            <a:xfrm>
              <a:off x="493675" y="234844"/>
              <a:ext cx="698791" cy="1253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eaLnBrk="1" hangingPunct="1">
                <a:buFont typeface="Arial" charset="0"/>
                <a:buNone/>
              </a:pPr>
              <a:endParaRPr lang="zh-CN" altLang="en-US" sz="4000" b="1" dirty="0">
                <a:solidFill>
                  <a:srgbClr val="F8F8F8"/>
                </a:solidFill>
                <a:latin typeface="微软雅黑" charset="0"/>
                <a:ea typeface="Calibri" charset="0"/>
                <a:cs typeface="Arial" charset="0"/>
                <a:sym typeface="微软雅黑" charset="0"/>
              </a:endParaRPr>
            </a:p>
          </p:txBody>
        </p:sp>
      </p:grpSp>
    </p:spTree>
    <p:extLst>
      <p:ext uri="{BB962C8B-B14F-4D97-AF65-F5344CB8AC3E}">
        <p14:creationId xmlns:p14="http://schemas.microsoft.com/office/powerpoint/2010/main" val="57772112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hidden="1"/>
          <p:cNvSpPr>
            <a:spLocks noGrp="1"/>
          </p:cNvSpPr>
          <p:nvPr>
            <p:ph type="ftr" sz="quarter" idx="10"/>
          </p:nvPr>
        </p:nvSpPr>
        <p:spPr/>
        <p:txBody>
          <a:bodyPr/>
          <a:lstStyle>
            <a:lvl1pPr eaLnBrk="0" hangingPunct="0">
              <a:defRPr/>
            </a:lvl1pPr>
          </a:lstStyle>
          <a:p>
            <a:pPr>
              <a:defRPr/>
            </a:pPr>
            <a:endParaRPr lang="en-US" altLang="zh-CN"/>
          </a:p>
        </p:txBody>
      </p:sp>
      <p:sp>
        <p:nvSpPr>
          <p:cNvPr id="3" name="Slide Number Placeholder 3" hidden="1"/>
          <p:cNvSpPr>
            <a:spLocks noGrp="1"/>
          </p:cNvSpPr>
          <p:nvPr>
            <p:ph type="sldNum" sz="quarter" idx="11"/>
          </p:nvPr>
        </p:nvSpPr>
        <p:spPr/>
        <p:txBody>
          <a:bodyPr/>
          <a:lstStyle>
            <a:lvl1pPr eaLnBrk="0" hangingPunct="0">
              <a:defRPr/>
            </a:lvl1pPr>
          </a:lstStyle>
          <a:p>
            <a:fld id="{5738D9BE-B89F-414E-9756-6EAA467E0BB4}" type="slidenum">
              <a:rPr lang="en-US" altLang="zh-CN"/>
              <a:pPr/>
              <a:t>‹#›</a:t>
            </a:fld>
            <a:endParaRPr lang="en-US" altLang="zh-CN"/>
          </a:p>
        </p:txBody>
      </p:sp>
    </p:spTree>
    <p:extLst>
      <p:ext uri="{BB962C8B-B14F-4D97-AF65-F5344CB8AC3E}">
        <p14:creationId xmlns:p14="http://schemas.microsoft.com/office/powerpoint/2010/main" val="151008096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alpha val="92940"/>
          </a:srgbClr>
        </a:solidFill>
        <a:effectLst/>
      </p:bgPr>
    </p:bg>
    <p:spTree>
      <p:nvGrpSpPr>
        <p:cNvPr id="1" name=""/>
        <p:cNvGrpSpPr/>
        <p:nvPr/>
      </p:nvGrpSpPr>
      <p:grpSpPr>
        <a:xfrm>
          <a:off x="0" y="0"/>
          <a:ext cx="0" cy="0"/>
          <a:chOff x="0" y="0"/>
          <a:chExt cx="0" cy="0"/>
        </a:xfrm>
      </p:grpSpPr>
      <p:sp>
        <p:nvSpPr>
          <p:cNvPr id="5" name="Footer Placeholder 4" hidden="1"/>
          <p:cNvSpPr>
            <a:spLocks noGrp="1"/>
          </p:cNvSpPr>
          <p:nvPr>
            <p:ph type="ftr" sz="quarter" idx="3"/>
          </p:nvPr>
        </p:nvSpPr>
        <p:spPr>
          <a:xfrm>
            <a:off x="3215218" y="6408738"/>
            <a:ext cx="5761567" cy="3238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900" b="1">
                <a:solidFill>
                  <a:srgbClr val="262626"/>
                </a:solidFill>
                <a:latin typeface="Calibri" charset="0"/>
                <a:ea typeface="宋体" charset="0"/>
                <a:cs typeface="宋体" charset="0"/>
              </a:defRPr>
            </a:lvl1pPr>
          </a:lstStyle>
          <a:p>
            <a:pPr>
              <a:defRPr/>
            </a:pPr>
            <a:endParaRPr lang="en-US" altLang="zh-CN"/>
          </a:p>
        </p:txBody>
      </p:sp>
      <p:sp>
        <p:nvSpPr>
          <p:cNvPr id="6" name="Slide Number Placeholder 5" hidden="1"/>
          <p:cNvSpPr>
            <a:spLocks noGrp="1"/>
          </p:cNvSpPr>
          <p:nvPr>
            <p:ph type="sldNum" sz="quarter" idx="4"/>
          </p:nvPr>
        </p:nvSpPr>
        <p:spPr>
          <a:xfrm>
            <a:off x="575734" y="6408738"/>
            <a:ext cx="768351" cy="323850"/>
          </a:xfrm>
          <a:prstGeom prst="rect">
            <a:avLst/>
          </a:prstGeom>
        </p:spPr>
        <p:txBody>
          <a:bodyPr vert="horz" wrap="square" lIns="91440" tIns="45720" rIns="91440" bIns="45720" numCol="1" anchor="b" anchorCtr="0" compatLnSpc="1">
            <a:prstTxWarp prst="textNoShape">
              <a:avLst/>
            </a:prstTxWarp>
          </a:bodyPr>
          <a:lstStyle>
            <a:lvl1pPr eaLnBrk="1" hangingPunct="1">
              <a:defRPr sz="900" b="1">
                <a:solidFill>
                  <a:srgbClr val="262626"/>
                </a:solidFill>
                <a:latin typeface="Calibri" charset="0"/>
              </a:defRPr>
            </a:lvl1pPr>
          </a:lstStyle>
          <a:p>
            <a:fld id="{3589005F-0873-EE47-8F17-22A4D32597ED}" type="slidenum">
              <a:rPr lang="en-US" altLang="zh-CN"/>
              <a:pPr/>
              <a:t>‹#›</a:t>
            </a:fld>
            <a:endParaRPr lang="en-US" altLang="zh-CN"/>
          </a:p>
        </p:txBody>
      </p:sp>
      <p:pic>
        <p:nvPicPr>
          <p:cNvPr id="7" name="图片 42">
            <a:extLst>
              <a:ext uri="{FF2B5EF4-FFF2-40B4-BE49-F238E27FC236}">
                <a16:creationId xmlns:a16="http://schemas.microsoft.com/office/drawing/2014/main" id="{204EBFA0-B935-4A70-AD6F-E2EA1F5E82E1}"/>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332657"/>
            <a:ext cx="1218353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占位符 1">
            <a:extLst>
              <a:ext uri="{FF2B5EF4-FFF2-40B4-BE49-F238E27FC236}">
                <a16:creationId xmlns:a16="http://schemas.microsoft.com/office/drawing/2014/main" id="{E8FBC227-9629-486B-9FBA-B34EA6A79CB4}"/>
              </a:ext>
            </a:extLst>
          </p:cNvPr>
          <p:cNvSpPr>
            <a:spLocks noGrp="1"/>
          </p:cNvSpPr>
          <p:nvPr>
            <p:ph type="title"/>
          </p:nvPr>
        </p:nvSpPr>
        <p:spPr>
          <a:xfrm>
            <a:off x="838200" y="365127"/>
            <a:ext cx="10515600" cy="63745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360B099-391D-4D2B-AAB7-6FFBAC25A289}"/>
              </a:ext>
            </a:extLst>
          </p:cNvPr>
          <p:cNvSpPr>
            <a:spLocks noGrp="1"/>
          </p:cNvSpPr>
          <p:nvPr>
            <p:ph type="body" idx="1"/>
          </p:nvPr>
        </p:nvSpPr>
        <p:spPr>
          <a:xfrm>
            <a:off x="838200" y="1188169"/>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 bg1="lt1" tx1="dk1" bg2="lt2" tx2="dk2" accent1="accent1" accent2="accent2" accent3="accent3" accent4="accent4" accent5="accent5" accent6="accent6" hlink="hlink" folHlink="folHlink"/>
  <p:sldLayoutIdLst>
    <p:sldLayoutId id="2147523705" r:id="rId1"/>
    <p:sldLayoutId id="2147523710" r:id="rId2"/>
    <p:sldLayoutId id="2147523704" r:id="rId3"/>
    <p:sldLayoutId id="2147523708" r:id="rId4"/>
    <p:sldLayoutId id="2147523709" r:id="rId5"/>
    <p:sldLayoutId id="2147523706" r:id="rId6"/>
    <p:sldLayoutId id="2147523707" r:id="rId7"/>
  </p:sldLayoutIdLst>
  <p:transition/>
  <p:hf sldNum="0" hdr="0" ftr="0" dt="0"/>
  <p:txStyles>
    <p:titleStyle>
      <a:lvl1pPr algn="l" rtl="0" eaLnBrk="0" fontAlgn="base" hangingPunct="0">
        <a:spcBef>
          <a:spcPct val="0"/>
        </a:spcBef>
        <a:spcAft>
          <a:spcPct val="0"/>
        </a:spcAft>
        <a:defRPr lang="en-US" altLang="en-US" sz="2400" b="1" kern="1200" dirty="0">
          <a:solidFill>
            <a:schemeClr val="tx2"/>
          </a:solidFill>
          <a:latin typeface="+mj-lt"/>
          <a:ea typeface="Calibri" pitchFamily="34" charset="0"/>
          <a:cs typeface="微软雅黑" charset="0"/>
        </a:defRPr>
      </a:lvl1pPr>
      <a:lvl2pPr algn="l" rtl="0" eaLnBrk="0" fontAlgn="base" hangingPunct="0">
        <a:spcBef>
          <a:spcPct val="0"/>
        </a:spcBef>
        <a:spcAft>
          <a:spcPct val="0"/>
        </a:spcAft>
        <a:defRPr sz="2400" b="1">
          <a:solidFill>
            <a:schemeClr val="tx2"/>
          </a:solidFill>
          <a:latin typeface="Calibri" pitchFamily="34" charset="0"/>
          <a:ea typeface="Calibri" pitchFamily="34" charset="0"/>
          <a:cs typeface="微软雅黑" charset="0"/>
        </a:defRPr>
      </a:lvl2pPr>
      <a:lvl3pPr algn="l" rtl="0" eaLnBrk="0" fontAlgn="base" hangingPunct="0">
        <a:spcBef>
          <a:spcPct val="0"/>
        </a:spcBef>
        <a:spcAft>
          <a:spcPct val="0"/>
        </a:spcAft>
        <a:defRPr sz="2400" b="1">
          <a:solidFill>
            <a:schemeClr val="tx2"/>
          </a:solidFill>
          <a:latin typeface="Calibri" pitchFamily="34" charset="0"/>
          <a:ea typeface="Calibri" pitchFamily="34" charset="0"/>
          <a:cs typeface="微软雅黑" charset="0"/>
        </a:defRPr>
      </a:lvl3pPr>
      <a:lvl4pPr algn="l" rtl="0" eaLnBrk="0" fontAlgn="base" hangingPunct="0">
        <a:spcBef>
          <a:spcPct val="0"/>
        </a:spcBef>
        <a:spcAft>
          <a:spcPct val="0"/>
        </a:spcAft>
        <a:defRPr sz="2400" b="1">
          <a:solidFill>
            <a:schemeClr val="tx2"/>
          </a:solidFill>
          <a:latin typeface="Calibri" pitchFamily="34" charset="0"/>
          <a:ea typeface="Calibri" pitchFamily="34" charset="0"/>
          <a:cs typeface="微软雅黑" charset="0"/>
        </a:defRPr>
      </a:lvl4pPr>
      <a:lvl5pPr algn="l" rtl="0" eaLnBrk="0" fontAlgn="base" hangingPunct="0">
        <a:spcBef>
          <a:spcPct val="0"/>
        </a:spcBef>
        <a:spcAft>
          <a:spcPct val="0"/>
        </a:spcAft>
        <a:defRPr sz="2400" b="1">
          <a:solidFill>
            <a:schemeClr val="tx2"/>
          </a:solidFill>
          <a:latin typeface="Calibri" pitchFamily="34" charset="0"/>
          <a:ea typeface="Calibri" pitchFamily="34" charset="0"/>
          <a:cs typeface="微软雅黑" charset="0"/>
        </a:defRPr>
      </a:lvl5pPr>
      <a:lvl6pPr marL="342900" algn="l" rtl="0" fontAlgn="base">
        <a:spcBef>
          <a:spcPct val="0"/>
        </a:spcBef>
        <a:spcAft>
          <a:spcPct val="0"/>
        </a:spcAft>
        <a:defRPr sz="2400" b="1">
          <a:solidFill>
            <a:schemeClr val="tx2"/>
          </a:solidFill>
          <a:latin typeface="Calibri" pitchFamily="34" charset="0"/>
          <a:ea typeface="微软雅黑" pitchFamily="34" charset="-122"/>
        </a:defRPr>
      </a:lvl6pPr>
      <a:lvl7pPr marL="685800" algn="l" rtl="0" fontAlgn="base">
        <a:spcBef>
          <a:spcPct val="0"/>
        </a:spcBef>
        <a:spcAft>
          <a:spcPct val="0"/>
        </a:spcAft>
        <a:defRPr sz="2400" b="1">
          <a:solidFill>
            <a:schemeClr val="tx2"/>
          </a:solidFill>
          <a:latin typeface="Calibri" pitchFamily="34" charset="0"/>
          <a:ea typeface="微软雅黑" pitchFamily="34" charset="-122"/>
        </a:defRPr>
      </a:lvl7pPr>
      <a:lvl8pPr marL="1028700" algn="l" rtl="0" fontAlgn="base">
        <a:spcBef>
          <a:spcPct val="0"/>
        </a:spcBef>
        <a:spcAft>
          <a:spcPct val="0"/>
        </a:spcAft>
        <a:defRPr sz="2400" b="1">
          <a:solidFill>
            <a:schemeClr val="tx2"/>
          </a:solidFill>
          <a:latin typeface="Calibri" pitchFamily="34" charset="0"/>
          <a:ea typeface="微软雅黑" pitchFamily="34" charset="-122"/>
        </a:defRPr>
      </a:lvl8pPr>
      <a:lvl9pPr marL="1371600" algn="l" rtl="0" fontAlgn="base">
        <a:spcBef>
          <a:spcPct val="0"/>
        </a:spcBef>
        <a:spcAft>
          <a:spcPct val="0"/>
        </a:spcAft>
        <a:defRPr sz="2400" b="1">
          <a:solidFill>
            <a:schemeClr val="tx2"/>
          </a:solidFill>
          <a:latin typeface="Calibri" pitchFamily="34" charset="0"/>
          <a:ea typeface="微软雅黑" pitchFamily="34" charset="-122"/>
        </a:defRPr>
      </a:lvl9pPr>
    </p:titleStyle>
    <p:bodyStyle>
      <a:lvl1pPr marL="257175" indent="-257175" algn="l" rtl="0" eaLnBrk="0" fontAlgn="base" hangingPunct="0">
        <a:lnSpc>
          <a:spcPct val="114000"/>
        </a:lnSpc>
        <a:spcBef>
          <a:spcPts val="750"/>
        </a:spcBef>
        <a:spcAft>
          <a:spcPct val="0"/>
        </a:spcAft>
        <a:buFont typeface="Arial" charset="0"/>
        <a:buChar char="•"/>
        <a:defRPr sz="1900" kern="1200">
          <a:solidFill>
            <a:schemeClr val="tx1"/>
          </a:solidFill>
          <a:latin typeface="+mn-lt"/>
          <a:ea typeface="Calibri" pitchFamily="34" charset="0"/>
          <a:cs typeface="微软雅黑" charset="0"/>
        </a:defRPr>
      </a:lvl1pPr>
      <a:lvl2pPr marL="557213" indent="-214313" algn="l" rtl="0" eaLnBrk="0" fontAlgn="base" hangingPunct="0">
        <a:lnSpc>
          <a:spcPct val="114000"/>
        </a:lnSpc>
        <a:spcBef>
          <a:spcPts val="750"/>
        </a:spcBef>
        <a:spcAft>
          <a:spcPct val="0"/>
        </a:spcAft>
        <a:buFont typeface="Arial" charset="0"/>
        <a:buChar char="–"/>
        <a:defRPr sz="1700" kern="1200">
          <a:solidFill>
            <a:srgbClr val="262626"/>
          </a:solidFill>
          <a:latin typeface="+mn-lt"/>
          <a:ea typeface="Calibri" pitchFamily="34" charset="0"/>
          <a:cs typeface="微软雅黑" charset="0"/>
        </a:defRPr>
      </a:lvl2pPr>
      <a:lvl3pPr marL="857250" indent="-171450" algn="l" rtl="0" eaLnBrk="0" fontAlgn="base" hangingPunct="0">
        <a:lnSpc>
          <a:spcPct val="114000"/>
        </a:lnSpc>
        <a:spcBef>
          <a:spcPts val="750"/>
        </a:spcBef>
        <a:spcAft>
          <a:spcPct val="0"/>
        </a:spcAft>
        <a:buFont typeface="Arial" charset="0"/>
        <a:buChar char="•"/>
        <a:defRPr sz="1500" kern="1200">
          <a:solidFill>
            <a:srgbClr val="262626"/>
          </a:solidFill>
          <a:latin typeface="+mn-lt"/>
          <a:ea typeface="Calibri" pitchFamily="34" charset="0"/>
          <a:cs typeface="微软雅黑" charset="0"/>
        </a:defRPr>
      </a:lvl3pPr>
      <a:lvl4pPr marL="1200150" indent="-171450" algn="l" rtl="0" eaLnBrk="0" fontAlgn="base" hangingPunct="0">
        <a:spcBef>
          <a:spcPct val="20000"/>
        </a:spcBef>
        <a:spcAft>
          <a:spcPct val="0"/>
        </a:spcAft>
        <a:buFont typeface="Arial" charset="0"/>
        <a:buChar char="–"/>
        <a:defRPr sz="1500" kern="1200">
          <a:solidFill>
            <a:schemeClr val="tx1"/>
          </a:solidFill>
          <a:latin typeface="+mn-lt"/>
          <a:ea typeface="Calibri" pitchFamily="34" charset="0"/>
          <a:cs typeface="微软雅黑" charset="0"/>
        </a:defRPr>
      </a:lvl4pPr>
      <a:lvl5pPr marL="1543050" indent="-171450" algn="l" rtl="0" eaLnBrk="0" fontAlgn="base" hangingPunct="0">
        <a:spcBef>
          <a:spcPct val="20000"/>
        </a:spcBef>
        <a:spcAft>
          <a:spcPct val="0"/>
        </a:spcAft>
        <a:buFont typeface="Arial" charset="0"/>
        <a:buChar char="»"/>
        <a:defRPr sz="1500" kern="1200">
          <a:solidFill>
            <a:schemeClr val="tx1"/>
          </a:solidFill>
          <a:latin typeface="+mn-lt"/>
          <a:ea typeface="Calibri" pitchFamily="34" charset="0"/>
          <a:cs typeface="微软雅黑"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46.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43.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33.bin"/></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366.bin"/><Relationship Id="rId2" Type="http://schemas.openxmlformats.org/officeDocument/2006/relationships/slideLayout" Target="../slideLayouts/slideLayout2.xml"/><Relationship Id="rId1" Type="http://schemas.openxmlformats.org/officeDocument/2006/relationships/vmlDrawing" Target="../drawings/vmlDrawing76.vml"/><Relationship Id="rId6" Type="http://schemas.openxmlformats.org/officeDocument/2006/relationships/image" Target="../media/image371.wmf"/><Relationship Id="rId5" Type="http://schemas.openxmlformats.org/officeDocument/2006/relationships/oleObject" Target="../embeddings/oleObject367.bin"/><Relationship Id="rId4" Type="http://schemas.openxmlformats.org/officeDocument/2006/relationships/image" Target="../media/image370.wmf"/></Relationships>
</file>

<file path=ppt/slides/_rels/slide101.xml.rels><?xml version="1.0" encoding="UTF-8" standalone="yes"?>
<Relationships xmlns="http://schemas.openxmlformats.org/package/2006/relationships"><Relationship Id="rId8" Type="http://schemas.openxmlformats.org/officeDocument/2006/relationships/image" Target="../media/image374.wmf"/><Relationship Id="rId3" Type="http://schemas.openxmlformats.org/officeDocument/2006/relationships/oleObject" Target="../embeddings/oleObject368.bin"/><Relationship Id="rId7" Type="http://schemas.openxmlformats.org/officeDocument/2006/relationships/oleObject" Target="../embeddings/oleObject370.bin"/><Relationship Id="rId2" Type="http://schemas.openxmlformats.org/officeDocument/2006/relationships/slideLayout" Target="../slideLayouts/slideLayout2.xml"/><Relationship Id="rId1" Type="http://schemas.openxmlformats.org/officeDocument/2006/relationships/vmlDrawing" Target="../drawings/vmlDrawing77.vml"/><Relationship Id="rId6" Type="http://schemas.openxmlformats.org/officeDocument/2006/relationships/image" Target="../media/image373.wmf"/><Relationship Id="rId5" Type="http://schemas.openxmlformats.org/officeDocument/2006/relationships/oleObject" Target="../embeddings/oleObject369.bin"/><Relationship Id="rId4" Type="http://schemas.openxmlformats.org/officeDocument/2006/relationships/image" Target="../media/image372.wmf"/></Relationships>
</file>

<file path=ppt/slides/_rels/slide102.xml.rels><?xml version="1.0" encoding="UTF-8" standalone="yes"?>
<Relationships xmlns="http://schemas.openxmlformats.org/package/2006/relationships"><Relationship Id="rId8" Type="http://schemas.openxmlformats.org/officeDocument/2006/relationships/image" Target="../media/image377.wmf"/><Relationship Id="rId3" Type="http://schemas.openxmlformats.org/officeDocument/2006/relationships/oleObject" Target="../embeddings/oleObject371.bin"/><Relationship Id="rId7" Type="http://schemas.openxmlformats.org/officeDocument/2006/relationships/oleObject" Target="../embeddings/oleObject373.bin"/><Relationship Id="rId2" Type="http://schemas.openxmlformats.org/officeDocument/2006/relationships/slideLayout" Target="../slideLayouts/slideLayout2.xml"/><Relationship Id="rId1" Type="http://schemas.openxmlformats.org/officeDocument/2006/relationships/vmlDrawing" Target="../drawings/vmlDrawing78.vml"/><Relationship Id="rId6" Type="http://schemas.openxmlformats.org/officeDocument/2006/relationships/image" Target="../media/image376.wmf"/><Relationship Id="rId5" Type="http://schemas.openxmlformats.org/officeDocument/2006/relationships/oleObject" Target="../embeddings/oleObject372.bin"/><Relationship Id="rId4" Type="http://schemas.openxmlformats.org/officeDocument/2006/relationships/image" Target="../media/image375.wmf"/></Relationships>
</file>

<file path=ppt/slides/_rels/slide103.xml.rels><?xml version="1.0" encoding="UTF-8" standalone="yes"?>
<Relationships xmlns="http://schemas.openxmlformats.org/package/2006/relationships"><Relationship Id="rId8" Type="http://schemas.openxmlformats.org/officeDocument/2006/relationships/image" Target="../media/image380.wmf"/><Relationship Id="rId3" Type="http://schemas.openxmlformats.org/officeDocument/2006/relationships/oleObject" Target="../embeddings/oleObject374.bin"/><Relationship Id="rId7" Type="http://schemas.openxmlformats.org/officeDocument/2006/relationships/oleObject" Target="../embeddings/oleObject376.bin"/><Relationship Id="rId12" Type="http://schemas.openxmlformats.org/officeDocument/2006/relationships/image" Target="../media/image382.wmf"/><Relationship Id="rId2" Type="http://schemas.openxmlformats.org/officeDocument/2006/relationships/slideLayout" Target="../slideLayouts/slideLayout2.xml"/><Relationship Id="rId1" Type="http://schemas.openxmlformats.org/officeDocument/2006/relationships/vmlDrawing" Target="../drawings/vmlDrawing79.vml"/><Relationship Id="rId6" Type="http://schemas.openxmlformats.org/officeDocument/2006/relationships/image" Target="../media/image379.wmf"/><Relationship Id="rId11" Type="http://schemas.openxmlformats.org/officeDocument/2006/relationships/oleObject" Target="../embeddings/oleObject378.bin"/><Relationship Id="rId5" Type="http://schemas.openxmlformats.org/officeDocument/2006/relationships/oleObject" Target="../embeddings/oleObject375.bin"/><Relationship Id="rId10" Type="http://schemas.openxmlformats.org/officeDocument/2006/relationships/image" Target="../media/image381.wmf"/><Relationship Id="rId4" Type="http://schemas.openxmlformats.org/officeDocument/2006/relationships/image" Target="../media/image378.wmf"/><Relationship Id="rId9" Type="http://schemas.openxmlformats.org/officeDocument/2006/relationships/oleObject" Target="../embeddings/oleObject377.bin"/></Relationships>
</file>

<file path=ppt/slides/_rels/slide104.xml.rels><?xml version="1.0" encoding="UTF-8" standalone="yes"?>
<Relationships xmlns="http://schemas.openxmlformats.org/package/2006/relationships"><Relationship Id="rId8" Type="http://schemas.openxmlformats.org/officeDocument/2006/relationships/image" Target="../media/image385.wmf"/><Relationship Id="rId3" Type="http://schemas.openxmlformats.org/officeDocument/2006/relationships/oleObject" Target="../embeddings/oleObject379.bin"/><Relationship Id="rId7" Type="http://schemas.openxmlformats.org/officeDocument/2006/relationships/oleObject" Target="../embeddings/oleObject381.bin"/><Relationship Id="rId12" Type="http://schemas.openxmlformats.org/officeDocument/2006/relationships/image" Target="../media/image387.wmf"/><Relationship Id="rId2" Type="http://schemas.openxmlformats.org/officeDocument/2006/relationships/slideLayout" Target="../slideLayouts/slideLayout2.xml"/><Relationship Id="rId1" Type="http://schemas.openxmlformats.org/officeDocument/2006/relationships/vmlDrawing" Target="../drawings/vmlDrawing80.vml"/><Relationship Id="rId6" Type="http://schemas.openxmlformats.org/officeDocument/2006/relationships/image" Target="../media/image384.wmf"/><Relationship Id="rId11" Type="http://schemas.openxmlformats.org/officeDocument/2006/relationships/oleObject" Target="../embeddings/oleObject383.bin"/><Relationship Id="rId5" Type="http://schemas.openxmlformats.org/officeDocument/2006/relationships/oleObject" Target="../embeddings/oleObject380.bin"/><Relationship Id="rId10" Type="http://schemas.openxmlformats.org/officeDocument/2006/relationships/image" Target="../media/image386.wmf"/><Relationship Id="rId4" Type="http://schemas.openxmlformats.org/officeDocument/2006/relationships/image" Target="../media/image383.wmf"/><Relationship Id="rId9" Type="http://schemas.openxmlformats.org/officeDocument/2006/relationships/oleObject" Target="../embeddings/oleObject382.bin"/></Relationships>
</file>

<file path=ppt/slides/_rels/slide105.xml.rels><?xml version="1.0" encoding="UTF-8" standalone="yes"?>
<Relationships xmlns="http://schemas.openxmlformats.org/package/2006/relationships"><Relationship Id="rId8" Type="http://schemas.openxmlformats.org/officeDocument/2006/relationships/image" Target="../media/image355.wmf"/><Relationship Id="rId13" Type="http://schemas.openxmlformats.org/officeDocument/2006/relationships/oleObject" Target="../embeddings/oleObject389.bin"/><Relationship Id="rId3" Type="http://schemas.openxmlformats.org/officeDocument/2006/relationships/oleObject" Target="../embeddings/oleObject384.bin"/><Relationship Id="rId7" Type="http://schemas.openxmlformats.org/officeDocument/2006/relationships/oleObject" Target="../embeddings/oleObject386.bin"/><Relationship Id="rId12" Type="http://schemas.openxmlformats.org/officeDocument/2006/relationships/image" Target="../media/image357.wmf"/><Relationship Id="rId2" Type="http://schemas.openxmlformats.org/officeDocument/2006/relationships/slideLayout" Target="../slideLayouts/slideLayout2.xml"/><Relationship Id="rId1" Type="http://schemas.openxmlformats.org/officeDocument/2006/relationships/vmlDrawing" Target="../drawings/vmlDrawing81.vml"/><Relationship Id="rId6" Type="http://schemas.openxmlformats.org/officeDocument/2006/relationships/image" Target="../media/image354.wmf"/><Relationship Id="rId11" Type="http://schemas.openxmlformats.org/officeDocument/2006/relationships/oleObject" Target="../embeddings/oleObject388.bin"/><Relationship Id="rId5" Type="http://schemas.openxmlformats.org/officeDocument/2006/relationships/oleObject" Target="../embeddings/oleObject385.bin"/><Relationship Id="rId10" Type="http://schemas.openxmlformats.org/officeDocument/2006/relationships/image" Target="../media/image356.wmf"/><Relationship Id="rId4" Type="http://schemas.openxmlformats.org/officeDocument/2006/relationships/image" Target="../media/image353.wmf"/><Relationship Id="rId9" Type="http://schemas.openxmlformats.org/officeDocument/2006/relationships/oleObject" Target="../embeddings/oleObject387.bin"/><Relationship Id="rId14" Type="http://schemas.openxmlformats.org/officeDocument/2006/relationships/image" Target="../media/image358.wmf"/></Relationships>
</file>

<file path=ppt/slides/_rels/slide106.xml.rels><?xml version="1.0" encoding="UTF-8" standalone="yes"?>
<Relationships xmlns="http://schemas.openxmlformats.org/package/2006/relationships"><Relationship Id="rId8" Type="http://schemas.openxmlformats.org/officeDocument/2006/relationships/image" Target="../media/image361.wmf"/><Relationship Id="rId13" Type="http://schemas.openxmlformats.org/officeDocument/2006/relationships/oleObject" Target="../embeddings/oleObject395.bin"/><Relationship Id="rId18" Type="http://schemas.openxmlformats.org/officeDocument/2006/relationships/image" Target="../media/image366.wmf"/><Relationship Id="rId3" Type="http://schemas.openxmlformats.org/officeDocument/2006/relationships/oleObject" Target="../embeddings/oleObject390.bin"/><Relationship Id="rId21" Type="http://schemas.openxmlformats.org/officeDocument/2006/relationships/oleObject" Target="../embeddings/oleObject399.bin"/><Relationship Id="rId7" Type="http://schemas.openxmlformats.org/officeDocument/2006/relationships/oleObject" Target="../embeddings/oleObject392.bin"/><Relationship Id="rId12" Type="http://schemas.openxmlformats.org/officeDocument/2006/relationships/image" Target="../media/image363.wmf"/><Relationship Id="rId17" Type="http://schemas.openxmlformats.org/officeDocument/2006/relationships/oleObject" Target="../embeddings/oleObject397.bin"/><Relationship Id="rId2" Type="http://schemas.openxmlformats.org/officeDocument/2006/relationships/slideLayout" Target="../slideLayouts/slideLayout2.xml"/><Relationship Id="rId16" Type="http://schemas.openxmlformats.org/officeDocument/2006/relationships/image" Target="../media/image365.wmf"/><Relationship Id="rId20" Type="http://schemas.openxmlformats.org/officeDocument/2006/relationships/image" Target="../media/image367.wmf"/><Relationship Id="rId1" Type="http://schemas.openxmlformats.org/officeDocument/2006/relationships/vmlDrawing" Target="../drawings/vmlDrawing82.vml"/><Relationship Id="rId6" Type="http://schemas.openxmlformats.org/officeDocument/2006/relationships/image" Target="../media/image360.wmf"/><Relationship Id="rId11" Type="http://schemas.openxmlformats.org/officeDocument/2006/relationships/oleObject" Target="../embeddings/oleObject394.bin"/><Relationship Id="rId24" Type="http://schemas.openxmlformats.org/officeDocument/2006/relationships/image" Target="../media/image369.wmf"/><Relationship Id="rId5" Type="http://schemas.openxmlformats.org/officeDocument/2006/relationships/oleObject" Target="../embeddings/oleObject391.bin"/><Relationship Id="rId15" Type="http://schemas.openxmlformats.org/officeDocument/2006/relationships/oleObject" Target="../embeddings/oleObject396.bin"/><Relationship Id="rId23" Type="http://schemas.openxmlformats.org/officeDocument/2006/relationships/oleObject" Target="../embeddings/oleObject400.bin"/><Relationship Id="rId10" Type="http://schemas.openxmlformats.org/officeDocument/2006/relationships/image" Target="../media/image362.wmf"/><Relationship Id="rId19" Type="http://schemas.openxmlformats.org/officeDocument/2006/relationships/oleObject" Target="../embeddings/oleObject398.bin"/><Relationship Id="rId4" Type="http://schemas.openxmlformats.org/officeDocument/2006/relationships/image" Target="../media/image359.wmf"/><Relationship Id="rId9" Type="http://schemas.openxmlformats.org/officeDocument/2006/relationships/oleObject" Target="../embeddings/oleObject393.bin"/><Relationship Id="rId14" Type="http://schemas.openxmlformats.org/officeDocument/2006/relationships/image" Target="../media/image364.wmf"/><Relationship Id="rId22" Type="http://schemas.openxmlformats.org/officeDocument/2006/relationships/image" Target="../media/image368.wmf"/></Relationships>
</file>

<file path=ppt/slides/_rels/slide107.xml.rels><?xml version="1.0" encoding="UTF-8" standalone="yes"?>
<Relationships xmlns="http://schemas.openxmlformats.org/package/2006/relationships"><Relationship Id="rId8" Type="http://schemas.openxmlformats.org/officeDocument/2006/relationships/image" Target="../media/image390.wmf"/><Relationship Id="rId3" Type="http://schemas.openxmlformats.org/officeDocument/2006/relationships/oleObject" Target="../embeddings/oleObject401.bin"/><Relationship Id="rId7" Type="http://schemas.openxmlformats.org/officeDocument/2006/relationships/oleObject" Target="../embeddings/oleObject403.bin"/><Relationship Id="rId2" Type="http://schemas.openxmlformats.org/officeDocument/2006/relationships/slideLayout" Target="../slideLayouts/slideLayout2.xml"/><Relationship Id="rId1" Type="http://schemas.openxmlformats.org/officeDocument/2006/relationships/vmlDrawing" Target="../drawings/vmlDrawing83.vml"/><Relationship Id="rId6" Type="http://schemas.openxmlformats.org/officeDocument/2006/relationships/image" Target="../media/image389.wmf"/><Relationship Id="rId5" Type="http://schemas.openxmlformats.org/officeDocument/2006/relationships/oleObject" Target="../embeddings/oleObject402.bin"/><Relationship Id="rId4" Type="http://schemas.openxmlformats.org/officeDocument/2006/relationships/image" Target="../media/image388.wmf"/></Relationships>
</file>

<file path=ppt/slides/_rels/slide108.xml.rels><?xml version="1.0" encoding="UTF-8" standalone="yes"?>
<Relationships xmlns="http://schemas.openxmlformats.org/package/2006/relationships"><Relationship Id="rId8" Type="http://schemas.openxmlformats.org/officeDocument/2006/relationships/image" Target="../media/image370.wmf"/><Relationship Id="rId3" Type="http://schemas.openxmlformats.org/officeDocument/2006/relationships/oleObject" Target="../embeddings/oleObject404.bin"/><Relationship Id="rId7" Type="http://schemas.openxmlformats.org/officeDocument/2006/relationships/oleObject" Target="../embeddings/oleObject366.bin"/><Relationship Id="rId2" Type="http://schemas.openxmlformats.org/officeDocument/2006/relationships/slideLayout" Target="../slideLayouts/slideLayout2.xml"/><Relationship Id="rId1" Type="http://schemas.openxmlformats.org/officeDocument/2006/relationships/vmlDrawing" Target="../drawings/vmlDrawing84.vml"/><Relationship Id="rId6" Type="http://schemas.openxmlformats.org/officeDocument/2006/relationships/image" Target="../media/image392.wmf"/><Relationship Id="rId5" Type="http://schemas.openxmlformats.org/officeDocument/2006/relationships/oleObject" Target="../embeddings/oleObject405.bin"/><Relationship Id="rId4" Type="http://schemas.openxmlformats.org/officeDocument/2006/relationships/image" Target="../media/image391.wmf"/></Relationships>
</file>

<file path=ppt/slides/_rels/slide109.xml.rels><?xml version="1.0" encoding="UTF-8" standalone="yes"?>
<Relationships xmlns="http://schemas.openxmlformats.org/package/2006/relationships"><Relationship Id="rId8" Type="http://schemas.openxmlformats.org/officeDocument/2006/relationships/image" Target="../media/image377.wmf"/><Relationship Id="rId3" Type="http://schemas.openxmlformats.org/officeDocument/2006/relationships/oleObject" Target="../embeddings/oleObject406.bin"/><Relationship Id="rId7" Type="http://schemas.openxmlformats.org/officeDocument/2006/relationships/oleObject" Target="../embeddings/oleObject373.bin"/><Relationship Id="rId2" Type="http://schemas.openxmlformats.org/officeDocument/2006/relationships/slideLayout" Target="../slideLayouts/slideLayout2.xml"/><Relationship Id="rId1" Type="http://schemas.openxmlformats.org/officeDocument/2006/relationships/vmlDrawing" Target="../drawings/vmlDrawing85.vml"/><Relationship Id="rId6" Type="http://schemas.openxmlformats.org/officeDocument/2006/relationships/image" Target="../media/image394.wmf"/><Relationship Id="rId5" Type="http://schemas.openxmlformats.org/officeDocument/2006/relationships/oleObject" Target="../embeddings/oleObject407.bin"/><Relationship Id="rId4" Type="http://schemas.openxmlformats.org/officeDocument/2006/relationships/image" Target="../media/image393.wmf"/></Relationships>
</file>

<file path=ppt/slides/_rels/slide11.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49.wmf"/><Relationship Id="rId5" Type="http://schemas.openxmlformats.org/officeDocument/2006/relationships/oleObject" Target="../embeddings/oleObject36.bin"/><Relationship Id="rId4" Type="http://schemas.openxmlformats.org/officeDocument/2006/relationships/image" Target="../media/image48.wmf"/></Relationships>
</file>

<file path=ppt/slides/_rels/slide13.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52.wmf"/><Relationship Id="rId5" Type="http://schemas.openxmlformats.org/officeDocument/2006/relationships/oleObject" Target="../embeddings/oleObject39.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41.bin"/></Relationships>
</file>

<file path=ppt/slides/_rels/slide14.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58.wmf"/><Relationship Id="rId5" Type="http://schemas.openxmlformats.org/officeDocument/2006/relationships/oleObject" Target="../embeddings/oleObject43.bin"/><Relationship Id="rId4" Type="http://schemas.openxmlformats.org/officeDocument/2006/relationships/image" Target="../media/image57.wmf"/></Relationships>
</file>

<file path=ppt/slides/_rels/slide16.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63.w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60.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47.bin"/></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69.w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66.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52.bin"/></Relationships>
</file>

<file path=ppt/slides/_rels/slide19.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59.bin"/><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74.wmf"/><Relationship Id="rId2" Type="http://schemas.openxmlformats.org/officeDocument/2006/relationships/slideLayout" Target="../slideLayouts/slideLayout1.xml"/><Relationship Id="rId16" Type="http://schemas.openxmlformats.org/officeDocument/2006/relationships/image" Target="../media/image76.wmf"/><Relationship Id="rId1" Type="http://schemas.openxmlformats.org/officeDocument/2006/relationships/vmlDrawing" Target="../drawings/vmlDrawing12.vml"/><Relationship Id="rId6" Type="http://schemas.openxmlformats.org/officeDocument/2006/relationships/image" Target="../media/image71.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57.bin"/><Relationship Id="rId14" Type="http://schemas.openxmlformats.org/officeDocument/2006/relationships/image" Target="../media/image75.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2.wmf"/><Relationship Id="rId3" Type="http://schemas.openxmlformats.org/officeDocument/2006/relationships/image" Target="../media/image14.png"/><Relationship Id="rId7" Type="http://schemas.openxmlformats.org/officeDocument/2006/relationships/image" Target="../media/image9.wmf"/><Relationship Id="rId12" Type="http://schemas.openxmlformats.org/officeDocument/2006/relationships/oleObject" Target="../embeddings/oleObject5.bin"/><Relationship Id="rId2" Type="http://schemas.openxmlformats.org/officeDocument/2006/relationships/slideLayout" Target="../slideLayouts/slideLayout1.xml"/><Relationship Id="rId16" Type="http://schemas.openxmlformats.org/officeDocument/2006/relationships/image" Target="../media/image15.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image" Target="../media/image1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0.wmf"/><Relationship Id="rId14" Type="http://schemas.openxmlformats.org/officeDocument/2006/relationships/oleObject" Target="../embeddings/oleObject6.bin"/></Relationships>
</file>

<file path=ppt/slides/_rels/slide20.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81.wmf"/><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78.w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64.bin"/></Relationships>
</file>

<file path=ppt/slides/_rels/slide21.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83.wmf"/><Relationship Id="rId11" Type="http://schemas.openxmlformats.org/officeDocument/2006/relationships/image" Target="../media/image86.emf"/><Relationship Id="rId5" Type="http://schemas.openxmlformats.org/officeDocument/2006/relationships/oleObject" Target="../embeddings/oleObject67.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69.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1.xml"/><Relationship Id="rId1" Type="http://schemas.openxmlformats.org/officeDocument/2006/relationships/vmlDrawing" Target="../drawings/vmlDrawing15.vml"/><Relationship Id="rId5" Type="http://schemas.openxmlformats.org/officeDocument/2006/relationships/image" Target="../media/image88.emf"/><Relationship Id="rId4" Type="http://schemas.openxmlformats.org/officeDocument/2006/relationships/image" Target="../media/image87.wmf"/></Relationships>
</file>

<file path=ppt/slides/_rels/slide23.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93.wmf"/><Relationship Id="rId2" Type="http://schemas.openxmlformats.org/officeDocument/2006/relationships/slideLayout" Target="../slideLayouts/slideLayout2.xml"/><Relationship Id="rId16" Type="http://schemas.openxmlformats.org/officeDocument/2006/relationships/image" Target="../media/image95.wmf"/><Relationship Id="rId1" Type="http://schemas.openxmlformats.org/officeDocument/2006/relationships/vmlDrawing" Target="../drawings/vmlDrawing16.vml"/><Relationship Id="rId6" Type="http://schemas.openxmlformats.org/officeDocument/2006/relationships/image" Target="../media/image90.wmf"/><Relationship Id="rId11" Type="http://schemas.openxmlformats.org/officeDocument/2006/relationships/oleObject" Target="../embeddings/oleObject75.bin"/><Relationship Id="rId5" Type="http://schemas.openxmlformats.org/officeDocument/2006/relationships/oleObject" Target="../embeddings/oleObject72.bin"/><Relationship Id="rId15" Type="http://schemas.openxmlformats.org/officeDocument/2006/relationships/oleObject" Target="../embeddings/oleObject77.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74.bin"/><Relationship Id="rId14" Type="http://schemas.openxmlformats.org/officeDocument/2006/relationships/image" Target="../media/image94.wmf"/></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00.emf"/><Relationship Id="rId3" Type="http://schemas.openxmlformats.org/officeDocument/2006/relationships/oleObject" Target="../embeddings/oleObject78.bin"/><Relationship Id="rId7" Type="http://schemas.openxmlformats.org/officeDocument/2006/relationships/image" Target="../media/image99.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98.wmf"/><Relationship Id="rId5" Type="http://schemas.openxmlformats.org/officeDocument/2006/relationships/oleObject" Target="../embeddings/oleObject79.bin"/><Relationship Id="rId4" Type="http://schemas.openxmlformats.org/officeDocument/2006/relationships/image" Target="../media/image97.wmf"/></Relationships>
</file>

<file path=ppt/slides/_rels/slide27.x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85.bin"/><Relationship Id="rId18" Type="http://schemas.openxmlformats.org/officeDocument/2006/relationships/image" Target="../media/image110.wmf"/><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107.wmf"/><Relationship Id="rId17" Type="http://schemas.openxmlformats.org/officeDocument/2006/relationships/oleObject" Target="../embeddings/oleObject87.bin"/><Relationship Id="rId2" Type="http://schemas.openxmlformats.org/officeDocument/2006/relationships/slideLayout" Target="../slideLayouts/slideLayout2.xml"/><Relationship Id="rId16" Type="http://schemas.openxmlformats.org/officeDocument/2006/relationships/image" Target="../media/image109.wmf"/><Relationship Id="rId20" Type="http://schemas.openxmlformats.org/officeDocument/2006/relationships/image" Target="../media/image111.wmf"/><Relationship Id="rId1" Type="http://schemas.openxmlformats.org/officeDocument/2006/relationships/vmlDrawing" Target="../drawings/vmlDrawing18.vml"/><Relationship Id="rId6" Type="http://schemas.openxmlformats.org/officeDocument/2006/relationships/image" Target="../media/image104.w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10" Type="http://schemas.openxmlformats.org/officeDocument/2006/relationships/image" Target="../media/image106.wmf"/><Relationship Id="rId19" Type="http://schemas.openxmlformats.org/officeDocument/2006/relationships/oleObject" Target="../embeddings/oleObject88.bin"/><Relationship Id="rId4" Type="http://schemas.openxmlformats.org/officeDocument/2006/relationships/image" Target="../media/image103.wmf"/><Relationship Id="rId9" Type="http://schemas.openxmlformats.org/officeDocument/2006/relationships/oleObject" Target="../embeddings/oleObject83.bin"/><Relationship Id="rId14" Type="http://schemas.openxmlformats.org/officeDocument/2006/relationships/image" Target="../media/image108.wmf"/></Relationships>
</file>

<file path=ppt/slides/_rels/slide34.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94.bin"/><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116.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13.wmf"/><Relationship Id="rId11" Type="http://schemas.openxmlformats.org/officeDocument/2006/relationships/oleObject" Target="../embeddings/oleObject93.bin"/><Relationship Id="rId5" Type="http://schemas.openxmlformats.org/officeDocument/2006/relationships/oleObject" Target="../embeddings/oleObject90.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92.bin"/><Relationship Id="rId14" Type="http://schemas.openxmlformats.org/officeDocument/2006/relationships/image" Target="../media/image117.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19.wmf"/><Relationship Id="rId5" Type="http://schemas.openxmlformats.org/officeDocument/2006/relationships/oleObject" Target="../embeddings/oleObject96.bin"/><Relationship Id="rId4" Type="http://schemas.openxmlformats.org/officeDocument/2006/relationships/image" Target="../media/image118.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1.xml"/><Relationship Id="rId1" Type="http://schemas.openxmlformats.org/officeDocument/2006/relationships/vmlDrawing" Target="../drawings/vmlDrawing21.vml"/><Relationship Id="rId5" Type="http://schemas.openxmlformats.org/officeDocument/2006/relationships/image" Target="../media/image121.emf"/><Relationship Id="rId4" Type="http://schemas.openxmlformats.org/officeDocument/2006/relationships/image" Target="../media/image120.wmf"/></Relationships>
</file>

<file path=ppt/slides/_rels/slide37.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125.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123.wmf"/><Relationship Id="rId11" Type="http://schemas.openxmlformats.org/officeDocument/2006/relationships/oleObject" Target="../embeddings/oleObject102.bin"/><Relationship Id="rId5" Type="http://schemas.openxmlformats.org/officeDocument/2006/relationships/oleObject" Target="../embeddings/oleObject99.bin"/><Relationship Id="rId10" Type="http://schemas.openxmlformats.org/officeDocument/2006/relationships/image" Target="../media/image112.wmf"/><Relationship Id="rId4" Type="http://schemas.openxmlformats.org/officeDocument/2006/relationships/image" Target="../media/image122.wmf"/><Relationship Id="rId9" Type="http://schemas.openxmlformats.org/officeDocument/2006/relationships/oleObject" Target="../embeddings/oleObject101.bin"/></Relationships>
</file>

<file path=ppt/slides/_rels/slide38.xml.rels><?xml version="1.0" encoding="UTF-8" standalone="yes"?>
<Relationships xmlns="http://schemas.openxmlformats.org/package/2006/relationships"><Relationship Id="rId2" Type="http://schemas.openxmlformats.org/officeDocument/2006/relationships/image" Target="../media/image126.e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31.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28.w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106.bin"/></Relationships>
</file>

<file path=ppt/slides/_rels/slide4.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8.wmf"/><Relationship Id="rId5" Type="http://schemas.openxmlformats.org/officeDocument/2006/relationships/oleObject" Target="../embeddings/oleObject8.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0.bin"/></Relationships>
</file>

<file path=ppt/slides/_rels/slide40.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33.wmf"/><Relationship Id="rId5" Type="http://schemas.openxmlformats.org/officeDocument/2006/relationships/oleObject" Target="../embeddings/oleObject109.bin"/><Relationship Id="rId10" Type="http://schemas.openxmlformats.org/officeDocument/2006/relationships/image" Target="../media/image135.wmf"/><Relationship Id="rId4" Type="http://schemas.openxmlformats.org/officeDocument/2006/relationships/image" Target="../media/image132.wmf"/><Relationship Id="rId9" Type="http://schemas.openxmlformats.org/officeDocument/2006/relationships/oleObject" Target="../embeddings/oleObject111.bin"/></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36.emf"/><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8" Type="http://schemas.openxmlformats.org/officeDocument/2006/relationships/image" Target="../media/image139.wmf"/><Relationship Id="rId13" Type="http://schemas.openxmlformats.org/officeDocument/2006/relationships/oleObject" Target="../embeddings/oleObject117.bin"/><Relationship Id="rId18" Type="http://schemas.openxmlformats.org/officeDocument/2006/relationships/image" Target="../media/image144.wmf"/><Relationship Id="rId3" Type="http://schemas.openxmlformats.org/officeDocument/2006/relationships/oleObject" Target="../embeddings/oleObject112.bin"/><Relationship Id="rId7" Type="http://schemas.openxmlformats.org/officeDocument/2006/relationships/oleObject" Target="../embeddings/oleObject114.bin"/><Relationship Id="rId12" Type="http://schemas.openxmlformats.org/officeDocument/2006/relationships/image" Target="../media/image141.wmf"/><Relationship Id="rId17" Type="http://schemas.openxmlformats.org/officeDocument/2006/relationships/oleObject" Target="../embeddings/oleObject119.bin"/><Relationship Id="rId2" Type="http://schemas.openxmlformats.org/officeDocument/2006/relationships/slideLayout" Target="../slideLayouts/slideLayout1.xml"/><Relationship Id="rId16" Type="http://schemas.openxmlformats.org/officeDocument/2006/relationships/image" Target="../media/image143.wmf"/><Relationship Id="rId1" Type="http://schemas.openxmlformats.org/officeDocument/2006/relationships/vmlDrawing" Target="../drawings/vmlDrawing25.vml"/><Relationship Id="rId6" Type="http://schemas.openxmlformats.org/officeDocument/2006/relationships/image" Target="../media/image138.wmf"/><Relationship Id="rId11" Type="http://schemas.openxmlformats.org/officeDocument/2006/relationships/oleObject" Target="../embeddings/oleObject116.bin"/><Relationship Id="rId5" Type="http://schemas.openxmlformats.org/officeDocument/2006/relationships/oleObject" Target="../embeddings/oleObject113.bin"/><Relationship Id="rId15" Type="http://schemas.openxmlformats.org/officeDocument/2006/relationships/oleObject" Target="../embeddings/oleObject118.bin"/><Relationship Id="rId10" Type="http://schemas.openxmlformats.org/officeDocument/2006/relationships/image" Target="../media/image140.wmf"/><Relationship Id="rId4" Type="http://schemas.openxmlformats.org/officeDocument/2006/relationships/image" Target="../media/image137.wmf"/><Relationship Id="rId9" Type="http://schemas.openxmlformats.org/officeDocument/2006/relationships/oleObject" Target="../embeddings/oleObject115.bin"/><Relationship Id="rId14" Type="http://schemas.openxmlformats.org/officeDocument/2006/relationships/image" Target="../media/image142.wmf"/></Relationships>
</file>

<file path=ppt/slides/_rels/slide44.x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oleObject" Target="../embeddings/oleObject125.bin"/><Relationship Id="rId18" Type="http://schemas.openxmlformats.org/officeDocument/2006/relationships/image" Target="../media/image152.wmf"/><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image" Target="../media/image149.wmf"/><Relationship Id="rId17" Type="http://schemas.openxmlformats.org/officeDocument/2006/relationships/oleObject" Target="../embeddings/oleObject127.bin"/><Relationship Id="rId2" Type="http://schemas.openxmlformats.org/officeDocument/2006/relationships/slideLayout" Target="../slideLayouts/slideLayout1.xml"/><Relationship Id="rId16" Type="http://schemas.openxmlformats.org/officeDocument/2006/relationships/image" Target="../media/image151.wmf"/><Relationship Id="rId20" Type="http://schemas.openxmlformats.org/officeDocument/2006/relationships/image" Target="../media/image153.wmf"/><Relationship Id="rId1" Type="http://schemas.openxmlformats.org/officeDocument/2006/relationships/vmlDrawing" Target="../drawings/vmlDrawing26.vml"/><Relationship Id="rId6" Type="http://schemas.openxmlformats.org/officeDocument/2006/relationships/image" Target="../media/image146.wmf"/><Relationship Id="rId11" Type="http://schemas.openxmlformats.org/officeDocument/2006/relationships/oleObject" Target="../embeddings/oleObject124.bin"/><Relationship Id="rId5" Type="http://schemas.openxmlformats.org/officeDocument/2006/relationships/oleObject" Target="../embeddings/oleObject121.bin"/><Relationship Id="rId15" Type="http://schemas.openxmlformats.org/officeDocument/2006/relationships/oleObject" Target="../embeddings/oleObject126.bin"/><Relationship Id="rId10" Type="http://schemas.openxmlformats.org/officeDocument/2006/relationships/image" Target="../media/image148.wmf"/><Relationship Id="rId19" Type="http://schemas.openxmlformats.org/officeDocument/2006/relationships/oleObject" Target="../embeddings/oleObject128.bin"/><Relationship Id="rId4" Type="http://schemas.openxmlformats.org/officeDocument/2006/relationships/image" Target="../media/image145.wmf"/><Relationship Id="rId9" Type="http://schemas.openxmlformats.org/officeDocument/2006/relationships/oleObject" Target="../embeddings/oleObject123.bin"/><Relationship Id="rId14" Type="http://schemas.openxmlformats.org/officeDocument/2006/relationships/image" Target="../media/image150.wmf"/></Relationships>
</file>

<file path=ppt/slides/_rels/slide45.xml.rels><?xml version="1.0" encoding="UTF-8" standalone="yes"?>
<Relationships xmlns="http://schemas.openxmlformats.org/package/2006/relationships"><Relationship Id="rId8" Type="http://schemas.openxmlformats.org/officeDocument/2006/relationships/image" Target="../media/image156.wmf"/><Relationship Id="rId13" Type="http://schemas.openxmlformats.org/officeDocument/2006/relationships/oleObject" Target="../embeddings/oleObject134.bin"/><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158.wmf"/><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image" Target="../media/image155.wmf"/><Relationship Id="rId11" Type="http://schemas.openxmlformats.org/officeDocument/2006/relationships/oleObject" Target="../embeddings/oleObject133.bin"/><Relationship Id="rId5" Type="http://schemas.openxmlformats.org/officeDocument/2006/relationships/oleObject" Target="../embeddings/oleObject130.bin"/><Relationship Id="rId10" Type="http://schemas.openxmlformats.org/officeDocument/2006/relationships/image" Target="../media/image157.wmf"/><Relationship Id="rId4" Type="http://schemas.openxmlformats.org/officeDocument/2006/relationships/image" Target="../media/image154.wmf"/><Relationship Id="rId9" Type="http://schemas.openxmlformats.org/officeDocument/2006/relationships/oleObject" Target="../embeddings/oleObject132.bin"/><Relationship Id="rId14" Type="http://schemas.openxmlformats.org/officeDocument/2006/relationships/image" Target="../media/image159.wmf"/></Relationships>
</file>

<file path=ppt/slides/_rels/slide46.xml.rels><?xml version="1.0" encoding="UTF-8" standalone="yes"?>
<Relationships xmlns="http://schemas.openxmlformats.org/package/2006/relationships"><Relationship Id="rId8" Type="http://schemas.openxmlformats.org/officeDocument/2006/relationships/image" Target="../media/image162.wmf"/><Relationship Id="rId13" Type="http://schemas.openxmlformats.org/officeDocument/2006/relationships/oleObject" Target="../embeddings/oleObject140.bin"/><Relationship Id="rId18" Type="http://schemas.openxmlformats.org/officeDocument/2006/relationships/image" Target="../media/image167.wmf"/><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64.wmf"/><Relationship Id="rId17" Type="http://schemas.openxmlformats.org/officeDocument/2006/relationships/oleObject" Target="../embeddings/oleObject142.bin"/><Relationship Id="rId2" Type="http://schemas.openxmlformats.org/officeDocument/2006/relationships/slideLayout" Target="../slideLayouts/slideLayout1.xml"/><Relationship Id="rId16" Type="http://schemas.openxmlformats.org/officeDocument/2006/relationships/image" Target="../media/image166.wmf"/><Relationship Id="rId1" Type="http://schemas.openxmlformats.org/officeDocument/2006/relationships/vmlDrawing" Target="../drawings/vmlDrawing28.vml"/><Relationship Id="rId6" Type="http://schemas.openxmlformats.org/officeDocument/2006/relationships/image" Target="../media/image161.wmf"/><Relationship Id="rId11" Type="http://schemas.openxmlformats.org/officeDocument/2006/relationships/oleObject" Target="../embeddings/oleObject139.bin"/><Relationship Id="rId5" Type="http://schemas.openxmlformats.org/officeDocument/2006/relationships/oleObject" Target="../embeddings/oleObject136.bin"/><Relationship Id="rId15" Type="http://schemas.openxmlformats.org/officeDocument/2006/relationships/oleObject" Target="../embeddings/oleObject141.bin"/><Relationship Id="rId10" Type="http://schemas.openxmlformats.org/officeDocument/2006/relationships/image" Target="../media/image163.wmf"/><Relationship Id="rId4" Type="http://schemas.openxmlformats.org/officeDocument/2006/relationships/image" Target="../media/image160.wmf"/><Relationship Id="rId9" Type="http://schemas.openxmlformats.org/officeDocument/2006/relationships/oleObject" Target="../embeddings/oleObject138.bin"/><Relationship Id="rId14" Type="http://schemas.openxmlformats.org/officeDocument/2006/relationships/image" Target="../media/image165.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image" Target="../media/image169.wmf"/><Relationship Id="rId5" Type="http://schemas.openxmlformats.org/officeDocument/2006/relationships/oleObject" Target="../embeddings/oleObject144.bin"/><Relationship Id="rId4" Type="http://schemas.openxmlformats.org/officeDocument/2006/relationships/image" Target="../media/image168.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image" Target="../media/image171.wmf"/><Relationship Id="rId5" Type="http://schemas.openxmlformats.org/officeDocument/2006/relationships/oleObject" Target="../embeddings/oleObject146.bin"/><Relationship Id="rId4" Type="http://schemas.openxmlformats.org/officeDocument/2006/relationships/image" Target="../media/image170.wmf"/></Relationships>
</file>

<file path=ppt/slides/_rels/slide49.xml.rels><?xml version="1.0" encoding="UTF-8" standalone="yes"?>
<Relationships xmlns="http://schemas.openxmlformats.org/package/2006/relationships"><Relationship Id="rId8" Type="http://schemas.openxmlformats.org/officeDocument/2006/relationships/image" Target="../media/image174.wmf"/><Relationship Id="rId13" Type="http://schemas.openxmlformats.org/officeDocument/2006/relationships/oleObject" Target="../embeddings/oleObject152.bin"/><Relationship Id="rId3" Type="http://schemas.openxmlformats.org/officeDocument/2006/relationships/oleObject" Target="../embeddings/oleObject147.bin"/><Relationship Id="rId7" Type="http://schemas.openxmlformats.org/officeDocument/2006/relationships/oleObject" Target="../embeddings/oleObject149.bin"/><Relationship Id="rId12" Type="http://schemas.openxmlformats.org/officeDocument/2006/relationships/image" Target="../media/image176.wmf"/><Relationship Id="rId2" Type="http://schemas.openxmlformats.org/officeDocument/2006/relationships/slideLayout" Target="../slideLayouts/slideLayout1.xml"/><Relationship Id="rId16" Type="http://schemas.openxmlformats.org/officeDocument/2006/relationships/image" Target="../media/image178.wmf"/><Relationship Id="rId1" Type="http://schemas.openxmlformats.org/officeDocument/2006/relationships/vmlDrawing" Target="../drawings/vmlDrawing31.vml"/><Relationship Id="rId6" Type="http://schemas.openxmlformats.org/officeDocument/2006/relationships/image" Target="../media/image173.wmf"/><Relationship Id="rId11" Type="http://schemas.openxmlformats.org/officeDocument/2006/relationships/oleObject" Target="../embeddings/oleObject151.bin"/><Relationship Id="rId5" Type="http://schemas.openxmlformats.org/officeDocument/2006/relationships/oleObject" Target="../embeddings/oleObject148.bin"/><Relationship Id="rId15" Type="http://schemas.openxmlformats.org/officeDocument/2006/relationships/oleObject" Target="../embeddings/oleObject153.bin"/><Relationship Id="rId10" Type="http://schemas.openxmlformats.org/officeDocument/2006/relationships/image" Target="../media/image175.wmf"/><Relationship Id="rId4" Type="http://schemas.openxmlformats.org/officeDocument/2006/relationships/image" Target="../media/image172.wmf"/><Relationship Id="rId9" Type="http://schemas.openxmlformats.org/officeDocument/2006/relationships/oleObject" Target="../embeddings/oleObject150.bin"/><Relationship Id="rId14" Type="http://schemas.openxmlformats.org/officeDocument/2006/relationships/image" Target="../media/image177.wmf"/></Relationships>
</file>

<file path=ppt/slides/_rels/slide5.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5.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22.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4.bin"/><Relationship Id="rId14" Type="http://schemas.openxmlformats.org/officeDocument/2006/relationships/image" Target="../media/image26.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1.xml"/><Relationship Id="rId1" Type="http://schemas.openxmlformats.org/officeDocument/2006/relationships/vmlDrawing" Target="../drawings/vmlDrawing32.vml"/><Relationship Id="rId4" Type="http://schemas.openxmlformats.org/officeDocument/2006/relationships/image" Target="../media/image179.wmf"/></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82.png"/><Relationship Id="rId7" Type="http://schemas.openxmlformats.org/officeDocument/2006/relationships/image" Target="../media/image181.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56.bin"/><Relationship Id="rId5" Type="http://schemas.openxmlformats.org/officeDocument/2006/relationships/image" Target="../media/image180.wmf"/><Relationship Id="rId4" Type="http://schemas.openxmlformats.org/officeDocument/2006/relationships/oleObject" Target="../embeddings/oleObject155.bin"/></Relationships>
</file>

<file path=ppt/slides/_rels/slide53.xml.rels><?xml version="1.0" encoding="UTF-8" standalone="yes"?>
<Relationships xmlns="http://schemas.openxmlformats.org/package/2006/relationships"><Relationship Id="rId8" Type="http://schemas.openxmlformats.org/officeDocument/2006/relationships/image" Target="../media/image184.wmf"/><Relationship Id="rId13" Type="http://schemas.openxmlformats.org/officeDocument/2006/relationships/oleObject" Target="../embeddings/oleObject162.bin"/><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86.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83.wmf"/><Relationship Id="rId11" Type="http://schemas.openxmlformats.org/officeDocument/2006/relationships/oleObject" Target="../embeddings/oleObject161.bin"/><Relationship Id="rId5" Type="http://schemas.openxmlformats.org/officeDocument/2006/relationships/oleObject" Target="../embeddings/oleObject158.bin"/><Relationship Id="rId10" Type="http://schemas.openxmlformats.org/officeDocument/2006/relationships/image" Target="../media/image185.wmf"/><Relationship Id="rId4" Type="http://schemas.openxmlformats.org/officeDocument/2006/relationships/image" Target="../media/image181.wmf"/><Relationship Id="rId9" Type="http://schemas.openxmlformats.org/officeDocument/2006/relationships/oleObject" Target="../embeddings/oleObject160.bin"/><Relationship Id="rId14" Type="http://schemas.openxmlformats.org/officeDocument/2006/relationships/image" Target="../media/image187.wmf"/></Relationships>
</file>

<file path=ppt/slides/_rels/slide54.xml.rels><?xml version="1.0" encoding="UTF-8" standalone="yes"?>
<Relationships xmlns="http://schemas.openxmlformats.org/package/2006/relationships"><Relationship Id="rId8" Type="http://schemas.openxmlformats.org/officeDocument/2006/relationships/image" Target="../media/image189.wmf"/><Relationship Id="rId13" Type="http://schemas.openxmlformats.org/officeDocument/2006/relationships/oleObject" Target="../embeddings/oleObject168.bin"/><Relationship Id="rId3" Type="http://schemas.openxmlformats.org/officeDocument/2006/relationships/oleObject" Target="../embeddings/oleObject163.bin"/><Relationship Id="rId7" Type="http://schemas.openxmlformats.org/officeDocument/2006/relationships/oleObject" Target="../embeddings/oleObject165.bin"/><Relationship Id="rId12" Type="http://schemas.openxmlformats.org/officeDocument/2006/relationships/image" Target="../media/image191.wmf"/><Relationship Id="rId2" Type="http://schemas.openxmlformats.org/officeDocument/2006/relationships/slideLayout" Target="../slideLayouts/slideLayout2.xml"/><Relationship Id="rId16" Type="http://schemas.openxmlformats.org/officeDocument/2006/relationships/image" Target="../media/image193.wmf"/><Relationship Id="rId1" Type="http://schemas.openxmlformats.org/officeDocument/2006/relationships/vmlDrawing" Target="../drawings/vmlDrawing35.vml"/><Relationship Id="rId6" Type="http://schemas.openxmlformats.org/officeDocument/2006/relationships/image" Target="../media/image188.wmf"/><Relationship Id="rId11" Type="http://schemas.openxmlformats.org/officeDocument/2006/relationships/oleObject" Target="../embeddings/oleObject167.bin"/><Relationship Id="rId5" Type="http://schemas.openxmlformats.org/officeDocument/2006/relationships/oleObject" Target="../embeddings/oleObject164.bin"/><Relationship Id="rId15" Type="http://schemas.openxmlformats.org/officeDocument/2006/relationships/oleObject" Target="../embeddings/oleObject169.bin"/><Relationship Id="rId10" Type="http://schemas.openxmlformats.org/officeDocument/2006/relationships/image" Target="../media/image190.wmf"/><Relationship Id="rId4" Type="http://schemas.openxmlformats.org/officeDocument/2006/relationships/image" Target="../media/image187.wmf"/><Relationship Id="rId9" Type="http://schemas.openxmlformats.org/officeDocument/2006/relationships/oleObject" Target="../embeddings/oleObject166.bin"/><Relationship Id="rId14" Type="http://schemas.openxmlformats.org/officeDocument/2006/relationships/image" Target="../media/image192.wmf"/></Relationships>
</file>

<file path=ppt/slides/_rels/slide55.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171.bin"/><Relationship Id="rId5" Type="http://schemas.openxmlformats.org/officeDocument/2006/relationships/image" Target="../media/image194.wmf"/><Relationship Id="rId4" Type="http://schemas.openxmlformats.org/officeDocument/2006/relationships/oleObject" Target="../embeddings/oleObject170.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75.bin"/><Relationship Id="rId3" Type="http://schemas.openxmlformats.org/officeDocument/2006/relationships/oleObject" Target="../embeddings/oleObject172.bin"/><Relationship Id="rId7" Type="http://schemas.openxmlformats.org/officeDocument/2006/relationships/image" Target="../media/image197.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174.bin"/><Relationship Id="rId5" Type="http://schemas.openxmlformats.org/officeDocument/2006/relationships/oleObject" Target="../embeddings/oleObject173.bin"/><Relationship Id="rId4" Type="http://schemas.openxmlformats.org/officeDocument/2006/relationships/image" Target="../media/image196.wmf"/></Relationships>
</file>

<file path=ppt/slides/_rels/slide58.xml.rels><?xml version="1.0" encoding="UTF-8" standalone="yes"?>
<Relationships xmlns="http://schemas.openxmlformats.org/package/2006/relationships"><Relationship Id="rId8" Type="http://schemas.openxmlformats.org/officeDocument/2006/relationships/image" Target="../media/image199.wmf"/><Relationship Id="rId3" Type="http://schemas.openxmlformats.org/officeDocument/2006/relationships/image" Target="../media/image182.png"/><Relationship Id="rId7" Type="http://schemas.openxmlformats.org/officeDocument/2006/relationships/oleObject" Target="../embeddings/oleObject178.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77.bin"/><Relationship Id="rId5" Type="http://schemas.openxmlformats.org/officeDocument/2006/relationships/image" Target="../media/image198.wmf"/><Relationship Id="rId10" Type="http://schemas.openxmlformats.org/officeDocument/2006/relationships/image" Target="../media/image189.wmf"/><Relationship Id="rId4" Type="http://schemas.openxmlformats.org/officeDocument/2006/relationships/oleObject" Target="../embeddings/oleObject176.bin"/><Relationship Id="rId9" Type="http://schemas.openxmlformats.org/officeDocument/2006/relationships/oleObject" Target="../embeddings/oleObject179.bin"/></Relationships>
</file>

<file path=ppt/slides/_rels/slide59.xml.rels><?xml version="1.0" encoding="UTF-8" standalone="yes"?>
<Relationships xmlns="http://schemas.openxmlformats.org/package/2006/relationships"><Relationship Id="rId8" Type="http://schemas.openxmlformats.org/officeDocument/2006/relationships/image" Target="../media/image202.wmf"/><Relationship Id="rId3" Type="http://schemas.openxmlformats.org/officeDocument/2006/relationships/oleObject" Target="../embeddings/oleObject180.bin"/><Relationship Id="rId7" Type="http://schemas.openxmlformats.org/officeDocument/2006/relationships/oleObject" Target="../embeddings/oleObject182.bin"/><Relationship Id="rId12" Type="http://schemas.openxmlformats.org/officeDocument/2006/relationships/image" Target="../media/image204.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201.wmf"/><Relationship Id="rId11" Type="http://schemas.openxmlformats.org/officeDocument/2006/relationships/oleObject" Target="../embeddings/oleObject184.bin"/><Relationship Id="rId5" Type="http://schemas.openxmlformats.org/officeDocument/2006/relationships/oleObject" Target="../embeddings/oleObject181.bin"/><Relationship Id="rId10" Type="http://schemas.openxmlformats.org/officeDocument/2006/relationships/image" Target="../media/image203.wmf"/><Relationship Id="rId4" Type="http://schemas.openxmlformats.org/officeDocument/2006/relationships/image" Target="../media/image200.wmf"/><Relationship Id="rId9" Type="http://schemas.openxmlformats.org/officeDocument/2006/relationships/oleObject" Target="../embeddings/oleObject183.bin"/></Relationships>
</file>

<file path=ppt/slides/_rels/slide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207.wmf"/><Relationship Id="rId13" Type="http://schemas.openxmlformats.org/officeDocument/2006/relationships/oleObject" Target="../embeddings/oleObject190.bin"/><Relationship Id="rId3" Type="http://schemas.openxmlformats.org/officeDocument/2006/relationships/oleObject" Target="../embeddings/oleObject185.bin"/><Relationship Id="rId7" Type="http://schemas.openxmlformats.org/officeDocument/2006/relationships/oleObject" Target="../embeddings/oleObject187.bin"/><Relationship Id="rId12" Type="http://schemas.openxmlformats.org/officeDocument/2006/relationships/image" Target="../media/image209.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206.wmf"/><Relationship Id="rId11" Type="http://schemas.openxmlformats.org/officeDocument/2006/relationships/oleObject" Target="../embeddings/oleObject189.bin"/><Relationship Id="rId5" Type="http://schemas.openxmlformats.org/officeDocument/2006/relationships/oleObject" Target="../embeddings/oleObject186.bin"/><Relationship Id="rId10" Type="http://schemas.openxmlformats.org/officeDocument/2006/relationships/image" Target="../media/image208.wmf"/><Relationship Id="rId4" Type="http://schemas.openxmlformats.org/officeDocument/2006/relationships/image" Target="../media/image205.wmf"/><Relationship Id="rId9" Type="http://schemas.openxmlformats.org/officeDocument/2006/relationships/oleObject" Target="../embeddings/oleObject188.bin"/><Relationship Id="rId14" Type="http://schemas.openxmlformats.org/officeDocument/2006/relationships/image" Target="../media/image210.wmf"/></Relationships>
</file>

<file path=ppt/slides/_rels/slide61.xml.rels><?xml version="1.0" encoding="UTF-8" standalone="yes"?>
<Relationships xmlns="http://schemas.openxmlformats.org/package/2006/relationships"><Relationship Id="rId8" Type="http://schemas.openxmlformats.org/officeDocument/2006/relationships/image" Target="../media/image213.wmf"/><Relationship Id="rId13" Type="http://schemas.openxmlformats.org/officeDocument/2006/relationships/oleObject" Target="../embeddings/oleObject196.bin"/><Relationship Id="rId18" Type="http://schemas.openxmlformats.org/officeDocument/2006/relationships/image" Target="../media/image216.wmf"/><Relationship Id="rId3" Type="http://schemas.openxmlformats.org/officeDocument/2006/relationships/oleObject" Target="../embeddings/oleObject191.bin"/><Relationship Id="rId7" Type="http://schemas.openxmlformats.org/officeDocument/2006/relationships/oleObject" Target="../embeddings/oleObject193.bin"/><Relationship Id="rId12" Type="http://schemas.openxmlformats.org/officeDocument/2006/relationships/image" Target="../media/image209.wmf"/><Relationship Id="rId17" Type="http://schemas.openxmlformats.org/officeDocument/2006/relationships/oleObject" Target="../embeddings/oleObject198.bin"/><Relationship Id="rId2" Type="http://schemas.openxmlformats.org/officeDocument/2006/relationships/slideLayout" Target="../slideLayouts/slideLayout2.xml"/><Relationship Id="rId16" Type="http://schemas.openxmlformats.org/officeDocument/2006/relationships/image" Target="../media/image215.wmf"/><Relationship Id="rId20" Type="http://schemas.openxmlformats.org/officeDocument/2006/relationships/image" Target="../media/image217.wmf"/><Relationship Id="rId1" Type="http://schemas.openxmlformats.org/officeDocument/2006/relationships/vmlDrawing" Target="../drawings/vmlDrawing41.vml"/><Relationship Id="rId6" Type="http://schemas.openxmlformats.org/officeDocument/2006/relationships/image" Target="../media/image212.wmf"/><Relationship Id="rId11" Type="http://schemas.openxmlformats.org/officeDocument/2006/relationships/oleObject" Target="../embeddings/oleObject195.bin"/><Relationship Id="rId5" Type="http://schemas.openxmlformats.org/officeDocument/2006/relationships/oleObject" Target="../embeddings/oleObject192.bin"/><Relationship Id="rId15" Type="http://schemas.openxmlformats.org/officeDocument/2006/relationships/oleObject" Target="../embeddings/oleObject197.bin"/><Relationship Id="rId10" Type="http://schemas.openxmlformats.org/officeDocument/2006/relationships/image" Target="../media/image214.wmf"/><Relationship Id="rId19" Type="http://schemas.openxmlformats.org/officeDocument/2006/relationships/oleObject" Target="../embeddings/oleObject199.bin"/><Relationship Id="rId4" Type="http://schemas.openxmlformats.org/officeDocument/2006/relationships/image" Target="../media/image211.wmf"/><Relationship Id="rId9" Type="http://schemas.openxmlformats.org/officeDocument/2006/relationships/oleObject" Target="../embeddings/oleObject194.bin"/><Relationship Id="rId14" Type="http://schemas.openxmlformats.org/officeDocument/2006/relationships/image" Target="../media/image210.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00.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219.wmf"/><Relationship Id="rId5" Type="http://schemas.openxmlformats.org/officeDocument/2006/relationships/oleObject" Target="../embeddings/oleObject201.bin"/><Relationship Id="rId4" Type="http://schemas.openxmlformats.org/officeDocument/2006/relationships/image" Target="../media/image218.wmf"/></Relationships>
</file>

<file path=ppt/slides/_rels/slide63.xml.rels><?xml version="1.0" encoding="UTF-8" standalone="yes"?>
<Relationships xmlns="http://schemas.openxmlformats.org/package/2006/relationships"><Relationship Id="rId8" Type="http://schemas.openxmlformats.org/officeDocument/2006/relationships/image" Target="../media/image222.wmf"/><Relationship Id="rId3" Type="http://schemas.openxmlformats.org/officeDocument/2006/relationships/oleObject" Target="../embeddings/oleObject202.bin"/><Relationship Id="rId7" Type="http://schemas.openxmlformats.org/officeDocument/2006/relationships/oleObject" Target="../embeddings/oleObject204.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221.wmf"/><Relationship Id="rId5" Type="http://schemas.openxmlformats.org/officeDocument/2006/relationships/oleObject" Target="../embeddings/oleObject203.bin"/><Relationship Id="rId4" Type="http://schemas.openxmlformats.org/officeDocument/2006/relationships/image" Target="../media/image220.wmf"/></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8" Type="http://schemas.openxmlformats.org/officeDocument/2006/relationships/image" Target="../media/image225.wmf"/><Relationship Id="rId13" Type="http://schemas.openxmlformats.org/officeDocument/2006/relationships/oleObject" Target="../embeddings/oleObject210.bin"/><Relationship Id="rId18" Type="http://schemas.openxmlformats.org/officeDocument/2006/relationships/image" Target="../media/image230.wmf"/><Relationship Id="rId3" Type="http://schemas.openxmlformats.org/officeDocument/2006/relationships/oleObject" Target="../embeddings/oleObject205.bin"/><Relationship Id="rId7" Type="http://schemas.openxmlformats.org/officeDocument/2006/relationships/oleObject" Target="../embeddings/oleObject207.bin"/><Relationship Id="rId12" Type="http://schemas.openxmlformats.org/officeDocument/2006/relationships/image" Target="../media/image227.wmf"/><Relationship Id="rId17" Type="http://schemas.openxmlformats.org/officeDocument/2006/relationships/oleObject" Target="../embeddings/oleObject212.bin"/><Relationship Id="rId2" Type="http://schemas.openxmlformats.org/officeDocument/2006/relationships/slideLayout" Target="../slideLayouts/slideLayout1.xml"/><Relationship Id="rId16" Type="http://schemas.openxmlformats.org/officeDocument/2006/relationships/image" Target="../media/image229.wmf"/><Relationship Id="rId1" Type="http://schemas.openxmlformats.org/officeDocument/2006/relationships/vmlDrawing" Target="../drawings/vmlDrawing44.vml"/><Relationship Id="rId6" Type="http://schemas.openxmlformats.org/officeDocument/2006/relationships/image" Target="../media/image224.wmf"/><Relationship Id="rId11" Type="http://schemas.openxmlformats.org/officeDocument/2006/relationships/oleObject" Target="../embeddings/oleObject209.bin"/><Relationship Id="rId5" Type="http://schemas.openxmlformats.org/officeDocument/2006/relationships/oleObject" Target="../embeddings/oleObject206.bin"/><Relationship Id="rId15" Type="http://schemas.openxmlformats.org/officeDocument/2006/relationships/oleObject" Target="../embeddings/oleObject211.bin"/><Relationship Id="rId10" Type="http://schemas.openxmlformats.org/officeDocument/2006/relationships/image" Target="../media/image226.wmf"/><Relationship Id="rId4" Type="http://schemas.openxmlformats.org/officeDocument/2006/relationships/image" Target="../media/image223.wmf"/><Relationship Id="rId9" Type="http://schemas.openxmlformats.org/officeDocument/2006/relationships/oleObject" Target="../embeddings/oleObject208.bin"/><Relationship Id="rId14" Type="http://schemas.openxmlformats.org/officeDocument/2006/relationships/image" Target="../media/image228.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13.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231.wmf"/></Relationships>
</file>

<file path=ppt/slides/_rels/slide67.xml.rels><?xml version="1.0" encoding="UTF-8" standalone="yes"?>
<Relationships xmlns="http://schemas.openxmlformats.org/package/2006/relationships"><Relationship Id="rId8" Type="http://schemas.openxmlformats.org/officeDocument/2006/relationships/image" Target="../media/image234.wmf"/><Relationship Id="rId3" Type="http://schemas.openxmlformats.org/officeDocument/2006/relationships/oleObject" Target="../embeddings/oleObject214.bin"/><Relationship Id="rId7" Type="http://schemas.openxmlformats.org/officeDocument/2006/relationships/oleObject" Target="../embeddings/oleObject216.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233.wmf"/><Relationship Id="rId5" Type="http://schemas.openxmlformats.org/officeDocument/2006/relationships/oleObject" Target="../embeddings/oleObject215.bin"/><Relationship Id="rId4" Type="http://schemas.openxmlformats.org/officeDocument/2006/relationships/image" Target="../media/image232.wmf"/><Relationship Id="rId9" Type="http://schemas.openxmlformats.org/officeDocument/2006/relationships/image" Target="../media/image182.png"/></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17.bin"/><Relationship Id="rId2" Type="http://schemas.openxmlformats.org/officeDocument/2006/relationships/slideLayout" Target="../slideLayouts/slideLayout1.xml"/><Relationship Id="rId1" Type="http://schemas.openxmlformats.org/officeDocument/2006/relationships/vmlDrawing" Target="../drawings/vmlDrawing47.vml"/><Relationship Id="rId6" Type="http://schemas.openxmlformats.org/officeDocument/2006/relationships/image" Target="../media/image236.wmf"/><Relationship Id="rId5" Type="http://schemas.openxmlformats.org/officeDocument/2006/relationships/oleObject" Target="../embeddings/oleObject218.bin"/><Relationship Id="rId4" Type="http://schemas.openxmlformats.org/officeDocument/2006/relationships/image" Target="../media/image235.wmf"/></Relationships>
</file>

<file path=ppt/slides/_rels/slide69.xml.rels><?xml version="1.0" encoding="UTF-8" standalone="yes"?>
<Relationships xmlns="http://schemas.openxmlformats.org/package/2006/relationships"><Relationship Id="rId8" Type="http://schemas.openxmlformats.org/officeDocument/2006/relationships/image" Target="../media/image239.wmf"/><Relationship Id="rId3" Type="http://schemas.openxmlformats.org/officeDocument/2006/relationships/oleObject" Target="../embeddings/oleObject219.bin"/><Relationship Id="rId7" Type="http://schemas.openxmlformats.org/officeDocument/2006/relationships/oleObject" Target="../embeddings/oleObject221.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238.wmf"/><Relationship Id="rId5" Type="http://schemas.openxmlformats.org/officeDocument/2006/relationships/oleObject" Target="../embeddings/oleObject220.bin"/><Relationship Id="rId4" Type="http://schemas.openxmlformats.org/officeDocument/2006/relationships/image" Target="../media/image237.wmf"/></Relationships>
</file>

<file path=ppt/slides/_rels/slide7.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32.wmf"/><Relationship Id="rId2" Type="http://schemas.openxmlformats.org/officeDocument/2006/relationships/slideLayout" Target="../slideLayouts/slideLayout1.xml"/><Relationship Id="rId16" Type="http://schemas.openxmlformats.org/officeDocument/2006/relationships/image" Target="../media/image34.wmf"/><Relationship Id="rId1" Type="http://schemas.openxmlformats.org/officeDocument/2006/relationships/vmlDrawing" Target="../drawings/vmlDrawing4.vml"/><Relationship Id="rId6" Type="http://schemas.openxmlformats.org/officeDocument/2006/relationships/image" Target="../media/image29.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0.bin"/><Relationship Id="rId14" Type="http://schemas.openxmlformats.org/officeDocument/2006/relationships/image" Target="../media/image33.wmf"/></Relationships>
</file>

<file path=ppt/slides/_rels/slide70.xml.rels><?xml version="1.0" encoding="UTF-8" standalone="yes"?>
<Relationships xmlns="http://schemas.openxmlformats.org/package/2006/relationships"><Relationship Id="rId8" Type="http://schemas.openxmlformats.org/officeDocument/2006/relationships/image" Target="../media/image242.wmf"/><Relationship Id="rId13" Type="http://schemas.openxmlformats.org/officeDocument/2006/relationships/oleObject" Target="../embeddings/oleObject227.bin"/><Relationship Id="rId18" Type="http://schemas.openxmlformats.org/officeDocument/2006/relationships/image" Target="../media/image247.wmf"/><Relationship Id="rId3" Type="http://schemas.openxmlformats.org/officeDocument/2006/relationships/oleObject" Target="../embeddings/oleObject222.bin"/><Relationship Id="rId21" Type="http://schemas.openxmlformats.org/officeDocument/2006/relationships/oleObject" Target="../embeddings/oleObject231.bin"/><Relationship Id="rId7" Type="http://schemas.openxmlformats.org/officeDocument/2006/relationships/oleObject" Target="../embeddings/oleObject224.bin"/><Relationship Id="rId12" Type="http://schemas.openxmlformats.org/officeDocument/2006/relationships/image" Target="../media/image244.wmf"/><Relationship Id="rId17" Type="http://schemas.openxmlformats.org/officeDocument/2006/relationships/oleObject" Target="../embeddings/oleObject229.bin"/><Relationship Id="rId2" Type="http://schemas.openxmlformats.org/officeDocument/2006/relationships/slideLayout" Target="../slideLayouts/slideLayout2.xml"/><Relationship Id="rId16" Type="http://schemas.openxmlformats.org/officeDocument/2006/relationships/image" Target="../media/image246.wmf"/><Relationship Id="rId20" Type="http://schemas.openxmlformats.org/officeDocument/2006/relationships/image" Target="../media/image248.wmf"/><Relationship Id="rId1" Type="http://schemas.openxmlformats.org/officeDocument/2006/relationships/vmlDrawing" Target="../drawings/vmlDrawing49.vml"/><Relationship Id="rId6" Type="http://schemas.openxmlformats.org/officeDocument/2006/relationships/image" Target="../media/image241.wmf"/><Relationship Id="rId11" Type="http://schemas.openxmlformats.org/officeDocument/2006/relationships/oleObject" Target="../embeddings/oleObject226.bin"/><Relationship Id="rId24" Type="http://schemas.openxmlformats.org/officeDocument/2006/relationships/image" Target="../media/image250.wmf"/><Relationship Id="rId5" Type="http://schemas.openxmlformats.org/officeDocument/2006/relationships/oleObject" Target="../embeddings/oleObject223.bin"/><Relationship Id="rId15" Type="http://schemas.openxmlformats.org/officeDocument/2006/relationships/oleObject" Target="../embeddings/oleObject228.bin"/><Relationship Id="rId23" Type="http://schemas.openxmlformats.org/officeDocument/2006/relationships/oleObject" Target="../embeddings/oleObject232.bin"/><Relationship Id="rId10" Type="http://schemas.openxmlformats.org/officeDocument/2006/relationships/image" Target="../media/image243.wmf"/><Relationship Id="rId19" Type="http://schemas.openxmlformats.org/officeDocument/2006/relationships/oleObject" Target="../embeddings/oleObject230.bin"/><Relationship Id="rId4" Type="http://schemas.openxmlformats.org/officeDocument/2006/relationships/image" Target="../media/image240.wmf"/><Relationship Id="rId9" Type="http://schemas.openxmlformats.org/officeDocument/2006/relationships/oleObject" Target="../embeddings/oleObject225.bin"/><Relationship Id="rId14" Type="http://schemas.openxmlformats.org/officeDocument/2006/relationships/image" Target="../media/image245.wmf"/><Relationship Id="rId22" Type="http://schemas.openxmlformats.org/officeDocument/2006/relationships/image" Target="../media/image249.wmf"/></Relationships>
</file>

<file path=ppt/slides/_rels/slide71.xml.rels><?xml version="1.0" encoding="UTF-8" standalone="yes"?>
<Relationships xmlns="http://schemas.openxmlformats.org/package/2006/relationships"><Relationship Id="rId8" Type="http://schemas.openxmlformats.org/officeDocument/2006/relationships/image" Target="../media/image253.wmf"/><Relationship Id="rId3" Type="http://schemas.openxmlformats.org/officeDocument/2006/relationships/oleObject" Target="../embeddings/oleObject233.bin"/><Relationship Id="rId7" Type="http://schemas.openxmlformats.org/officeDocument/2006/relationships/oleObject" Target="../embeddings/oleObject235.bin"/><Relationship Id="rId12" Type="http://schemas.openxmlformats.org/officeDocument/2006/relationships/image" Target="../media/image255.wmf"/><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252.wmf"/><Relationship Id="rId11" Type="http://schemas.openxmlformats.org/officeDocument/2006/relationships/oleObject" Target="../embeddings/oleObject237.bin"/><Relationship Id="rId5" Type="http://schemas.openxmlformats.org/officeDocument/2006/relationships/oleObject" Target="../embeddings/oleObject234.bin"/><Relationship Id="rId10" Type="http://schemas.openxmlformats.org/officeDocument/2006/relationships/image" Target="../media/image254.wmf"/><Relationship Id="rId4" Type="http://schemas.openxmlformats.org/officeDocument/2006/relationships/image" Target="../media/image251.wmf"/><Relationship Id="rId9" Type="http://schemas.openxmlformats.org/officeDocument/2006/relationships/oleObject" Target="../embeddings/oleObject236.bin"/></Relationships>
</file>

<file path=ppt/slides/_rels/slide72.xml.rels><?xml version="1.0" encoding="UTF-8" standalone="yes"?>
<Relationships xmlns="http://schemas.openxmlformats.org/package/2006/relationships"><Relationship Id="rId8" Type="http://schemas.openxmlformats.org/officeDocument/2006/relationships/image" Target="../media/image258.wmf"/><Relationship Id="rId3" Type="http://schemas.openxmlformats.org/officeDocument/2006/relationships/oleObject" Target="../embeddings/oleObject238.bin"/><Relationship Id="rId7" Type="http://schemas.openxmlformats.org/officeDocument/2006/relationships/oleObject" Target="../embeddings/oleObject240.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257.wmf"/><Relationship Id="rId5" Type="http://schemas.openxmlformats.org/officeDocument/2006/relationships/oleObject" Target="../embeddings/oleObject239.bin"/><Relationship Id="rId10" Type="http://schemas.openxmlformats.org/officeDocument/2006/relationships/image" Target="../media/image259.wmf"/><Relationship Id="rId4" Type="http://schemas.openxmlformats.org/officeDocument/2006/relationships/image" Target="../media/image256.wmf"/><Relationship Id="rId9" Type="http://schemas.openxmlformats.org/officeDocument/2006/relationships/oleObject" Target="../embeddings/oleObject241.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244.bin"/><Relationship Id="rId3" Type="http://schemas.openxmlformats.org/officeDocument/2006/relationships/oleObject" Target="../embeddings/oleObject242.bin"/><Relationship Id="rId7" Type="http://schemas.openxmlformats.org/officeDocument/2006/relationships/image" Target="../media/image261.wmf"/><Relationship Id="rId2" Type="http://schemas.openxmlformats.org/officeDocument/2006/relationships/slideLayout" Target="../slideLayouts/slideLayout1.xml"/><Relationship Id="rId1" Type="http://schemas.openxmlformats.org/officeDocument/2006/relationships/vmlDrawing" Target="../drawings/vmlDrawing52.vml"/><Relationship Id="rId6" Type="http://schemas.openxmlformats.org/officeDocument/2006/relationships/oleObject" Target="../embeddings/oleObject243.bin"/><Relationship Id="rId5" Type="http://schemas.openxmlformats.org/officeDocument/2006/relationships/image" Target="../media/image182.png"/><Relationship Id="rId4" Type="http://schemas.openxmlformats.org/officeDocument/2006/relationships/image" Target="../media/image260.wmf"/><Relationship Id="rId9" Type="http://schemas.openxmlformats.org/officeDocument/2006/relationships/image" Target="../media/image235.wmf"/></Relationships>
</file>

<file path=ppt/slides/_rels/slide74.xml.rels><?xml version="1.0" encoding="UTF-8" standalone="yes"?>
<Relationships xmlns="http://schemas.openxmlformats.org/package/2006/relationships"><Relationship Id="rId8" Type="http://schemas.openxmlformats.org/officeDocument/2006/relationships/image" Target="../media/image264.wmf"/><Relationship Id="rId13" Type="http://schemas.openxmlformats.org/officeDocument/2006/relationships/image" Target="../media/image268.wmf"/><Relationship Id="rId3" Type="http://schemas.openxmlformats.org/officeDocument/2006/relationships/oleObject" Target="../embeddings/oleObject245.bin"/><Relationship Id="rId7" Type="http://schemas.openxmlformats.org/officeDocument/2006/relationships/oleObject" Target="../embeddings/oleObject247.bin"/><Relationship Id="rId12" Type="http://schemas.openxmlformats.org/officeDocument/2006/relationships/image" Target="../media/image266.wmf"/><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263.wmf"/><Relationship Id="rId11" Type="http://schemas.openxmlformats.org/officeDocument/2006/relationships/oleObject" Target="../embeddings/oleObject249.bin"/><Relationship Id="rId5" Type="http://schemas.openxmlformats.org/officeDocument/2006/relationships/oleObject" Target="../embeddings/oleObject246.bin"/><Relationship Id="rId15" Type="http://schemas.openxmlformats.org/officeDocument/2006/relationships/image" Target="../media/image267.wmf"/><Relationship Id="rId10" Type="http://schemas.openxmlformats.org/officeDocument/2006/relationships/image" Target="../media/image265.wmf"/><Relationship Id="rId4" Type="http://schemas.openxmlformats.org/officeDocument/2006/relationships/image" Target="../media/image262.wmf"/><Relationship Id="rId9" Type="http://schemas.openxmlformats.org/officeDocument/2006/relationships/oleObject" Target="../embeddings/oleObject248.bin"/><Relationship Id="rId14" Type="http://schemas.openxmlformats.org/officeDocument/2006/relationships/oleObject" Target="../embeddings/oleObject250.bin"/></Relationships>
</file>

<file path=ppt/slides/_rels/slide75.xml.rels><?xml version="1.0" encoding="UTF-8" standalone="yes"?>
<Relationships xmlns="http://schemas.openxmlformats.org/package/2006/relationships"><Relationship Id="rId8" Type="http://schemas.openxmlformats.org/officeDocument/2006/relationships/image" Target="../media/image271.wmf"/><Relationship Id="rId3" Type="http://schemas.openxmlformats.org/officeDocument/2006/relationships/oleObject" Target="../embeddings/oleObject251.bin"/><Relationship Id="rId7" Type="http://schemas.openxmlformats.org/officeDocument/2006/relationships/oleObject" Target="../embeddings/oleObject253.bin"/><Relationship Id="rId12" Type="http://schemas.openxmlformats.org/officeDocument/2006/relationships/image" Target="../media/image273.wmf"/><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270.wmf"/><Relationship Id="rId11" Type="http://schemas.openxmlformats.org/officeDocument/2006/relationships/oleObject" Target="../embeddings/oleObject255.bin"/><Relationship Id="rId5" Type="http://schemas.openxmlformats.org/officeDocument/2006/relationships/oleObject" Target="../embeddings/oleObject252.bin"/><Relationship Id="rId10" Type="http://schemas.openxmlformats.org/officeDocument/2006/relationships/image" Target="../media/image272.wmf"/><Relationship Id="rId4" Type="http://schemas.openxmlformats.org/officeDocument/2006/relationships/image" Target="../media/image269.wmf"/><Relationship Id="rId9" Type="http://schemas.openxmlformats.org/officeDocument/2006/relationships/oleObject" Target="../embeddings/oleObject254.bin"/></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82.png"/><Relationship Id="rId7" Type="http://schemas.openxmlformats.org/officeDocument/2006/relationships/image" Target="../media/image181.wmf"/><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oleObject" Target="../embeddings/oleObject257.bin"/><Relationship Id="rId5" Type="http://schemas.openxmlformats.org/officeDocument/2006/relationships/image" Target="../media/image180.wmf"/><Relationship Id="rId4" Type="http://schemas.openxmlformats.org/officeDocument/2006/relationships/oleObject" Target="../embeddings/oleObject256.bin"/></Relationships>
</file>

<file path=ppt/slides/_rels/slide78.xml.rels><?xml version="1.0" encoding="UTF-8" standalone="yes"?>
<Relationships xmlns="http://schemas.openxmlformats.org/package/2006/relationships"><Relationship Id="rId8" Type="http://schemas.openxmlformats.org/officeDocument/2006/relationships/image" Target="../media/image184.wmf"/><Relationship Id="rId13" Type="http://schemas.openxmlformats.org/officeDocument/2006/relationships/oleObject" Target="../embeddings/oleObject263.bin"/><Relationship Id="rId3" Type="http://schemas.openxmlformats.org/officeDocument/2006/relationships/oleObject" Target="../embeddings/oleObject258.bin"/><Relationship Id="rId7" Type="http://schemas.openxmlformats.org/officeDocument/2006/relationships/oleObject" Target="../embeddings/oleObject260.bin"/><Relationship Id="rId12" Type="http://schemas.openxmlformats.org/officeDocument/2006/relationships/image" Target="../media/image185.wmf"/><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183.wmf"/><Relationship Id="rId11" Type="http://schemas.openxmlformats.org/officeDocument/2006/relationships/oleObject" Target="../embeddings/oleObject262.bin"/><Relationship Id="rId5" Type="http://schemas.openxmlformats.org/officeDocument/2006/relationships/oleObject" Target="../embeddings/oleObject259.bin"/><Relationship Id="rId10" Type="http://schemas.openxmlformats.org/officeDocument/2006/relationships/image" Target="../media/image186.wmf"/><Relationship Id="rId4" Type="http://schemas.openxmlformats.org/officeDocument/2006/relationships/image" Target="../media/image181.wmf"/><Relationship Id="rId9" Type="http://schemas.openxmlformats.org/officeDocument/2006/relationships/oleObject" Target="../embeddings/oleObject261.bin"/><Relationship Id="rId14" Type="http://schemas.openxmlformats.org/officeDocument/2006/relationships/image" Target="../media/image187.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8" Type="http://schemas.openxmlformats.org/officeDocument/2006/relationships/image" Target="../media/image276.wmf"/><Relationship Id="rId3" Type="http://schemas.openxmlformats.org/officeDocument/2006/relationships/oleObject" Target="../embeddings/oleObject264.bin"/><Relationship Id="rId7" Type="http://schemas.openxmlformats.org/officeDocument/2006/relationships/oleObject" Target="../embeddings/oleObject266.bin"/><Relationship Id="rId2" Type="http://schemas.openxmlformats.org/officeDocument/2006/relationships/slideLayout" Target="../slideLayouts/slideLayout1.xml"/><Relationship Id="rId1" Type="http://schemas.openxmlformats.org/officeDocument/2006/relationships/vmlDrawing" Target="../drawings/vmlDrawing57.vml"/><Relationship Id="rId6" Type="http://schemas.openxmlformats.org/officeDocument/2006/relationships/image" Target="../media/image275.wmf"/><Relationship Id="rId5" Type="http://schemas.openxmlformats.org/officeDocument/2006/relationships/oleObject" Target="../embeddings/oleObject265.bin"/><Relationship Id="rId10" Type="http://schemas.openxmlformats.org/officeDocument/2006/relationships/image" Target="../media/image277.wmf"/><Relationship Id="rId4" Type="http://schemas.openxmlformats.org/officeDocument/2006/relationships/image" Target="../media/image274.wmf"/><Relationship Id="rId9" Type="http://schemas.openxmlformats.org/officeDocument/2006/relationships/oleObject" Target="../embeddings/oleObject267.bin"/></Relationships>
</file>

<file path=ppt/slides/_rels/slide81.xml.rels><?xml version="1.0" encoding="UTF-8" standalone="yes"?>
<Relationships xmlns="http://schemas.openxmlformats.org/package/2006/relationships"><Relationship Id="rId8" Type="http://schemas.openxmlformats.org/officeDocument/2006/relationships/image" Target="../media/image280.wmf"/><Relationship Id="rId3" Type="http://schemas.openxmlformats.org/officeDocument/2006/relationships/oleObject" Target="../embeddings/oleObject268.bin"/><Relationship Id="rId7" Type="http://schemas.openxmlformats.org/officeDocument/2006/relationships/oleObject" Target="../embeddings/oleObject270.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279.wmf"/><Relationship Id="rId5" Type="http://schemas.openxmlformats.org/officeDocument/2006/relationships/oleObject" Target="../embeddings/oleObject269.bin"/><Relationship Id="rId10" Type="http://schemas.openxmlformats.org/officeDocument/2006/relationships/image" Target="../media/image281.wmf"/><Relationship Id="rId4" Type="http://schemas.openxmlformats.org/officeDocument/2006/relationships/image" Target="../media/image278.wmf"/><Relationship Id="rId9" Type="http://schemas.openxmlformats.org/officeDocument/2006/relationships/oleObject" Target="../embeddings/oleObject271.bin"/></Relationships>
</file>

<file path=ppt/slides/_rels/slide82.xml.rels><?xml version="1.0" encoding="UTF-8" standalone="yes"?>
<Relationships xmlns="http://schemas.openxmlformats.org/package/2006/relationships"><Relationship Id="rId8" Type="http://schemas.openxmlformats.org/officeDocument/2006/relationships/image" Target="../media/image284.wmf"/><Relationship Id="rId13" Type="http://schemas.openxmlformats.org/officeDocument/2006/relationships/oleObject" Target="../embeddings/oleObject277.bin"/><Relationship Id="rId3" Type="http://schemas.openxmlformats.org/officeDocument/2006/relationships/oleObject" Target="../embeddings/oleObject272.bin"/><Relationship Id="rId7" Type="http://schemas.openxmlformats.org/officeDocument/2006/relationships/oleObject" Target="../embeddings/oleObject274.bin"/><Relationship Id="rId12" Type="http://schemas.openxmlformats.org/officeDocument/2006/relationships/image" Target="../media/image286.wmf"/><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283.wmf"/><Relationship Id="rId11" Type="http://schemas.openxmlformats.org/officeDocument/2006/relationships/oleObject" Target="../embeddings/oleObject276.bin"/><Relationship Id="rId5" Type="http://schemas.openxmlformats.org/officeDocument/2006/relationships/oleObject" Target="../embeddings/oleObject273.bin"/><Relationship Id="rId10" Type="http://schemas.openxmlformats.org/officeDocument/2006/relationships/image" Target="../media/image285.wmf"/><Relationship Id="rId4" Type="http://schemas.openxmlformats.org/officeDocument/2006/relationships/image" Target="../media/image282.wmf"/><Relationship Id="rId9" Type="http://schemas.openxmlformats.org/officeDocument/2006/relationships/oleObject" Target="../embeddings/oleObject275.bin"/><Relationship Id="rId14" Type="http://schemas.openxmlformats.org/officeDocument/2006/relationships/image" Target="../media/image287.wmf"/></Relationships>
</file>

<file path=ppt/slides/_rels/slide83.xml.rels><?xml version="1.0" encoding="UTF-8" standalone="yes"?>
<Relationships xmlns="http://schemas.openxmlformats.org/package/2006/relationships"><Relationship Id="rId8" Type="http://schemas.openxmlformats.org/officeDocument/2006/relationships/image" Target="../media/image290.wmf"/><Relationship Id="rId13" Type="http://schemas.openxmlformats.org/officeDocument/2006/relationships/oleObject" Target="../embeddings/oleObject283.bin"/><Relationship Id="rId3" Type="http://schemas.openxmlformats.org/officeDocument/2006/relationships/oleObject" Target="../embeddings/oleObject278.bin"/><Relationship Id="rId7" Type="http://schemas.openxmlformats.org/officeDocument/2006/relationships/oleObject" Target="../embeddings/oleObject280.bin"/><Relationship Id="rId12" Type="http://schemas.openxmlformats.org/officeDocument/2006/relationships/image" Target="../media/image292.wmf"/><Relationship Id="rId2" Type="http://schemas.openxmlformats.org/officeDocument/2006/relationships/slideLayout" Target="../slideLayouts/slideLayout1.xml"/><Relationship Id="rId1" Type="http://schemas.openxmlformats.org/officeDocument/2006/relationships/vmlDrawing" Target="../drawings/vmlDrawing60.vml"/><Relationship Id="rId6" Type="http://schemas.openxmlformats.org/officeDocument/2006/relationships/image" Target="../media/image289.wmf"/><Relationship Id="rId11" Type="http://schemas.openxmlformats.org/officeDocument/2006/relationships/oleObject" Target="../embeddings/oleObject282.bin"/><Relationship Id="rId5" Type="http://schemas.openxmlformats.org/officeDocument/2006/relationships/oleObject" Target="../embeddings/oleObject279.bin"/><Relationship Id="rId10" Type="http://schemas.openxmlformats.org/officeDocument/2006/relationships/image" Target="../media/image291.wmf"/><Relationship Id="rId4" Type="http://schemas.openxmlformats.org/officeDocument/2006/relationships/image" Target="../media/image288.wmf"/><Relationship Id="rId9" Type="http://schemas.openxmlformats.org/officeDocument/2006/relationships/oleObject" Target="../embeddings/oleObject281.bin"/><Relationship Id="rId14" Type="http://schemas.openxmlformats.org/officeDocument/2006/relationships/image" Target="../media/image293.wmf"/></Relationships>
</file>

<file path=ppt/slides/_rels/slide84.xml.rels><?xml version="1.0" encoding="UTF-8" standalone="yes"?>
<Relationships xmlns="http://schemas.openxmlformats.org/package/2006/relationships"><Relationship Id="rId8" Type="http://schemas.openxmlformats.org/officeDocument/2006/relationships/image" Target="../media/image296.wmf"/><Relationship Id="rId13" Type="http://schemas.openxmlformats.org/officeDocument/2006/relationships/oleObject" Target="../embeddings/oleObject289.bin"/><Relationship Id="rId3" Type="http://schemas.openxmlformats.org/officeDocument/2006/relationships/oleObject" Target="../embeddings/oleObject284.bin"/><Relationship Id="rId7" Type="http://schemas.openxmlformats.org/officeDocument/2006/relationships/oleObject" Target="../embeddings/oleObject286.bin"/><Relationship Id="rId12" Type="http://schemas.openxmlformats.org/officeDocument/2006/relationships/image" Target="../media/image298.wmf"/><Relationship Id="rId2" Type="http://schemas.openxmlformats.org/officeDocument/2006/relationships/slideLayout" Target="../slideLayouts/slideLayout2.xml"/><Relationship Id="rId16" Type="http://schemas.openxmlformats.org/officeDocument/2006/relationships/image" Target="../media/image279.wmf"/><Relationship Id="rId1" Type="http://schemas.openxmlformats.org/officeDocument/2006/relationships/vmlDrawing" Target="../drawings/vmlDrawing61.vml"/><Relationship Id="rId6" Type="http://schemas.openxmlformats.org/officeDocument/2006/relationships/image" Target="../media/image295.wmf"/><Relationship Id="rId11" Type="http://schemas.openxmlformats.org/officeDocument/2006/relationships/oleObject" Target="../embeddings/oleObject288.bin"/><Relationship Id="rId5" Type="http://schemas.openxmlformats.org/officeDocument/2006/relationships/oleObject" Target="../embeddings/oleObject285.bin"/><Relationship Id="rId15" Type="http://schemas.openxmlformats.org/officeDocument/2006/relationships/oleObject" Target="../embeddings/oleObject290.bin"/><Relationship Id="rId10" Type="http://schemas.openxmlformats.org/officeDocument/2006/relationships/image" Target="../media/image297.wmf"/><Relationship Id="rId4" Type="http://schemas.openxmlformats.org/officeDocument/2006/relationships/image" Target="../media/image294.wmf"/><Relationship Id="rId9" Type="http://schemas.openxmlformats.org/officeDocument/2006/relationships/oleObject" Target="../embeddings/oleObject287.bin"/><Relationship Id="rId14" Type="http://schemas.openxmlformats.org/officeDocument/2006/relationships/image" Target="../media/image299.wmf"/></Relationships>
</file>

<file path=ppt/slides/_rels/slide85.xml.rels><?xml version="1.0" encoding="UTF-8" standalone="yes"?>
<Relationships xmlns="http://schemas.openxmlformats.org/package/2006/relationships"><Relationship Id="rId8" Type="http://schemas.openxmlformats.org/officeDocument/2006/relationships/image" Target="../media/image302.wmf"/><Relationship Id="rId13" Type="http://schemas.openxmlformats.org/officeDocument/2006/relationships/oleObject" Target="../embeddings/oleObject296.bin"/><Relationship Id="rId3" Type="http://schemas.openxmlformats.org/officeDocument/2006/relationships/oleObject" Target="../embeddings/oleObject291.bin"/><Relationship Id="rId7" Type="http://schemas.openxmlformats.org/officeDocument/2006/relationships/oleObject" Target="../embeddings/oleObject293.bin"/><Relationship Id="rId12" Type="http://schemas.openxmlformats.org/officeDocument/2006/relationships/image" Target="../media/image304.wmf"/><Relationship Id="rId2" Type="http://schemas.openxmlformats.org/officeDocument/2006/relationships/slideLayout" Target="../slideLayouts/slideLayout2.xml"/><Relationship Id="rId16" Type="http://schemas.openxmlformats.org/officeDocument/2006/relationships/image" Target="../media/image299.wmf"/><Relationship Id="rId1" Type="http://schemas.openxmlformats.org/officeDocument/2006/relationships/vmlDrawing" Target="../drawings/vmlDrawing62.vml"/><Relationship Id="rId6" Type="http://schemas.openxmlformats.org/officeDocument/2006/relationships/image" Target="../media/image301.wmf"/><Relationship Id="rId11" Type="http://schemas.openxmlformats.org/officeDocument/2006/relationships/oleObject" Target="../embeddings/oleObject295.bin"/><Relationship Id="rId5" Type="http://schemas.openxmlformats.org/officeDocument/2006/relationships/oleObject" Target="../embeddings/oleObject292.bin"/><Relationship Id="rId15" Type="http://schemas.openxmlformats.org/officeDocument/2006/relationships/oleObject" Target="../embeddings/oleObject297.bin"/><Relationship Id="rId10" Type="http://schemas.openxmlformats.org/officeDocument/2006/relationships/image" Target="../media/image303.wmf"/><Relationship Id="rId4" Type="http://schemas.openxmlformats.org/officeDocument/2006/relationships/image" Target="../media/image300.wmf"/><Relationship Id="rId9" Type="http://schemas.openxmlformats.org/officeDocument/2006/relationships/oleObject" Target="../embeddings/oleObject294.bin"/><Relationship Id="rId14" Type="http://schemas.openxmlformats.org/officeDocument/2006/relationships/image" Target="../media/image305.wmf"/></Relationships>
</file>

<file path=ppt/slides/_rels/slide86.xml.rels><?xml version="1.0" encoding="UTF-8" standalone="yes"?>
<Relationships xmlns="http://schemas.openxmlformats.org/package/2006/relationships"><Relationship Id="rId8" Type="http://schemas.openxmlformats.org/officeDocument/2006/relationships/image" Target="../media/image308.wmf"/><Relationship Id="rId3" Type="http://schemas.openxmlformats.org/officeDocument/2006/relationships/oleObject" Target="../embeddings/oleObject298.bin"/><Relationship Id="rId7" Type="http://schemas.openxmlformats.org/officeDocument/2006/relationships/oleObject" Target="../embeddings/oleObject300.bin"/><Relationship Id="rId2" Type="http://schemas.openxmlformats.org/officeDocument/2006/relationships/slideLayout" Target="../slideLayouts/slideLayout1.xml"/><Relationship Id="rId1" Type="http://schemas.openxmlformats.org/officeDocument/2006/relationships/vmlDrawing" Target="../drawings/vmlDrawing63.vml"/><Relationship Id="rId6" Type="http://schemas.openxmlformats.org/officeDocument/2006/relationships/image" Target="../media/image307.wmf"/><Relationship Id="rId5" Type="http://schemas.openxmlformats.org/officeDocument/2006/relationships/oleObject" Target="../embeddings/oleObject299.bin"/><Relationship Id="rId10" Type="http://schemas.openxmlformats.org/officeDocument/2006/relationships/image" Target="../media/image309.wmf"/><Relationship Id="rId4" Type="http://schemas.openxmlformats.org/officeDocument/2006/relationships/image" Target="../media/image306.wmf"/><Relationship Id="rId9" Type="http://schemas.openxmlformats.org/officeDocument/2006/relationships/oleObject" Target="../embeddings/oleObject301.bin"/></Relationships>
</file>

<file path=ppt/slides/_rels/slide87.xml.rels><?xml version="1.0" encoding="UTF-8" standalone="yes"?>
<Relationships xmlns="http://schemas.openxmlformats.org/package/2006/relationships"><Relationship Id="rId8" Type="http://schemas.openxmlformats.org/officeDocument/2006/relationships/image" Target="../media/image312.wmf"/><Relationship Id="rId13" Type="http://schemas.openxmlformats.org/officeDocument/2006/relationships/oleObject" Target="../embeddings/oleObject307.bin"/><Relationship Id="rId3" Type="http://schemas.openxmlformats.org/officeDocument/2006/relationships/oleObject" Target="../embeddings/oleObject302.bin"/><Relationship Id="rId7" Type="http://schemas.openxmlformats.org/officeDocument/2006/relationships/oleObject" Target="../embeddings/oleObject304.bin"/><Relationship Id="rId12" Type="http://schemas.openxmlformats.org/officeDocument/2006/relationships/image" Target="../media/image314.wmf"/><Relationship Id="rId2" Type="http://schemas.openxmlformats.org/officeDocument/2006/relationships/slideLayout" Target="../slideLayouts/slideLayout2.xml"/><Relationship Id="rId1" Type="http://schemas.openxmlformats.org/officeDocument/2006/relationships/vmlDrawing" Target="../drawings/vmlDrawing64.vml"/><Relationship Id="rId6" Type="http://schemas.openxmlformats.org/officeDocument/2006/relationships/image" Target="../media/image311.wmf"/><Relationship Id="rId11" Type="http://schemas.openxmlformats.org/officeDocument/2006/relationships/oleObject" Target="../embeddings/oleObject306.bin"/><Relationship Id="rId5" Type="http://schemas.openxmlformats.org/officeDocument/2006/relationships/oleObject" Target="../embeddings/oleObject303.bin"/><Relationship Id="rId10" Type="http://schemas.openxmlformats.org/officeDocument/2006/relationships/image" Target="../media/image313.wmf"/><Relationship Id="rId4" Type="http://schemas.openxmlformats.org/officeDocument/2006/relationships/image" Target="../media/image310.wmf"/><Relationship Id="rId9" Type="http://schemas.openxmlformats.org/officeDocument/2006/relationships/oleObject" Target="../embeddings/oleObject305.bin"/><Relationship Id="rId14" Type="http://schemas.openxmlformats.org/officeDocument/2006/relationships/image" Target="../media/image315.wmf"/></Relationships>
</file>

<file path=ppt/slides/_rels/slide88.xml.rels><?xml version="1.0" encoding="UTF-8" standalone="yes"?>
<Relationships xmlns="http://schemas.openxmlformats.org/package/2006/relationships"><Relationship Id="rId8" Type="http://schemas.openxmlformats.org/officeDocument/2006/relationships/image" Target="../media/image318.wmf"/><Relationship Id="rId3" Type="http://schemas.openxmlformats.org/officeDocument/2006/relationships/oleObject" Target="../embeddings/oleObject308.bin"/><Relationship Id="rId7" Type="http://schemas.openxmlformats.org/officeDocument/2006/relationships/oleObject" Target="../embeddings/oleObject310.bin"/><Relationship Id="rId12" Type="http://schemas.openxmlformats.org/officeDocument/2006/relationships/image" Target="../media/image320.wmf"/><Relationship Id="rId2" Type="http://schemas.openxmlformats.org/officeDocument/2006/relationships/slideLayout" Target="../slideLayouts/slideLayout2.xml"/><Relationship Id="rId1" Type="http://schemas.openxmlformats.org/officeDocument/2006/relationships/vmlDrawing" Target="../drawings/vmlDrawing65.vml"/><Relationship Id="rId6" Type="http://schemas.openxmlformats.org/officeDocument/2006/relationships/image" Target="../media/image317.wmf"/><Relationship Id="rId11" Type="http://schemas.openxmlformats.org/officeDocument/2006/relationships/oleObject" Target="../embeddings/oleObject312.bin"/><Relationship Id="rId5" Type="http://schemas.openxmlformats.org/officeDocument/2006/relationships/oleObject" Target="../embeddings/oleObject309.bin"/><Relationship Id="rId10" Type="http://schemas.openxmlformats.org/officeDocument/2006/relationships/image" Target="../media/image319.wmf"/><Relationship Id="rId4" Type="http://schemas.openxmlformats.org/officeDocument/2006/relationships/image" Target="../media/image316.wmf"/><Relationship Id="rId9" Type="http://schemas.openxmlformats.org/officeDocument/2006/relationships/oleObject" Target="../embeddings/oleObject311.bin"/></Relationships>
</file>

<file path=ppt/slides/_rels/slide89.xml.rels><?xml version="1.0" encoding="UTF-8" standalone="yes"?>
<Relationships xmlns="http://schemas.openxmlformats.org/package/2006/relationships"><Relationship Id="rId8" Type="http://schemas.openxmlformats.org/officeDocument/2006/relationships/image" Target="../media/image323.wmf"/><Relationship Id="rId13" Type="http://schemas.openxmlformats.org/officeDocument/2006/relationships/oleObject" Target="../embeddings/oleObject318.bin"/><Relationship Id="rId3" Type="http://schemas.openxmlformats.org/officeDocument/2006/relationships/oleObject" Target="../embeddings/oleObject313.bin"/><Relationship Id="rId7" Type="http://schemas.openxmlformats.org/officeDocument/2006/relationships/oleObject" Target="../embeddings/oleObject315.bin"/><Relationship Id="rId12" Type="http://schemas.openxmlformats.org/officeDocument/2006/relationships/image" Target="../media/image325.wmf"/><Relationship Id="rId2" Type="http://schemas.openxmlformats.org/officeDocument/2006/relationships/slideLayout" Target="../slideLayouts/slideLayout2.xml"/><Relationship Id="rId1" Type="http://schemas.openxmlformats.org/officeDocument/2006/relationships/vmlDrawing" Target="../drawings/vmlDrawing66.vml"/><Relationship Id="rId6" Type="http://schemas.openxmlformats.org/officeDocument/2006/relationships/image" Target="../media/image322.wmf"/><Relationship Id="rId11" Type="http://schemas.openxmlformats.org/officeDocument/2006/relationships/oleObject" Target="../embeddings/oleObject317.bin"/><Relationship Id="rId5" Type="http://schemas.openxmlformats.org/officeDocument/2006/relationships/oleObject" Target="../embeddings/oleObject314.bin"/><Relationship Id="rId10" Type="http://schemas.openxmlformats.org/officeDocument/2006/relationships/image" Target="../media/image324.wmf"/><Relationship Id="rId4" Type="http://schemas.openxmlformats.org/officeDocument/2006/relationships/image" Target="../media/image321.wmf"/><Relationship Id="rId9" Type="http://schemas.openxmlformats.org/officeDocument/2006/relationships/oleObject" Target="../embeddings/oleObject316.bin"/><Relationship Id="rId14" Type="http://schemas.openxmlformats.org/officeDocument/2006/relationships/image" Target="../media/image326.wmf"/></Relationships>
</file>

<file path=ppt/slides/_rels/slide9.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40.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37.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27.bin"/><Relationship Id="rId14" Type="http://schemas.openxmlformats.org/officeDocument/2006/relationships/image" Target="../media/image41.wmf"/></Relationships>
</file>

<file path=ppt/slides/_rels/slide90.xml.rels><?xml version="1.0" encoding="UTF-8" standalone="yes"?>
<Relationships xmlns="http://schemas.openxmlformats.org/package/2006/relationships"><Relationship Id="rId8" Type="http://schemas.openxmlformats.org/officeDocument/2006/relationships/image" Target="../media/image329.wmf"/><Relationship Id="rId3" Type="http://schemas.openxmlformats.org/officeDocument/2006/relationships/oleObject" Target="../embeddings/oleObject319.bin"/><Relationship Id="rId7" Type="http://schemas.openxmlformats.org/officeDocument/2006/relationships/oleObject" Target="../embeddings/oleObject321.bin"/><Relationship Id="rId12" Type="http://schemas.openxmlformats.org/officeDocument/2006/relationships/image" Target="../media/image331.wmf"/><Relationship Id="rId2" Type="http://schemas.openxmlformats.org/officeDocument/2006/relationships/slideLayout" Target="../slideLayouts/slideLayout2.xml"/><Relationship Id="rId1" Type="http://schemas.openxmlformats.org/officeDocument/2006/relationships/vmlDrawing" Target="../drawings/vmlDrawing67.vml"/><Relationship Id="rId6" Type="http://schemas.openxmlformats.org/officeDocument/2006/relationships/image" Target="../media/image328.wmf"/><Relationship Id="rId11" Type="http://schemas.openxmlformats.org/officeDocument/2006/relationships/oleObject" Target="../embeddings/oleObject323.bin"/><Relationship Id="rId5" Type="http://schemas.openxmlformats.org/officeDocument/2006/relationships/oleObject" Target="../embeddings/oleObject320.bin"/><Relationship Id="rId10" Type="http://schemas.openxmlformats.org/officeDocument/2006/relationships/image" Target="../media/image330.wmf"/><Relationship Id="rId4" Type="http://schemas.openxmlformats.org/officeDocument/2006/relationships/image" Target="../media/image327.wmf"/><Relationship Id="rId9" Type="http://schemas.openxmlformats.org/officeDocument/2006/relationships/oleObject" Target="../embeddings/oleObject322.bin"/></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24.bin"/><Relationship Id="rId2" Type="http://schemas.openxmlformats.org/officeDocument/2006/relationships/slideLayout" Target="../slideLayouts/slideLayout2.xml"/><Relationship Id="rId1" Type="http://schemas.openxmlformats.org/officeDocument/2006/relationships/vmlDrawing" Target="../drawings/vmlDrawing68.vml"/><Relationship Id="rId6" Type="http://schemas.openxmlformats.org/officeDocument/2006/relationships/image" Target="../media/image333.wmf"/><Relationship Id="rId5" Type="http://schemas.openxmlformats.org/officeDocument/2006/relationships/oleObject" Target="../embeddings/oleObject325.bin"/><Relationship Id="rId4" Type="http://schemas.openxmlformats.org/officeDocument/2006/relationships/image" Target="../media/image332.wmf"/></Relationships>
</file>

<file path=ppt/slides/_rels/slide92.xml.rels><?xml version="1.0" encoding="UTF-8" standalone="yes"?>
<Relationships xmlns="http://schemas.openxmlformats.org/package/2006/relationships"><Relationship Id="rId8" Type="http://schemas.openxmlformats.org/officeDocument/2006/relationships/image" Target="../media/image336.wmf"/><Relationship Id="rId3" Type="http://schemas.openxmlformats.org/officeDocument/2006/relationships/oleObject" Target="../embeddings/oleObject326.bin"/><Relationship Id="rId7" Type="http://schemas.openxmlformats.org/officeDocument/2006/relationships/oleObject" Target="../embeddings/oleObject328.bin"/><Relationship Id="rId12" Type="http://schemas.openxmlformats.org/officeDocument/2006/relationships/image" Target="../media/image338.wmf"/><Relationship Id="rId2" Type="http://schemas.openxmlformats.org/officeDocument/2006/relationships/slideLayout" Target="../slideLayouts/slideLayout2.xml"/><Relationship Id="rId1" Type="http://schemas.openxmlformats.org/officeDocument/2006/relationships/vmlDrawing" Target="../drawings/vmlDrawing69.vml"/><Relationship Id="rId6" Type="http://schemas.openxmlformats.org/officeDocument/2006/relationships/image" Target="../media/image335.wmf"/><Relationship Id="rId11" Type="http://schemas.openxmlformats.org/officeDocument/2006/relationships/oleObject" Target="../embeddings/oleObject330.bin"/><Relationship Id="rId5" Type="http://schemas.openxmlformats.org/officeDocument/2006/relationships/oleObject" Target="../embeddings/oleObject327.bin"/><Relationship Id="rId10" Type="http://schemas.openxmlformats.org/officeDocument/2006/relationships/image" Target="../media/image337.wmf"/><Relationship Id="rId4" Type="http://schemas.openxmlformats.org/officeDocument/2006/relationships/image" Target="../media/image334.wmf"/><Relationship Id="rId9" Type="http://schemas.openxmlformats.org/officeDocument/2006/relationships/oleObject" Target="../embeddings/oleObject329.bin"/></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331.bin"/><Relationship Id="rId2" Type="http://schemas.openxmlformats.org/officeDocument/2006/relationships/slideLayout" Target="../slideLayouts/slideLayout2.xml"/><Relationship Id="rId1" Type="http://schemas.openxmlformats.org/officeDocument/2006/relationships/vmlDrawing" Target="../drawings/vmlDrawing70.vml"/><Relationship Id="rId4" Type="http://schemas.openxmlformats.org/officeDocument/2006/relationships/image" Target="../media/image339.emf"/></Relationships>
</file>

<file path=ppt/slides/_rels/slide9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332.bin"/><Relationship Id="rId2" Type="http://schemas.openxmlformats.org/officeDocument/2006/relationships/slideLayout" Target="../slideLayouts/slideLayout2.xml"/><Relationship Id="rId1" Type="http://schemas.openxmlformats.org/officeDocument/2006/relationships/vmlDrawing" Target="../drawings/vmlDrawing71.vml"/><Relationship Id="rId4" Type="http://schemas.openxmlformats.org/officeDocument/2006/relationships/image" Target="../media/image340.emf"/></Relationships>
</file>

<file path=ppt/slides/_rels/slide96.xml.rels><?xml version="1.0" encoding="UTF-8" standalone="yes"?>
<Relationships xmlns="http://schemas.openxmlformats.org/package/2006/relationships"><Relationship Id="rId8" Type="http://schemas.openxmlformats.org/officeDocument/2006/relationships/image" Target="../media/image343.wmf"/><Relationship Id="rId13" Type="http://schemas.openxmlformats.org/officeDocument/2006/relationships/oleObject" Target="../embeddings/oleObject338.bin"/><Relationship Id="rId3" Type="http://schemas.openxmlformats.org/officeDocument/2006/relationships/oleObject" Target="../embeddings/oleObject333.bin"/><Relationship Id="rId7" Type="http://schemas.openxmlformats.org/officeDocument/2006/relationships/oleObject" Target="../embeddings/oleObject335.bin"/><Relationship Id="rId12" Type="http://schemas.openxmlformats.org/officeDocument/2006/relationships/image" Target="../media/image345.wmf"/><Relationship Id="rId2" Type="http://schemas.openxmlformats.org/officeDocument/2006/relationships/slideLayout" Target="../slideLayouts/slideLayout2.xml"/><Relationship Id="rId16" Type="http://schemas.openxmlformats.org/officeDocument/2006/relationships/image" Target="../media/image347.wmf"/><Relationship Id="rId1" Type="http://schemas.openxmlformats.org/officeDocument/2006/relationships/vmlDrawing" Target="../drawings/vmlDrawing72.vml"/><Relationship Id="rId6" Type="http://schemas.openxmlformats.org/officeDocument/2006/relationships/image" Target="../media/image342.wmf"/><Relationship Id="rId11" Type="http://schemas.openxmlformats.org/officeDocument/2006/relationships/oleObject" Target="../embeddings/oleObject337.bin"/><Relationship Id="rId5" Type="http://schemas.openxmlformats.org/officeDocument/2006/relationships/oleObject" Target="../embeddings/oleObject334.bin"/><Relationship Id="rId15" Type="http://schemas.openxmlformats.org/officeDocument/2006/relationships/oleObject" Target="../embeddings/oleObject339.bin"/><Relationship Id="rId10" Type="http://schemas.openxmlformats.org/officeDocument/2006/relationships/image" Target="../media/image344.wmf"/><Relationship Id="rId4" Type="http://schemas.openxmlformats.org/officeDocument/2006/relationships/image" Target="../media/image341.wmf"/><Relationship Id="rId9" Type="http://schemas.openxmlformats.org/officeDocument/2006/relationships/oleObject" Target="../embeddings/oleObject336.bin"/><Relationship Id="rId14" Type="http://schemas.openxmlformats.org/officeDocument/2006/relationships/image" Target="../media/image346.wmf"/></Relationships>
</file>

<file path=ppt/slides/_rels/slide97.xml.rels><?xml version="1.0" encoding="UTF-8" standalone="yes"?>
<Relationships xmlns="http://schemas.openxmlformats.org/package/2006/relationships"><Relationship Id="rId8" Type="http://schemas.openxmlformats.org/officeDocument/2006/relationships/image" Target="../media/image350.wmf"/><Relationship Id="rId13" Type="http://schemas.openxmlformats.org/officeDocument/2006/relationships/oleObject" Target="../embeddings/oleObject345.bin"/><Relationship Id="rId18" Type="http://schemas.openxmlformats.org/officeDocument/2006/relationships/image" Target="../media/image258.wmf"/><Relationship Id="rId3" Type="http://schemas.openxmlformats.org/officeDocument/2006/relationships/oleObject" Target="../embeddings/oleObject340.bin"/><Relationship Id="rId7" Type="http://schemas.openxmlformats.org/officeDocument/2006/relationships/oleObject" Target="../embeddings/oleObject342.bin"/><Relationship Id="rId12" Type="http://schemas.openxmlformats.org/officeDocument/2006/relationships/image" Target="../media/image255.wmf"/><Relationship Id="rId17" Type="http://schemas.openxmlformats.org/officeDocument/2006/relationships/oleObject" Target="../embeddings/oleObject347.bin"/><Relationship Id="rId2" Type="http://schemas.openxmlformats.org/officeDocument/2006/relationships/slideLayout" Target="../slideLayouts/slideLayout2.xml"/><Relationship Id="rId16" Type="http://schemas.openxmlformats.org/officeDocument/2006/relationships/image" Target="../media/image257.wmf"/><Relationship Id="rId20" Type="http://schemas.openxmlformats.org/officeDocument/2006/relationships/image" Target="../media/image235.wmf"/><Relationship Id="rId1" Type="http://schemas.openxmlformats.org/officeDocument/2006/relationships/vmlDrawing" Target="../drawings/vmlDrawing73.vml"/><Relationship Id="rId6" Type="http://schemas.openxmlformats.org/officeDocument/2006/relationships/image" Target="../media/image349.wmf"/><Relationship Id="rId11" Type="http://schemas.openxmlformats.org/officeDocument/2006/relationships/oleObject" Target="../embeddings/oleObject344.bin"/><Relationship Id="rId5" Type="http://schemas.openxmlformats.org/officeDocument/2006/relationships/oleObject" Target="../embeddings/oleObject341.bin"/><Relationship Id="rId15" Type="http://schemas.openxmlformats.org/officeDocument/2006/relationships/oleObject" Target="../embeddings/oleObject346.bin"/><Relationship Id="rId10" Type="http://schemas.openxmlformats.org/officeDocument/2006/relationships/image" Target="../media/image351.wmf"/><Relationship Id="rId19" Type="http://schemas.openxmlformats.org/officeDocument/2006/relationships/oleObject" Target="../embeddings/oleObject348.bin"/><Relationship Id="rId4" Type="http://schemas.openxmlformats.org/officeDocument/2006/relationships/image" Target="../media/image348.wmf"/><Relationship Id="rId9" Type="http://schemas.openxmlformats.org/officeDocument/2006/relationships/oleObject" Target="../embeddings/oleObject343.bin"/><Relationship Id="rId14" Type="http://schemas.openxmlformats.org/officeDocument/2006/relationships/image" Target="../media/image352.wmf"/></Relationships>
</file>

<file path=ppt/slides/_rels/slide98.xml.rels><?xml version="1.0" encoding="UTF-8" standalone="yes"?>
<Relationships xmlns="http://schemas.openxmlformats.org/package/2006/relationships"><Relationship Id="rId8" Type="http://schemas.openxmlformats.org/officeDocument/2006/relationships/image" Target="../media/image355.wmf"/><Relationship Id="rId13" Type="http://schemas.openxmlformats.org/officeDocument/2006/relationships/oleObject" Target="../embeddings/oleObject354.bin"/><Relationship Id="rId18" Type="http://schemas.openxmlformats.org/officeDocument/2006/relationships/image" Target="../media/image360.wmf"/><Relationship Id="rId3" Type="http://schemas.openxmlformats.org/officeDocument/2006/relationships/oleObject" Target="../embeddings/oleObject349.bin"/><Relationship Id="rId7" Type="http://schemas.openxmlformats.org/officeDocument/2006/relationships/oleObject" Target="../embeddings/oleObject351.bin"/><Relationship Id="rId12" Type="http://schemas.openxmlformats.org/officeDocument/2006/relationships/image" Target="../media/image357.wmf"/><Relationship Id="rId17" Type="http://schemas.openxmlformats.org/officeDocument/2006/relationships/oleObject" Target="../embeddings/oleObject356.bin"/><Relationship Id="rId2" Type="http://schemas.openxmlformats.org/officeDocument/2006/relationships/slideLayout" Target="../slideLayouts/slideLayout2.xml"/><Relationship Id="rId16" Type="http://schemas.openxmlformats.org/officeDocument/2006/relationships/image" Target="../media/image359.wmf"/><Relationship Id="rId1" Type="http://schemas.openxmlformats.org/officeDocument/2006/relationships/vmlDrawing" Target="../drawings/vmlDrawing74.vml"/><Relationship Id="rId6" Type="http://schemas.openxmlformats.org/officeDocument/2006/relationships/image" Target="../media/image354.wmf"/><Relationship Id="rId11" Type="http://schemas.openxmlformats.org/officeDocument/2006/relationships/oleObject" Target="../embeddings/oleObject353.bin"/><Relationship Id="rId5" Type="http://schemas.openxmlformats.org/officeDocument/2006/relationships/oleObject" Target="../embeddings/oleObject350.bin"/><Relationship Id="rId15" Type="http://schemas.openxmlformats.org/officeDocument/2006/relationships/oleObject" Target="../embeddings/oleObject355.bin"/><Relationship Id="rId10" Type="http://schemas.openxmlformats.org/officeDocument/2006/relationships/image" Target="../media/image356.wmf"/><Relationship Id="rId4" Type="http://schemas.openxmlformats.org/officeDocument/2006/relationships/image" Target="../media/image353.wmf"/><Relationship Id="rId9" Type="http://schemas.openxmlformats.org/officeDocument/2006/relationships/oleObject" Target="../embeddings/oleObject352.bin"/><Relationship Id="rId14" Type="http://schemas.openxmlformats.org/officeDocument/2006/relationships/image" Target="../media/image358.wmf"/></Relationships>
</file>

<file path=ppt/slides/_rels/slide99.xml.rels><?xml version="1.0" encoding="UTF-8" standalone="yes"?>
<Relationships xmlns="http://schemas.openxmlformats.org/package/2006/relationships"><Relationship Id="rId8" Type="http://schemas.openxmlformats.org/officeDocument/2006/relationships/image" Target="../media/image363.wmf"/><Relationship Id="rId13" Type="http://schemas.openxmlformats.org/officeDocument/2006/relationships/oleObject" Target="../embeddings/oleObject362.bin"/><Relationship Id="rId18" Type="http://schemas.openxmlformats.org/officeDocument/2006/relationships/image" Target="../media/image368.wmf"/><Relationship Id="rId3" Type="http://schemas.openxmlformats.org/officeDocument/2006/relationships/oleObject" Target="../embeddings/oleObject357.bin"/><Relationship Id="rId7" Type="http://schemas.openxmlformats.org/officeDocument/2006/relationships/oleObject" Target="../embeddings/oleObject359.bin"/><Relationship Id="rId12" Type="http://schemas.openxmlformats.org/officeDocument/2006/relationships/image" Target="../media/image365.wmf"/><Relationship Id="rId17" Type="http://schemas.openxmlformats.org/officeDocument/2006/relationships/oleObject" Target="../embeddings/oleObject364.bin"/><Relationship Id="rId2" Type="http://schemas.openxmlformats.org/officeDocument/2006/relationships/slideLayout" Target="../slideLayouts/slideLayout2.xml"/><Relationship Id="rId16" Type="http://schemas.openxmlformats.org/officeDocument/2006/relationships/image" Target="../media/image367.wmf"/><Relationship Id="rId20" Type="http://schemas.openxmlformats.org/officeDocument/2006/relationships/image" Target="../media/image369.wmf"/><Relationship Id="rId1" Type="http://schemas.openxmlformats.org/officeDocument/2006/relationships/vmlDrawing" Target="../drawings/vmlDrawing75.vml"/><Relationship Id="rId6" Type="http://schemas.openxmlformats.org/officeDocument/2006/relationships/image" Target="../media/image362.wmf"/><Relationship Id="rId11" Type="http://schemas.openxmlformats.org/officeDocument/2006/relationships/oleObject" Target="../embeddings/oleObject361.bin"/><Relationship Id="rId5" Type="http://schemas.openxmlformats.org/officeDocument/2006/relationships/oleObject" Target="../embeddings/oleObject358.bin"/><Relationship Id="rId15" Type="http://schemas.openxmlformats.org/officeDocument/2006/relationships/oleObject" Target="../embeddings/oleObject363.bin"/><Relationship Id="rId10" Type="http://schemas.openxmlformats.org/officeDocument/2006/relationships/image" Target="../media/image364.wmf"/><Relationship Id="rId19" Type="http://schemas.openxmlformats.org/officeDocument/2006/relationships/oleObject" Target="../embeddings/oleObject365.bin"/><Relationship Id="rId4" Type="http://schemas.openxmlformats.org/officeDocument/2006/relationships/image" Target="../media/image361.wmf"/><Relationship Id="rId9" Type="http://schemas.openxmlformats.org/officeDocument/2006/relationships/oleObject" Target="../embeddings/oleObject360.bin"/><Relationship Id="rId14" Type="http://schemas.openxmlformats.org/officeDocument/2006/relationships/image" Target="../media/image36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矩形 12"/>
          <p:cNvSpPr>
            <a:spLocks noChangeArrowheads="1"/>
          </p:cNvSpPr>
          <p:nvPr/>
        </p:nvSpPr>
        <p:spPr bwMode="auto">
          <a:xfrm>
            <a:off x="2135803" y="1722661"/>
            <a:ext cx="75326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ctr">
              <a:lnSpc>
                <a:spcPct val="150000"/>
              </a:lnSpc>
              <a:spcAft>
                <a:spcPct val="50000"/>
              </a:spcAft>
            </a:pPr>
            <a:r>
              <a:rPr lang="zh-CN" altLang="en-US" sz="3600" b="1" dirty="0">
                <a:solidFill>
                  <a:srgbClr val="3333FF"/>
                </a:solidFill>
                <a:latin typeface="Weibei SC Bold" charset="-122"/>
                <a:ea typeface="微软雅黑" charset="0"/>
                <a:cs typeface="Weibei SC Bold" charset="-122"/>
              </a:rPr>
              <a:t>水力机械调节系统二</a:t>
            </a:r>
          </a:p>
        </p:txBody>
      </p:sp>
      <p:sp>
        <p:nvSpPr>
          <p:cNvPr id="145413" name="TextBox 1"/>
          <p:cNvSpPr txBox="1">
            <a:spLocks noChangeArrowheads="1"/>
          </p:cNvSpPr>
          <p:nvPr/>
        </p:nvSpPr>
        <p:spPr bwMode="auto">
          <a:xfrm>
            <a:off x="3367379" y="3170075"/>
            <a:ext cx="5228919" cy="253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ctr">
              <a:lnSpc>
                <a:spcPct val="150000"/>
              </a:lnSpc>
            </a:pPr>
            <a:r>
              <a:rPr lang="zh-CN" altLang="en-US" b="1" dirty="0">
                <a:solidFill>
                  <a:schemeClr val="tx1"/>
                </a:solidFill>
                <a:latin typeface="微软雅黑" charset="0"/>
                <a:ea typeface="微软雅黑" charset="0"/>
                <a:cs typeface="宋体" charset="0"/>
              </a:rPr>
              <a:t>樊红刚    李光浩</a:t>
            </a:r>
          </a:p>
          <a:p>
            <a:pPr algn="ctr">
              <a:lnSpc>
                <a:spcPct val="150000"/>
              </a:lnSpc>
            </a:pPr>
            <a:r>
              <a:rPr lang="zh-CN" altLang="en-US" b="1" dirty="0">
                <a:solidFill>
                  <a:schemeClr val="tx1"/>
                </a:solidFill>
                <a:latin typeface="微软雅黑" charset="0"/>
                <a:ea typeface="微软雅黑" charset="0"/>
                <a:cs typeface="宋体" charset="0"/>
              </a:rPr>
              <a:t>流体机械及工程研究所</a:t>
            </a:r>
          </a:p>
          <a:p>
            <a:pPr algn="ctr">
              <a:lnSpc>
                <a:spcPct val="150000"/>
              </a:lnSpc>
            </a:pPr>
            <a:r>
              <a:rPr lang="zh-CN" altLang="en-US" b="1" dirty="0">
                <a:solidFill>
                  <a:schemeClr val="tx1"/>
                </a:solidFill>
                <a:latin typeface="微软雅黑" charset="0"/>
                <a:ea typeface="微软雅黑" charset="0"/>
                <a:cs typeface="宋体" charset="0"/>
              </a:rPr>
              <a:t>办公室：新水利馆</a:t>
            </a:r>
            <a:r>
              <a:rPr lang="en-US" altLang="zh-CN" b="1" dirty="0">
                <a:solidFill>
                  <a:schemeClr val="tx1"/>
                </a:solidFill>
                <a:latin typeface="微软雅黑" charset="0"/>
                <a:ea typeface="微软雅黑" charset="0"/>
                <a:cs typeface="宋体" charset="0"/>
              </a:rPr>
              <a:t>230A</a:t>
            </a:r>
          </a:p>
          <a:p>
            <a:pPr algn="ctr">
              <a:lnSpc>
                <a:spcPct val="150000"/>
              </a:lnSpc>
            </a:pPr>
            <a:r>
              <a:rPr lang="zh-CN" altLang="en-US" b="1" dirty="0">
                <a:solidFill>
                  <a:schemeClr val="tx1"/>
                </a:solidFill>
                <a:latin typeface="微软雅黑" charset="0"/>
                <a:ea typeface="微软雅黑" charset="0"/>
                <a:cs typeface="宋体" charset="0"/>
              </a:rPr>
              <a:t>电话：</a:t>
            </a:r>
            <a:r>
              <a:rPr lang="en-US" altLang="zh-CN" b="1" dirty="0">
                <a:solidFill>
                  <a:schemeClr val="tx1"/>
                </a:solidFill>
                <a:latin typeface="微软雅黑" charset="0"/>
                <a:ea typeface="微软雅黑" charset="0"/>
                <a:cs typeface="宋体" charset="0"/>
              </a:rPr>
              <a:t>62794297</a:t>
            </a:r>
          </a:p>
          <a:p>
            <a:pPr algn="ctr">
              <a:lnSpc>
                <a:spcPct val="150000"/>
              </a:lnSpc>
            </a:pPr>
            <a:r>
              <a:rPr lang="zh-CN" altLang="en-US" b="1" dirty="0">
                <a:solidFill>
                  <a:schemeClr val="tx1"/>
                </a:solidFill>
                <a:latin typeface="微软雅黑" charset="0"/>
                <a:ea typeface="微软雅黑" charset="0"/>
                <a:cs typeface="宋体" charset="0"/>
              </a:rPr>
              <a:t>邮箱</a:t>
            </a:r>
            <a:r>
              <a:rPr lang="en-US" altLang="zh-CN" b="1" dirty="0">
                <a:solidFill>
                  <a:schemeClr val="tx1"/>
                </a:solidFill>
                <a:latin typeface="微软雅黑" charset="0"/>
                <a:ea typeface="微软雅黑" charset="0"/>
                <a:cs typeface="宋体" charset="0"/>
              </a:rPr>
              <a:t>: fanhg@tsinghua.edu.cn</a:t>
            </a:r>
          </a:p>
          <a:p>
            <a:pPr algn="ctr">
              <a:lnSpc>
                <a:spcPct val="150000"/>
              </a:lnSpc>
            </a:pPr>
            <a:r>
              <a:rPr lang="en-US" altLang="zh-CN" b="1" dirty="0">
                <a:solidFill>
                  <a:srgbClr val="262626"/>
                </a:solidFill>
                <a:latin typeface="微软雅黑" charset="0"/>
                <a:ea typeface="微软雅黑" charset="0"/>
                <a:cs typeface="宋体" charset="0"/>
              </a:rPr>
              <a:t> lgh21@mails.tsinghua.edu.cn</a:t>
            </a:r>
            <a:r>
              <a:rPr lang="fr-FR" altLang="zh-CN" b="1" dirty="0">
                <a:solidFill>
                  <a:srgbClr val="262626"/>
                </a:solidFill>
                <a:latin typeface="微软雅黑" charset="0"/>
                <a:ea typeface="微软雅黑" charset="0"/>
                <a:cs typeface="宋体" charset="0"/>
              </a:rPr>
              <a:t> </a:t>
            </a:r>
            <a:r>
              <a:rPr lang="en-US" altLang="zh-CN" b="1" dirty="0">
                <a:solidFill>
                  <a:schemeClr val="tx1"/>
                </a:solidFill>
                <a:latin typeface="微软雅黑" charset="0"/>
                <a:ea typeface="微软雅黑" charset="0"/>
                <a:cs typeface="宋体" charset="0"/>
              </a:rPr>
              <a:t> </a:t>
            </a:r>
          </a:p>
        </p:txBody>
      </p:sp>
      <p:sp>
        <p:nvSpPr>
          <p:cNvPr id="145415" name="文本框 3"/>
          <p:cNvSpPr txBox="1">
            <a:spLocks noChangeArrowheads="1"/>
          </p:cNvSpPr>
          <p:nvPr/>
        </p:nvSpPr>
        <p:spPr bwMode="auto">
          <a:xfrm>
            <a:off x="3071664" y="333158"/>
            <a:ext cx="5918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ctr"/>
            <a:r>
              <a:rPr lang="zh-CN" altLang="en-US" sz="3600" b="1">
                <a:solidFill>
                  <a:srgbClr val="FFFFFF"/>
                </a:solidFill>
                <a:latin typeface="微软雅黑" charset="0"/>
                <a:ea typeface="微软雅黑" charset="0"/>
                <a:cs typeface="宋体" charset="0"/>
              </a:rPr>
              <a:t>抽水蓄能系统仿真</a:t>
            </a:r>
            <a:r>
              <a:rPr lang="zh-CN" altLang="en-US" sz="3600" b="1" dirty="0">
                <a:solidFill>
                  <a:srgbClr val="FFFFFF"/>
                </a:solidFill>
                <a:latin typeface="微软雅黑" charset="0"/>
                <a:ea typeface="微软雅黑" charset="0"/>
                <a:cs typeface="宋体" charset="0"/>
              </a:rPr>
              <a:t>与控制</a:t>
            </a:r>
          </a:p>
        </p:txBody>
      </p:sp>
      <p:pic>
        <p:nvPicPr>
          <p:cNvPr id="15" name="Picture 3"/>
          <p:cNvPicPr>
            <a:picLocks noChangeArrowheads="1"/>
          </p:cNvPicPr>
          <p:nvPr/>
        </p:nvPicPr>
        <p:blipFill>
          <a:blip r:embed="rId3" cstate="print"/>
          <a:srcRect/>
          <a:stretch>
            <a:fillRect/>
          </a:stretch>
        </p:blipFill>
        <p:spPr bwMode="auto">
          <a:xfrm>
            <a:off x="3621238" y="5732840"/>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图片 1"/>
          <p:cNvPicPr>
            <a:picLocks/>
          </p:cNvPicPr>
          <p:nvPr/>
        </p:nvPicPr>
        <p:blipFill>
          <a:blip r:embed="rId4" cstate="print"/>
          <a:stretch>
            <a:fillRect/>
          </a:stretch>
        </p:blipFill>
        <p:spPr>
          <a:xfrm>
            <a:off x="2361335" y="5725523"/>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图片 15">
            <a:extLst>
              <a:ext uri="{FF2B5EF4-FFF2-40B4-BE49-F238E27FC236}">
                <a16:creationId xmlns:a16="http://schemas.microsoft.com/office/drawing/2014/main" id="{A7555F24-3278-403F-B52C-1F1ACD89707C}"/>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8742424" y="5766977"/>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图片 16">
            <a:extLst>
              <a:ext uri="{FF2B5EF4-FFF2-40B4-BE49-F238E27FC236}">
                <a16:creationId xmlns:a16="http://schemas.microsoft.com/office/drawing/2014/main" id="{9FB20A19-B6A3-444D-8A4E-46E075EE7A0A}"/>
              </a:ext>
            </a:extLst>
          </p:cNvPr>
          <p:cNvPicPr>
            <a:picLocks/>
          </p:cNvPicPr>
          <p:nvPr/>
        </p:nvPicPr>
        <p:blipFill rotWithShape="1">
          <a:blip r:embed="rId6" cstate="print">
            <a:extLst>
              <a:ext uri="{28A0092B-C50C-407E-A947-70E740481C1C}">
                <a14:useLocalDpi xmlns:a14="http://schemas.microsoft.com/office/drawing/2010/main" val="0"/>
              </a:ext>
            </a:extLst>
          </a:blip>
          <a:srcRect r="388" b="7914"/>
          <a:stretch/>
        </p:blipFill>
        <p:spPr>
          <a:xfrm>
            <a:off x="4933908" y="5741239"/>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图片 17">
            <a:extLst>
              <a:ext uri="{FF2B5EF4-FFF2-40B4-BE49-F238E27FC236}">
                <a16:creationId xmlns:a16="http://schemas.microsoft.com/office/drawing/2014/main" id="{B8E4C64C-1261-478B-B7D1-5DF3AFBFF902}"/>
              </a:ext>
            </a:extLst>
          </p:cNvPr>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7445746" y="5760451"/>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图片 18">
            <a:extLst>
              <a:ext uri="{FF2B5EF4-FFF2-40B4-BE49-F238E27FC236}">
                <a16:creationId xmlns:a16="http://schemas.microsoft.com/office/drawing/2014/main" id="{937B614B-2274-485A-B2B4-AC4A5E4A3D62}"/>
              </a:ext>
            </a:extLst>
          </p:cNvPr>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6133076" y="5766977"/>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电气液压</a:t>
            </a:r>
            <a:r>
              <a:rPr lang="en-US" altLang="zh-CN" spc="0" dirty="0"/>
              <a:t>(PID)</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graphicFrame>
        <p:nvGraphicFramePr>
          <p:cNvPr id="5" name="Object 2"/>
          <p:cNvGraphicFramePr>
            <a:graphicFrameLocks noChangeAspect="1"/>
          </p:cNvGraphicFramePr>
          <p:nvPr/>
        </p:nvGraphicFramePr>
        <p:xfrm>
          <a:off x="3647729" y="1219716"/>
          <a:ext cx="2434581" cy="1129164"/>
        </p:xfrm>
        <a:graphic>
          <a:graphicData uri="http://schemas.openxmlformats.org/presentationml/2006/ole">
            <mc:AlternateContent xmlns:mc="http://schemas.openxmlformats.org/markup-compatibility/2006">
              <mc:Choice xmlns:v="urn:schemas-microsoft-com:vml" Requires="v">
                <p:oleObj spid="_x0000_s347168" name="Equation" r:id="rId3" imgW="927100" imgH="431800" progId="Equation.DSMT4">
                  <p:embed/>
                </p:oleObj>
              </mc:Choice>
              <mc:Fallback>
                <p:oleObj name="Equation" r:id="rId3" imgW="927100" imgH="431800"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7729" y="1219716"/>
                        <a:ext cx="2434581" cy="1129164"/>
                      </a:xfrm>
                      <a:prstGeom prst="rect">
                        <a:avLst/>
                      </a:prstGeom>
                      <a:noFill/>
                      <a:ln>
                        <a:noFill/>
                      </a:ln>
                    </p:spPr>
                  </p:pic>
                </p:oleObj>
              </mc:Fallback>
            </mc:AlternateContent>
          </a:graphicData>
        </a:graphic>
      </p:graphicFrame>
      <p:graphicFrame>
        <p:nvGraphicFramePr>
          <p:cNvPr id="7" name="Object 5"/>
          <p:cNvGraphicFramePr>
            <a:graphicFrameLocks noChangeAspect="1"/>
          </p:cNvGraphicFramePr>
          <p:nvPr/>
        </p:nvGraphicFramePr>
        <p:xfrm>
          <a:off x="2021334" y="2334526"/>
          <a:ext cx="8179123" cy="734434"/>
        </p:xfrm>
        <a:graphic>
          <a:graphicData uri="http://schemas.openxmlformats.org/presentationml/2006/ole">
            <mc:AlternateContent xmlns:mc="http://schemas.openxmlformats.org/markup-compatibility/2006">
              <mc:Choice xmlns:v="urn:schemas-microsoft-com:vml" Requires="v">
                <p:oleObj spid="_x0000_s347169" name="Equation" r:id="rId5" imgW="2654300" imgH="241300" progId="Equation.DSMT4">
                  <p:embed/>
                </p:oleObj>
              </mc:Choice>
              <mc:Fallback>
                <p:oleObj name="Equation" r:id="rId5" imgW="2654300" imgH="241300" progId="Equation.DSMT4">
                  <p:embed/>
                  <p:pic>
                    <p:nvPicPr>
                      <p:cNvPr id="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1334" y="2334526"/>
                        <a:ext cx="8179123" cy="734434"/>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nvGraphicFramePr>
        <p:xfrm>
          <a:off x="2783633" y="3012588"/>
          <a:ext cx="2376263" cy="1208500"/>
        </p:xfrm>
        <a:graphic>
          <a:graphicData uri="http://schemas.openxmlformats.org/presentationml/2006/ole">
            <mc:AlternateContent xmlns:mc="http://schemas.openxmlformats.org/markup-compatibility/2006">
              <mc:Choice xmlns:v="urn:schemas-microsoft-com:vml" Requires="v">
                <p:oleObj spid="_x0000_s347170" name="Equation" r:id="rId7" imgW="863225" imgH="444307" progId="Equation.DSMT4">
                  <p:embed/>
                </p:oleObj>
              </mc:Choice>
              <mc:Fallback>
                <p:oleObj name="Equation" r:id="rId7" imgW="863225" imgH="444307" progId="Equation.DSMT4">
                  <p:embed/>
                  <p:pic>
                    <p:nvPicPr>
                      <p:cNvPr id="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3633" y="3012588"/>
                        <a:ext cx="2376263" cy="1208500"/>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nvGraphicFramePr>
        <p:xfrm>
          <a:off x="6455519" y="3232695"/>
          <a:ext cx="1584697" cy="655638"/>
        </p:xfrm>
        <a:graphic>
          <a:graphicData uri="http://schemas.openxmlformats.org/presentationml/2006/ole">
            <mc:AlternateContent xmlns:mc="http://schemas.openxmlformats.org/markup-compatibility/2006">
              <mc:Choice xmlns:v="urn:schemas-microsoft-com:vml" Requires="v">
                <p:oleObj spid="_x0000_s347171" name="Equation" r:id="rId9" imgW="545863" imgH="228501" progId="Equation.DSMT4">
                  <p:embed/>
                </p:oleObj>
              </mc:Choice>
              <mc:Fallback>
                <p:oleObj name="Equation" r:id="rId9" imgW="545863" imgH="228501" progId="Equation.DSMT4">
                  <p:embed/>
                  <p:pic>
                    <p:nvPicPr>
                      <p:cNvPr id="9"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55519" y="3232695"/>
                        <a:ext cx="1584697" cy="655638"/>
                      </a:xfrm>
                      <a:prstGeom prst="rect">
                        <a:avLst/>
                      </a:prstGeom>
                      <a:noFill/>
                      <a:ln>
                        <a:noFill/>
                      </a:ln>
                    </p:spPr>
                  </p:pic>
                </p:oleObj>
              </mc:Fallback>
            </mc:AlternateContent>
          </a:graphicData>
        </a:graphic>
      </p:graphicFrame>
      <p:sp>
        <p:nvSpPr>
          <p:cNvPr id="10" name="Text Box 9"/>
          <p:cNvSpPr txBox="1">
            <a:spLocks noChangeArrowheads="1"/>
          </p:cNvSpPr>
          <p:nvPr/>
        </p:nvSpPr>
        <p:spPr bwMode="auto">
          <a:xfrm>
            <a:off x="1788561" y="5269851"/>
            <a:ext cx="9001000" cy="954107"/>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50000"/>
              </a:spcBef>
              <a:buClrTx/>
              <a:buFontTx/>
              <a:buNone/>
            </a:pPr>
            <a:r>
              <a:rPr lang="zh-CN" altLang="en-US" sz="2800" dirty="0">
                <a:latin typeface="+mn-ea"/>
                <a:ea typeface="+mn-ea"/>
              </a:rPr>
              <a:t>两个物理性质完全不同的系统，却具有完全相同的传递函数，即具有相同形式的微分方程，称为</a:t>
            </a:r>
            <a:r>
              <a:rPr lang="zh-CN" altLang="en-US" sz="2800" dirty="0">
                <a:solidFill>
                  <a:srgbClr val="FF0000"/>
                </a:solidFill>
                <a:latin typeface="+mn-ea"/>
                <a:ea typeface="+mn-ea"/>
              </a:rPr>
              <a:t>相似系统</a:t>
            </a:r>
            <a:r>
              <a:rPr lang="zh-CN" altLang="en-US" sz="2800" dirty="0">
                <a:latin typeface="+mn-ea"/>
                <a:ea typeface="+mn-ea"/>
              </a:rPr>
              <a:t>。</a:t>
            </a:r>
          </a:p>
        </p:txBody>
      </p:sp>
      <p:graphicFrame>
        <p:nvGraphicFramePr>
          <p:cNvPr id="11" name="Object 10"/>
          <p:cNvGraphicFramePr>
            <a:graphicFrameLocks noChangeAspect="1"/>
          </p:cNvGraphicFramePr>
          <p:nvPr/>
        </p:nvGraphicFramePr>
        <p:xfrm>
          <a:off x="4904284" y="4063718"/>
          <a:ext cx="2415852" cy="1165482"/>
        </p:xfrm>
        <a:graphic>
          <a:graphicData uri="http://schemas.openxmlformats.org/presentationml/2006/ole">
            <mc:AlternateContent xmlns:mc="http://schemas.openxmlformats.org/markup-compatibility/2006">
              <mc:Choice xmlns:v="urn:schemas-microsoft-com:vml" Requires="v">
                <p:oleObj spid="_x0000_s347172" name="Equation" r:id="rId11" imgW="888614" imgH="431613" progId="Equation.DSMT4">
                  <p:embed/>
                </p:oleObj>
              </mc:Choice>
              <mc:Fallback>
                <p:oleObj name="Equation" r:id="rId11" imgW="888614" imgH="431613" progId="Equation.DSMT4">
                  <p:embed/>
                  <p:pic>
                    <p:nvPicPr>
                      <p:cNvPr id="11"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04284" y="4063718"/>
                        <a:ext cx="2415852" cy="116548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0154785"/>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dirty="0"/>
              <a:t>水轮机调节系统</a:t>
            </a:r>
          </a:p>
        </p:txBody>
      </p:sp>
      <p:sp>
        <p:nvSpPr>
          <p:cNvPr id="8"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8</a:t>
            </a:r>
            <a:endParaRPr lang="zh-CN" altLang="en-US" dirty="0"/>
          </a:p>
        </p:txBody>
      </p:sp>
      <p:sp>
        <p:nvSpPr>
          <p:cNvPr id="5" name="Rectangle 4"/>
          <p:cNvSpPr>
            <a:spLocks noChangeArrowheads="1"/>
          </p:cNvSpPr>
          <p:nvPr/>
        </p:nvSpPr>
        <p:spPr bwMode="auto">
          <a:xfrm>
            <a:off x="1847850" y="1177588"/>
            <a:ext cx="71144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水轮机调节系统状态方程及输出方程如下： </a:t>
            </a:r>
          </a:p>
        </p:txBody>
      </p:sp>
      <p:graphicFrame>
        <p:nvGraphicFramePr>
          <p:cNvPr id="6" name="Object 5"/>
          <p:cNvGraphicFramePr>
            <a:graphicFrameLocks noChangeAspect="1"/>
          </p:cNvGraphicFramePr>
          <p:nvPr/>
        </p:nvGraphicFramePr>
        <p:xfrm>
          <a:off x="2135189" y="2207692"/>
          <a:ext cx="7056437" cy="2157413"/>
        </p:xfrm>
        <a:graphic>
          <a:graphicData uri="http://schemas.openxmlformats.org/presentationml/2006/ole">
            <mc:AlternateContent xmlns:mc="http://schemas.openxmlformats.org/markup-compatibility/2006">
              <mc:Choice xmlns:v="urn:schemas-microsoft-com:vml" Requires="v">
                <p:oleObj spid="_x0000_s323658" name="Equation" r:id="rId3" imgW="3581400" imgH="1092200" progId="Equation.DSMT4">
                  <p:embed/>
                </p:oleObj>
              </mc:Choice>
              <mc:Fallback>
                <p:oleObj name="Equation" r:id="rId3" imgW="3581400" imgH="1092200" progId="Equation.DSMT4">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9" y="2207692"/>
                        <a:ext cx="7056437"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nvGraphicFramePr>
        <p:xfrm>
          <a:off x="1901826" y="4640263"/>
          <a:ext cx="7523163" cy="868362"/>
        </p:xfrm>
        <a:graphic>
          <a:graphicData uri="http://schemas.openxmlformats.org/presentationml/2006/ole">
            <mc:AlternateContent xmlns:mc="http://schemas.openxmlformats.org/markup-compatibility/2006">
              <mc:Choice xmlns:v="urn:schemas-microsoft-com:vml" Requires="v">
                <p:oleObj spid="_x0000_s323659" name="Equation" r:id="rId5" imgW="3492500" imgH="406400" progId="Equation.DSMT4">
                  <p:embed/>
                </p:oleObj>
              </mc:Choice>
              <mc:Fallback>
                <p:oleObj name="Equation" r:id="rId5" imgW="3492500" imgH="406400" progId="Equation.DSMT4">
                  <p:embed/>
                  <p:pic>
                    <p:nvPicPr>
                      <p:cNvPr id="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1826" y="4640263"/>
                        <a:ext cx="7523163"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9445150"/>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水轮机调节系统</a:t>
            </a:r>
          </a:p>
        </p:txBody>
      </p:sp>
      <p:sp>
        <p:nvSpPr>
          <p:cNvPr id="10"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8</a:t>
            </a:r>
            <a:endParaRPr lang="zh-CN" altLang="en-US" dirty="0"/>
          </a:p>
        </p:txBody>
      </p:sp>
      <p:sp>
        <p:nvSpPr>
          <p:cNvPr id="14" name="Rectangle 3"/>
          <p:cNvSpPr>
            <a:spLocks noChangeArrowheads="1"/>
          </p:cNvSpPr>
          <p:nvPr/>
        </p:nvSpPr>
        <p:spPr bwMode="auto">
          <a:xfrm>
            <a:off x="2428701" y="1278190"/>
            <a:ext cx="48526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fontAlgn="b" hangingPunct="1">
              <a:spcBef>
                <a:spcPct val="0"/>
              </a:spcBef>
              <a:buClrTx/>
              <a:buFontTx/>
              <a:buNone/>
            </a:pPr>
            <a:r>
              <a:rPr lang="zh-CN" altLang="en-US" sz="2800" dirty="0">
                <a:latin typeface="+mn-ea"/>
                <a:ea typeface="+mn-ea"/>
              </a:rPr>
              <a:t>水轮机力矩方程和流量方程：</a:t>
            </a:r>
          </a:p>
        </p:txBody>
      </p:sp>
      <p:graphicFrame>
        <p:nvGraphicFramePr>
          <p:cNvPr id="15" name="Object 4"/>
          <p:cNvGraphicFramePr>
            <a:graphicFrameLocks noChangeAspect="1"/>
          </p:cNvGraphicFramePr>
          <p:nvPr/>
        </p:nvGraphicFramePr>
        <p:xfrm>
          <a:off x="4013027" y="1929531"/>
          <a:ext cx="3889375" cy="1174750"/>
        </p:xfrm>
        <a:graphic>
          <a:graphicData uri="http://schemas.openxmlformats.org/presentationml/2006/ole">
            <mc:AlternateContent xmlns:mc="http://schemas.openxmlformats.org/markup-compatibility/2006">
              <mc:Choice xmlns:v="urn:schemas-microsoft-com:vml" Requires="v">
                <p:oleObj spid="_x0000_s324718" name="Equation" r:id="rId3" imgW="1612900" imgH="482600" progId="Equation.DSMT4">
                  <p:embed/>
                </p:oleObj>
              </mc:Choice>
              <mc:Fallback>
                <p:oleObj name="Equation" r:id="rId3" imgW="1612900" imgH="482600" progId="Equation.DSMT4">
                  <p:embed/>
                  <p:pic>
                    <p:nvPicPr>
                      <p:cNvPr id="1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3027" y="1929531"/>
                        <a:ext cx="3889375"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6"/>
          <p:cNvSpPr>
            <a:spLocks noChangeArrowheads="1"/>
          </p:cNvSpPr>
          <p:nvPr/>
        </p:nvSpPr>
        <p:spPr bwMode="auto">
          <a:xfrm>
            <a:off x="2428702" y="3294315"/>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fontAlgn="b" hangingPunct="1">
              <a:spcBef>
                <a:spcPct val="0"/>
              </a:spcBef>
              <a:buClrTx/>
              <a:buFontTx/>
              <a:buNone/>
            </a:pPr>
            <a:r>
              <a:rPr lang="zh-CN" altLang="en-US" sz="2800" dirty="0">
                <a:latin typeface="+mn-ea"/>
                <a:ea typeface="+mn-ea"/>
              </a:rPr>
              <a:t>引水系统方程式：</a:t>
            </a:r>
          </a:p>
        </p:txBody>
      </p:sp>
      <p:graphicFrame>
        <p:nvGraphicFramePr>
          <p:cNvPr id="17" name="Object 7"/>
          <p:cNvGraphicFramePr>
            <a:graphicFrameLocks noChangeAspect="1"/>
          </p:cNvGraphicFramePr>
          <p:nvPr/>
        </p:nvGraphicFramePr>
        <p:xfrm>
          <a:off x="5021089" y="4017095"/>
          <a:ext cx="1511300" cy="574675"/>
        </p:xfrm>
        <a:graphic>
          <a:graphicData uri="http://schemas.openxmlformats.org/presentationml/2006/ole">
            <mc:AlternateContent xmlns:mc="http://schemas.openxmlformats.org/markup-compatibility/2006">
              <mc:Choice xmlns:v="urn:schemas-microsoft-com:vml" Requires="v">
                <p:oleObj spid="_x0000_s324719" name="Equation" r:id="rId5" imgW="596900" imgH="228600" progId="Equation.DSMT4">
                  <p:embed/>
                </p:oleObj>
              </mc:Choice>
              <mc:Fallback>
                <p:oleObj name="Equation" r:id="rId5" imgW="596900" imgH="228600" progId="Equation.DSMT4">
                  <p:embed/>
                  <p:pic>
                    <p:nvPicPr>
                      <p:cNvPr id="1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1089" y="4017095"/>
                        <a:ext cx="15113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Rectangle 9"/>
          <p:cNvSpPr>
            <a:spLocks noChangeArrowheads="1"/>
          </p:cNvSpPr>
          <p:nvPr/>
        </p:nvSpPr>
        <p:spPr bwMode="auto">
          <a:xfrm>
            <a:off x="2428702" y="4735765"/>
            <a:ext cx="62889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fontAlgn="b" hangingPunct="1">
              <a:spcBef>
                <a:spcPct val="0"/>
              </a:spcBef>
              <a:buClrTx/>
              <a:buFontTx/>
              <a:buNone/>
            </a:pPr>
            <a:r>
              <a:rPr lang="zh-CN" altLang="en-US" sz="2800" dirty="0">
                <a:latin typeface="+mn-ea"/>
                <a:ea typeface="+mn-ea"/>
              </a:rPr>
              <a:t>水轮机发电机组及其负载运动方程式：</a:t>
            </a:r>
          </a:p>
        </p:txBody>
      </p:sp>
      <p:graphicFrame>
        <p:nvGraphicFramePr>
          <p:cNvPr id="19" name="Object 10"/>
          <p:cNvGraphicFramePr>
            <a:graphicFrameLocks noChangeAspect="1"/>
          </p:cNvGraphicFramePr>
          <p:nvPr/>
        </p:nvGraphicFramePr>
        <p:xfrm>
          <a:off x="4805190" y="5312494"/>
          <a:ext cx="2447925" cy="1212850"/>
        </p:xfrm>
        <a:graphic>
          <a:graphicData uri="http://schemas.openxmlformats.org/presentationml/2006/ole">
            <mc:AlternateContent xmlns:mc="http://schemas.openxmlformats.org/markup-compatibility/2006">
              <mc:Choice xmlns:v="urn:schemas-microsoft-com:vml" Requires="v">
                <p:oleObj spid="_x0000_s324720" name="Equation" r:id="rId7" imgW="977476" imgH="482391" progId="Equation.DSMT4">
                  <p:embed/>
                </p:oleObj>
              </mc:Choice>
              <mc:Fallback>
                <p:oleObj name="Equation" r:id="rId7" imgW="977476" imgH="482391" progId="Equation.DSMT4">
                  <p:embed/>
                  <p:pic>
                    <p:nvPicPr>
                      <p:cNvPr id="19"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5190" y="5312494"/>
                        <a:ext cx="2447925"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7166261"/>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水轮机调节系统</a:t>
            </a:r>
          </a:p>
        </p:txBody>
      </p:sp>
      <p:sp>
        <p:nvSpPr>
          <p:cNvPr id="11"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8</a:t>
            </a:r>
            <a:endParaRPr lang="zh-CN" altLang="en-US" dirty="0"/>
          </a:p>
        </p:txBody>
      </p:sp>
      <p:graphicFrame>
        <p:nvGraphicFramePr>
          <p:cNvPr id="6" name="Object 3"/>
          <p:cNvGraphicFramePr>
            <a:graphicFrameLocks noChangeAspect="1"/>
          </p:cNvGraphicFramePr>
          <p:nvPr/>
        </p:nvGraphicFramePr>
        <p:xfrm>
          <a:off x="2566988" y="1340769"/>
          <a:ext cx="6481762" cy="731837"/>
        </p:xfrm>
        <a:graphic>
          <a:graphicData uri="http://schemas.openxmlformats.org/presentationml/2006/ole">
            <mc:AlternateContent xmlns:mc="http://schemas.openxmlformats.org/markup-compatibility/2006">
              <mc:Choice xmlns:v="urn:schemas-microsoft-com:vml" Requires="v">
                <p:oleObj spid="_x0000_s325742" name="Equation" r:id="rId3" imgW="2273300" imgH="254000" progId="Equation.DSMT4">
                  <p:embed/>
                </p:oleObj>
              </mc:Choice>
              <mc:Fallback>
                <p:oleObj name="Equation" r:id="rId3" imgW="2273300" imgH="254000" progId="Equation.DSMT4">
                  <p:embed/>
                  <p:pic>
                    <p:nvPicPr>
                      <p:cNvPr id="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1340769"/>
                        <a:ext cx="6481762"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5"/>
          <p:cNvSpPr>
            <a:spLocks noChangeArrowheads="1"/>
          </p:cNvSpPr>
          <p:nvPr/>
        </p:nvSpPr>
        <p:spPr bwMode="auto">
          <a:xfrm>
            <a:off x="1631504" y="2256876"/>
            <a:ext cx="84807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选择</a:t>
            </a:r>
            <a:r>
              <a:rPr lang="en-US" altLang="zh-CN" sz="2800" i="1" dirty="0" err="1">
                <a:solidFill>
                  <a:srgbClr val="FF0000"/>
                </a:solidFill>
                <a:latin typeface="+mn-ea"/>
                <a:ea typeface="+mn-ea"/>
              </a:rPr>
              <a:t>x,y,h,z</a:t>
            </a:r>
            <a:r>
              <a:rPr lang="en-US" altLang="zh-CN" sz="2800" i="1" dirty="0">
                <a:solidFill>
                  <a:srgbClr val="FF0000"/>
                </a:solidFill>
                <a:latin typeface="+mn-ea"/>
                <a:ea typeface="+mn-ea"/>
              </a:rPr>
              <a:t> </a:t>
            </a:r>
            <a:r>
              <a:rPr lang="zh-CN" altLang="en-US" sz="2800" dirty="0">
                <a:latin typeface="+mn-ea"/>
                <a:ea typeface="+mn-ea"/>
              </a:rPr>
              <a:t>为系统状态变量，控制（干扰）变量为 </a:t>
            </a:r>
          </a:p>
        </p:txBody>
      </p:sp>
      <p:graphicFrame>
        <p:nvGraphicFramePr>
          <p:cNvPr id="8" name="Object 6"/>
          <p:cNvGraphicFramePr>
            <a:graphicFrameLocks noChangeAspect="1"/>
          </p:cNvGraphicFramePr>
          <p:nvPr/>
        </p:nvGraphicFramePr>
        <p:xfrm>
          <a:off x="9624392" y="2132857"/>
          <a:ext cx="864096" cy="771259"/>
        </p:xfrm>
        <a:graphic>
          <a:graphicData uri="http://schemas.openxmlformats.org/presentationml/2006/ole">
            <mc:AlternateContent xmlns:mc="http://schemas.openxmlformats.org/markup-compatibility/2006">
              <mc:Choice xmlns:v="urn:schemas-microsoft-com:vml" Requires="v">
                <p:oleObj spid="_x0000_s325743" name="Equation" r:id="rId5" imgW="266469" imgH="241091" progId="Equation.DSMT4">
                  <p:embed/>
                </p:oleObj>
              </mc:Choice>
              <mc:Fallback>
                <p:oleObj name="Equation" r:id="rId5" imgW="266469" imgH="241091" progId="Equation.DSMT4">
                  <p:embed/>
                  <p:pic>
                    <p:nvPicPr>
                      <p:cNvPr id="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24392" y="2132857"/>
                        <a:ext cx="864096" cy="771259"/>
                      </a:xfrm>
                      <a:prstGeom prst="rect">
                        <a:avLst/>
                      </a:prstGeom>
                      <a:noFill/>
                      <a:ln>
                        <a:noFill/>
                      </a:ln>
                    </p:spPr>
                  </p:pic>
                </p:oleObj>
              </mc:Fallback>
            </mc:AlternateContent>
          </a:graphicData>
        </a:graphic>
      </p:graphicFrame>
      <p:sp>
        <p:nvSpPr>
          <p:cNvPr id="9" name="Rectangle 8"/>
          <p:cNvSpPr>
            <a:spLocks noChangeArrowheads="1"/>
          </p:cNvSpPr>
          <p:nvPr/>
        </p:nvSpPr>
        <p:spPr bwMode="auto">
          <a:xfrm>
            <a:off x="1884363" y="2996953"/>
            <a:ext cx="8388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水轮机调节系统状态方程： </a:t>
            </a:r>
          </a:p>
        </p:txBody>
      </p:sp>
      <p:graphicFrame>
        <p:nvGraphicFramePr>
          <p:cNvPr id="10" name="Object 9"/>
          <p:cNvGraphicFramePr>
            <a:graphicFrameLocks noChangeAspect="1"/>
          </p:cNvGraphicFramePr>
          <p:nvPr/>
        </p:nvGraphicFramePr>
        <p:xfrm>
          <a:off x="2063751" y="3711600"/>
          <a:ext cx="7058025" cy="2525712"/>
        </p:xfrm>
        <a:graphic>
          <a:graphicData uri="http://schemas.openxmlformats.org/presentationml/2006/ole">
            <mc:AlternateContent xmlns:mc="http://schemas.openxmlformats.org/markup-compatibility/2006">
              <mc:Choice xmlns:v="urn:schemas-microsoft-com:vml" Requires="v">
                <p:oleObj spid="_x0000_s325744" name="Equation" r:id="rId7" imgW="2616200" imgH="939800" progId="Equation.DSMT4">
                  <p:embed/>
                </p:oleObj>
              </mc:Choice>
              <mc:Fallback>
                <p:oleObj name="Equation" r:id="rId7" imgW="2616200" imgH="939800" progId="Equation.DSMT4">
                  <p:embed/>
                  <p:pic>
                    <p:nvPicPr>
                      <p:cNvPr id="1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3751" y="3711600"/>
                        <a:ext cx="7058025" cy="252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03032138"/>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水轮机调节系统</a:t>
            </a:r>
            <a:endParaRPr lang="zh-CN" altLang="en-US" spc="100" dirty="0"/>
          </a:p>
        </p:txBody>
      </p:sp>
      <p:sp>
        <p:nvSpPr>
          <p:cNvPr id="9"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8</a:t>
            </a:r>
            <a:endParaRPr lang="zh-CN" altLang="en-US" dirty="0"/>
          </a:p>
        </p:txBody>
      </p:sp>
      <p:graphicFrame>
        <p:nvGraphicFramePr>
          <p:cNvPr id="3" name="对象 2"/>
          <p:cNvGraphicFramePr>
            <a:graphicFrameLocks noChangeAspect="1"/>
          </p:cNvGraphicFramePr>
          <p:nvPr/>
        </p:nvGraphicFramePr>
        <p:xfrm>
          <a:off x="2395686" y="1484785"/>
          <a:ext cx="6724650" cy="777875"/>
        </p:xfrm>
        <a:graphic>
          <a:graphicData uri="http://schemas.openxmlformats.org/presentationml/2006/ole">
            <mc:AlternateContent xmlns:mc="http://schemas.openxmlformats.org/markup-compatibility/2006">
              <mc:Choice xmlns:v="urn:schemas-microsoft-com:vml" Requires="v">
                <p:oleObj spid="_x0000_s326838" name="Equation" r:id="rId3" imgW="2057400" imgH="241300" progId="Equation.DSMT4">
                  <p:embed/>
                </p:oleObj>
              </mc:Choice>
              <mc:Fallback>
                <p:oleObj name="Equation" r:id="rId3" imgW="2057400" imgH="241300" progId="Equation.DSMT4">
                  <p:embed/>
                  <p:pic>
                    <p:nvPicPr>
                      <p:cNvPr id="3"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5686" y="1484785"/>
                        <a:ext cx="6724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2424114" y="2382242"/>
          <a:ext cx="5443537" cy="792162"/>
        </p:xfrm>
        <a:graphic>
          <a:graphicData uri="http://schemas.openxmlformats.org/presentationml/2006/ole">
            <mc:AlternateContent xmlns:mc="http://schemas.openxmlformats.org/markup-compatibility/2006">
              <mc:Choice xmlns:v="urn:schemas-microsoft-com:vml" Requires="v">
                <p:oleObj spid="_x0000_s326839" name="Equation" r:id="rId5" imgW="1765300" imgH="254000" progId="Equation.DSMT4">
                  <p:embed/>
                </p:oleObj>
              </mc:Choice>
              <mc:Fallback>
                <p:oleObj name="Equation" r:id="rId5" imgW="1765300" imgH="254000" progId="Equation.DSMT4">
                  <p:embed/>
                  <p:pic>
                    <p:nvPicPr>
                      <p:cNvPr id="5"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4114" y="2382242"/>
                        <a:ext cx="544353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2441030" y="3389983"/>
          <a:ext cx="6124575" cy="803275"/>
        </p:xfrm>
        <a:graphic>
          <a:graphicData uri="http://schemas.openxmlformats.org/presentationml/2006/ole">
            <mc:AlternateContent xmlns:mc="http://schemas.openxmlformats.org/markup-compatibility/2006">
              <mc:Choice xmlns:v="urn:schemas-microsoft-com:vml" Requires="v">
                <p:oleObj spid="_x0000_s326840" name="Equation" r:id="rId7" imgW="1954951" imgH="253890" progId="Equation.DSMT4">
                  <p:embed/>
                </p:oleObj>
              </mc:Choice>
              <mc:Fallback>
                <p:oleObj name="Equation" r:id="rId7" imgW="1954951" imgH="253890" progId="Equation.DSMT4">
                  <p:embed/>
                  <p:pic>
                    <p:nvPicPr>
                      <p:cNvPr id="6"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1030" y="3389983"/>
                        <a:ext cx="612457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2441030" y="4398739"/>
          <a:ext cx="6391275" cy="785812"/>
        </p:xfrm>
        <a:graphic>
          <a:graphicData uri="http://schemas.openxmlformats.org/presentationml/2006/ole">
            <mc:AlternateContent xmlns:mc="http://schemas.openxmlformats.org/markup-compatibility/2006">
              <mc:Choice xmlns:v="urn:schemas-microsoft-com:vml" Requires="v">
                <p:oleObj spid="_x0000_s326841" name="Equation" r:id="rId9" imgW="2095500" imgH="254000" progId="Equation.DSMT4">
                  <p:embed/>
                </p:oleObj>
              </mc:Choice>
              <mc:Fallback>
                <p:oleObj name="Equation" r:id="rId9" imgW="2095500" imgH="254000" progId="Equation.DSMT4">
                  <p:embed/>
                  <p:pic>
                    <p:nvPicPr>
                      <p:cNvPr id="7"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1030" y="4398739"/>
                        <a:ext cx="639127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2440956" y="5334472"/>
          <a:ext cx="3998913" cy="758825"/>
        </p:xfrm>
        <a:graphic>
          <a:graphicData uri="http://schemas.openxmlformats.org/presentationml/2006/ole">
            <mc:AlternateContent xmlns:mc="http://schemas.openxmlformats.org/markup-compatibility/2006">
              <mc:Choice xmlns:v="urn:schemas-microsoft-com:vml" Requires="v">
                <p:oleObj spid="_x0000_s326842" name="Equation" r:id="rId11" imgW="1358310" imgH="253890" progId="Equation.DSMT4">
                  <p:embed/>
                </p:oleObj>
              </mc:Choice>
              <mc:Fallback>
                <p:oleObj name="Equation" r:id="rId11" imgW="1358310" imgH="253890" progId="Equation.DSMT4">
                  <p:embed/>
                  <p:pic>
                    <p:nvPicPr>
                      <p:cNvPr id="8"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40956" y="5334472"/>
                        <a:ext cx="39989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69272929"/>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水轮机调节系统</a:t>
            </a:r>
            <a:endParaRPr lang="zh-CN" altLang="en-US" spc="100" dirty="0"/>
          </a:p>
        </p:txBody>
      </p:sp>
      <p:sp>
        <p:nvSpPr>
          <p:cNvPr id="14"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8</a:t>
            </a:r>
            <a:endParaRPr lang="zh-CN" altLang="en-US" dirty="0"/>
          </a:p>
        </p:txBody>
      </p:sp>
      <p:graphicFrame>
        <p:nvGraphicFramePr>
          <p:cNvPr id="9" name="对象 8"/>
          <p:cNvGraphicFramePr>
            <a:graphicFrameLocks noChangeAspect="1"/>
          </p:cNvGraphicFramePr>
          <p:nvPr/>
        </p:nvGraphicFramePr>
        <p:xfrm>
          <a:off x="2422798" y="1628801"/>
          <a:ext cx="6913562" cy="801687"/>
        </p:xfrm>
        <a:graphic>
          <a:graphicData uri="http://schemas.openxmlformats.org/presentationml/2006/ole">
            <mc:AlternateContent xmlns:mc="http://schemas.openxmlformats.org/markup-compatibility/2006">
              <mc:Choice xmlns:v="urn:schemas-microsoft-com:vml" Requires="v">
                <p:oleObj spid="_x0000_s327862" name="Equation" r:id="rId3" imgW="2222500" imgH="254000" progId="Equation.DSMT4">
                  <p:embed/>
                </p:oleObj>
              </mc:Choice>
              <mc:Fallback>
                <p:oleObj name="Equation" r:id="rId3" imgW="2222500" imgH="254000" progId="Equation.DSMT4">
                  <p:embed/>
                  <p:pic>
                    <p:nvPicPr>
                      <p:cNvPr id="9"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2798" y="1628801"/>
                        <a:ext cx="6913562"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nvGraphicFramePr>
        <p:xfrm>
          <a:off x="2387601" y="2636913"/>
          <a:ext cx="6961395" cy="858019"/>
        </p:xfrm>
        <a:graphic>
          <a:graphicData uri="http://schemas.openxmlformats.org/presentationml/2006/ole">
            <mc:AlternateContent xmlns:mc="http://schemas.openxmlformats.org/markup-compatibility/2006">
              <mc:Choice xmlns:v="urn:schemas-microsoft-com:vml" Requires="v">
                <p:oleObj spid="_x0000_s327863" name="Equation" r:id="rId5" imgW="2082800" imgH="254000" progId="Equation.DSMT4">
                  <p:embed/>
                </p:oleObj>
              </mc:Choice>
              <mc:Fallback>
                <p:oleObj name="Equation" r:id="rId5" imgW="2082800" imgH="254000" progId="Equation.DSMT4">
                  <p:embed/>
                  <p:pic>
                    <p:nvPicPr>
                      <p:cNvPr id="1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7601" y="2636913"/>
                        <a:ext cx="6961395" cy="858019"/>
                      </a:xfrm>
                      <a:prstGeom prst="rect">
                        <a:avLst/>
                      </a:prstGeom>
                      <a:noFill/>
                      <a:ln>
                        <a:noFill/>
                      </a:ln>
                    </p:spPr>
                  </p:pic>
                </p:oleObj>
              </mc:Fallback>
            </mc:AlternateContent>
          </a:graphicData>
        </a:graphic>
      </p:graphicFrame>
      <p:graphicFrame>
        <p:nvGraphicFramePr>
          <p:cNvPr id="11" name="对象 10"/>
          <p:cNvGraphicFramePr>
            <a:graphicFrameLocks noChangeAspect="1"/>
          </p:cNvGraphicFramePr>
          <p:nvPr/>
        </p:nvGraphicFramePr>
        <p:xfrm>
          <a:off x="2379438" y="3645024"/>
          <a:ext cx="3788571" cy="831230"/>
        </p:xfrm>
        <a:graphic>
          <a:graphicData uri="http://schemas.openxmlformats.org/presentationml/2006/ole">
            <mc:AlternateContent xmlns:mc="http://schemas.openxmlformats.org/markup-compatibility/2006">
              <mc:Choice xmlns:v="urn:schemas-microsoft-com:vml" Requires="v">
                <p:oleObj spid="_x0000_s327864" name="Equation" r:id="rId7" imgW="1143000" imgH="254000" progId="Equation.DSMT4">
                  <p:embed/>
                </p:oleObj>
              </mc:Choice>
              <mc:Fallback>
                <p:oleObj name="Equation" r:id="rId7" imgW="1143000" imgH="254000" progId="Equation.DSMT4">
                  <p:embed/>
                  <p:pic>
                    <p:nvPicPr>
                      <p:cNvPr id="11"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9438" y="3645024"/>
                        <a:ext cx="3788571" cy="831230"/>
                      </a:xfrm>
                      <a:prstGeom prst="rect">
                        <a:avLst/>
                      </a:prstGeom>
                      <a:noFill/>
                      <a:ln>
                        <a:noFill/>
                      </a:ln>
                    </p:spPr>
                  </p:pic>
                </p:oleObj>
              </mc:Fallback>
            </mc:AlternateContent>
          </a:graphicData>
        </a:graphic>
      </p:graphicFrame>
      <p:graphicFrame>
        <p:nvGraphicFramePr>
          <p:cNvPr id="12" name="对象 11"/>
          <p:cNvGraphicFramePr>
            <a:graphicFrameLocks noChangeAspect="1"/>
          </p:cNvGraphicFramePr>
          <p:nvPr/>
        </p:nvGraphicFramePr>
        <p:xfrm>
          <a:off x="2423692" y="4725145"/>
          <a:ext cx="7336697" cy="741933"/>
        </p:xfrm>
        <a:graphic>
          <a:graphicData uri="http://schemas.openxmlformats.org/presentationml/2006/ole">
            <mc:AlternateContent xmlns:mc="http://schemas.openxmlformats.org/markup-compatibility/2006">
              <mc:Choice xmlns:v="urn:schemas-microsoft-com:vml" Requires="v">
                <p:oleObj spid="_x0000_s327865" name="Equation" r:id="rId9" imgW="2349500" imgH="241300" progId="Equation.DSMT4">
                  <p:embed/>
                </p:oleObj>
              </mc:Choice>
              <mc:Fallback>
                <p:oleObj name="Equation" r:id="rId9" imgW="2349500" imgH="241300" progId="Equation.DSMT4">
                  <p:embed/>
                  <p:pic>
                    <p:nvPicPr>
                      <p:cNvPr id="12" name="对象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3692" y="4725145"/>
                        <a:ext cx="7336697" cy="741933"/>
                      </a:xfrm>
                      <a:prstGeom prst="rect">
                        <a:avLst/>
                      </a:prstGeom>
                      <a:noFill/>
                      <a:ln>
                        <a:noFill/>
                      </a:ln>
                    </p:spPr>
                  </p:pic>
                </p:oleObj>
              </mc:Fallback>
            </mc:AlternateContent>
          </a:graphicData>
        </a:graphic>
      </p:graphicFrame>
      <p:graphicFrame>
        <p:nvGraphicFramePr>
          <p:cNvPr id="13" name="对象 12"/>
          <p:cNvGraphicFramePr>
            <a:graphicFrameLocks noChangeAspect="1"/>
          </p:cNvGraphicFramePr>
          <p:nvPr/>
        </p:nvGraphicFramePr>
        <p:xfrm>
          <a:off x="2482726" y="5726587"/>
          <a:ext cx="6349578" cy="725881"/>
        </p:xfrm>
        <a:graphic>
          <a:graphicData uri="http://schemas.openxmlformats.org/presentationml/2006/ole">
            <mc:AlternateContent xmlns:mc="http://schemas.openxmlformats.org/markup-compatibility/2006">
              <mc:Choice xmlns:v="urn:schemas-microsoft-com:vml" Requires="v">
                <p:oleObj spid="_x0000_s327866" name="Equation" r:id="rId11" imgW="2082800" imgH="241300" progId="Equation.DSMT4">
                  <p:embed/>
                </p:oleObj>
              </mc:Choice>
              <mc:Fallback>
                <p:oleObj name="Equation" r:id="rId11" imgW="2082800" imgH="241300" progId="Equation.DSMT4">
                  <p:embed/>
                  <p:pic>
                    <p:nvPicPr>
                      <p:cNvPr id="13" name="对象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2726" y="5726587"/>
                        <a:ext cx="6349578" cy="7258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483899062"/>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水轮机调节系统</a:t>
            </a:r>
          </a:p>
        </p:txBody>
      </p:sp>
      <p:sp>
        <p:nvSpPr>
          <p:cNvPr id="17"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8</a:t>
            </a:r>
            <a:endParaRPr lang="zh-CN" altLang="en-US" dirty="0"/>
          </a:p>
        </p:txBody>
      </p:sp>
      <p:sp>
        <p:nvSpPr>
          <p:cNvPr id="5" name="Rectangle 2"/>
          <p:cNvSpPr>
            <a:spLocks noChangeArrowheads="1"/>
          </p:cNvSpPr>
          <p:nvPr/>
        </p:nvSpPr>
        <p:spPr bwMode="auto">
          <a:xfrm>
            <a:off x="3719710" y="1700808"/>
            <a:ext cx="64087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水轮机力矩</a:t>
            </a:r>
          </a:p>
          <a:p>
            <a:pPr eaLnBrk="1" hangingPunct="1">
              <a:spcBef>
                <a:spcPct val="0"/>
              </a:spcBef>
              <a:buClrTx/>
              <a:buFontTx/>
              <a:buNone/>
            </a:pPr>
            <a:r>
              <a:rPr lang="zh-CN" altLang="en-US" sz="2800">
                <a:latin typeface="+mn-ea"/>
                <a:ea typeface="+mn-ea"/>
              </a:rPr>
              <a:t>  对转速、导叶开度、水头的传递系数 </a:t>
            </a:r>
          </a:p>
        </p:txBody>
      </p:sp>
      <p:graphicFrame>
        <p:nvGraphicFramePr>
          <p:cNvPr id="6" name="Object 3"/>
          <p:cNvGraphicFramePr>
            <a:graphicFrameLocks noChangeAspect="1"/>
          </p:cNvGraphicFramePr>
          <p:nvPr/>
        </p:nvGraphicFramePr>
        <p:xfrm>
          <a:off x="2063949" y="1700808"/>
          <a:ext cx="1692275" cy="595312"/>
        </p:xfrm>
        <a:graphic>
          <a:graphicData uri="http://schemas.openxmlformats.org/presentationml/2006/ole">
            <mc:AlternateContent xmlns:mc="http://schemas.openxmlformats.org/markup-compatibility/2006">
              <mc:Choice xmlns:v="urn:schemas-microsoft-com:vml" Requires="v">
                <p:oleObj spid="_x0000_s328922" name="Equation" r:id="rId3" imgW="672808" imgH="241195" progId="Equation.DSMT4">
                  <p:embed/>
                </p:oleObj>
              </mc:Choice>
              <mc:Fallback>
                <p:oleObj name="Equation" r:id="rId3" imgW="672808" imgH="241195" progId="Equation.DSMT4">
                  <p:embed/>
                  <p:pic>
                    <p:nvPicPr>
                      <p:cNvPr id="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949" y="1700808"/>
                        <a:ext cx="169227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5"/>
          <p:cNvSpPr>
            <a:spLocks noChangeArrowheads="1"/>
          </p:cNvSpPr>
          <p:nvPr/>
        </p:nvSpPr>
        <p:spPr bwMode="auto">
          <a:xfrm>
            <a:off x="3719710" y="2927623"/>
            <a:ext cx="6407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水轮机流量</a:t>
            </a:r>
          </a:p>
          <a:p>
            <a:pPr eaLnBrk="1" hangingPunct="1">
              <a:spcBef>
                <a:spcPct val="0"/>
              </a:spcBef>
              <a:buClrTx/>
              <a:buFontTx/>
              <a:buNone/>
            </a:pPr>
            <a:r>
              <a:rPr lang="zh-CN" altLang="en-US" sz="2800">
                <a:latin typeface="+mn-ea"/>
                <a:ea typeface="+mn-ea"/>
              </a:rPr>
              <a:t>  对转速、导叶开度、水头的传递系数 </a:t>
            </a:r>
          </a:p>
        </p:txBody>
      </p:sp>
      <p:graphicFrame>
        <p:nvGraphicFramePr>
          <p:cNvPr id="8" name="Object 6"/>
          <p:cNvGraphicFramePr>
            <a:graphicFrameLocks noChangeAspect="1"/>
          </p:cNvGraphicFramePr>
          <p:nvPr/>
        </p:nvGraphicFramePr>
        <p:xfrm>
          <a:off x="2063948" y="2924449"/>
          <a:ext cx="1655762" cy="498475"/>
        </p:xfrm>
        <a:graphic>
          <a:graphicData uri="http://schemas.openxmlformats.org/presentationml/2006/ole">
            <mc:AlternateContent xmlns:mc="http://schemas.openxmlformats.org/markup-compatibility/2006">
              <mc:Choice xmlns:v="urn:schemas-microsoft-com:vml" Requires="v">
                <p:oleObj spid="_x0000_s328923" name="Equation" r:id="rId5" imgW="787400" imgH="241300" progId="Equation.DSMT4">
                  <p:embed/>
                </p:oleObj>
              </mc:Choice>
              <mc:Fallback>
                <p:oleObj name="Equation" r:id="rId5" imgW="787400" imgH="241300" progId="Equation.DSMT4">
                  <p:embed/>
                  <p:pic>
                    <p:nvPicPr>
                      <p:cNvPr id="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948" y="2924449"/>
                        <a:ext cx="16557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2068513" y="4296166"/>
          <a:ext cx="347662" cy="476250"/>
        </p:xfrm>
        <a:graphic>
          <a:graphicData uri="http://schemas.openxmlformats.org/presentationml/2006/ole">
            <mc:AlternateContent xmlns:mc="http://schemas.openxmlformats.org/markup-compatibility/2006">
              <mc:Choice xmlns:v="urn:schemas-microsoft-com:vml" Requires="v">
                <p:oleObj spid="_x0000_s328924" name="Equation" r:id="rId7" imgW="165028" imgH="228501" progId="Equation.DSMT4">
                  <p:embed/>
                </p:oleObj>
              </mc:Choice>
              <mc:Fallback>
                <p:oleObj name="Equation" r:id="rId7" imgW="165028" imgH="228501" progId="Equation.DSMT4">
                  <p:embed/>
                  <p:pic>
                    <p:nvPicPr>
                      <p:cNvPr id="9"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8513" y="4296166"/>
                        <a:ext cx="3476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10"/>
          <p:cNvSpPr>
            <a:spLocks noChangeArrowheads="1"/>
          </p:cNvSpPr>
          <p:nvPr/>
        </p:nvSpPr>
        <p:spPr bwMode="auto">
          <a:xfrm>
            <a:off x="2500314" y="4221088"/>
            <a:ext cx="2727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惯性时间常数</a:t>
            </a:r>
          </a:p>
        </p:txBody>
      </p:sp>
      <p:sp>
        <p:nvSpPr>
          <p:cNvPr id="11" name="Rectangle 11"/>
          <p:cNvSpPr>
            <a:spLocks noChangeArrowheads="1"/>
          </p:cNvSpPr>
          <p:nvPr/>
        </p:nvSpPr>
        <p:spPr bwMode="auto">
          <a:xfrm>
            <a:off x="6710363" y="5049044"/>
            <a:ext cx="3206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接力器时间常数 </a:t>
            </a:r>
          </a:p>
        </p:txBody>
      </p:sp>
      <p:graphicFrame>
        <p:nvGraphicFramePr>
          <p:cNvPr id="12" name="Object 12"/>
          <p:cNvGraphicFramePr>
            <a:graphicFrameLocks noChangeAspect="1"/>
          </p:cNvGraphicFramePr>
          <p:nvPr/>
        </p:nvGraphicFramePr>
        <p:xfrm>
          <a:off x="2068514" y="5264944"/>
          <a:ext cx="365125" cy="468313"/>
        </p:xfrm>
        <a:graphic>
          <a:graphicData uri="http://schemas.openxmlformats.org/presentationml/2006/ole">
            <mc:AlternateContent xmlns:mc="http://schemas.openxmlformats.org/markup-compatibility/2006">
              <mc:Choice xmlns:v="urn:schemas-microsoft-com:vml" Requires="v">
                <p:oleObj spid="_x0000_s328925" name="Equation" r:id="rId9" imgW="177646" imgH="228402" progId="Equation.DSMT4">
                  <p:embed/>
                </p:oleObj>
              </mc:Choice>
              <mc:Fallback>
                <p:oleObj name="Equation" r:id="rId9" imgW="177646" imgH="228402" progId="Equation.DSMT4">
                  <p:embed/>
                  <p:pic>
                    <p:nvPicPr>
                      <p:cNvPr id="12"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8514" y="5264944"/>
                        <a:ext cx="36512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7"/>
          <p:cNvGraphicFramePr>
            <a:graphicFrameLocks noChangeAspect="1"/>
          </p:cNvGraphicFramePr>
          <p:nvPr/>
        </p:nvGraphicFramePr>
        <p:xfrm>
          <a:off x="6278563" y="4223141"/>
          <a:ext cx="393700" cy="546100"/>
        </p:xfrm>
        <a:graphic>
          <a:graphicData uri="http://schemas.openxmlformats.org/presentationml/2006/ole">
            <mc:AlternateContent xmlns:mc="http://schemas.openxmlformats.org/markup-compatibility/2006">
              <mc:Choice xmlns:v="urn:schemas-microsoft-com:vml" Requires="v">
                <p:oleObj spid="_x0000_s328926" name="Equation" r:id="rId11" imgW="165028" imgH="228501" progId="Equation.DSMT4">
                  <p:embed/>
                </p:oleObj>
              </mc:Choice>
              <mc:Fallback>
                <p:oleObj name="Equation" r:id="rId11" imgW="165028" imgH="228501" progId="Equation.DSMT4">
                  <p:embed/>
                  <p:pic>
                    <p:nvPicPr>
                      <p:cNvPr id="14"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78563" y="4223141"/>
                        <a:ext cx="3937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8"/>
          <p:cNvSpPr>
            <a:spLocks noChangeArrowheads="1"/>
          </p:cNvSpPr>
          <p:nvPr/>
        </p:nvSpPr>
        <p:spPr bwMode="auto">
          <a:xfrm>
            <a:off x="6677026" y="4223141"/>
            <a:ext cx="2727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缓冲时间常数</a:t>
            </a:r>
          </a:p>
        </p:txBody>
      </p:sp>
      <p:sp>
        <p:nvSpPr>
          <p:cNvPr id="16" name="Rectangle 19"/>
          <p:cNvSpPr>
            <a:spLocks noChangeArrowheads="1"/>
          </p:cNvSpPr>
          <p:nvPr/>
        </p:nvSpPr>
        <p:spPr bwMode="auto">
          <a:xfrm>
            <a:off x="2500313" y="5120481"/>
            <a:ext cx="34451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dirty="0">
                <a:latin typeface="+mn-ea"/>
                <a:ea typeface="+mn-ea"/>
              </a:rPr>
              <a:t>—</a:t>
            </a:r>
            <a:r>
              <a:rPr lang="zh-CN" altLang="en-US" sz="2800" dirty="0">
                <a:latin typeface="+mn-ea"/>
                <a:ea typeface="+mn-ea"/>
              </a:rPr>
              <a:t>水流惯性时间常数</a:t>
            </a:r>
          </a:p>
        </p:txBody>
      </p:sp>
      <p:graphicFrame>
        <p:nvGraphicFramePr>
          <p:cNvPr id="19" name="Object 22"/>
          <p:cNvGraphicFramePr>
            <a:graphicFrameLocks noChangeAspect="1"/>
          </p:cNvGraphicFramePr>
          <p:nvPr/>
        </p:nvGraphicFramePr>
        <p:xfrm>
          <a:off x="6240463" y="5120481"/>
          <a:ext cx="354012" cy="506412"/>
        </p:xfrm>
        <a:graphic>
          <a:graphicData uri="http://schemas.openxmlformats.org/presentationml/2006/ole">
            <mc:AlternateContent xmlns:mc="http://schemas.openxmlformats.org/markup-compatibility/2006">
              <mc:Choice xmlns:v="urn:schemas-microsoft-com:vml" Requires="v">
                <p:oleObj spid="_x0000_s328927" name="Equation" r:id="rId13" imgW="177569" imgH="253670" progId="Equation.DSMT4">
                  <p:embed/>
                </p:oleObj>
              </mc:Choice>
              <mc:Fallback>
                <p:oleObj name="Equation" r:id="rId13" imgW="177569" imgH="253670" progId="Equation.DSMT4">
                  <p:embed/>
                  <p:pic>
                    <p:nvPicPr>
                      <p:cNvPr id="19"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0463" y="5120481"/>
                        <a:ext cx="354012"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696120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水轮机调节系统</a:t>
            </a:r>
          </a:p>
        </p:txBody>
      </p:sp>
      <p:sp>
        <p:nvSpPr>
          <p:cNvPr id="40"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8</a:t>
            </a:r>
            <a:endParaRPr lang="zh-CN" altLang="en-US" dirty="0"/>
          </a:p>
        </p:txBody>
      </p:sp>
      <p:sp>
        <p:nvSpPr>
          <p:cNvPr id="13" name="Rectangle 13"/>
          <p:cNvSpPr>
            <a:spLocks noChangeArrowheads="1"/>
          </p:cNvSpPr>
          <p:nvPr/>
        </p:nvSpPr>
        <p:spPr bwMode="auto">
          <a:xfrm>
            <a:off x="2393950" y="2492078"/>
            <a:ext cx="3917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机组综合自调节系数 </a:t>
            </a:r>
          </a:p>
        </p:txBody>
      </p:sp>
      <p:sp>
        <p:nvSpPr>
          <p:cNvPr id="17" name="Rectangle 20"/>
          <p:cNvSpPr>
            <a:spLocks noChangeArrowheads="1"/>
          </p:cNvSpPr>
          <p:nvPr/>
        </p:nvSpPr>
        <p:spPr bwMode="auto">
          <a:xfrm>
            <a:off x="2393950" y="1772816"/>
            <a:ext cx="23679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永态转差率</a:t>
            </a:r>
          </a:p>
        </p:txBody>
      </p:sp>
      <p:sp>
        <p:nvSpPr>
          <p:cNvPr id="18" name="Rectangle 21"/>
          <p:cNvSpPr>
            <a:spLocks noChangeArrowheads="1"/>
          </p:cNvSpPr>
          <p:nvPr/>
        </p:nvSpPr>
        <p:spPr bwMode="auto">
          <a:xfrm>
            <a:off x="5561012" y="1772816"/>
            <a:ext cx="23679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暂态转差率</a:t>
            </a:r>
          </a:p>
        </p:txBody>
      </p:sp>
      <p:graphicFrame>
        <p:nvGraphicFramePr>
          <p:cNvPr id="21" name="Object 23"/>
          <p:cNvGraphicFramePr>
            <a:graphicFrameLocks noChangeAspect="1"/>
          </p:cNvGraphicFramePr>
          <p:nvPr/>
        </p:nvGraphicFramePr>
        <p:xfrm>
          <a:off x="1962150" y="1772817"/>
          <a:ext cx="354012" cy="481013"/>
        </p:xfrm>
        <a:graphic>
          <a:graphicData uri="http://schemas.openxmlformats.org/presentationml/2006/ole">
            <mc:AlternateContent xmlns:mc="http://schemas.openxmlformats.org/markup-compatibility/2006">
              <mc:Choice xmlns:v="urn:schemas-microsoft-com:vml" Requires="v">
                <p:oleObj spid="_x0000_s330126" name="Equation" r:id="rId3" imgW="177646" imgH="241091" progId="Equation.DSMT4">
                  <p:embed/>
                </p:oleObj>
              </mc:Choice>
              <mc:Fallback>
                <p:oleObj name="Equation" r:id="rId3" imgW="177646" imgH="241091" progId="Equation.DSMT4">
                  <p:embed/>
                  <p:pic>
                    <p:nvPicPr>
                      <p:cNvPr id="21"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150" y="1772817"/>
                        <a:ext cx="354012"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24"/>
          <p:cNvGraphicFramePr>
            <a:graphicFrameLocks noChangeAspect="1"/>
          </p:cNvGraphicFramePr>
          <p:nvPr/>
        </p:nvGraphicFramePr>
        <p:xfrm>
          <a:off x="5129213" y="1772816"/>
          <a:ext cx="396875" cy="647700"/>
        </p:xfrm>
        <a:graphic>
          <a:graphicData uri="http://schemas.openxmlformats.org/presentationml/2006/ole">
            <mc:AlternateContent xmlns:mc="http://schemas.openxmlformats.org/markup-compatibility/2006">
              <mc:Choice xmlns:v="urn:schemas-microsoft-com:vml" Requires="v">
                <p:oleObj spid="_x0000_s330127" name="Equation" r:id="rId5" imgW="139700" imgH="228600" progId="Equation.DSMT4">
                  <p:embed/>
                </p:oleObj>
              </mc:Choice>
              <mc:Fallback>
                <p:oleObj name="Equation" r:id="rId5" imgW="139700" imgH="228600" progId="Equation.DSMT4">
                  <p:embed/>
                  <p:pic>
                    <p:nvPicPr>
                      <p:cNvPr id="22"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9213" y="1772816"/>
                        <a:ext cx="3968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25"/>
          <p:cNvGraphicFramePr>
            <a:graphicFrameLocks noChangeAspect="1"/>
          </p:cNvGraphicFramePr>
          <p:nvPr/>
        </p:nvGraphicFramePr>
        <p:xfrm>
          <a:off x="1962151" y="2492078"/>
          <a:ext cx="363537" cy="546100"/>
        </p:xfrm>
        <a:graphic>
          <a:graphicData uri="http://schemas.openxmlformats.org/presentationml/2006/ole">
            <mc:AlternateContent xmlns:mc="http://schemas.openxmlformats.org/markup-compatibility/2006">
              <mc:Choice xmlns:v="urn:schemas-microsoft-com:vml" Requires="v">
                <p:oleObj spid="_x0000_s330128" name="Equation" r:id="rId7" imgW="152334" imgH="228501" progId="Equation.DSMT4">
                  <p:embed/>
                </p:oleObj>
              </mc:Choice>
              <mc:Fallback>
                <p:oleObj name="Equation" r:id="rId7" imgW="152334" imgH="228501" progId="Equation.DSMT4">
                  <p:embed/>
                  <p:pic>
                    <p:nvPicPr>
                      <p:cNvPr id="23"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2151" y="2492078"/>
                        <a:ext cx="363537"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26"/>
          <p:cNvSpPr>
            <a:spLocks noChangeArrowheads="1"/>
          </p:cNvSpPr>
          <p:nvPr/>
        </p:nvSpPr>
        <p:spPr bwMode="auto">
          <a:xfrm>
            <a:off x="7002463" y="2512715"/>
            <a:ext cx="30861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负荷自调节系数</a:t>
            </a:r>
          </a:p>
        </p:txBody>
      </p:sp>
      <p:sp>
        <p:nvSpPr>
          <p:cNvPr id="25" name="Rectangle 27"/>
          <p:cNvSpPr>
            <a:spLocks noChangeArrowheads="1"/>
          </p:cNvSpPr>
          <p:nvPr/>
        </p:nvSpPr>
        <p:spPr bwMode="auto">
          <a:xfrm>
            <a:off x="2220913" y="3212356"/>
            <a:ext cx="73949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负荷增量相对值（不随系统频率变化部分）</a:t>
            </a:r>
          </a:p>
        </p:txBody>
      </p:sp>
      <p:sp>
        <p:nvSpPr>
          <p:cNvPr id="26" name="Rectangle 28"/>
          <p:cNvSpPr>
            <a:spLocks noChangeArrowheads="1"/>
          </p:cNvSpPr>
          <p:nvPr/>
        </p:nvSpPr>
        <p:spPr bwMode="auto">
          <a:xfrm>
            <a:off x="2100263" y="4004072"/>
            <a:ext cx="30861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负荷增量相对值</a:t>
            </a:r>
          </a:p>
        </p:txBody>
      </p:sp>
      <p:graphicFrame>
        <p:nvGraphicFramePr>
          <p:cNvPr id="27" name="Object 31"/>
          <p:cNvGraphicFramePr>
            <a:graphicFrameLocks noChangeAspect="1"/>
          </p:cNvGraphicFramePr>
          <p:nvPr/>
        </p:nvGraphicFramePr>
        <p:xfrm>
          <a:off x="6570663" y="2492078"/>
          <a:ext cx="377825" cy="552450"/>
        </p:xfrm>
        <a:graphic>
          <a:graphicData uri="http://schemas.openxmlformats.org/presentationml/2006/ole">
            <mc:AlternateContent xmlns:mc="http://schemas.openxmlformats.org/markup-compatibility/2006">
              <mc:Choice xmlns:v="urn:schemas-microsoft-com:vml" Requires="v">
                <p:oleObj spid="_x0000_s330129" name="Equation" r:id="rId9" imgW="164957" imgH="241091" progId="Equation.DSMT4">
                  <p:embed/>
                </p:oleObj>
              </mc:Choice>
              <mc:Fallback>
                <p:oleObj name="Equation" r:id="rId9" imgW="164957" imgH="241091" progId="Equation.DSMT4">
                  <p:embed/>
                  <p:pic>
                    <p:nvPicPr>
                      <p:cNvPr id="27"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70663" y="2492078"/>
                        <a:ext cx="3778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32"/>
          <p:cNvGraphicFramePr>
            <a:graphicFrameLocks noChangeAspect="1"/>
          </p:cNvGraphicFramePr>
          <p:nvPr/>
        </p:nvGraphicFramePr>
        <p:xfrm>
          <a:off x="1860550" y="3334595"/>
          <a:ext cx="431800" cy="390525"/>
        </p:xfrm>
        <a:graphic>
          <a:graphicData uri="http://schemas.openxmlformats.org/presentationml/2006/ole">
            <mc:AlternateContent xmlns:mc="http://schemas.openxmlformats.org/markup-compatibility/2006">
              <mc:Choice xmlns:v="urn:schemas-microsoft-com:vml" Requires="v">
                <p:oleObj spid="_x0000_s330130" name="Equation" r:id="rId11" imgW="266469" imgH="241091" progId="Equation.DSMT4">
                  <p:embed/>
                </p:oleObj>
              </mc:Choice>
              <mc:Fallback>
                <p:oleObj name="Equation" r:id="rId11" imgW="266469" imgH="241091" progId="Equation.DSMT4">
                  <p:embed/>
                  <p:pic>
                    <p:nvPicPr>
                      <p:cNvPr id="28"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60550" y="3334595"/>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33"/>
          <p:cNvGraphicFramePr>
            <a:graphicFrameLocks noChangeAspect="1"/>
          </p:cNvGraphicFramePr>
          <p:nvPr/>
        </p:nvGraphicFramePr>
        <p:xfrm>
          <a:off x="1739900" y="4004073"/>
          <a:ext cx="430212" cy="481013"/>
        </p:xfrm>
        <a:graphic>
          <a:graphicData uri="http://schemas.openxmlformats.org/presentationml/2006/ole">
            <mc:AlternateContent xmlns:mc="http://schemas.openxmlformats.org/markup-compatibility/2006">
              <mc:Choice xmlns:v="urn:schemas-microsoft-com:vml" Requires="v">
                <p:oleObj spid="_x0000_s330131" name="Equation" r:id="rId13" imgW="215713" imgH="241091" progId="Equation.DSMT4">
                  <p:embed/>
                </p:oleObj>
              </mc:Choice>
              <mc:Fallback>
                <p:oleObj name="Equation" r:id="rId13" imgW="215713" imgH="241091" progId="Equation.DSMT4">
                  <p:embed/>
                  <p:pic>
                    <p:nvPicPr>
                      <p:cNvPr id="29"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39900" y="4004073"/>
                        <a:ext cx="430212"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Rectangle 34"/>
          <p:cNvSpPr>
            <a:spLocks noChangeArrowheads="1"/>
          </p:cNvSpPr>
          <p:nvPr/>
        </p:nvSpPr>
        <p:spPr bwMode="auto">
          <a:xfrm>
            <a:off x="5702300" y="3959156"/>
            <a:ext cx="50022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dirty="0">
                <a:latin typeface="+mn-ea"/>
                <a:ea typeface="+mn-ea"/>
              </a:rPr>
              <a:t>—</a:t>
            </a:r>
            <a:r>
              <a:rPr lang="zh-CN" altLang="en-US" sz="2800" dirty="0">
                <a:latin typeface="+mn-ea"/>
                <a:ea typeface="+mn-ea"/>
              </a:rPr>
              <a:t>水轮机主动力矩增量相对值 </a:t>
            </a:r>
          </a:p>
        </p:txBody>
      </p:sp>
      <p:graphicFrame>
        <p:nvGraphicFramePr>
          <p:cNvPr id="31" name="Object 35"/>
          <p:cNvGraphicFramePr>
            <a:graphicFrameLocks noChangeAspect="1"/>
          </p:cNvGraphicFramePr>
          <p:nvPr/>
        </p:nvGraphicFramePr>
        <p:xfrm>
          <a:off x="5262563" y="3961210"/>
          <a:ext cx="455613" cy="546100"/>
        </p:xfrm>
        <a:graphic>
          <a:graphicData uri="http://schemas.openxmlformats.org/presentationml/2006/ole">
            <mc:AlternateContent xmlns:mc="http://schemas.openxmlformats.org/markup-compatibility/2006">
              <mc:Choice xmlns:v="urn:schemas-microsoft-com:vml" Requires="v">
                <p:oleObj spid="_x0000_s330132" name="Equation" r:id="rId15" imgW="190500" imgH="228600" progId="Equation.DSMT4">
                  <p:embed/>
                </p:oleObj>
              </mc:Choice>
              <mc:Fallback>
                <p:oleObj name="Equation" r:id="rId15" imgW="190500" imgH="228600" progId="Equation.DSMT4">
                  <p:embed/>
                  <p:pic>
                    <p:nvPicPr>
                      <p:cNvPr id="31"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62563" y="3961210"/>
                        <a:ext cx="45561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Rectangle 38"/>
          <p:cNvSpPr>
            <a:spLocks noChangeArrowheads="1"/>
          </p:cNvSpPr>
          <p:nvPr/>
        </p:nvSpPr>
        <p:spPr bwMode="auto">
          <a:xfrm>
            <a:off x="2387600" y="4724351"/>
            <a:ext cx="3059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转速偏差相对值</a:t>
            </a:r>
          </a:p>
        </p:txBody>
      </p:sp>
      <p:sp>
        <p:nvSpPr>
          <p:cNvPr id="33" name="Rectangle 39"/>
          <p:cNvSpPr>
            <a:spLocks noChangeArrowheads="1"/>
          </p:cNvSpPr>
          <p:nvPr/>
        </p:nvSpPr>
        <p:spPr bwMode="auto">
          <a:xfrm>
            <a:off x="6492876" y="4724351"/>
            <a:ext cx="3804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导叶开度偏差相对值</a:t>
            </a:r>
          </a:p>
        </p:txBody>
      </p:sp>
      <p:sp>
        <p:nvSpPr>
          <p:cNvPr id="34" name="Rectangle 40"/>
          <p:cNvSpPr>
            <a:spLocks noChangeArrowheads="1"/>
          </p:cNvSpPr>
          <p:nvPr/>
        </p:nvSpPr>
        <p:spPr bwMode="auto">
          <a:xfrm>
            <a:off x="2382838" y="5363668"/>
            <a:ext cx="3086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缓冲器从动活塞</a:t>
            </a:r>
          </a:p>
          <a:p>
            <a:pPr eaLnBrk="1" hangingPunct="1">
              <a:spcBef>
                <a:spcPct val="0"/>
              </a:spcBef>
              <a:buClrTx/>
              <a:buFontTx/>
              <a:buNone/>
            </a:pPr>
            <a:r>
              <a:rPr lang="zh-CN" altLang="en-US" sz="2800">
                <a:latin typeface="+mn-ea"/>
                <a:ea typeface="+mn-ea"/>
              </a:rPr>
              <a:t>  位移偏差相对值</a:t>
            </a:r>
          </a:p>
        </p:txBody>
      </p:sp>
      <p:sp>
        <p:nvSpPr>
          <p:cNvPr id="35" name="Rectangle 41"/>
          <p:cNvSpPr>
            <a:spLocks noChangeArrowheads="1"/>
          </p:cNvSpPr>
          <p:nvPr/>
        </p:nvSpPr>
        <p:spPr bwMode="auto">
          <a:xfrm>
            <a:off x="6492876" y="5660529"/>
            <a:ext cx="30861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水头偏差相对值</a:t>
            </a:r>
          </a:p>
        </p:txBody>
      </p:sp>
      <p:graphicFrame>
        <p:nvGraphicFramePr>
          <p:cNvPr id="36" name="Object 42"/>
          <p:cNvGraphicFramePr>
            <a:graphicFrameLocks noChangeAspect="1"/>
          </p:cNvGraphicFramePr>
          <p:nvPr/>
        </p:nvGraphicFramePr>
        <p:xfrm>
          <a:off x="1884363" y="4797376"/>
          <a:ext cx="392113" cy="431800"/>
        </p:xfrm>
        <a:graphic>
          <a:graphicData uri="http://schemas.openxmlformats.org/presentationml/2006/ole">
            <mc:AlternateContent xmlns:mc="http://schemas.openxmlformats.org/markup-compatibility/2006">
              <mc:Choice xmlns:v="urn:schemas-microsoft-com:vml" Requires="v">
                <p:oleObj spid="_x0000_s330133" name="Equation" r:id="rId17" imgW="126835" imgH="139518" progId="Equation.DSMT4">
                  <p:embed/>
                </p:oleObj>
              </mc:Choice>
              <mc:Fallback>
                <p:oleObj name="Equation" r:id="rId17" imgW="126835" imgH="139518" progId="Equation.DSMT4">
                  <p:embed/>
                  <p:pic>
                    <p:nvPicPr>
                      <p:cNvPr id="36" name="Object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84363" y="4797376"/>
                        <a:ext cx="39211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43"/>
          <p:cNvGraphicFramePr>
            <a:graphicFrameLocks noChangeAspect="1"/>
          </p:cNvGraphicFramePr>
          <p:nvPr/>
        </p:nvGraphicFramePr>
        <p:xfrm>
          <a:off x="1884363" y="5444630"/>
          <a:ext cx="392113" cy="392113"/>
        </p:xfrm>
        <a:graphic>
          <a:graphicData uri="http://schemas.openxmlformats.org/presentationml/2006/ole">
            <mc:AlternateContent xmlns:mc="http://schemas.openxmlformats.org/markup-compatibility/2006">
              <mc:Choice xmlns:v="urn:schemas-microsoft-com:vml" Requires="v">
                <p:oleObj spid="_x0000_s330134" name="Equation" r:id="rId19" imgW="126725" imgH="126725" progId="Equation.DSMT4">
                  <p:embed/>
                </p:oleObj>
              </mc:Choice>
              <mc:Fallback>
                <p:oleObj name="Equation" r:id="rId19" imgW="126725" imgH="126725" progId="Equation.DSMT4">
                  <p:embed/>
                  <p:pic>
                    <p:nvPicPr>
                      <p:cNvPr id="37" name="Object 4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84363" y="5444630"/>
                        <a:ext cx="392113"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 name="Object 44"/>
          <p:cNvGraphicFramePr>
            <a:graphicFrameLocks noChangeAspect="1"/>
          </p:cNvGraphicFramePr>
          <p:nvPr/>
        </p:nvGraphicFramePr>
        <p:xfrm>
          <a:off x="5988050" y="5601793"/>
          <a:ext cx="392112" cy="549275"/>
        </p:xfrm>
        <a:graphic>
          <a:graphicData uri="http://schemas.openxmlformats.org/presentationml/2006/ole">
            <mc:AlternateContent xmlns:mc="http://schemas.openxmlformats.org/markup-compatibility/2006">
              <mc:Choice xmlns:v="urn:schemas-microsoft-com:vml" Requires="v">
                <p:oleObj spid="_x0000_s330135" name="Equation" r:id="rId21" imgW="126725" imgH="177415" progId="Equation.DSMT4">
                  <p:embed/>
                </p:oleObj>
              </mc:Choice>
              <mc:Fallback>
                <p:oleObj name="Equation" r:id="rId21" imgW="126725" imgH="177415" progId="Equation.DSMT4">
                  <p:embed/>
                  <p:pic>
                    <p:nvPicPr>
                      <p:cNvPr id="38" name="Object 4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88050" y="5601793"/>
                        <a:ext cx="39211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 name="Object 45"/>
          <p:cNvGraphicFramePr>
            <a:graphicFrameLocks noChangeAspect="1"/>
          </p:cNvGraphicFramePr>
          <p:nvPr/>
        </p:nvGraphicFramePr>
        <p:xfrm>
          <a:off x="5897562" y="4757689"/>
          <a:ext cx="431800" cy="511175"/>
        </p:xfrm>
        <a:graphic>
          <a:graphicData uri="http://schemas.openxmlformats.org/presentationml/2006/ole">
            <mc:AlternateContent xmlns:mc="http://schemas.openxmlformats.org/markup-compatibility/2006">
              <mc:Choice xmlns:v="urn:schemas-microsoft-com:vml" Requires="v">
                <p:oleObj spid="_x0000_s330136" name="Equation" r:id="rId23" imgW="139579" imgH="164957" progId="Equation.DSMT4">
                  <p:embed/>
                </p:oleObj>
              </mc:Choice>
              <mc:Fallback>
                <p:oleObj name="Equation" r:id="rId23" imgW="139579" imgH="164957" progId="Equation.DSMT4">
                  <p:embed/>
                  <p:pic>
                    <p:nvPicPr>
                      <p:cNvPr id="39" name="Object 4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897562" y="4757689"/>
                        <a:ext cx="4318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807931"/>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水轮机调节系统</a:t>
            </a:r>
          </a:p>
        </p:txBody>
      </p:sp>
      <p:sp>
        <p:nvSpPr>
          <p:cNvPr id="10"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8</a:t>
            </a:r>
            <a:endParaRPr lang="zh-CN" altLang="en-US" dirty="0"/>
          </a:p>
        </p:txBody>
      </p:sp>
      <p:sp>
        <p:nvSpPr>
          <p:cNvPr id="3" name="Rectangle 4"/>
          <p:cNvSpPr>
            <a:spLocks noChangeArrowheads="1"/>
          </p:cNvSpPr>
          <p:nvPr/>
        </p:nvSpPr>
        <p:spPr bwMode="auto">
          <a:xfrm>
            <a:off x="1871290" y="1196753"/>
            <a:ext cx="8185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水轮机调节系统的干扰主要为阶跃形式的负荷干扰 </a:t>
            </a:r>
          </a:p>
        </p:txBody>
      </p:sp>
      <p:graphicFrame>
        <p:nvGraphicFramePr>
          <p:cNvPr id="4" name="Object 5"/>
          <p:cNvGraphicFramePr>
            <a:graphicFrameLocks noChangeAspect="1"/>
          </p:cNvGraphicFramePr>
          <p:nvPr/>
        </p:nvGraphicFramePr>
        <p:xfrm>
          <a:off x="4608140" y="1844824"/>
          <a:ext cx="1079500" cy="566738"/>
        </p:xfrm>
        <a:graphic>
          <a:graphicData uri="http://schemas.openxmlformats.org/presentationml/2006/ole">
            <mc:AlternateContent xmlns:mc="http://schemas.openxmlformats.org/markup-compatibility/2006">
              <mc:Choice xmlns:v="urn:schemas-microsoft-com:vml" Requires="v">
                <p:oleObj spid="_x0000_s330865" name="Equation" r:id="rId3" imgW="380835" imgH="203112" progId="Equation.DSMT4">
                  <p:embed/>
                </p:oleObj>
              </mc:Choice>
              <mc:Fallback>
                <p:oleObj name="Equation" r:id="rId3" imgW="380835" imgH="203112" progId="Equation.DSMT4">
                  <p:embed/>
                  <p:pic>
                    <p:nvPicPr>
                      <p:cNvPr id="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140" y="1844824"/>
                        <a:ext cx="10795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8"/>
          <p:cNvGraphicFramePr>
            <a:graphicFrameLocks noChangeAspect="1"/>
          </p:cNvGraphicFramePr>
          <p:nvPr>
            <p:extLst>
              <p:ext uri="{D42A27DB-BD31-4B8C-83A1-F6EECF244321}">
                <p14:modId xmlns:p14="http://schemas.microsoft.com/office/powerpoint/2010/main" val="1087186887"/>
              </p:ext>
            </p:extLst>
          </p:nvPr>
        </p:nvGraphicFramePr>
        <p:xfrm>
          <a:off x="4295775" y="3997325"/>
          <a:ext cx="3816350" cy="1682750"/>
        </p:xfrm>
        <a:graphic>
          <a:graphicData uri="http://schemas.openxmlformats.org/presentationml/2006/ole">
            <mc:AlternateContent xmlns:mc="http://schemas.openxmlformats.org/markup-compatibility/2006">
              <mc:Choice xmlns:v="urn:schemas-microsoft-com:vml" Requires="v">
                <p:oleObj spid="_x0000_s330866" name="Equation" r:id="rId5" imgW="1269720" imgH="558720" progId="Equation.DSMT4">
                  <p:embed/>
                </p:oleObj>
              </mc:Choice>
              <mc:Fallback>
                <p:oleObj name="Equation" r:id="rId5" imgW="1269720" imgH="558720" progId="Equation.DSMT4">
                  <p:embed/>
                  <p:pic>
                    <p:nvPicPr>
                      <p:cNvPr id="5" name="Object 8"/>
                      <p:cNvPicPr>
                        <a:picLocks noChangeAspect="1" noChangeArrowheads="1"/>
                      </p:cNvPicPr>
                      <p:nvPr/>
                    </p:nvPicPr>
                    <p:blipFill>
                      <a:blip r:embed="rId6"/>
                      <a:srcRect/>
                      <a:stretch>
                        <a:fillRect/>
                      </a:stretch>
                    </p:blipFill>
                    <p:spPr bwMode="auto">
                      <a:xfrm>
                        <a:off x="4295775" y="3997325"/>
                        <a:ext cx="381635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2457513252"/>
              </p:ext>
            </p:extLst>
          </p:nvPr>
        </p:nvGraphicFramePr>
        <p:xfrm>
          <a:off x="5015706" y="5733257"/>
          <a:ext cx="2160588" cy="676275"/>
        </p:xfrm>
        <a:graphic>
          <a:graphicData uri="http://schemas.openxmlformats.org/presentationml/2006/ole">
            <mc:AlternateContent xmlns:mc="http://schemas.openxmlformats.org/markup-compatibility/2006">
              <mc:Choice xmlns:v="urn:schemas-microsoft-com:vml" Requires="v">
                <p:oleObj spid="_x0000_s330867" name="Equation" r:id="rId7" imgW="761669" imgH="241195" progId="Equation.DSMT4">
                  <p:embed/>
                </p:oleObj>
              </mc:Choice>
              <mc:Fallback>
                <p:oleObj name="Equation" r:id="rId7" imgW="761669" imgH="241195" progId="Equation.DSMT4">
                  <p:embed/>
                  <p:pic>
                    <p:nvPicPr>
                      <p:cNvPr id="6"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5706" y="5733257"/>
                        <a:ext cx="21605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11"/>
          <p:cNvSpPr>
            <a:spLocks noChangeArrowheads="1"/>
          </p:cNvSpPr>
          <p:nvPr/>
        </p:nvSpPr>
        <p:spPr bwMode="auto">
          <a:xfrm>
            <a:off x="1897690" y="3312494"/>
            <a:ext cx="78488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400" dirty="0">
                <a:latin typeface="+mn-ea"/>
                <a:ea typeface="+mn-ea"/>
              </a:rPr>
              <a:t>可将两种方式的状态方程写成如下形式的齐次状态方程： </a:t>
            </a:r>
          </a:p>
        </p:txBody>
      </p:sp>
      <p:sp>
        <p:nvSpPr>
          <p:cNvPr id="8" name="Text Box 12"/>
          <p:cNvSpPr txBox="1">
            <a:spLocks noChangeArrowheads="1"/>
          </p:cNvSpPr>
          <p:nvPr/>
        </p:nvSpPr>
        <p:spPr bwMode="auto">
          <a:xfrm>
            <a:off x="1871291" y="2564731"/>
            <a:ext cx="5040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50000"/>
              </a:spcBef>
              <a:buClrTx/>
              <a:buFontTx/>
              <a:buNone/>
            </a:pPr>
            <a:r>
              <a:rPr lang="zh-CN" altLang="en-US" sz="2800">
                <a:solidFill>
                  <a:srgbClr val="FF0000"/>
                </a:solidFill>
                <a:latin typeface="+mn-ea"/>
                <a:ea typeface="+mn-ea"/>
              </a:rPr>
              <a:t>为避免计算中求矩阵的逆</a:t>
            </a:r>
          </a:p>
        </p:txBody>
      </p:sp>
    </p:spTree>
    <p:extLst>
      <p:ext uri="{BB962C8B-B14F-4D97-AF65-F5344CB8AC3E}">
        <p14:creationId xmlns:p14="http://schemas.microsoft.com/office/powerpoint/2010/main" val="2279372018"/>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
          <p:cNvGraphicFramePr>
            <a:graphicFrameLocks noChangeAspect="1"/>
          </p:cNvGraphicFramePr>
          <p:nvPr>
            <p:extLst>
              <p:ext uri="{D42A27DB-BD31-4B8C-83A1-F6EECF244321}">
                <p14:modId xmlns:p14="http://schemas.microsoft.com/office/powerpoint/2010/main" val="2230877107"/>
              </p:ext>
            </p:extLst>
          </p:nvPr>
        </p:nvGraphicFramePr>
        <p:xfrm>
          <a:off x="3940209" y="5877273"/>
          <a:ext cx="4032448" cy="641051"/>
        </p:xfrm>
        <a:graphic>
          <a:graphicData uri="http://schemas.openxmlformats.org/presentationml/2006/ole">
            <mc:AlternateContent xmlns:mc="http://schemas.openxmlformats.org/markup-compatibility/2006">
              <mc:Choice xmlns:v="urn:schemas-microsoft-com:vml" Requires="v">
                <p:oleObj spid="_x0000_s331874" name="Equation" r:id="rId3" imgW="1916868" imgH="304668" progId="Equation.DSMT4">
                  <p:embed/>
                </p:oleObj>
              </mc:Choice>
              <mc:Fallback>
                <p:oleObj name="Equation" r:id="rId3" imgW="1916868" imgH="304668" progId="Equation.DSMT4">
                  <p:embed/>
                  <p:pic>
                    <p:nvPicPr>
                      <p:cNvPr id="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0209" y="5877273"/>
                        <a:ext cx="4032448" cy="641051"/>
                      </a:xfrm>
                      <a:prstGeom prst="rect">
                        <a:avLst/>
                      </a:prstGeom>
                      <a:noFill/>
                      <a:ln>
                        <a:noFill/>
                      </a:ln>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141388611"/>
              </p:ext>
            </p:extLst>
          </p:nvPr>
        </p:nvGraphicFramePr>
        <p:xfrm>
          <a:off x="3628827" y="3645024"/>
          <a:ext cx="4327302" cy="2088008"/>
        </p:xfrm>
        <a:graphic>
          <a:graphicData uri="http://schemas.openxmlformats.org/presentationml/2006/ole">
            <mc:AlternateContent xmlns:mc="http://schemas.openxmlformats.org/markup-compatibility/2006">
              <mc:Choice xmlns:v="urn:schemas-microsoft-com:vml" Requires="v">
                <p:oleObj spid="_x0000_s331875" name="Equation" r:id="rId5" imgW="2743200" imgH="1320800" progId="Equation.DSMT4">
                  <p:embed/>
                </p:oleObj>
              </mc:Choice>
              <mc:Fallback>
                <p:oleObj name="Equation" r:id="rId5" imgW="2743200" imgH="1320800" progId="Equation.DSMT4">
                  <p:embed/>
                  <p:pic>
                    <p:nvPicPr>
                      <p:cNvPr id="6"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8827" y="3645024"/>
                        <a:ext cx="4327302" cy="2088008"/>
                      </a:xfrm>
                      <a:prstGeom prst="rect">
                        <a:avLst/>
                      </a:prstGeom>
                      <a:noFill/>
                      <a:ln>
                        <a:noFill/>
                      </a:ln>
                    </p:spPr>
                  </p:pic>
                </p:oleObj>
              </mc:Fallback>
            </mc:AlternateContent>
          </a:graphicData>
        </a:graphic>
      </p:graphicFrame>
      <p:sp>
        <p:nvSpPr>
          <p:cNvPr id="3" name="标题 2"/>
          <p:cNvSpPr>
            <a:spLocks noGrp="1"/>
          </p:cNvSpPr>
          <p:nvPr>
            <p:ph type="title"/>
          </p:nvPr>
        </p:nvSpPr>
        <p:spPr/>
        <p:txBody>
          <a:bodyPr/>
          <a:lstStyle/>
          <a:p>
            <a:r>
              <a:rPr lang="zh-CN" altLang="en-US" dirty="0"/>
              <a:t>水轮机调节系统</a:t>
            </a:r>
          </a:p>
        </p:txBody>
      </p:sp>
      <p:sp>
        <p:nvSpPr>
          <p:cNvPr id="8"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8</a:t>
            </a:r>
            <a:endParaRPr lang="zh-CN" altLang="en-US" dirty="0"/>
          </a:p>
        </p:txBody>
      </p:sp>
      <p:graphicFrame>
        <p:nvGraphicFramePr>
          <p:cNvPr id="9" name="Object 5">
            <a:extLst>
              <a:ext uri="{FF2B5EF4-FFF2-40B4-BE49-F238E27FC236}">
                <a16:creationId xmlns:a16="http://schemas.microsoft.com/office/drawing/2014/main" id="{05139EEB-F72D-4777-9738-D9CF48845CA4}"/>
              </a:ext>
            </a:extLst>
          </p:cNvPr>
          <p:cNvGraphicFramePr>
            <a:graphicFrameLocks noChangeAspect="1"/>
          </p:cNvGraphicFramePr>
          <p:nvPr>
            <p:extLst>
              <p:ext uri="{D42A27DB-BD31-4B8C-83A1-F6EECF244321}">
                <p14:modId xmlns:p14="http://schemas.microsoft.com/office/powerpoint/2010/main" val="3648912688"/>
              </p:ext>
            </p:extLst>
          </p:nvPr>
        </p:nvGraphicFramePr>
        <p:xfrm>
          <a:off x="2423593" y="1268760"/>
          <a:ext cx="7065683" cy="2160240"/>
        </p:xfrm>
        <a:graphic>
          <a:graphicData uri="http://schemas.openxmlformats.org/presentationml/2006/ole">
            <mc:AlternateContent xmlns:mc="http://schemas.openxmlformats.org/markup-compatibility/2006">
              <mc:Choice xmlns:v="urn:schemas-microsoft-com:vml" Requires="v">
                <p:oleObj spid="_x0000_s331876" name="Equation" r:id="rId7" imgW="3581400" imgH="1092200" progId="Equation.DSMT4">
                  <p:embed/>
                </p:oleObj>
              </mc:Choice>
              <mc:Fallback>
                <p:oleObj name="Equation" r:id="rId7" imgW="3581400" imgH="1092200" progId="Equation.DSMT4">
                  <p:embed/>
                  <p:pic>
                    <p:nvPicPr>
                      <p:cNvPr id="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3593" y="1268760"/>
                        <a:ext cx="7065683" cy="21602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49990990"/>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水轮机调节系统</a:t>
            </a:r>
          </a:p>
        </p:txBody>
      </p:sp>
      <p:sp>
        <p:nvSpPr>
          <p:cNvPr id="8"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8</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2603416073"/>
              </p:ext>
            </p:extLst>
          </p:nvPr>
        </p:nvGraphicFramePr>
        <p:xfrm>
          <a:off x="3143672" y="5930184"/>
          <a:ext cx="5040560" cy="895657"/>
        </p:xfrm>
        <a:graphic>
          <a:graphicData uri="http://schemas.openxmlformats.org/presentationml/2006/ole">
            <mc:AlternateContent xmlns:mc="http://schemas.openxmlformats.org/markup-compatibility/2006">
              <mc:Choice xmlns:v="urn:schemas-microsoft-com:vml" Requires="v">
                <p:oleObj spid="_x0000_s332898" name="Equation" r:id="rId3" imgW="1714500" imgH="304800" progId="Equation.DSMT4">
                  <p:embed/>
                </p:oleObj>
              </mc:Choice>
              <mc:Fallback>
                <p:oleObj name="Equation" r:id="rId3" imgW="1714500" imgH="304800" progId="Equation.DSMT4">
                  <p:embed/>
                  <p:pic>
                    <p:nvPicPr>
                      <p:cNvPr id="3"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672" y="5930184"/>
                        <a:ext cx="5040560" cy="895657"/>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152781058"/>
              </p:ext>
            </p:extLst>
          </p:nvPr>
        </p:nvGraphicFramePr>
        <p:xfrm>
          <a:off x="3719736" y="3736405"/>
          <a:ext cx="3744416" cy="2171466"/>
        </p:xfrm>
        <a:graphic>
          <a:graphicData uri="http://schemas.openxmlformats.org/presentationml/2006/ole">
            <mc:AlternateContent xmlns:mc="http://schemas.openxmlformats.org/markup-compatibility/2006">
              <mc:Choice xmlns:v="urn:schemas-microsoft-com:vml" Requires="v">
                <p:oleObj spid="_x0000_s332899" name="Equation" r:id="rId5" imgW="1968500" imgH="1143000" progId="Equation.DSMT4">
                  <p:embed/>
                </p:oleObj>
              </mc:Choice>
              <mc:Fallback>
                <p:oleObj name="Equation" r:id="rId5" imgW="1968500" imgH="1143000" progId="Equation.DSMT4">
                  <p:embed/>
                  <p:pic>
                    <p:nvPicPr>
                      <p:cNvPr id="9"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9736" y="3736405"/>
                        <a:ext cx="3744416" cy="2171466"/>
                      </a:xfrm>
                      <a:prstGeom prst="rect">
                        <a:avLst/>
                      </a:prstGeom>
                      <a:noFill/>
                      <a:ln>
                        <a:noFill/>
                      </a:ln>
                    </p:spPr>
                  </p:pic>
                </p:oleObj>
              </mc:Fallback>
            </mc:AlternateContent>
          </a:graphicData>
        </a:graphic>
      </p:graphicFrame>
      <p:graphicFrame>
        <p:nvGraphicFramePr>
          <p:cNvPr id="10" name="Object 9">
            <a:extLst>
              <a:ext uri="{FF2B5EF4-FFF2-40B4-BE49-F238E27FC236}">
                <a16:creationId xmlns:a16="http://schemas.microsoft.com/office/drawing/2014/main" id="{6852C66A-9B80-4677-B9B8-324A4B51BB2C}"/>
              </a:ext>
            </a:extLst>
          </p:cNvPr>
          <p:cNvGraphicFramePr>
            <a:graphicFrameLocks noChangeAspect="1"/>
          </p:cNvGraphicFramePr>
          <p:nvPr>
            <p:extLst>
              <p:ext uri="{D42A27DB-BD31-4B8C-83A1-F6EECF244321}">
                <p14:modId xmlns:p14="http://schemas.microsoft.com/office/powerpoint/2010/main" val="1772533277"/>
              </p:ext>
            </p:extLst>
          </p:nvPr>
        </p:nvGraphicFramePr>
        <p:xfrm>
          <a:off x="2495601" y="1124744"/>
          <a:ext cx="6840760" cy="2447964"/>
        </p:xfrm>
        <a:graphic>
          <a:graphicData uri="http://schemas.openxmlformats.org/presentationml/2006/ole">
            <mc:AlternateContent xmlns:mc="http://schemas.openxmlformats.org/markup-compatibility/2006">
              <mc:Choice xmlns:v="urn:schemas-microsoft-com:vml" Requires="v">
                <p:oleObj spid="_x0000_s332900" name="Equation" r:id="rId7" imgW="2616200" imgH="939800" progId="Equation.DSMT4">
                  <p:embed/>
                </p:oleObj>
              </mc:Choice>
              <mc:Fallback>
                <p:oleObj name="Equation" r:id="rId7" imgW="2616200" imgH="939800" progId="Equation.DSMT4">
                  <p:embed/>
                  <p:pic>
                    <p:nvPicPr>
                      <p:cNvPr id="1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5601" y="1124744"/>
                        <a:ext cx="6840760" cy="24479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5899342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160" dirty="0"/>
              <a:t>电气液压</a:t>
            </a:r>
            <a:r>
              <a:rPr lang="en-US" altLang="zh-CN" spc="160" dirty="0"/>
              <a:t>(PID)</a:t>
            </a:r>
            <a:r>
              <a:rPr lang="zh-CN" altLang="en-US" spc="160" dirty="0"/>
              <a:t>型调速器</a:t>
            </a:r>
          </a:p>
        </p:txBody>
      </p:sp>
      <p:sp>
        <p:nvSpPr>
          <p:cNvPr id="3" name="内容占位符 2">
            <a:extLst>
              <a:ext uri="{FF2B5EF4-FFF2-40B4-BE49-F238E27FC236}">
                <a16:creationId xmlns:a16="http://schemas.microsoft.com/office/drawing/2014/main" id="{0690A478-CE70-4A63-865C-99A9F948AEB8}"/>
              </a:ext>
            </a:extLst>
          </p:cNvPr>
          <p:cNvSpPr>
            <a:spLocks noGrp="1"/>
          </p:cNvSpPr>
          <p:nvPr>
            <p:ph sz="quarter" idx="13"/>
          </p:nvPr>
        </p:nvSpPr>
        <p:spPr>
          <a:xfrm>
            <a:off x="1271464" y="1207360"/>
            <a:ext cx="8207375" cy="503238"/>
          </a:xfrm>
        </p:spPr>
        <p:txBody>
          <a:bodyPr>
            <a:normAutofit fontScale="92500" lnSpcReduction="10000"/>
          </a:bodyPr>
          <a:lstStyle/>
          <a:p>
            <a:r>
              <a:rPr lang="zh-CN" altLang="en-US" dirty="0"/>
              <a:t>频率微分回路 </a:t>
            </a:r>
          </a:p>
        </p:txBody>
      </p:sp>
      <p:sp>
        <p:nvSpPr>
          <p:cNvPr id="9"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sp>
        <p:nvSpPr>
          <p:cNvPr id="5" name="Rectangle 3"/>
          <p:cNvSpPr>
            <a:spLocks noChangeArrowheads="1"/>
          </p:cNvSpPr>
          <p:nvPr/>
        </p:nvSpPr>
        <p:spPr bwMode="auto">
          <a:xfrm>
            <a:off x="1774800" y="1835450"/>
            <a:ext cx="8920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电液调速器中很容易引入</a:t>
            </a:r>
            <a:r>
              <a:rPr lang="zh-CN" altLang="en-US" sz="2800" dirty="0">
                <a:solidFill>
                  <a:srgbClr val="FF0000"/>
                </a:solidFill>
                <a:latin typeface="+mn-ea"/>
                <a:ea typeface="+mn-ea"/>
              </a:rPr>
              <a:t>频率微分回路</a:t>
            </a:r>
            <a:r>
              <a:rPr lang="zh-CN" altLang="en-US" sz="2800" dirty="0">
                <a:latin typeface="+mn-ea"/>
                <a:ea typeface="+mn-ea"/>
              </a:rPr>
              <a:t>，实现</a:t>
            </a:r>
            <a:r>
              <a:rPr lang="en-US" altLang="zh-CN" sz="2800" dirty="0">
                <a:solidFill>
                  <a:srgbClr val="FF0000"/>
                </a:solidFill>
                <a:latin typeface="+mn-ea"/>
                <a:ea typeface="+mn-ea"/>
              </a:rPr>
              <a:t>PID</a:t>
            </a:r>
            <a:r>
              <a:rPr lang="zh-CN" altLang="en-US" sz="2800" dirty="0">
                <a:solidFill>
                  <a:srgbClr val="FF0000"/>
                </a:solidFill>
                <a:latin typeface="+mn-ea"/>
                <a:ea typeface="+mn-ea"/>
              </a:rPr>
              <a:t>调节</a:t>
            </a:r>
            <a:r>
              <a:rPr lang="zh-CN" altLang="en-US" sz="2800" dirty="0">
                <a:latin typeface="+mn-ea"/>
                <a:ea typeface="+mn-ea"/>
              </a:rPr>
              <a:t>。 </a:t>
            </a:r>
          </a:p>
        </p:txBody>
      </p:sp>
      <p:sp>
        <p:nvSpPr>
          <p:cNvPr id="7" name="Rectangle 6"/>
          <p:cNvSpPr>
            <a:spLocks noChangeArrowheads="1"/>
          </p:cNvSpPr>
          <p:nvPr/>
        </p:nvSpPr>
        <p:spPr bwMode="auto">
          <a:xfrm>
            <a:off x="7590234" y="5790208"/>
            <a:ext cx="196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a:latin typeface="+mn-ea"/>
                <a:ea typeface="+mn-ea"/>
              </a:rPr>
              <a:t>运算放大器</a:t>
            </a:r>
          </a:p>
        </p:txBody>
      </p:sp>
      <p:sp>
        <p:nvSpPr>
          <p:cNvPr id="8" name="Line 7"/>
          <p:cNvSpPr>
            <a:spLocks noChangeShapeType="1"/>
          </p:cNvSpPr>
          <p:nvPr/>
        </p:nvSpPr>
        <p:spPr bwMode="auto">
          <a:xfrm>
            <a:off x="7608888" y="4365105"/>
            <a:ext cx="719360" cy="14251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10" name="图片 9">
            <a:extLst>
              <a:ext uri="{FF2B5EF4-FFF2-40B4-BE49-F238E27FC236}">
                <a16:creationId xmlns:a16="http://schemas.microsoft.com/office/drawing/2014/main" id="{6F5EA930-0B08-4F9F-AED2-D9733E8BFDDA}"/>
              </a:ext>
            </a:extLst>
          </p:cNvPr>
          <p:cNvPicPr>
            <a:picLocks noChangeAspect="1"/>
          </p:cNvPicPr>
          <p:nvPr/>
        </p:nvPicPr>
        <p:blipFill>
          <a:blip r:embed="rId2"/>
          <a:stretch>
            <a:fillRect/>
          </a:stretch>
        </p:blipFill>
        <p:spPr>
          <a:xfrm>
            <a:off x="2783632" y="2479414"/>
            <a:ext cx="6974160" cy="3031625"/>
          </a:xfrm>
          <a:prstGeom prst="rect">
            <a:avLst/>
          </a:prstGeom>
        </p:spPr>
      </p:pic>
    </p:spTree>
    <p:extLst>
      <p:ext uri="{BB962C8B-B14F-4D97-AF65-F5344CB8AC3E}">
        <p14:creationId xmlns:p14="http://schemas.microsoft.com/office/powerpoint/2010/main" val="58474001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电气液压</a:t>
            </a:r>
            <a:r>
              <a:rPr lang="en-US" altLang="zh-CN" spc="0" dirty="0"/>
              <a:t>(PID)</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graphicFrame>
        <p:nvGraphicFramePr>
          <p:cNvPr id="5" name="Object 3"/>
          <p:cNvGraphicFramePr>
            <a:graphicFrameLocks noChangeAspect="1"/>
          </p:cNvGraphicFramePr>
          <p:nvPr/>
        </p:nvGraphicFramePr>
        <p:xfrm>
          <a:off x="3792538" y="1509794"/>
          <a:ext cx="3383583" cy="1343142"/>
        </p:xfrm>
        <a:graphic>
          <a:graphicData uri="http://schemas.openxmlformats.org/presentationml/2006/ole">
            <mc:AlternateContent xmlns:mc="http://schemas.openxmlformats.org/markup-compatibility/2006">
              <mc:Choice xmlns:v="urn:schemas-microsoft-com:vml" Requires="v">
                <p:oleObj spid="_x0000_s348180" name="Equation" r:id="rId3" imgW="1129810" imgH="444307" progId="Equation.DSMT4">
                  <p:embed/>
                </p:oleObj>
              </mc:Choice>
              <mc:Fallback>
                <p:oleObj name="Equation" r:id="rId3" imgW="1129810" imgH="444307" progId="Equation.DSMT4">
                  <p:embed/>
                  <p:pic>
                    <p:nvPicPr>
                      <p:cNvPr id="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8" y="1509794"/>
                        <a:ext cx="3383583" cy="1343142"/>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nvGraphicFramePr>
        <p:xfrm>
          <a:off x="6743700" y="2996953"/>
          <a:ext cx="3467100" cy="835025"/>
        </p:xfrm>
        <a:graphic>
          <a:graphicData uri="http://schemas.openxmlformats.org/presentationml/2006/ole">
            <mc:AlternateContent xmlns:mc="http://schemas.openxmlformats.org/markup-compatibility/2006">
              <mc:Choice xmlns:v="urn:schemas-microsoft-com:vml" Requires="v">
                <p:oleObj spid="_x0000_s348181" name="Equation" r:id="rId5" imgW="952087" imgH="228501" progId="Equation.DSMT4">
                  <p:embed/>
                </p:oleObj>
              </mc:Choice>
              <mc:Fallback>
                <p:oleObj name="Equation" r:id="rId5" imgW="952087" imgH="228501" progId="Equation.DSMT4">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3700" y="2996953"/>
                        <a:ext cx="34671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7"/>
          <p:cNvGraphicFramePr>
            <a:graphicFrameLocks noChangeAspect="1"/>
          </p:cNvGraphicFramePr>
          <p:nvPr/>
        </p:nvGraphicFramePr>
        <p:xfrm>
          <a:off x="2557486" y="4001908"/>
          <a:ext cx="7210922" cy="2595445"/>
        </p:xfrm>
        <a:graphic>
          <a:graphicData uri="http://schemas.openxmlformats.org/presentationml/2006/ole">
            <mc:AlternateContent xmlns:mc="http://schemas.openxmlformats.org/markup-compatibility/2006">
              <mc:Choice xmlns:v="urn:schemas-microsoft-com:vml" Requires="v">
                <p:oleObj spid="_x0000_s348182" name="Equation" r:id="rId7" imgW="2603500" imgH="939800" progId="Equation.DSMT4">
                  <p:embed/>
                </p:oleObj>
              </mc:Choice>
              <mc:Fallback>
                <p:oleObj name="Equation" r:id="rId7" imgW="2603500" imgH="939800" progId="Equation.DSMT4">
                  <p:embed/>
                  <p:pic>
                    <p:nvPicPr>
                      <p:cNvPr id="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7486" y="4001908"/>
                        <a:ext cx="7210922" cy="2595445"/>
                      </a:xfrm>
                      <a:prstGeom prst="rect">
                        <a:avLst/>
                      </a:prstGeom>
                      <a:noFill/>
                      <a:ln>
                        <a:noFill/>
                      </a:ln>
                    </p:spPr>
                  </p:pic>
                </p:oleObj>
              </mc:Fallback>
            </mc:AlternateContent>
          </a:graphicData>
        </a:graphic>
      </p:graphicFrame>
      <p:sp>
        <p:nvSpPr>
          <p:cNvPr id="8" name="Rectangle 9"/>
          <p:cNvSpPr>
            <a:spLocks noChangeArrowheads="1"/>
          </p:cNvSpPr>
          <p:nvPr/>
        </p:nvSpPr>
        <p:spPr bwMode="auto">
          <a:xfrm>
            <a:off x="2135189" y="3212853"/>
            <a:ext cx="4537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流过</a:t>
            </a:r>
            <a:r>
              <a:rPr lang="en-US" altLang="zh-CN" sz="2800" dirty="0">
                <a:latin typeface="+mn-ea"/>
                <a:ea typeface="+mn-ea"/>
              </a:rPr>
              <a:t>R</a:t>
            </a:r>
            <a:r>
              <a:rPr lang="en-US" altLang="zh-CN" sz="2800" baseline="-25000" dirty="0">
                <a:latin typeface="+mn-ea"/>
                <a:ea typeface="+mn-ea"/>
              </a:rPr>
              <a:t>2</a:t>
            </a:r>
            <a:r>
              <a:rPr lang="zh-CN" altLang="en-US" sz="2800" dirty="0">
                <a:latin typeface="+mn-ea"/>
                <a:ea typeface="+mn-ea"/>
              </a:rPr>
              <a:t>和</a:t>
            </a:r>
            <a:r>
              <a:rPr lang="en-US" altLang="zh-CN" sz="2800" dirty="0">
                <a:latin typeface="+mn-ea"/>
                <a:ea typeface="+mn-ea"/>
              </a:rPr>
              <a:t>R</a:t>
            </a:r>
            <a:r>
              <a:rPr lang="en-US" altLang="zh-CN" sz="2800" baseline="-25000" dirty="0">
                <a:latin typeface="+mn-ea"/>
                <a:ea typeface="+mn-ea"/>
              </a:rPr>
              <a:t>3</a:t>
            </a:r>
            <a:r>
              <a:rPr lang="zh-CN" altLang="en-US" sz="2800" dirty="0">
                <a:latin typeface="+mn-ea"/>
                <a:ea typeface="+mn-ea"/>
              </a:rPr>
              <a:t>的电流近似相等</a:t>
            </a:r>
          </a:p>
        </p:txBody>
      </p:sp>
    </p:spTree>
    <p:extLst>
      <p:ext uri="{BB962C8B-B14F-4D97-AF65-F5344CB8AC3E}">
        <p14:creationId xmlns:p14="http://schemas.microsoft.com/office/powerpoint/2010/main" val="26727629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电气液压</a:t>
            </a:r>
            <a:r>
              <a:rPr lang="en-US" altLang="zh-CN" spc="0" dirty="0"/>
              <a:t>(PID)</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graphicFrame>
        <p:nvGraphicFramePr>
          <p:cNvPr id="5" name="Object 2"/>
          <p:cNvGraphicFramePr>
            <a:graphicFrameLocks noChangeAspect="1"/>
          </p:cNvGraphicFramePr>
          <p:nvPr/>
        </p:nvGraphicFramePr>
        <p:xfrm>
          <a:off x="2837716" y="1340768"/>
          <a:ext cx="1759536" cy="720080"/>
        </p:xfrm>
        <a:graphic>
          <a:graphicData uri="http://schemas.openxmlformats.org/presentationml/2006/ole">
            <mc:AlternateContent xmlns:mc="http://schemas.openxmlformats.org/markup-compatibility/2006">
              <mc:Choice xmlns:v="urn:schemas-microsoft-com:vml" Requires="v">
                <p:oleObj spid="_x0000_s349210" name="Equation" r:id="rId3" imgW="558800" imgH="228600" progId="Equation.DSMT4">
                  <p:embed/>
                </p:oleObj>
              </mc:Choice>
              <mc:Fallback>
                <p:oleObj name="Equation" r:id="rId3" imgW="558800" imgH="228600"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7716" y="1340768"/>
                        <a:ext cx="1759536" cy="720080"/>
                      </a:xfrm>
                      <a:prstGeom prst="rect">
                        <a:avLst/>
                      </a:prstGeom>
                      <a:noFill/>
                      <a:ln>
                        <a:noFill/>
                      </a:ln>
                    </p:spPr>
                  </p:pic>
                </p:oleObj>
              </mc:Fallback>
            </mc:AlternateContent>
          </a:graphicData>
        </a:graphic>
      </p:graphicFrame>
      <p:graphicFrame>
        <p:nvGraphicFramePr>
          <p:cNvPr id="6" name="Object 4"/>
          <p:cNvGraphicFramePr>
            <a:graphicFrameLocks noChangeAspect="1"/>
          </p:cNvGraphicFramePr>
          <p:nvPr/>
        </p:nvGraphicFramePr>
        <p:xfrm>
          <a:off x="2829273" y="2034694"/>
          <a:ext cx="2330624" cy="1106274"/>
        </p:xfrm>
        <a:graphic>
          <a:graphicData uri="http://schemas.openxmlformats.org/presentationml/2006/ole">
            <mc:AlternateContent xmlns:mc="http://schemas.openxmlformats.org/markup-compatibility/2006">
              <mc:Choice xmlns:v="urn:schemas-microsoft-com:vml" Requires="v">
                <p:oleObj spid="_x0000_s349211" name="Equation" r:id="rId5" imgW="901309" imgH="431613" progId="Equation.DSMT4">
                  <p:embed/>
                </p:oleObj>
              </mc:Choice>
              <mc:Fallback>
                <p:oleObj name="Equation" r:id="rId5" imgW="901309" imgH="431613" progId="Equation.DSMT4">
                  <p:embed/>
                  <p:pic>
                    <p:nvPicPr>
                      <p:cNvPr id="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9273" y="2034694"/>
                        <a:ext cx="2330624" cy="1106274"/>
                      </a:xfrm>
                      <a:prstGeom prst="rect">
                        <a:avLst/>
                      </a:prstGeom>
                      <a:noFill/>
                      <a:ln>
                        <a:noFill/>
                      </a:ln>
                    </p:spPr>
                  </p:pic>
                </p:oleObj>
              </mc:Fallback>
            </mc:AlternateContent>
          </a:graphicData>
        </a:graphic>
      </p:graphicFrame>
      <p:sp>
        <p:nvSpPr>
          <p:cNvPr id="7" name="Rectangle 6"/>
          <p:cNvSpPr>
            <a:spLocks noChangeArrowheads="1"/>
          </p:cNvSpPr>
          <p:nvPr/>
        </p:nvSpPr>
        <p:spPr bwMode="auto">
          <a:xfrm>
            <a:off x="4901034" y="1397720"/>
            <a:ext cx="2851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为加速时间常数 </a:t>
            </a:r>
          </a:p>
        </p:txBody>
      </p:sp>
      <p:sp>
        <p:nvSpPr>
          <p:cNvPr id="8" name="Rectangle 7"/>
          <p:cNvSpPr>
            <a:spLocks noChangeArrowheads="1"/>
          </p:cNvSpPr>
          <p:nvPr/>
        </p:nvSpPr>
        <p:spPr bwMode="auto">
          <a:xfrm>
            <a:off x="5672121" y="2251448"/>
            <a:ext cx="2851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为惯性时间常数 </a:t>
            </a:r>
          </a:p>
        </p:txBody>
      </p:sp>
      <p:graphicFrame>
        <p:nvGraphicFramePr>
          <p:cNvPr id="9" name="Object 8"/>
          <p:cNvGraphicFramePr>
            <a:graphicFrameLocks noChangeAspect="1"/>
          </p:cNvGraphicFramePr>
          <p:nvPr/>
        </p:nvGraphicFramePr>
        <p:xfrm>
          <a:off x="2783410" y="3213282"/>
          <a:ext cx="2200249" cy="629063"/>
        </p:xfrm>
        <a:graphic>
          <a:graphicData uri="http://schemas.openxmlformats.org/presentationml/2006/ole">
            <mc:AlternateContent xmlns:mc="http://schemas.openxmlformats.org/markup-compatibility/2006">
              <mc:Choice xmlns:v="urn:schemas-microsoft-com:vml" Requires="v">
                <p:oleObj spid="_x0000_s349212" name="Equation" r:id="rId7" imgW="800100" imgH="228600" progId="Equation.DSMT4">
                  <p:embed/>
                </p:oleObj>
              </mc:Choice>
              <mc:Fallback>
                <p:oleObj name="Equation" r:id="rId7" imgW="800100" imgH="228600" progId="Equation.DSMT4">
                  <p:embed/>
                  <p:pic>
                    <p:nvPicPr>
                      <p:cNvPr id="9"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3410" y="3213282"/>
                        <a:ext cx="2200249" cy="629063"/>
                      </a:xfrm>
                      <a:prstGeom prst="rect">
                        <a:avLst/>
                      </a:prstGeom>
                      <a:noFill/>
                      <a:ln>
                        <a:noFill/>
                      </a:ln>
                    </p:spPr>
                  </p:pic>
                </p:oleObj>
              </mc:Fallback>
            </mc:AlternateContent>
          </a:graphicData>
        </a:graphic>
      </p:graphicFrame>
      <p:graphicFrame>
        <p:nvGraphicFramePr>
          <p:cNvPr id="10" name="Object 10"/>
          <p:cNvGraphicFramePr>
            <a:graphicFrameLocks noChangeAspect="1"/>
          </p:cNvGraphicFramePr>
          <p:nvPr/>
        </p:nvGraphicFramePr>
        <p:xfrm>
          <a:off x="5696015" y="2837949"/>
          <a:ext cx="3024659" cy="1379726"/>
        </p:xfrm>
        <a:graphic>
          <a:graphicData uri="http://schemas.openxmlformats.org/presentationml/2006/ole">
            <mc:AlternateContent xmlns:mc="http://schemas.openxmlformats.org/markup-compatibility/2006">
              <mc:Choice xmlns:v="urn:schemas-microsoft-com:vml" Requires="v">
                <p:oleObj spid="_x0000_s349213" name="Equation" r:id="rId9" imgW="977476" imgH="444307" progId="Equation.DSMT4">
                  <p:embed/>
                </p:oleObj>
              </mc:Choice>
              <mc:Fallback>
                <p:oleObj name="Equation" r:id="rId9" imgW="977476" imgH="444307" progId="Equation.DSMT4">
                  <p:embed/>
                  <p:pic>
                    <p:nvPicPr>
                      <p:cNvPr id="1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6015" y="2837949"/>
                        <a:ext cx="3024659" cy="1379726"/>
                      </a:xfrm>
                      <a:prstGeom prst="rect">
                        <a:avLst/>
                      </a:prstGeom>
                      <a:noFill/>
                      <a:ln>
                        <a:noFill/>
                      </a:ln>
                    </p:spPr>
                  </p:pic>
                </p:oleObj>
              </mc:Fallback>
            </mc:AlternateContent>
          </a:graphicData>
        </a:graphic>
      </p:graphicFrame>
      <p:sp>
        <p:nvSpPr>
          <p:cNvPr id="11" name="Rectangle 12"/>
          <p:cNvSpPr>
            <a:spLocks noChangeArrowheads="1"/>
          </p:cNvSpPr>
          <p:nvPr/>
        </p:nvSpPr>
        <p:spPr bwMode="auto">
          <a:xfrm>
            <a:off x="1127448" y="4404322"/>
            <a:ext cx="10441160" cy="157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lnSpc>
                <a:spcPts val="4000"/>
              </a:lnSpc>
              <a:spcBef>
                <a:spcPct val="0"/>
              </a:spcBef>
              <a:buClrTx/>
              <a:buNone/>
            </a:pPr>
            <a:r>
              <a:rPr lang="zh-CN" altLang="en-US" sz="2400" dirty="0">
                <a:latin typeface="+mn-ea"/>
                <a:ea typeface="+mn-ea"/>
              </a:rPr>
              <a:t>频率微分环节输出频率的</a:t>
            </a:r>
            <a:r>
              <a:rPr lang="zh-CN" altLang="en-US" sz="2400" dirty="0">
                <a:solidFill>
                  <a:srgbClr val="FF0000"/>
                </a:solidFill>
                <a:latin typeface="+mn-ea"/>
                <a:ea typeface="+mn-ea"/>
              </a:rPr>
              <a:t>比例加微分</a:t>
            </a:r>
            <a:r>
              <a:rPr lang="zh-CN" altLang="en-US" sz="2400" dirty="0">
                <a:latin typeface="+mn-ea"/>
                <a:ea typeface="+mn-ea"/>
              </a:rPr>
              <a:t>信号，由调节原理可知，它可起到</a:t>
            </a:r>
            <a:r>
              <a:rPr lang="zh-CN" altLang="en-US" sz="2400" dirty="0">
                <a:solidFill>
                  <a:srgbClr val="FF0000"/>
                </a:solidFill>
                <a:latin typeface="+mn-ea"/>
                <a:ea typeface="+mn-ea"/>
              </a:rPr>
              <a:t>超前环节</a:t>
            </a:r>
            <a:r>
              <a:rPr lang="zh-CN" altLang="en-US" sz="2400" dirty="0">
                <a:latin typeface="+mn-ea"/>
                <a:ea typeface="+mn-ea"/>
              </a:rPr>
              <a:t>的作用，选取适当的</a:t>
            </a:r>
            <a:r>
              <a:rPr lang="zh-CN" altLang="en-US" sz="2400" dirty="0">
                <a:solidFill>
                  <a:srgbClr val="FF0000"/>
                </a:solidFill>
                <a:latin typeface="+mn-ea"/>
                <a:ea typeface="+mn-ea"/>
              </a:rPr>
              <a:t>加速时间常数</a:t>
            </a:r>
            <a:r>
              <a:rPr lang="zh-CN" altLang="en-US" sz="2400" dirty="0">
                <a:latin typeface="+mn-ea"/>
                <a:ea typeface="+mn-ea"/>
              </a:rPr>
              <a:t>可缩短调节过程，改善动态品质，扩大系统稳定域  </a:t>
            </a:r>
          </a:p>
        </p:txBody>
      </p:sp>
    </p:spTree>
    <p:extLst>
      <p:ext uri="{BB962C8B-B14F-4D97-AF65-F5344CB8AC3E}">
        <p14:creationId xmlns:p14="http://schemas.microsoft.com/office/powerpoint/2010/main" val="252115441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180" dirty="0"/>
              <a:t>电气液压</a:t>
            </a:r>
            <a:r>
              <a:rPr lang="en-US" altLang="zh-CN" spc="180" dirty="0"/>
              <a:t>(PID)</a:t>
            </a:r>
            <a:r>
              <a:rPr lang="zh-CN" altLang="en-US" spc="180" dirty="0"/>
              <a:t>型调速器</a:t>
            </a:r>
          </a:p>
        </p:txBody>
      </p:sp>
      <p:sp>
        <p:nvSpPr>
          <p:cNvPr id="3" name="内容占位符 2">
            <a:extLst>
              <a:ext uri="{FF2B5EF4-FFF2-40B4-BE49-F238E27FC236}">
                <a16:creationId xmlns:a16="http://schemas.microsoft.com/office/drawing/2014/main" id="{CBA968A9-0CA6-4C53-8138-1E4D7E34183E}"/>
              </a:ext>
            </a:extLst>
          </p:cNvPr>
          <p:cNvSpPr>
            <a:spLocks noGrp="1"/>
          </p:cNvSpPr>
          <p:nvPr>
            <p:ph sz="quarter" idx="13"/>
          </p:nvPr>
        </p:nvSpPr>
        <p:spPr/>
        <p:txBody>
          <a:bodyPr>
            <a:normAutofit fontScale="92500" lnSpcReduction="10000"/>
          </a:bodyPr>
          <a:lstStyle/>
          <a:p>
            <a:r>
              <a:rPr lang="zh-CN" altLang="en-US" dirty="0"/>
              <a:t>信号综合放大回路 </a:t>
            </a:r>
          </a:p>
        </p:txBody>
      </p:sp>
      <p:sp>
        <p:nvSpPr>
          <p:cNvPr id="7"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sp>
        <p:nvSpPr>
          <p:cNvPr id="5" name="Rectangle 4"/>
          <p:cNvSpPr>
            <a:spLocks noChangeArrowheads="1"/>
          </p:cNvSpPr>
          <p:nvPr/>
        </p:nvSpPr>
        <p:spPr bwMode="auto">
          <a:xfrm>
            <a:off x="838392" y="1789854"/>
            <a:ext cx="107291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目前电液调速器中多采用</a:t>
            </a:r>
            <a:r>
              <a:rPr lang="zh-CN" altLang="en-US" sz="2800" dirty="0">
                <a:solidFill>
                  <a:srgbClr val="FF0000"/>
                </a:solidFill>
                <a:latin typeface="+mn-ea"/>
                <a:ea typeface="+mn-ea"/>
              </a:rPr>
              <a:t>直流信号</a:t>
            </a:r>
            <a:r>
              <a:rPr lang="en-US" altLang="zh-CN" sz="2800" dirty="0">
                <a:latin typeface="+mn-ea"/>
                <a:ea typeface="+mn-ea"/>
              </a:rPr>
              <a:t>,</a:t>
            </a:r>
            <a:r>
              <a:rPr lang="zh-CN" altLang="en-US" sz="2800" dirty="0">
                <a:latin typeface="+mn-ea"/>
                <a:ea typeface="+mn-ea"/>
              </a:rPr>
              <a:t>信号综合方式有</a:t>
            </a:r>
            <a:r>
              <a:rPr lang="zh-CN" altLang="en-US" sz="2800" dirty="0">
                <a:solidFill>
                  <a:srgbClr val="FF0000"/>
                </a:solidFill>
                <a:latin typeface="+mn-ea"/>
                <a:ea typeface="+mn-ea"/>
              </a:rPr>
              <a:t>串联和并联</a:t>
            </a:r>
            <a:r>
              <a:rPr lang="zh-CN" altLang="en-US" sz="2800" dirty="0">
                <a:latin typeface="+mn-ea"/>
                <a:ea typeface="+mn-ea"/>
              </a:rPr>
              <a:t>两种。 </a:t>
            </a:r>
          </a:p>
        </p:txBody>
      </p:sp>
      <p:sp>
        <p:nvSpPr>
          <p:cNvPr id="9" name="文本框 8">
            <a:extLst>
              <a:ext uri="{FF2B5EF4-FFF2-40B4-BE49-F238E27FC236}">
                <a16:creationId xmlns:a16="http://schemas.microsoft.com/office/drawing/2014/main" id="{C140C429-E956-4C8C-A3E7-FC498513F324}"/>
              </a:ext>
            </a:extLst>
          </p:cNvPr>
          <p:cNvSpPr txBox="1"/>
          <p:nvPr/>
        </p:nvSpPr>
        <p:spPr>
          <a:xfrm>
            <a:off x="2855640" y="5877273"/>
            <a:ext cx="1440160" cy="461665"/>
          </a:xfrm>
          <a:prstGeom prst="rect">
            <a:avLst/>
          </a:prstGeom>
          <a:noFill/>
        </p:spPr>
        <p:txBody>
          <a:bodyPr wrap="square" rtlCol="0">
            <a:spAutoFit/>
          </a:bodyPr>
          <a:lstStyle/>
          <a:p>
            <a:pPr>
              <a:spcBef>
                <a:spcPts val="0"/>
              </a:spcBef>
            </a:pPr>
            <a:r>
              <a:rPr lang="zh-CN" altLang="en-US" sz="2400" dirty="0">
                <a:latin typeface="+mn-lt"/>
                <a:ea typeface="+mn-ea"/>
              </a:rPr>
              <a:t>串联回路</a:t>
            </a:r>
          </a:p>
        </p:txBody>
      </p:sp>
      <p:sp>
        <p:nvSpPr>
          <p:cNvPr id="10" name="文本框 9">
            <a:extLst>
              <a:ext uri="{FF2B5EF4-FFF2-40B4-BE49-F238E27FC236}">
                <a16:creationId xmlns:a16="http://schemas.microsoft.com/office/drawing/2014/main" id="{C98F8360-025A-44B6-8BFE-68B53E6ED809}"/>
              </a:ext>
            </a:extLst>
          </p:cNvPr>
          <p:cNvSpPr txBox="1"/>
          <p:nvPr/>
        </p:nvSpPr>
        <p:spPr>
          <a:xfrm>
            <a:off x="7464152" y="5892096"/>
            <a:ext cx="1440160" cy="461665"/>
          </a:xfrm>
          <a:prstGeom prst="rect">
            <a:avLst/>
          </a:prstGeom>
          <a:noFill/>
        </p:spPr>
        <p:txBody>
          <a:bodyPr wrap="square" rtlCol="0">
            <a:spAutoFit/>
          </a:bodyPr>
          <a:lstStyle/>
          <a:p>
            <a:pPr>
              <a:spcBef>
                <a:spcPts val="0"/>
              </a:spcBef>
            </a:pPr>
            <a:r>
              <a:rPr lang="zh-CN" altLang="en-US" sz="2400" dirty="0">
                <a:latin typeface="+mn-lt"/>
                <a:ea typeface="+mn-ea"/>
              </a:rPr>
              <a:t>并联回路</a:t>
            </a:r>
          </a:p>
        </p:txBody>
      </p:sp>
      <p:pic>
        <p:nvPicPr>
          <p:cNvPr id="12" name="图片 11">
            <a:extLst>
              <a:ext uri="{FF2B5EF4-FFF2-40B4-BE49-F238E27FC236}">
                <a16:creationId xmlns:a16="http://schemas.microsoft.com/office/drawing/2014/main" id="{602FCB21-C8A8-4C67-8467-BDB3A86D1A7C}"/>
              </a:ext>
            </a:extLst>
          </p:cNvPr>
          <p:cNvPicPr>
            <a:picLocks noChangeAspect="1"/>
          </p:cNvPicPr>
          <p:nvPr/>
        </p:nvPicPr>
        <p:blipFill>
          <a:blip r:embed="rId2"/>
          <a:stretch>
            <a:fillRect/>
          </a:stretch>
        </p:blipFill>
        <p:spPr>
          <a:xfrm>
            <a:off x="2534104" y="2751799"/>
            <a:ext cx="2586216" cy="2952328"/>
          </a:xfrm>
          <a:prstGeom prst="rect">
            <a:avLst/>
          </a:prstGeom>
        </p:spPr>
      </p:pic>
      <p:pic>
        <p:nvPicPr>
          <p:cNvPr id="14" name="图片 13">
            <a:extLst>
              <a:ext uri="{FF2B5EF4-FFF2-40B4-BE49-F238E27FC236}">
                <a16:creationId xmlns:a16="http://schemas.microsoft.com/office/drawing/2014/main" id="{1CD6DF07-AB18-4507-8694-D6B4E7A144F8}"/>
              </a:ext>
            </a:extLst>
          </p:cNvPr>
          <p:cNvPicPr>
            <a:picLocks noChangeAspect="1"/>
          </p:cNvPicPr>
          <p:nvPr/>
        </p:nvPicPr>
        <p:blipFill>
          <a:blip r:embed="rId3"/>
          <a:stretch>
            <a:fillRect/>
          </a:stretch>
        </p:blipFill>
        <p:spPr>
          <a:xfrm>
            <a:off x="5735961" y="2723392"/>
            <a:ext cx="4238207" cy="2758386"/>
          </a:xfrm>
          <a:prstGeom prst="rect">
            <a:avLst/>
          </a:prstGeom>
        </p:spPr>
      </p:pic>
    </p:spTree>
    <p:extLst>
      <p:ext uri="{BB962C8B-B14F-4D97-AF65-F5344CB8AC3E}">
        <p14:creationId xmlns:p14="http://schemas.microsoft.com/office/powerpoint/2010/main" val="141664967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电气液压</a:t>
            </a:r>
            <a:r>
              <a:rPr lang="en-US" altLang="zh-CN" spc="0" dirty="0"/>
              <a:t>(PID)</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sp>
        <p:nvSpPr>
          <p:cNvPr id="5" name="Rectangle 3"/>
          <p:cNvSpPr>
            <a:spLocks noChangeArrowheads="1"/>
          </p:cNvSpPr>
          <p:nvPr/>
        </p:nvSpPr>
        <p:spPr bwMode="auto">
          <a:xfrm>
            <a:off x="1271464" y="1476526"/>
            <a:ext cx="986509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串联综合回路中，为</a:t>
            </a:r>
            <a:r>
              <a:rPr lang="zh-CN" altLang="en-US" sz="2800" dirty="0">
                <a:solidFill>
                  <a:srgbClr val="FF0000"/>
                </a:solidFill>
                <a:latin typeface="+mn-ea"/>
                <a:ea typeface="+mn-ea"/>
              </a:rPr>
              <a:t>消除在综合时信号源内阻的不利影响</a:t>
            </a:r>
            <a:r>
              <a:rPr lang="zh-CN" altLang="en-US" sz="2800" dirty="0">
                <a:latin typeface="+mn-ea"/>
                <a:ea typeface="+mn-ea"/>
              </a:rPr>
              <a:t>，各信号的输出端，分别</a:t>
            </a:r>
            <a:r>
              <a:rPr lang="zh-CN" altLang="en-US" sz="2800" dirty="0">
                <a:solidFill>
                  <a:srgbClr val="FF0000"/>
                </a:solidFill>
                <a:latin typeface="+mn-ea"/>
                <a:ea typeface="+mn-ea"/>
              </a:rPr>
              <a:t>并联电阻</a:t>
            </a:r>
            <a:r>
              <a:rPr lang="zh-CN" altLang="en-US" sz="2800" dirty="0">
                <a:latin typeface="+mn-ea"/>
                <a:ea typeface="+mn-ea"/>
              </a:rPr>
              <a:t>，当它们的阻值与放大器的阻抗相比很小时，综合信号为： </a:t>
            </a:r>
          </a:p>
        </p:txBody>
      </p:sp>
      <p:graphicFrame>
        <p:nvGraphicFramePr>
          <p:cNvPr id="6" name="Object 4"/>
          <p:cNvGraphicFramePr>
            <a:graphicFrameLocks noChangeAspect="1"/>
          </p:cNvGraphicFramePr>
          <p:nvPr/>
        </p:nvGraphicFramePr>
        <p:xfrm>
          <a:off x="3503614" y="3105838"/>
          <a:ext cx="4896643" cy="971235"/>
        </p:xfrm>
        <a:graphic>
          <a:graphicData uri="http://schemas.openxmlformats.org/presentationml/2006/ole">
            <mc:AlternateContent xmlns:mc="http://schemas.openxmlformats.org/markup-compatibility/2006">
              <mc:Choice xmlns:v="urn:schemas-microsoft-com:vml" Requires="v">
                <p:oleObj spid="_x0000_s350222" name="Equation" r:id="rId3" imgW="1295400" imgH="254000" progId="Equation.DSMT4">
                  <p:embed/>
                </p:oleObj>
              </mc:Choice>
              <mc:Fallback>
                <p:oleObj name="Equation" r:id="rId3" imgW="1295400" imgH="254000" progId="Equation.DSMT4">
                  <p:embed/>
                  <p:pic>
                    <p:nvPicPr>
                      <p:cNvPr id="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614" y="3105838"/>
                        <a:ext cx="4896643" cy="971235"/>
                      </a:xfrm>
                      <a:prstGeom prst="rect">
                        <a:avLst/>
                      </a:prstGeom>
                      <a:noFill/>
                      <a:ln>
                        <a:noFill/>
                      </a:ln>
                    </p:spPr>
                  </p:pic>
                </p:oleObj>
              </mc:Fallback>
            </mc:AlternateContent>
          </a:graphicData>
        </a:graphic>
      </p:graphicFrame>
      <p:sp>
        <p:nvSpPr>
          <p:cNvPr id="7" name="Rectangle 6"/>
          <p:cNvSpPr>
            <a:spLocks noChangeArrowheads="1"/>
          </p:cNvSpPr>
          <p:nvPr/>
        </p:nvSpPr>
        <p:spPr bwMode="auto">
          <a:xfrm>
            <a:off x="1271464" y="4211042"/>
            <a:ext cx="9865096"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并联综合回路中，利用</a:t>
            </a:r>
            <a:r>
              <a:rPr lang="zh-CN" altLang="en-US" sz="2800" dirty="0">
                <a:solidFill>
                  <a:srgbClr val="FF0000"/>
                </a:solidFill>
                <a:latin typeface="+mn-ea"/>
                <a:ea typeface="+mn-ea"/>
              </a:rPr>
              <a:t>运算放大器</a:t>
            </a:r>
            <a:r>
              <a:rPr lang="zh-CN" altLang="en-US" sz="2800" dirty="0">
                <a:latin typeface="+mn-ea"/>
                <a:ea typeface="+mn-ea"/>
              </a:rPr>
              <a:t>进行加法运算并对信号进行放大。经综合放大器后的信号为： </a:t>
            </a:r>
          </a:p>
        </p:txBody>
      </p:sp>
      <p:graphicFrame>
        <p:nvGraphicFramePr>
          <p:cNvPr id="8" name="Object 7"/>
          <p:cNvGraphicFramePr>
            <a:graphicFrameLocks noChangeAspect="1"/>
          </p:cNvGraphicFramePr>
          <p:nvPr/>
        </p:nvGraphicFramePr>
        <p:xfrm>
          <a:off x="2805140" y="5224550"/>
          <a:ext cx="6459213" cy="1372802"/>
        </p:xfrm>
        <a:graphic>
          <a:graphicData uri="http://schemas.openxmlformats.org/presentationml/2006/ole">
            <mc:AlternateContent xmlns:mc="http://schemas.openxmlformats.org/markup-compatibility/2006">
              <mc:Choice xmlns:v="urn:schemas-microsoft-com:vml" Requires="v">
                <p:oleObj spid="_x0000_s350223" name="Equation" r:id="rId5" imgW="2108200" imgH="444500" progId="Equation.DSMT4">
                  <p:embed/>
                </p:oleObj>
              </mc:Choice>
              <mc:Fallback>
                <p:oleObj name="Equation" r:id="rId5" imgW="2108200" imgH="444500" progId="Equation.DSMT4">
                  <p:embed/>
                  <p:pic>
                    <p:nvPicPr>
                      <p:cNvPr id="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5140" y="5224550"/>
                        <a:ext cx="6459213" cy="137280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7089427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电气液压</a:t>
            </a:r>
            <a:r>
              <a:rPr lang="en-US" altLang="zh-CN" spc="0" dirty="0"/>
              <a:t>(PID)</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graphicFrame>
        <p:nvGraphicFramePr>
          <p:cNvPr id="5" name="Object 3"/>
          <p:cNvGraphicFramePr>
            <a:graphicFrameLocks noChangeAspect="1"/>
          </p:cNvGraphicFramePr>
          <p:nvPr/>
        </p:nvGraphicFramePr>
        <p:xfrm>
          <a:off x="2331740" y="1237382"/>
          <a:ext cx="4015359" cy="823466"/>
        </p:xfrm>
        <a:graphic>
          <a:graphicData uri="http://schemas.openxmlformats.org/presentationml/2006/ole">
            <mc:AlternateContent xmlns:mc="http://schemas.openxmlformats.org/markup-compatibility/2006">
              <mc:Choice xmlns:v="urn:schemas-microsoft-com:vml" Requires="v">
                <p:oleObj spid="_x0000_s351264" name="Equation" r:id="rId3" imgW="1117600" imgH="228600" progId="Equation.DSMT4">
                  <p:embed/>
                </p:oleObj>
              </mc:Choice>
              <mc:Fallback>
                <p:oleObj name="Equation" r:id="rId3" imgW="1117600" imgH="228600" progId="Equation.DSMT4">
                  <p:embed/>
                  <p:pic>
                    <p:nvPicPr>
                      <p:cNvPr id="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1740" y="1237382"/>
                        <a:ext cx="4015359" cy="823466"/>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nvGraphicFramePr>
        <p:xfrm>
          <a:off x="3414713" y="1997076"/>
          <a:ext cx="4672012" cy="1152525"/>
        </p:xfrm>
        <a:graphic>
          <a:graphicData uri="http://schemas.openxmlformats.org/presentationml/2006/ole">
            <mc:AlternateContent xmlns:mc="http://schemas.openxmlformats.org/markup-compatibility/2006">
              <mc:Choice xmlns:v="urn:schemas-microsoft-com:vml" Requires="v">
                <p:oleObj spid="_x0000_s351265" name="Equation" r:id="rId5" imgW="1612800" imgH="393480" progId="Equation.DSMT4">
                  <p:embed/>
                </p:oleObj>
              </mc:Choice>
              <mc:Fallback>
                <p:oleObj name="Equation" r:id="rId5" imgW="1612800" imgH="393480" progId="Equation.DSMT4">
                  <p:embed/>
                  <p:pic>
                    <p:nvPicPr>
                      <p:cNvPr id="6" name="Object 5"/>
                      <p:cNvPicPr>
                        <a:picLocks noChangeAspect="1" noChangeArrowheads="1"/>
                      </p:cNvPicPr>
                      <p:nvPr/>
                    </p:nvPicPr>
                    <p:blipFill>
                      <a:blip r:embed="rId6"/>
                      <a:srcRect/>
                      <a:stretch>
                        <a:fillRect/>
                      </a:stretch>
                    </p:blipFill>
                    <p:spPr bwMode="auto">
                      <a:xfrm>
                        <a:off x="3414713" y="1997076"/>
                        <a:ext cx="467201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7"/>
          <p:cNvGraphicFramePr>
            <a:graphicFrameLocks noChangeAspect="1"/>
          </p:cNvGraphicFramePr>
          <p:nvPr/>
        </p:nvGraphicFramePr>
        <p:xfrm>
          <a:off x="4131965" y="3205534"/>
          <a:ext cx="4556125" cy="871538"/>
        </p:xfrm>
        <a:graphic>
          <a:graphicData uri="http://schemas.openxmlformats.org/presentationml/2006/ole">
            <mc:AlternateContent xmlns:mc="http://schemas.openxmlformats.org/markup-compatibility/2006">
              <mc:Choice xmlns:v="urn:schemas-microsoft-com:vml" Requires="v">
                <p:oleObj spid="_x0000_s351266" name="Equation" r:id="rId7" imgW="1244600" imgH="241300" progId="Equation.DSMT4">
                  <p:embed/>
                </p:oleObj>
              </mc:Choice>
              <mc:Fallback>
                <p:oleObj name="Equation" r:id="rId7" imgW="1244600" imgH="241300" progId="Equation.DSMT4">
                  <p:embed/>
                  <p:pic>
                    <p:nvPicPr>
                      <p:cNvPr id="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1965" y="3205534"/>
                        <a:ext cx="4556125"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9"/>
          <p:cNvGraphicFramePr>
            <a:graphicFrameLocks noChangeAspect="1"/>
          </p:cNvGraphicFramePr>
          <p:nvPr/>
        </p:nvGraphicFramePr>
        <p:xfrm>
          <a:off x="2207915" y="4359151"/>
          <a:ext cx="1439863" cy="720725"/>
        </p:xfrm>
        <a:graphic>
          <a:graphicData uri="http://schemas.openxmlformats.org/presentationml/2006/ole">
            <mc:AlternateContent xmlns:mc="http://schemas.openxmlformats.org/markup-compatibility/2006">
              <mc:Choice xmlns:v="urn:schemas-microsoft-com:vml" Requires="v">
                <p:oleObj spid="_x0000_s351267" name="Equation" r:id="rId9" imgW="457200" imgH="228600" progId="Equation.DSMT4">
                  <p:embed/>
                </p:oleObj>
              </mc:Choice>
              <mc:Fallback>
                <p:oleObj name="Equation" r:id="rId9" imgW="457200" imgH="228600" progId="Equation.DSMT4">
                  <p:embed/>
                  <p:pic>
                    <p:nvPicPr>
                      <p:cNvPr id="8"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7915" y="4359151"/>
                        <a:ext cx="14398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1"/>
          <p:cNvGraphicFramePr>
            <a:graphicFrameLocks noChangeAspect="1"/>
          </p:cNvGraphicFramePr>
          <p:nvPr/>
        </p:nvGraphicFramePr>
        <p:xfrm>
          <a:off x="4727278" y="4214688"/>
          <a:ext cx="4537075" cy="785813"/>
        </p:xfrm>
        <a:graphic>
          <a:graphicData uri="http://schemas.openxmlformats.org/presentationml/2006/ole">
            <mc:AlternateContent xmlns:mc="http://schemas.openxmlformats.org/markup-compatibility/2006">
              <mc:Choice xmlns:v="urn:schemas-microsoft-com:vml" Requires="v">
                <p:oleObj spid="_x0000_s351268" name="Equation" r:id="rId11" imgW="1485255" imgH="253890" progId="Equation.DSMT4">
                  <p:embed/>
                </p:oleObj>
              </mc:Choice>
              <mc:Fallback>
                <p:oleObj name="Equation" r:id="rId11" imgW="1485255" imgH="253890" progId="Equation.DSMT4">
                  <p:embed/>
                  <p:pic>
                    <p:nvPicPr>
                      <p:cNvPr id="9"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7278" y="4214688"/>
                        <a:ext cx="453707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13"/>
          <p:cNvSpPr>
            <a:spLocks noChangeArrowheads="1"/>
          </p:cNvSpPr>
          <p:nvPr/>
        </p:nvSpPr>
        <p:spPr bwMode="auto">
          <a:xfrm>
            <a:off x="1073764" y="5092797"/>
            <a:ext cx="1022513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并联综合</a:t>
            </a:r>
            <a:r>
              <a:rPr lang="zh-CN" altLang="en-US" sz="2800" dirty="0">
                <a:solidFill>
                  <a:srgbClr val="FF0000"/>
                </a:solidFill>
                <a:latin typeface="+mn-ea"/>
                <a:ea typeface="+mn-ea"/>
              </a:rPr>
              <a:t>回路灵活、方便备用通道多且放大系数稳定，信号间相互影响小</a:t>
            </a:r>
            <a:r>
              <a:rPr lang="zh-CN" altLang="en-US" sz="2800" dirty="0">
                <a:latin typeface="+mn-ea"/>
                <a:ea typeface="+mn-ea"/>
              </a:rPr>
              <a:t>等优点被较多采用。为克服零点漂移现象，放大器多采用直流差动放大器回路。 </a:t>
            </a:r>
          </a:p>
        </p:txBody>
      </p:sp>
      <p:sp>
        <p:nvSpPr>
          <p:cNvPr id="11" name="Text Box 14"/>
          <p:cNvSpPr txBox="1">
            <a:spLocks noChangeArrowheads="1"/>
          </p:cNvSpPr>
          <p:nvPr/>
        </p:nvSpPr>
        <p:spPr bwMode="auto">
          <a:xfrm>
            <a:off x="6455966" y="1309391"/>
            <a:ext cx="792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50000"/>
              </a:spcBef>
              <a:buClrTx/>
              <a:buFontTx/>
              <a:buNone/>
            </a:pPr>
            <a:r>
              <a:rPr lang="zh-CN" altLang="en-US" sz="2800" dirty="0">
                <a:latin typeface="+mn-ea"/>
                <a:ea typeface="+mn-ea"/>
              </a:rPr>
              <a:t>时</a:t>
            </a:r>
          </a:p>
        </p:txBody>
      </p:sp>
      <p:sp>
        <p:nvSpPr>
          <p:cNvPr id="12" name="Text Box 15"/>
          <p:cNvSpPr txBox="1">
            <a:spLocks noChangeArrowheads="1"/>
          </p:cNvSpPr>
          <p:nvPr/>
        </p:nvSpPr>
        <p:spPr bwMode="auto">
          <a:xfrm>
            <a:off x="3647777" y="4430588"/>
            <a:ext cx="792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50000"/>
              </a:spcBef>
              <a:buClrTx/>
              <a:buFontTx/>
              <a:buNone/>
            </a:pPr>
            <a:r>
              <a:rPr lang="zh-CN" altLang="en-US" sz="2800">
                <a:latin typeface="+mn-ea"/>
                <a:ea typeface="+mn-ea"/>
              </a:rPr>
              <a:t>时</a:t>
            </a:r>
          </a:p>
        </p:txBody>
      </p:sp>
    </p:spTree>
    <p:extLst>
      <p:ext uri="{BB962C8B-B14F-4D97-AF65-F5344CB8AC3E}">
        <p14:creationId xmlns:p14="http://schemas.microsoft.com/office/powerpoint/2010/main" val="119131108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200" dirty="0"/>
              <a:t>电气液压</a:t>
            </a:r>
            <a:r>
              <a:rPr lang="en-US" altLang="zh-CN" spc="200" dirty="0"/>
              <a:t>(PID)</a:t>
            </a:r>
            <a:r>
              <a:rPr lang="zh-CN" altLang="en-US" spc="200" dirty="0"/>
              <a:t>型调速器</a:t>
            </a:r>
          </a:p>
        </p:txBody>
      </p:sp>
      <p:sp>
        <p:nvSpPr>
          <p:cNvPr id="3" name="内容占位符 2">
            <a:extLst>
              <a:ext uri="{FF2B5EF4-FFF2-40B4-BE49-F238E27FC236}">
                <a16:creationId xmlns:a16="http://schemas.microsoft.com/office/drawing/2014/main" id="{08663C2C-38A9-4627-9C68-1B58C850ECD9}"/>
              </a:ext>
            </a:extLst>
          </p:cNvPr>
          <p:cNvSpPr>
            <a:spLocks noGrp="1"/>
          </p:cNvSpPr>
          <p:nvPr>
            <p:ph sz="quarter" idx="13"/>
          </p:nvPr>
        </p:nvSpPr>
        <p:spPr/>
        <p:txBody>
          <a:bodyPr>
            <a:normAutofit fontScale="92500" lnSpcReduction="10000"/>
          </a:bodyPr>
          <a:lstStyle/>
          <a:p>
            <a:r>
              <a:rPr lang="zh-CN" altLang="en-US" dirty="0"/>
              <a:t>电液伺服阀</a:t>
            </a:r>
          </a:p>
        </p:txBody>
      </p:sp>
      <p:sp>
        <p:nvSpPr>
          <p:cNvPr id="4"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sp>
        <p:nvSpPr>
          <p:cNvPr id="6" name="流程图: 可选过程 30">
            <a:extLst>
              <a:ext uri="{FF2B5EF4-FFF2-40B4-BE49-F238E27FC236}">
                <a16:creationId xmlns:a16="http://schemas.microsoft.com/office/drawing/2014/main" id="{A6064D92-585F-4643-BEC8-3ABF13016F04}"/>
              </a:ext>
            </a:extLst>
          </p:cNvPr>
          <p:cNvSpPr>
            <a:spLocks noChangeArrowheads="1"/>
          </p:cNvSpPr>
          <p:nvPr/>
        </p:nvSpPr>
        <p:spPr bwMode="auto">
          <a:xfrm>
            <a:off x="1415480" y="1884629"/>
            <a:ext cx="4881545" cy="1463098"/>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电液伺服阀是将电气信号转换为液压信号的元件，以电信号作为输入量，以具有一定压力的流量信号作为输出量的元件。</a:t>
            </a:r>
          </a:p>
        </p:txBody>
      </p:sp>
      <p:pic>
        <p:nvPicPr>
          <p:cNvPr id="14" name="Picture 2">
            <a:extLst>
              <a:ext uri="{FF2B5EF4-FFF2-40B4-BE49-F238E27FC236}">
                <a16:creationId xmlns:a16="http://schemas.microsoft.com/office/drawing/2014/main" id="{5855CA8B-A86C-45AB-B23F-4CB219DC338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0136" y="1196752"/>
            <a:ext cx="2910615" cy="5495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3">
            <a:extLst>
              <a:ext uri="{FF2B5EF4-FFF2-40B4-BE49-F238E27FC236}">
                <a16:creationId xmlns:a16="http://schemas.microsoft.com/office/drawing/2014/main" id="{8A68E72A-EA0D-4F9A-9DFD-D64044EC6D66}"/>
              </a:ext>
            </a:extLst>
          </p:cNvPr>
          <p:cNvSpPr>
            <a:spLocks noChangeArrowheads="1"/>
          </p:cNvSpPr>
          <p:nvPr/>
        </p:nvSpPr>
        <p:spPr bwMode="auto">
          <a:xfrm>
            <a:off x="1992312" y="3573016"/>
            <a:ext cx="3565404" cy="2589940"/>
          </a:xfrm>
          <a:prstGeom prst="rect">
            <a:avLst/>
          </a:prstGeom>
          <a:noFill/>
          <a:ln w="25400" cap="rnd" algn="ctr">
            <a:noFill/>
            <a:prstDash val="dash"/>
            <a:bevel/>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lnSpc>
                <a:spcPts val="4000"/>
              </a:lnSpc>
              <a:spcBef>
                <a:spcPct val="0"/>
              </a:spcBef>
              <a:buClrTx/>
              <a:buNone/>
            </a:pPr>
            <a:r>
              <a:rPr lang="en-US" altLang="zh-CN" sz="2000" dirty="0">
                <a:latin typeface="+mn-ea"/>
                <a:ea typeface="+mn-ea"/>
              </a:rPr>
              <a:t>1</a:t>
            </a:r>
            <a:r>
              <a:rPr lang="zh-CN" altLang="en-US" sz="2000" dirty="0">
                <a:latin typeface="+mn-ea"/>
                <a:ea typeface="+mn-ea"/>
              </a:rPr>
              <a:t>－磁钢         </a:t>
            </a:r>
            <a:r>
              <a:rPr lang="en-US" altLang="zh-CN" sz="2000" dirty="0">
                <a:latin typeface="+mn-ea"/>
                <a:ea typeface="+mn-ea"/>
              </a:rPr>
              <a:t>2</a:t>
            </a:r>
            <a:r>
              <a:rPr lang="zh-CN" altLang="en-US" sz="2000" dirty="0">
                <a:latin typeface="+mn-ea"/>
                <a:ea typeface="+mn-ea"/>
              </a:rPr>
              <a:t>－工作线阀</a:t>
            </a:r>
          </a:p>
          <a:p>
            <a:pPr eaLnBrk="1" hangingPunct="1">
              <a:lnSpc>
                <a:spcPts val="4000"/>
              </a:lnSpc>
              <a:spcBef>
                <a:spcPct val="0"/>
              </a:spcBef>
              <a:buClrTx/>
              <a:buNone/>
            </a:pPr>
            <a:r>
              <a:rPr lang="en-US" altLang="zh-CN" sz="2000" dirty="0">
                <a:latin typeface="+mn-ea"/>
                <a:ea typeface="+mn-ea"/>
              </a:rPr>
              <a:t>3</a:t>
            </a:r>
            <a:r>
              <a:rPr lang="zh-CN" altLang="en-US" sz="2000" dirty="0">
                <a:latin typeface="+mn-ea"/>
                <a:ea typeface="+mn-ea"/>
              </a:rPr>
              <a:t>－一级阀芯   </a:t>
            </a:r>
            <a:r>
              <a:rPr lang="en-US" altLang="zh-CN" sz="2000" dirty="0">
                <a:latin typeface="+mn-ea"/>
                <a:ea typeface="+mn-ea"/>
              </a:rPr>
              <a:t>4</a:t>
            </a:r>
            <a:r>
              <a:rPr lang="zh-CN" altLang="en-US" sz="2000" dirty="0">
                <a:latin typeface="+mn-ea"/>
                <a:ea typeface="+mn-ea"/>
              </a:rPr>
              <a:t>－固定节流孔</a:t>
            </a:r>
          </a:p>
          <a:p>
            <a:pPr eaLnBrk="1" hangingPunct="1">
              <a:lnSpc>
                <a:spcPts val="4000"/>
              </a:lnSpc>
              <a:spcBef>
                <a:spcPct val="0"/>
              </a:spcBef>
              <a:buClrTx/>
              <a:buNone/>
            </a:pPr>
            <a:r>
              <a:rPr lang="en-US" altLang="zh-CN" sz="2000" dirty="0">
                <a:latin typeface="+mn-ea"/>
                <a:ea typeface="+mn-ea"/>
              </a:rPr>
              <a:t>5</a:t>
            </a:r>
            <a:r>
              <a:rPr lang="zh-CN" altLang="en-US" sz="2000" dirty="0">
                <a:latin typeface="+mn-ea"/>
                <a:ea typeface="+mn-ea"/>
              </a:rPr>
              <a:t>－二级阀芯   </a:t>
            </a:r>
            <a:r>
              <a:rPr lang="en-US" altLang="zh-CN" sz="2000" dirty="0">
                <a:latin typeface="+mn-ea"/>
                <a:ea typeface="+mn-ea"/>
              </a:rPr>
              <a:t>6</a:t>
            </a:r>
            <a:r>
              <a:rPr lang="zh-CN" altLang="en-US" sz="2000" dirty="0">
                <a:latin typeface="+mn-ea"/>
                <a:ea typeface="+mn-ea"/>
              </a:rPr>
              <a:t>－固定节流孔</a:t>
            </a:r>
          </a:p>
          <a:p>
            <a:pPr eaLnBrk="1" hangingPunct="1">
              <a:lnSpc>
                <a:spcPts val="4000"/>
              </a:lnSpc>
              <a:spcBef>
                <a:spcPct val="0"/>
              </a:spcBef>
              <a:buClrTx/>
              <a:buNone/>
            </a:pPr>
            <a:r>
              <a:rPr lang="en-US" altLang="zh-CN" sz="2000" dirty="0">
                <a:latin typeface="+mn-ea"/>
                <a:ea typeface="+mn-ea"/>
              </a:rPr>
              <a:t>7</a:t>
            </a:r>
            <a:r>
              <a:rPr lang="zh-CN" altLang="en-US" sz="2000" dirty="0">
                <a:latin typeface="+mn-ea"/>
                <a:ea typeface="+mn-ea"/>
              </a:rPr>
              <a:t>－阀套          </a:t>
            </a:r>
            <a:r>
              <a:rPr lang="en-US" altLang="zh-CN" sz="2000" dirty="0">
                <a:latin typeface="+mn-ea"/>
                <a:ea typeface="+mn-ea"/>
              </a:rPr>
              <a:t>8</a:t>
            </a:r>
            <a:r>
              <a:rPr lang="zh-CN" altLang="en-US" sz="2000" dirty="0">
                <a:latin typeface="+mn-ea"/>
                <a:ea typeface="+mn-ea"/>
              </a:rPr>
              <a:t>－阀体</a:t>
            </a:r>
          </a:p>
          <a:p>
            <a:pPr eaLnBrk="1" hangingPunct="1">
              <a:lnSpc>
                <a:spcPts val="4000"/>
              </a:lnSpc>
              <a:spcBef>
                <a:spcPct val="0"/>
              </a:spcBef>
              <a:buClrTx/>
              <a:buNone/>
            </a:pPr>
            <a:r>
              <a:rPr lang="en-US" altLang="zh-CN" sz="2000" dirty="0">
                <a:latin typeface="+mn-ea"/>
                <a:ea typeface="+mn-ea"/>
              </a:rPr>
              <a:t>9</a:t>
            </a:r>
            <a:r>
              <a:rPr lang="zh-CN" altLang="en-US" sz="2000" dirty="0">
                <a:latin typeface="+mn-ea"/>
                <a:ea typeface="+mn-ea"/>
              </a:rPr>
              <a:t>－上弹簧       </a:t>
            </a:r>
            <a:r>
              <a:rPr lang="en-US" altLang="zh-CN" sz="2000" dirty="0">
                <a:latin typeface="+mn-ea"/>
                <a:ea typeface="+mn-ea"/>
              </a:rPr>
              <a:t>10</a:t>
            </a:r>
            <a:r>
              <a:rPr lang="zh-CN" altLang="en-US" sz="2000" dirty="0">
                <a:latin typeface="+mn-ea"/>
                <a:ea typeface="+mn-ea"/>
              </a:rPr>
              <a:t>－下弹簧 </a:t>
            </a:r>
          </a:p>
        </p:txBody>
      </p:sp>
    </p:spTree>
    <p:extLst>
      <p:ext uri="{BB962C8B-B14F-4D97-AF65-F5344CB8AC3E}">
        <p14:creationId xmlns:p14="http://schemas.microsoft.com/office/powerpoint/2010/main" val="400049625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电气液压</a:t>
            </a:r>
            <a:r>
              <a:rPr lang="en-US" altLang="zh-CN" spc="0" dirty="0"/>
              <a:t>(PID)</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sp>
        <p:nvSpPr>
          <p:cNvPr id="5" name="Rectangle 2"/>
          <p:cNvSpPr>
            <a:spLocks noChangeArrowheads="1"/>
          </p:cNvSpPr>
          <p:nvPr/>
        </p:nvSpPr>
        <p:spPr bwMode="auto">
          <a:xfrm>
            <a:off x="1947738" y="1325287"/>
            <a:ext cx="8540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略去一级阀芯和工作圈的质量及液体摩阻的影响，有 </a:t>
            </a:r>
          </a:p>
        </p:txBody>
      </p:sp>
      <p:graphicFrame>
        <p:nvGraphicFramePr>
          <p:cNvPr id="6" name="Object 3"/>
          <p:cNvGraphicFramePr>
            <a:graphicFrameLocks noChangeAspect="1"/>
          </p:cNvGraphicFramePr>
          <p:nvPr/>
        </p:nvGraphicFramePr>
        <p:xfrm>
          <a:off x="4367809" y="1973358"/>
          <a:ext cx="3355629" cy="807570"/>
        </p:xfrm>
        <a:graphic>
          <a:graphicData uri="http://schemas.openxmlformats.org/presentationml/2006/ole">
            <mc:AlternateContent xmlns:mc="http://schemas.openxmlformats.org/markup-compatibility/2006">
              <mc:Choice xmlns:v="urn:schemas-microsoft-com:vml" Requires="v">
                <p:oleObj spid="_x0000_s352288" name="Equation" r:id="rId3" imgW="990170" imgH="241195" progId="Equation.DSMT4">
                  <p:embed/>
                </p:oleObj>
              </mc:Choice>
              <mc:Fallback>
                <p:oleObj name="Equation" r:id="rId3" imgW="990170" imgH="241195" progId="Equation.DSMT4">
                  <p:embed/>
                  <p:pic>
                    <p:nvPicPr>
                      <p:cNvPr id="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809" y="1973358"/>
                        <a:ext cx="3355629" cy="807570"/>
                      </a:xfrm>
                      <a:prstGeom prst="rect">
                        <a:avLst/>
                      </a:prstGeom>
                      <a:noFill/>
                      <a:ln>
                        <a:noFill/>
                      </a:ln>
                    </p:spPr>
                  </p:pic>
                </p:oleObj>
              </mc:Fallback>
            </mc:AlternateContent>
          </a:graphicData>
        </a:graphic>
      </p:graphicFrame>
      <p:sp>
        <p:nvSpPr>
          <p:cNvPr id="7" name="Rectangle 5"/>
          <p:cNvSpPr>
            <a:spLocks noChangeArrowheads="1"/>
          </p:cNvSpPr>
          <p:nvPr/>
        </p:nvSpPr>
        <p:spPr bwMode="auto">
          <a:xfrm>
            <a:off x="3605088" y="2978721"/>
            <a:ext cx="5340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控制套或第一级阀芯的位移 </a:t>
            </a:r>
          </a:p>
        </p:txBody>
      </p:sp>
      <p:sp>
        <p:nvSpPr>
          <p:cNvPr id="8" name="Rectangle 6"/>
          <p:cNvSpPr>
            <a:spLocks noChangeArrowheads="1"/>
          </p:cNvSpPr>
          <p:nvPr/>
        </p:nvSpPr>
        <p:spPr bwMode="auto">
          <a:xfrm>
            <a:off x="3747963" y="3610918"/>
            <a:ext cx="3917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电压位移传递系数 </a:t>
            </a:r>
          </a:p>
        </p:txBody>
      </p:sp>
      <p:sp>
        <p:nvSpPr>
          <p:cNvPr id="9" name="Rectangle 7"/>
          <p:cNvSpPr>
            <a:spLocks noChangeArrowheads="1"/>
          </p:cNvSpPr>
          <p:nvPr/>
        </p:nvSpPr>
        <p:spPr bwMode="auto">
          <a:xfrm>
            <a:off x="3676526" y="4252640"/>
            <a:ext cx="4984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dirty="0">
                <a:latin typeface="+mn-ea"/>
                <a:ea typeface="+mn-ea"/>
              </a:rPr>
              <a:t>——</a:t>
            </a:r>
            <a:r>
              <a:rPr lang="zh-CN" altLang="en-US" sz="2800" dirty="0">
                <a:latin typeface="+mn-ea"/>
                <a:ea typeface="+mn-ea"/>
              </a:rPr>
              <a:t>综合放大元件的输出电压 </a:t>
            </a:r>
          </a:p>
        </p:txBody>
      </p:sp>
      <p:graphicFrame>
        <p:nvGraphicFramePr>
          <p:cNvPr id="10" name="Object 10"/>
          <p:cNvGraphicFramePr>
            <a:graphicFrameLocks noChangeAspect="1"/>
          </p:cNvGraphicFramePr>
          <p:nvPr/>
        </p:nvGraphicFramePr>
        <p:xfrm>
          <a:off x="2884363" y="2978722"/>
          <a:ext cx="647700" cy="522287"/>
        </p:xfrm>
        <a:graphic>
          <a:graphicData uri="http://schemas.openxmlformats.org/presentationml/2006/ole">
            <mc:AlternateContent xmlns:mc="http://schemas.openxmlformats.org/markup-compatibility/2006">
              <mc:Choice xmlns:v="urn:schemas-microsoft-com:vml" Requires="v">
                <p:oleObj spid="_x0000_s352289" name="Equation" r:id="rId5" imgW="291973" imgH="241195" progId="Equation.DSMT4">
                  <p:embed/>
                </p:oleObj>
              </mc:Choice>
              <mc:Fallback>
                <p:oleObj name="Equation" r:id="rId5" imgW="291973" imgH="241195" progId="Equation.DSMT4">
                  <p:embed/>
                  <p:pic>
                    <p:nvPicPr>
                      <p:cNvPr id="1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4363" y="2978722"/>
                        <a:ext cx="6477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9"/>
          <p:cNvGraphicFramePr>
            <a:graphicFrameLocks noChangeAspect="1"/>
          </p:cNvGraphicFramePr>
          <p:nvPr/>
        </p:nvGraphicFramePr>
        <p:xfrm>
          <a:off x="2884363" y="4324078"/>
          <a:ext cx="719138" cy="473075"/>
        </p:xfrm>
        <a:graphic>
          <a:graphicData uri="http://schemas.openxmlformats.org/presentationml/2006/ole">
            <mc:AlternateContent xmlns:mc="http://schemas.openxmlformats.org/markup-compatibility/2006">
              <mc:Choice xmlns:v="urn:schemas-microsoft-com:vml" Requires="v">
                <p:oleObj spid="_x0000_s352290" name="Equation" r:id="rId7" imgW="330057" imgH="215806" progId="Equation.DSMT4">
                  <p:embed/>
                </p:oleObj>
              </mc:Choice>
              <mc:Fallback>
                <p:oleObj name="Equation" r:id="rId7" imgW="330057" imgH="215806" progId="Equation.DSMT4">
                  <p:embed/>
                  <p:pic>
                    <p:nvPicPr>
                      <p:cNvPr id="11"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4363" y="4324078"/>
                        <a:ext cx="7191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8"/>
          <p:cNvGraphicFramePr>
            <a:graphicFrameLocks noChangeAspect="1"/>
          </p:cNvGraphicFramePr>
          <p:nvPr/>
        </p:nvGraphicFramePr>
        <p:xfrm>
          <a:off x="2955802" y="3682356"/>
          <a:ext cx="447675" cy="466725"/>
        </p:xfrm>
        <a:graphic>
          <a:graphicData uri="http://schemas.openxmlformats.org/presentationml/2006/ole">
            <mc:AlternateContent xmlns:mc="http://schemas.openxmlformats.org/markup-compatibility/2006">
              <mc:Choice xmlns:v="urn:schemas-microsoft-com:vml" Requires="v">
                <p:oleObj spid="_x0000_s352291" name="Equation" r:id="rId9" imgW="228600" imgH="241300" progId="Equation.DSMT4">
                  <p:embed/>
                </p:oleObj>
              </mc:Choice>
              <mc:Fallback>
                <p:oleObj name="Equation" r:id="rId9" imgW="228600" imgH="241300" progId="Equation.DSMT4">
                  <p:embed/>
                  <p:pic>
                    <p:nvPicPr>
                      <p:cNvPr id="12"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5802" y="3682356"/>
                        <a:ext cx="4476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14"/>
          <p:cNvSpPr>
            <a:spLocks noChangeArrowheads="1"/>
          </p:cNvSpPr>
          <p:nvPr/>
        </p:nvSpPr>
        <p:spPr bwMode="auto">
          <a:xfrm>
            <a:off x="2165226" y="4869161"/>
            <a:ext cx="4629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将上述量用相对值表示，则 </a:t>
            </a:r>
          </a:p>
        </p:txBody>
      </p:sp>
      <p:graphicFrame>
        <p:nvGraphicFramePr>
          <p:cNvPr id="14" name="Object 15"/>
          <p:cNvGraphicFramePr>
            <a:graphicFrameLocks noChangeAspect="1"/>
          </p:cNvGraphicFramePr>
          <p:nvPr/>
        </p:nvGraphicFramePr>
        <p:xfrm>
          <a:off x="4252789" y="5342664"/>
          <a:ext cx="3499396" cy="1182681"/>
        </p:xfrm>
        <a:graphic>
          <a:graphicData uri="http://schemas.openxmlformats.org/presentationml/2006/ole">
            <mc:AlternateContent xmlns:mc="http://schemas.openxmlformats.org/markup-compatibility/2006">
              <mc:Choice xmlns:v="urn:schemas-microsoft-com:vml" Requires="v">
                <p:oleObj spid="_x0000_s352292" name="Equation" r:id="rId11" imgW="1384300" imgH="469900" progId="Equation.DSMT4">
                  <p:embed/>
                </p:oleObj>
              </mc:Choice>
              <mc:Fallback>
                <p:oleObj name="Equation" r:id="rId11" imgW="1384300" imgH="469900" progId="Equation.DSMT4">
                  <p:embed/>
                  <p:pic>
                    <p:nvPicPr>
                      <p:cNvPr id="14"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52789" y="5342664"/>
                        <a:ext cx="3499396" cy="11826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6045559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电气液压</a:t>
            </a:r>
            <a:r>
              <a:rPr lang="en-US" altLang="zh-CN" spc="0" dirty="0"/>
              <a:t>(PID)</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graphicFrame>
        <p:nvGraphicFramePr>
          <p:cNvPr id="5" name="Object 2"/>
          <p:cNvGraphicFramePr>
            <a:graphicFrameLocks noChangeAspect="1"/>
          </p:cNvGraphicFramePr>
          <p:nvPr/>
        </p:nvGraphicFramePr>
        <p:xfrm>
          <a:off x="2631771" y="1142468"/>
          <a:ext cx="1616549" cy="990389"/>
        </p:xfrm>
        <a:graphic>
          <a:graphicData uri="http://schemas.openxmlformats.org/presentationml/2006/ole">
            <mc:AlternateContent xmlns:mc="http://schemas.openxmlformats.org/markup-compatibility/2006">
              <mc:Choice xmlns:v="urn:schemas-microsoft-com:vml" Requires="v">
                <p:oleObj spid="_x0000_s353324" name="Equation" r:id="rId3" imgW="761669" imgH="469696" progId="Equation.DSMT4">
                  <p:embed/>
                </p:oleObj>
              </mc:Choice>
              <mc:Fallback>
                <p:oleObj name="Equation" r:id="rId3" imgW="761669" imgH="469696"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1771" y="1142468"/>
                        <a:ext cx="1616549" cy="990389"/>
                      </a:xfrm>
                      <a:prstGeom prst="rect">
                        <a:avLst/>
                      </a:prstGeom>
                      <a:noFill/>
                      <a:ln>
                        <a:noFill/>
                      </a:ln>
                    </p:spPr>
                  </p:pic>
                </p:oleObj>
              </mc:Fallback>
            </mc:AlternateContent>
          </a:graphicData>
        </a:graphic>
      </p:graphicFrame>
      <p:graphicFrame>
        <p:nvGraphicFramePr>
          <p:cNvPr id="6" name="Object 4"/>
          <p:cNvGraphicFramePr>
            <a:graphicFrameLocks noChangeAspect="1"/>
          </p:cNvGraphicFramePr>
          <p:nvPr/>
        </p:nvGraphicFramePr>
        <p:xfrm>
          <a:off x="5201758" y="1261854"/>
          <a:ext cx="1933399" cy="864701"/>
        </p:xfrm>
        <a:graphic>
          <a:graphicData uri="http://schemas.openxmlformats.org/presentationml/2006/ole">
            <mc:AlternateContent xmlns:mc="http://schemas.openxmlformats.org/markup-compatibility/2006">
              <mc:Choice xmlns:v="urn:schemas-microsoft-com:vml" Requires="v">
                <p:oleObj spid="_x0000_s353325" name="Equation" r:id="rId5" imgW="1002865" imgH="444307" progId="Equation.DSMT4">
                  <p:embed/>
                </p:oleObj>
              </mc:Choice>
              <mc:Fallback>
                <p:oleObj name="Equation" r:id="rId5" imgW="1002865" imgH="444307" progId="Equation.DSMT4">
                  <p:embed/>
                  <p:pic>
                    <p:nvPicPr>
                      <p:cNvPr id="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1758" y="1261854"/>
                        <a:ext cx="1933399" cy="864701"/>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nvGraphicFramePr>
        <p:xfrm>
          <a:off x="8350084" y="1247657"/>
          <a:ext cx="1346316" cy="867166"/>
        </p:xfrm>
        <a:graphic>
          <a:graphicData uri="http://schemas.openxmlformats.org/presentationml/2006/ole">
            <mc:AlternateContent xmlns:mc="http://schemas.openxmlformats.org/markup-compatibility/2006">
              <mc:Choice xmlns:v="urn:schemas-microsoft-com:vml" Requires="v">
                <p:oleObj spid="_x0000_s353326" name="Equation" r:id="rId7" imgW="698197" imgH="444307" progId="Equation.DSMT4">
                  <p:embed/>
                </p:oleObj>
              </mc:Choice>
              <mc:Fallback>
                <p:oleObj name="Equation" r:id="rId7" imgW="698197" imgH="444307" progId="Equation.DSMT4">
                  <p:embed/>
                  <p:pic>
                    <p:nvPicPr>
                      <p:cNvPr id="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0084" y="1247657"/>
                        <a:ext cx="1346316" cy="867166"/>
                      </a:xfrm>
                      <a:prstGeom prst="rect">
                        <a:avLst/>
                      </a:prstGeom>
                      <a:noFill/>
                      <a:ln>
                        <a:noFill/>
                      </a:ln>
                    </p:spPr>
                  </p:pic>
                </p:oleObj>
              </mc:Fallback>
            </mc:AlternateContent>
          </a:graphicData>
        </a:graphic>
      </p:graphicFrame>
      <p:graphicFrame>
        <p:nvGraphicFramePr>
          <p:cNvPr id="8" name="Object 8"/>
          <p:cNvGraphicFramePr>
            <a:graphicFrameLocks noChangeAspect="1"/>
          </p:cNvGraphicFramePr>
          <p:nvPr/>
        </p:nvGraphicFramePr>
        <p:xfrm>
          <a:off x="4367809" y="2665138"/>
          <a:ext cx="1872605" cy="1051895"/>
        </p:xfrm>
        <a:graphic>
          <a:graphicData uri="http://schemas.openxmlformats.org/presentationml/2006/ole">
            <mc:AlternateContent xmlns:mc="http://schemas.openxmlformats.org/markup-compatibility/2006">
              <mc:Choice xmlns:v="urn:schemas-microsoft-com:vml" Requires="v">
                <p:oleObj spid="_x0000_s353327" name="Equation" r:id="rId9" imgW="698197" imgH="393529" progId="Equation.DSMT4">
                  <p:embed/>
                </p:oleObj>
              </mc:Choice>
              <mc:Fallback>
                <p:oleObj name="Equation" r:id="rId9" imgW="698197" imgH="393529" progId="Equation.DSMT4">
                  <p:embed/>
                  <p:pic>
                    <p:nvPicPr>
                      <p:cNvPr id="8"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67809" y="2665138"/>
                        <a:ext cx="1872605" cy="1051895"/>
                      </a:xfrm>
                      <a:prstGeom prst="rect">
                        <a:avLst/>
                      </a:prstGeom>
                      <a:noFill/>
                      <a:ln>
                        <a:noFill/>
                      </a:ln>
                    </p:spPr>
                  </p:pic>
                </p:oleObj>
              </mc:Fallback>
            </mc:AlternateContent>
          </a:graphicData>
        </a:graphic>
      </p:graphicFrame>
      <p:sp>
        <p:nvSpPr>
          <p:cNvPr id="9" name="Rectangle 11"/>
          <p:cNvSpPr>
            <a:spLocks noChangeArrowheads="1"/>
          </p:cNvSpPr>
          <p:nvPr/>
        </p:nvSpPr>
        <p:spPr bwMode="auto">
          <a:xfrm>
            <a:off x="1847850" y="2189808"/>
            <a:ext cx="8718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一级阀芯和二级阀芯之间的液压放大部分的运动方程  </a:t>
            </a:r>
          </a:p>
        </p:txBody>
      </p:sp>
      <p:graphicFrame>
        <p:nvGraphicFramePr>
          <p:cNvPr id="10" name="Object 12"/>
          <p:cNvGraphicFramePr>
            <a:graphicFrameLocks noChangeAspect="1"/>
          </p:cNvGraphicFramePr>
          <p:nvPr/>
        </p:nvGraphicFramePr>
        <p:xfrm>
          <a:off x="4230384" y="4653136"/>
          <a:ext cx="2592288" cy="851682"/>
        </p:xfrm>
        <a:graphic>
          <a:graphicData uri="http://schemas.openxmlformats.org/presentationml/2006/ole">
            <mc:AlternateContent xmlns:mc="http://schemas.openxmlformats.org/markup-compatibility/2006">
              <mc:Choice xmlns:v="urn:schemas-microsoft-com:vml" Requires="v">
                <p:oleObj spid="_x0000_s353328" name="Equation" r:id="rId11" imgW="723586" imgH="241195" progId="Equation.DSMT4">
                  <p:embed/>
                </p:oleObj>
              </mc:Choice>
              <mc:Fallback>
                <p:oleObj name="Equation" r:id="rId11" imgW="723586" imgH="241195" progId="Equation.DSMT4">
                  <p:embed/>
                  <p:pic>
                    <p:nvPicPr>
                      <p:cNvPr id="1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384" y="4653136"/>
                        <a:ext cx="2592288" cy="851682"/>
                      </a:xfrm>
                      <a:prstGeom prst="rect">
                        <a:avLst/>
                      </a:prstGeom>
                      <a:noFill/>
                      <a:ln>
                        <a:noFill/>
                      </a:ln>
                    </p:spPr>
                  </p:pic>
                </p:oleObj>
              </mc:Fallback>
            </mc:AlternateContent>
          </a:graphicData>
        </a:graphic>
      </p:graphicFrame>
      <p:sp>
        <p:nvSpPr>
          <p:cNvPr id="11" name="Rectangle 14"/>
          <p:cNvSpPr>
            <a:spLocks noChangeArrowheads="1"/>
          </p:cNvSpPr>
          <p:nvPr/>
        </p:nvSpPr>
        <p:spPr bwMode="auto">
          <a:xfrm>
            <a:off x="2568328" y="3789040"/>
            <a:ext cx="77041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径向排油口的实际相对开度，既受控制套（亦即一级阀芯）位移和二级阀芯位移的控制。 </a:t>
            </a:r>
          </a:p>
        </p:txBody>
      </p:sp>
      <p:graphicFrame>
        <p:nvGraphicFramePr>
          <p:cNvPr id="12" name="Object 15"/>
          <p:cNvGraphicFramePr>
            <a:graphicFrameLocks noChangeAspect="1"/>
          </p:cNvGraphicFramePr>
          <p:nvPr/>
        </p:nvGraphicFramePr>
        <p:xfrm>
          <a:off x="2134594" y="3799086"/>
          <a:ext cx="649039" cy="609438"/>
        </p:xfrm>
        <a:graphic>
          <a:graphicData uri="http://schemas.openxmlformats.org/presentationml/2006/ole">
            <mc:AlternateContent xmlns:mc="http://schemas.openxmlformats.org/markup-compatibility/2006">
              <mc:Choice xmlns:v="urn:schemas-microsoft-com:vml" Requires="v">
                <p:oleObj spid="_x0000_s353329" name="Equation" r:id="rId13" imgW="152334" imgH="139639" progId="Equation.DSMT4">
                  <p:embed/>
                </p:oleObj>
              </mc:Choice>
              <mc:Fallback>
                <p:oleObj name="Equation" r:id="rId13" imgW="152334" imgH="139639" progId="Equation.DSMT4">
                  <p:embed/>
                  <p:pic>
                    <p:nvPicPr>
                      <p:cNvPr id="12"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4594" y="3799086"/>
                        <a:ext cx="649039" cy="609438"/>
                      </a:xfrm>
                      <a:prstGeom prst="rect">
                        <a:avLst/>
                      </a:prstGeom>
                      <a:noFill/>
                      <a:ln>
                        <a:noFill/>
                      </a:ln>
                    </p:spPr>
                  </p:pic>
                </p:oleObj>
              </mc:Fallback>
            </mc:AlternateContent>
          </a:graphicData>
        </a:graphic>
      </p:graphicFrame>
      <p:graphicFrame>
        <p:nvGraphicFramePr>
          <p:cNvPr id="13" name="Object 17"/>
          <p:cNvGraphicFramePr>
            <a:graphicFrameLocks noChangeAspect="1"/>
          </p:cNvGraphicFramePr>
          <p:nvPr/>
        </p:nvGraphicFramePr>
        <p:xfrm>
          <a:off x="4026271" y="5373216"/>
          <a:ext cx="3124166" cy="1230733"/>
        </p:xfrm>
        <a:graphic>
          <a:graphicData uri="http://schemas.openxmlformats.org/presentationml/2006/ole">
            <mc:AlternateContent xmlns:mc="http://schemas.openxmlformats.org/markup-compatibility/2006">
              <mc:Choice xmlns:v="urn:schemas-microsoft-com:vml" Requires="v">
                <p:oleObj spid="_x0000_s353330" name="Equation" r:id="rId15" imgW="990170" imgH="393529" progId="Equation.DSMT4">
                  <p:embed/>
                </p:oleObj>
              </mc:Choice>
              <mc:Fallback>
                <p:oleObj name="Equation" r:id="rId15" imgW="990170" imgH="393529" progId="Equation.DSMT4">
                  <p:embed/>
                  <p:pic>
                    <p:nvPicPr>
                      <p:cNvPr id="13"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26271" y="5373216"/>
                        <a:ext cx="3124166" cy="123073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67395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CFE8A-B568-44B5-8918-4B34C78BD5E4}"/>
              </a:ext>
            </a:extLst>
          </p:cNvPr>
          <p:cNvSpPr>
            <a:spLocks noGrp="1"/>
          </p:cNvSpPr>
          <p:nvPr>
            <p:ph type="title"/>
          </p:nvPr>
        </p:nvSpPr>
        <p:spPr/>
        <p:txBody>
          <a:bodyPr/>
          <a:lstStyle/>
          <a:p>
            <a:r>
              <a:rPr lang="zh-CN" altLang="en-US" dirty="0"/>
              <a:t>电气液压</a:t>
            </a:r>
            <a:r>
              <a:rPr lang="en-US" altLang="zh-CN" dirty="0"/>
              <a:t>(PID)</a:t>
            </a:r>
            <a:r>
              <a:rPr lang="zh-CN" altLang="en-US" dirty="0"/>
              <a:t>型调速器</a:t>
            </a:r>
          </a:p>
        </p:txBody>
      </p:sp>
      <p:sp>
        <p:nvSpPr>
          <p:cNvPr id="3" name="文本占位符 2">
            <a:extLst>
              <a:ext uri="{FF2B5EF4-FFF2-40B4-BE49-F238E27FC236}">
                <a16:creationId xmlns:a16="http://schemas.microsoft.com/office/drawing/2014/main" id="{45101F3C-0336-4587-865A-CC239CE4015B}"/>
              </a:ext>
            </a:extLst>
          </p:cNvPr>
          <p:cNvSpPr>
            <a:spLocks noGrp="1"/>
          </p:cNvSpPr>
          <p:nvPr>
            <p:ph type="body" sz="quarter" idx="12"/>
          </p:nvPr>
        </p:nvSpPr>
        <p:spPr/>
        <p:txBody>
          <a:bodyPr>
            <a:normAutofit fontScale="92500" lnSpcReduction="10000"/>
          </a:bodyPr>
          <a:lstStyle/>
          <a:p>
            <a:r>
              <a:rPr lang="en-US" altLang="zh-CN" dirty="0"/>
              <a:t>4</a:t>
            </a:r>
            <a:endParaRPr lang="zh-CN" altLang="en-US" dirty="0"/>
          </a:p>
        </p:txBody>
      </p:sp>
      <p:sp>
        <p:nvSpPr>
          <p:cNvPr id="4" name="内容占位符 3">
            <a:extLst>
              <a:ext uri="{FF2B5EF4-FFF2-40B4-BE49-F238E27FC236}">
                <a16:creationId xmlns:a16="http://schemas.microsoft.com/office/drawing/2014/main" id="{DD43656A-EE91-48D7-AD63-870D5259501D}"/>
              </a:ext>
            </a:extLst>
          </p:cNvPr>
          <p:cNvSpPr>
            <a:spLocks noGrp="1"/>
          </p:cNvSpPr>
          <p:nvPr>
            <p:ph sz="quarter" idx="13"/>
          </p:nvPr>
        </p:nvSpPr>
        <p:spPr/>
        <p:txBody>
          <a:bodyPr>
            <a:normAutofit fontScale="92500" lnSpcReduction="10000"/>
          </a:bodyPr>
          <a:lstStyle/>
          <a:p>
            <a:r>
              <a:rPr lang="zh-CN" altLang="en-US" dirty="0"/>
              <a:t>拉普拉斯变换</a:t>
            </a:r>
          </a:p>
        </p:txBody>
      </p:sp>
      <p:sp>
        <p:nvSpPr>
          <p:cNvPr id="10" name="流程图: 可选过程 30">
            <a:extLst>
              <a:ext uri="{FF2B5EF4-FFF2-40B4-BE49-F238E27FC236}">
                <a16:creationId xmlns:a16="http://schemas.microsoft.com/office/drawing/2014/main" id="{0CA8782D-5F23-4EB0-A344-A940B636D246}"/>
              </a:ext>
            </a:extLst>
          </p:cNvPr>
          <p:cNvSpPr>
            <a:spLocks noChangeArrowheads="1"/>
          </p:cNvSpPr>
          <p:nvPr/>
        </p:nvSpPr>
        <p:spPr bwMode="auto">
          <a:xfrm>
            <a:off x="1088240" y="1752392"/>
            <a:ext cx="8104104" cy="503239"/>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3"/>
              </a:buBlip>
            </a:pPr>
            <a:r>
              <a:rPr lang="zh-CN" altLang="en-US" sz="2000" b="1" dirty="0">
                <a:solidFill>
                  <a:schemeClr val="tx1"/>
                </a:solidFill>
                <a:latin typeface="微软雅黑" charset="0"/>
                <a:ea typeface="微软雅黑" charset="0"/>
                <a:sym typeface="微软雅黑" charset="0"/>
              </a:rPr>
              <a:t>把时域上的函数转换成复数域上的函数，简化系统分析难度</a:t>
            </a:r>
          </a:p>
        </p:txBody>
      </p:sp>
      <p:graphicFrame>
        <p:nvGraphicFramePr>
          <p:cNvPr id="13" name="对象 12">
            <a:extLst>
              <a:ext uri="{FF2B5EF4-FFF2-40B4-BE49-F238E27FC236}">
                <a16:creationId xmlns:a16="http://schemas.microsoft.com/office/drawing/2014/main" id="{7B98F412-1689-4B78-93CB-AA285679D78F}"/>
              </a:ext>
            </a:extLst>
          </p:cNvPr>
          <p:cNvGraphicFramePr>
            <a:graphicFrameLocks noChangeAspect="1"/>
          </p:cNvGraphicFramePr>
          <p:nvPr>
            <p:extLst>
              <p:ext uri="{D42A27DB-BD31-4B8C-83A1-F6EECF244321}">
                <p14:modId xmlns:p14="http://schemas.microsoft.com/office/powerpoint/2010/main" val="1082537336"/>
              </p:ext>
            </p:extLst>
          </p:nvPr>
        </p:nvGraphicFramePr>
        <p:xfrm>
          <a:off x="1099838" y="2397428"/>
          <a:ext cx="4432403" cy="783778"/>
        </p:xfrm>
        <a:graphic>
          <a:graphicData uri="http://schemas.openxmlformats.org/presentationml/2006/ole">
            <mc:AlternateContent xmlns:mc="http://schemas.openxmlformats.org/markup-compatibility/2006">
              <mc:Choice xmlns:v="urn:schemas-microsoft-com:vml" Requires="v">
                <p:oleObj spid="_x0000_s366659" name="Equation" r:id="rId4" imgW="1866600" imgH="330120" progId="Equation.DSMT4">
                  <p:embed/>
                </p:oleObj>
              </mc:Choice>
              <mc:Fallback>
                <p:oleObj name="Equation" r:id="rId4" imgW="1866600" imgH="330120" progId="Equation.DSMT4">
                  <p:embed/>
                  <p:pic>
                    <p:nvPicPr>
                      <p:cNvPr id="0" name=""/>
                      <p:cNvPicPr/>
                      <p:nvPr/>
                    </p:nvPicPr>
                    <p:blipFill>
                      <a:blip r:embed="rId5"/>
                      <a:stretch>
                        <a:fillRect/>
                      </a:stretch>
                    </p:blipFill>
                    <p:spPr>
                      <a:xfrm>
                        <a:off x="1099838" y="2397428"/>
                        <a:ext cx="4432403" cy="783778"/>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1BCF223B-2BBE-4570-84AB-B85A236BA729}"/>
              </a:ext>
            </a:extLst>
          </p:cNvPr>
          <p:cNvGraphicFramePr>
            <a:graphicFrameLocks noChangeAspect="1"/>
          </p:cNvGraphicFramePr>
          <p:nvPr>
            <p:extLst>
              <p:ext uri="{D42A27DB-BD31-4B8C-83A1-F6EECF244321}">
                <p14:modId xmlns:p14="http://schemas.microsoft.com/office/powerpoint/2010/main" val="1754044304"/>
              </p:ext>
            </p:extLst>
          </p:nvPr>
        </p:nvGraphicFramePr>
        <p:xfrm>
          <a:off x="5753929" y="2485444"/>
          <a:ext cx="1811664" cy="503240"/>
        </p:xfrm>
        <a:graphic>
          <a:graphicData uri="http://schemas.openxmlformats.org/presentationml/2006/ole">
            <mc:AlternateContent xmlns:mc="http://schemas.openxmlformats.org/markup-compatibility/2006">
              <mc:Choice xmlns:v="urn:schemas-microsoft-com:vml" Requires="v">
                <p:oleObj spid="_x0000_s366660" name="Equation" r:id="rId6" imgW="685800" imgH="190440" progId="Equation.DSMT4">
                  <p:embed/>
                </p:oleObj>
              </mc:Choice>
              <mc:Fallback>
                <p:oleObj name="Equation" r:id="rId6" imgW="685800" imgH="190440" progId="Equation.DSMT4">
                  <p:embed/>
                  <p:pic>
                    <p:nvPicPr>
                      <p:cNvPr id="0" name=""/>
                      <p:cNvPicPr/>
                      <p:nvPr/>
                    </p:nvPicPr>
                    <p:blipFill>
                      <a:blip r:embed="rId7"/>
                      <a:stretch>
                        <a:fillRect/>
                      </a:stretch>
                    </p:blipFill>
                    <p:spPr>
                      <a:xfrm>
                        <a:off x="5753929" y="2485444"/>
                        <a:ext cx="1811664" cy="503240"/>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1D51DB9E-70B5-4159-AD53-493250885969}"/>
              </a:ext>
            </a:extLst>
          </p:cNvPr>
          <p:cNvGraphicFramePr>
            <a:graphicFrameLocks noChangeAspect="1"/>
          </p:cNvGraphicFramePr>
          <p:nvPr>
            <p:extLst>
              <p:ext uri="{D42A27DB-BD31-4B8C-83A1-F6EECF244321}">
                <p14:modId xmlns:p14="http://schemas.microsoft.com/office/powerpoint/2010/main" val="434632797"/>
              </p:ext>
            </p:extLst>
          </p:nvPr>
        </p:nvGraphicFramePr>
        <p:xfrm>
          <a:off x="3287688" y="3308571"/>
          <a:ext cx="4824412" cy="482600"/>
        </p:xfrm>
        <a:graphic>
          <a:graphicData uri="http://schemas.openxmlformats.org/presentationml/2006/ole">
            <mc:AlternateContent xmlns:mc="http://schemas.openxmlformats.org/markup-compatibility/2006">
              <mc:Choice xmlns:v="urn:schemas-microsoft-com:vml" Requires="v">
                <p:oleObj spid="_x0000_s366661" name="Equation" r:id="rId8" imgW="2031840" imgH="203040" progId="Equation.DSMT4">
                  <p:embed/>
                </p:oleObj>
              </mc:Choice>
              <mc:Fallback>
                <p:oleObj name="Equation" r:id="rId8" imgW="2031840" imgH="203040" progId="Equation.DSMT4">
                  <p:embed/>
                  <p:pic>
                    <p:nvPicPr>
                      <p:cNvPr id="13" name="对象 12">
                        <a:extLst>
                          <a:ext uri="{FF2B5EF4-FFF2-40B4-BE49-F238E27FC236}">
                            <a16:creationId xmlns:a16="http://schemas.microsoft.com/office/drawing/2014/main" id="{7B98F412-1689-4B78-93CB-AA285679D78F}"/>
                          </a:ext>
                        </a:extLst>
                      </p:cNvPr>
                      <p:cNvPicPr/>
                      <p:nvPr/>
                    </p:nvPicPr>
                    <p:blipFill>
                      <a:blip r:embed="rId9"/>
                      <a:stretch>
                        <a:fillRect/>
                      </a:stretch>
                    </p:blipFill>
                    <p:spPr>
                      <a:xfrm>
                        <a:off x="3287688" y="3308571"/>
                        <a:ext cx="4824412" cy="482600"/>
                      </a:xfrm>
                      <a:prstGeom prst="rect">
                        <a:avLst/>
                      </a:prstGeom>
                    </p:spPr>
                  </p:pic>
                </p:oleObj>
              </mc:Fallback>
            </mc:AlternateContent>
          </a:graphicData>
        </a:graphic>
      </p:graphicFrame>
      <p:sp>
        <p:nvSpPr>
          <p:cNvPr id="25" name="文本框 24">
            <a:extLst>
              <a:ext uri="{FF2B5EF4-FFF2-40B4-BE49-F238E27FC236}">
                <a16:creationId xmlns:a16="http://schemas.microsoft.com/office/drawing/2014/main" id="{FDCED657-88FE-4ED7-BBB5-39CD7292D0CA}"/>
              </a:ext>
            </a:extLst>
          </p:cNvPr>
          <p:cNvSpPr txBox="1"/>
          <p:nvPr/>
        </p:nvSpPr>
        <p:spPr>
          <a:xfrm>
            <a:off x="1088240" y="3350494"/>
            <a:ext cx="2398588" cy="461665"/>
          </a:xfrm>
          <a:prstGeom prst="rect">
            <a:avLst/>
          </a:prstGeom>
          <a:noFill/>
        </p:spPr>
        <p:txBody>
          <a:bodyPr wrap="square" rtlCol="0">
            <a:spAutoFit/>
          </a:bodyPr>
          <a:lstStyle/>
          <a:p>
            <a:pPr>
              <a:spcBef>
                <a:spcPts val="0"/>
              </a:spcBef>
            </a:pPr>
            <a:r>
              <a:rPr lang="zh-CN" altLang="en-US" sz="2400" dirty="0">
                <a:latin typeface="+mn-lt"/>
                <a:ea typeface="+mn-ea"/>
              </a:rPr>
              <a:t>线性叠加性质</a:t>
            </a:r>
          </a:p>
        </p:txBody>
      </p:sp>
      <p:sp>
        <p:nvSpPr>
          <p:cNvPr id="26" name="文本框 25">
            <a:extLst>
              <a:ext uri="{FF2B5EF4-FFF2-40B4-BE49-F238E27FC236}">
                <a16:creationId xmlns:a16="http://schemas.microsoft.com/office/drawing/2014/main" id="{B5391C66-EA8B-4575-98D8-D39922CF25B6}"/>
              </a:ext>
            </a:extLst>
          </p:cNvPr>
          <p:cNvSpPr txBox="1"/>
          <p:nvPr/>
        </p:nvSpPr>
        <p:spPr>
          <a:xfrm>
            <a:off x="1216213" y="4221088"/>
            <a:ext cx="1723760" cy="461665"/>
          </a:xfrm>
          <a:prstGeom prst="rect">
            <a:avLst/>
          </a:prstGeom>
          <a:noFill/>
        </p:spPr>
        <p:txBody>
          <a:bodyPr wrap="square" rtlCol="0">
            <a:spAutoFit/>
          </a:bodyPr>
          <a:lstStyle/>
          <a:p>
            <a:pPr>
              <a:spcBef>
                <a:spcPts val="0"/>
              </a:spcBef>
            </a:pPr>
            <a:r>
              <a:rPr lang="zh-CN" altLang="en-US" sz="2400" dirty="0">
                <a:latin typeface="+mn-lt"/>
                <a:ea typeface="+mn-ea"/>
              </a:rPr>
              <a:t>微分定理</a:t>
            </a:r>
          </a:p>
        </p:txBody>
      </p:sp>
      <p:graphicFrame>
        <p:nvGraphicFramePr>
          <p:cNvPr id="27" name="对象 26">
            <a:extLst>
              <a:ext uri="{FF2B5EF4-FFF2-40B4-BE49-F238E27FC236}">
                <a16:creationId xmlns:a16="http://schemas.microsoft.com/office/drawing/2014/main" id="{913EB08A-CC0F-4AFD-AAAB-9908A917BF65}"/>
              </a:ext>
            </a:extLst>
          </p:cNvPr>
          <p:cNvGraphicFramePr>
            <a:graphicFrameLocks noChangeAspect="1"/>
          </p:cNvGraphicFramePr>
          <p:nvPr>
            <p:extLst>
              <p:ext uri="{D42A27DB-BD31-4B8C-83A1-F6EECF244321}">
                <p14:modId xmlns:p14="http://schemas.microsoft.com/office/powerpoint/2010/main" val="2649946573"/>
              </p:ext>
            </p:extLst>
          </p:nvPr>
        </p:nvGraphicFramePr>
        <p:xfrm>
          <a:off x="3575720" y="3936220"/>
          <a:ext cx="3768725" cy="1025525"/>
        </p:xfrm>
        <a:graphic>
          <a:graphicData uri="http://schemas.openxmlformats.org/presentationml/2006/ole">
            <mc:AlternateContent xmlns:mc="http://schemas.openxmlformats.org/markup-compatibility/2006">
              <mc:Choice xmlns:v="urn:schemas-microsoft-com:vml" Requires="v">
                <p:oleObj spid="_x0000_s366662" name="Equation" r:id="rId10" imgW="1587240" imgH="431640" progId="Equation.DSMT4">
                  <p:embed/>
                </p:oleObj>
              </mc:Choice>
              <mc:Fallback>
                <p:oleObj name="Equation" r:id="rId10" imgW="1587240" imgH="431640" progId="Equation.DSMT4">
                  <p:embed/>
                  <p:pic>
                    <p:nvPicPr>
                      <p:cNvPr id="24" name="对象 23">
                        <a:extLst>
                          <a:ext uri="{FF2B5EF4-FFF2-40B4-BE49-F238E27FC236}">
                            <a16:creationId xmlns:a16="http://schemas.microsoft.com/office/drawing/2014/main" id="{1D51DB9E-70B5-4159-AD53-493250885969}"/>
                          </a:ext>
                        </a:extLst>
                      </p:cNvPr>
                      <p:cNvPicPr/>
                      <p:nvPr/>
                    </p:nvPicPr>
                    <p:blipFill>
                      <a:blip r:embed="rId11"/>
                      <a:stretch>
                        <a:fillRect/>
                      </a:stretch>
                    </p:blipFill>
                    <p:spPr>
                      <a:xfrm>
                        <a:off x="3575720" y="3936220"/>
                        <a:ext cx="3768725" cy="1025525"/>
                      </a:xfrm>
                      <a:prstGeom prst="rect">
                        <a:avLst/>
                      </a:prstGeom>
                    </p:spPr>
                  </p:pic>
                </p:oleObj>
              </mc:Fallback>
            </mc:AlternateContent>
          </a:graphicData>
        </a:graphic>
      </p:graphicFrame>
      <p:sp>
        <p:nvSpPr>
          <p:cNvPr id="28" name="文本框 27">
            <a:extLst>
              <a:ext uri="{FF2B5EF4-FFF2-40B4-BE49-F238E27FC236}">
                <a16:creationId xmlns:a16="http://schemas.microsoft.com/office/drawing/2014/main" id="{AD815A4F-B9E0-4457-8685-B8AE48437395}"/>
              </a:ext>
            </a:extLst>
          </p:cNvPr>
          <p:cNvSpPr txBox="1"/>
          <p:nvPr/>
        </p:nvSpPr>
        <p:spPr>
          <a:xfrm>
            <a:off x="1199456" y="5229200"/>
            <a:ext cx="1723760" cy="461665"/>
          </a:xfrm>
          <a:prstGeom prst="rect">
            <a:avLst/>
          </a:prstGeom>
          <a:noFill/>
        </p:spPr>
        <p:txBody>
          <a:bodyPr wrap="square" rtlCol="0">
            <a:spAutoFit/>
          </a:bodyPr>
          <a:lstStyle/>
          <a:p>
            <a:pPr>
              <a:spcBef>
                <a:spcPts val="0"/>
              </a:spcBef>
            </a:pPr>
            <a:r>
              <a:rPr lang="zh-CN" altLang="en-US" sz="2400" dirty="0">
                <a:latin typeface="+mn-lt"/>
                <a:ea typeface="+mn-ea"/>
              </a:rPr>
              <a:t>积分定理</a:t>
            </a:r>
          </a:p>
        </p:txBody>
      </p:sp>
      <p:graphicFrame>
        <p:nvGraphicFramePr>
          <p:cNvPr id="29" name="对象 28">
            <a:extLst>
              <a:ext uri="{FF2B5EF4-FFF2-40B4-BE49-F238E27FC236}">
                <a16:creationId xmlns:a16="http://schemas.microsoft.com/office/drawing/2014/main" id="{3C65E440-D949-493D-A1C3-CB0AC8EB9CB8}"/>
              </a:ext>
            </a:extLst>
          </p:cNvPr>
          <p:cNvGraphicFramePr>
            <a:graphicFrameLocks noChangeAspect="1"/>
          </p:cNvGraphicFramePr>
          <p:nvPr>
            <p:extLst>
              <p:ext uri="{D42A27DB-BD31-4B8C-83A1-F6EECF244321}">
                <p14:modId xmlns:p14="http://schemas.microsoft.com/office/powerpoint/2010/main" val="4244798605"/>
              </p:ext>
            </p:extLst>
          </p:nvPr>
        </p:nvGraphicFramePr>
        <p:xfrm>
          <a:off x="3154363" y="5048250"/>
          <a:ext cx="4492625" cy="995363"/>
        </p:xfrm>
        <a:graphic>
          <a:graphicData uri="http://schemas.openxmlformats.org/presentationml/2006/ole">
            <mc:AlternateContent xmlns:mc="http://schemas.openxmlformats.org/markup-compatibility/2006">
              <mc:Choice xmlns:v="urn:schemas-microsoft-com:vml" Requires="v">
                <p:oleObj spid="_x0000_s366663" name="Equation" r:id="rId12" imgW="1892160" imgH="419040" progId="Equation.DSMT4">
                  <p:embed/>
                </p:oleObj>
              </mc:Choice>
              <mc:Fallback>
                <p:oleObj name="Equation" r:id="rId12" imgW="1892160" imgH="419040" progId="Equation.DSMT4">
                  <p:embed/>
                  <p:pic>
                    <p:nvPicPr>
                      <p:cNvPr id="27" name="对象 26">
                        <a:extLst>
                          <a:ext uri="{FF2B5EF4-FFF2-40B4-BE49-F238E27FC236}">
                            <a16:creationId xmlns:a16="http://schemas.microsoft.com/office/drawing/2014/main" id="{913EB08A-CC0F-4AFD-AAAB-9908A917BF65}"/>
                          </a:ext>
                        </a:extLst>
                      </p:cNvPr>
                      <p:cNvPicPr/>
                      <p:nvPr/>
                    </p:nvPicPr>
                    <p:blipFill>
                      <a:blip r:embed="rId13"/>
                      <a:stretch>
                        <a:fillRect/>
                      </a:stretch>
                    </p:blipFill>
                    <p:spPr>
                      <a:xfrm>
                        <a:off x="3154363" y="5048250"/>
                        <a:ext cx="4492625" cy="995363"/>
                      </a:xfrm>
                      <a:prstGeom prst="rect">
                        <a:avLst/>
                      </a:prstGeom>
                    </p:spPr>
                  </p:pic>
                </p:oleObj>
              </mc:Fallback>
            </mc:AlternateContent>
          </a:graphicData>
        </a:graphic>
      </p:graphicFrame>
      <p:sp>
        <p:nvSpPr>
          <p:cNvPr id="30" name="文本框 29">
            <a:extLst>
              <a:ext uri="{FF2B5EF4-FFF2-40B4-BE49-F238E27FC236}">
                <a16:creationId xmlns:a16="http://schemas.microsoft.com/office/drawing/2014/main" id="{9673FF52-6540-4EAC-AF86-724B0421CE3E}"/>
              </a:ext>
            </a:extLst>
          </p:cNvPr>
          <p:cNvSpPr txBox="1"/>
          <p:nvPr/>
        </p:nvSpPr>
        <p:spPr>
          <a:xfrm>
            <a:off x="1234962" y="6221545"/>
            <a:ext cx="1723760" cy="461665"/>
          </a:xfrm>
          <a:prstGeom prst="rect">
            <a:avLst/>
          </a:prstGeom>
          <a:noFill/>
        </p:spPr>
        <p:txBody>
          <a:bodyPr wrap="square" rtlCol="0">
            <a:spAutoFit/>
          </a:bodyPr>
          <a:lstStyle/>
          <a:p>
            <a:pPr>
              <a:spcBef>
                <a:spcPts val="0"/>
              </a:spcBef>
            </a:pPr>
            <a:r>
              <a:rPr lang="zh-CN" altLang="en-US" sz="2400" dirty="0">
                <a:latin typeface="+mn-lt"/>
                <a:ea typeface="+mn-ea"/>
              </a:rPr>
              <a:t>卷积定理</a:t>
            </a:r>
          </a:p>
        </p:txBody>
      </p:sp>
      <p:graphicFrame>
        <p:nvGraphicFramePr>
          <p:cNvPr id="31" name="对象 30">
            <a:extLst>
              <a:ext uri="{FF2B5EF4-FFF2-40B4-BE49-F238E27FC236}">
                <a16:creationId xmlns:a16="http://schemas.microsoft.com/office/drawing/2014/main" id="{31129506-018E-4293-9A96-F66E248CD44E}"/>
              </a:ext>
            </a:extLst>
          </p:cNvPr>
          <p:cNvGraphicFramePr>
            <a:graphicFrameLocks noChangeAspect="1"/>
          </p:cNvGraphicFramePr>
          <p:nvPr>
            <p:extLst>
              <p:ext uri="{D42A27DB-BD31-4B8C-83A1-F6EECF244321}">
                <p14:modId xmlns:p14="http://schemas.microsoft.com/office/powerpoint/2010/main" val="734033787"/>
              </p:ext>
            </p:extLst>
          </p:nvPr>
        </p:nvGraphicFramePr>
        <p:xfrm>
          <a:off x="3370197" y="6263274"/>
          <a:ext cx="4010025" cy="482600"/>
        </p:xfrm>
        <a:graphic>
          <a:graphicData uri="http://schemas.openxmlformats.org/presentationml/2006/ole">
            <mc:AlternateContent xmlns:mc="http://schemas.openxmlformats.org/markup-compatibility/2006">
              <mc:Choice xmlns:v="urn:schemas-microsoft-com:vml" Requires="v">
                <p:oleObj spid="_x0000_s366664" name="Equation" r:id="rId14" imgW="1688760" imgH="203040" progId="Equation.DSMT4">
                  <p:embed/>
                </p:oleObj>
              </mc:Choice>
              <mc:Fallback>
                <p:oleObj name="Equation" r:id="rId14" imgW="1688760" imgH="203040" progId="Equation.DSMT4">
                  <p:embed/>
                  <p:pic>
                    <p:nvPicPr>
                      <p:cNvPr id="24" name="对象 23">
                        <a:extLst>
                          <a:ext uri="{FF2B5EF4-FFF2-40B4-BE49-F238E27FC236}">
                            <a16:creationId xmlns:a16="http://schemas.microsoft.com/office/drawing/2014/main" id="{1D51DB9E-70B5-4159-AD53-493250885969}"/>
                          </a:ext>
                        </a:extLst>
                      </p:cNvPr>
                      <p:cNvPicPr/>
                      <p:nvPr/>
                    </p:nvPicPr>
                    <p:blipFill>
                      <a:blip r:embed="rId15"/>
                      <a:stretch>
                        <a:fillRect/>
                      </a:stretch>
                    </p:blipFill>
                    <p:spPr>
                      <a:xfrm>
                        <a:off x="3370197" y="6263274"/>
                        <a:ext cx="4010025" cy="482600"/>
                      </a:xfrm>
                      <a:prstGeom prst="rect">
                        <a:avLst/>
                      </a:prstGeom>
                    </p:spPr>
                  </p:pic>
                </p:oleObj>
              </mc:Fallback>
            </mc:AlternateContent>
          </a:graphicData>
        </a:graphic>
      </p:graphicFrame>
      <p:pic>
        <p:nvPicPr>
          <p:cNvPr id="39" name="图片 38">
            <a:extLst>
              <a:ext uri="{FF2B5EF4-FFF2-40B4-BE49-F238E27FC236}">
                <a16:creationId xmlns:a16="http://schemas.microsoft.com/office/drawing/2014/main" id="{4550727D-98F5-49B9-A1CE-5FE11C3D5A01}"/>
              </a:ext>
            </a:extLst>
          </p:cNvPr>
          <p:cNvPicPr>
            <a:picLocks noChangeAspect="1"/>
          </p:cNvPicPr>
          <p:nvPr/>
        </p:nvPicPr>
        <p:blipFill>
          <a:blip r:embed="rId16"/>
          <a:stretch>
            <a:fillRect/>
          </a:stretch>
        </p:blipFill>
        <p:spPr>
          <a:xfrm>
            <a:off x="8316782" y="2397428"/>
            <a:ext cx="3357881" cy="4306019"/>
          </a:xfrm>
          <a:prstGeom prst="rect">
            <a:avLst/>
          </a:prstGeom>
        </p:spPr>
      </p:pic>
    </p:spTree>
    <p:extLst>
      <p:ext uri="{BB962C8B-B14F-4D97-AF65-F5344CB8AC3E}">
        <p14:creationId xmlns:p14="http://schemas.microsoft.com/office/powerpoint/2010/main" val="406472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电气液压</a:t>
            </a:r>
            <a:r>
              <a:rPr lang="en-US" altLang="zh-CN" spc="0" dirty="0"/>
              <a:t>(PID)</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sp>
        <p:nvSpPr>
          <p:cNvPr id="5" name="Rectangle 4"/>
          <p:cNvSpPr>
            <a:spLocks noChangeArrowheads="1"/>
          </p:cNvSpPr>
          <p:nvPr/>
        </p:nvSpPr>
        <p:spPr bwMode="auto">
          <a:xfrm>
            <a:off x="1102544" y="1267744"/>
            <a:ext cx="4984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电液伺服阀的运动方程式为： </a:t>
            </a:r>
          </a:p>
        </p:txBody>
      </p:sp>
      <p:graphicFrame>
        <p:nvGraphicFramePr>
          <p:cNvPr id="6" name="Object 5"/>
          <p:cNvGraphicFramePr>
            <a:graphicFrameLocks noChangeAspect="1"/>
          </p:cNvGraphicFramePr>
          <p:nvPr/>
        </p:nvGraphicFramePr>
        <p:xfrm>
          <a:off x="6087294" y="1282685"/>
          <a:ext cx="3805039" cy="1190890"/>
        </p:xfrm>
        <a:graphic>
          <a:graphicData uri="http://schemas.openxmlformats.org/presentationml/2006/ole">
            <mc:AlternateContent xmlns:mc="http://schemas.openxmlformats.org/markup-compatibility/2006">
              <mc:Choice xmlns:v="urn:schemas-microsoft-com:vml" Requires="v">
                <p:oleObj spid="_x0000_s354336" name="Equation" r:id="rId3" imgW="1244600" imgH="393700" progId="Equation.DSMT4">
                  <p:embed/>
                </p:oleObj>
              </mc:Choice>
              <mc:Fallback>
                <p:oleObj name="Equation" r:id="rId3" imgW="1244600" imgH="393700" progId="Equation.DSMT4">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7294" y="1282685"/>
                        <a:ext cx="3805039" cy="1190890"/>
                      </a:xfrm>
                      <a:prstGeom prst="rect">
                        <a:avLst/>
                      </a:prstGeom>
                      <a:noFill/>
                      <a:ln>
                        <a:noFill/>
                      </a:ln>
                    </p:spPr>
                  </p:pic>
                </p:oleObj>
              </mc:Fallback>
            </mc:AlternateContent>
          </a:graphicData>
        </a:graphic>
      </p:graphicFrame>
      <p:sp>
        <p:nvSpPr>
          <p:cNvPr id="7" name="Rectangle 7"/>
          <p:cNvSpPr>
            <a:spLocks noChangeArrowheads="1"/>
          </p:cNvSpPr>
          <p:nvPr/>
        </p:nvSpPr>
        <p:spPr bwMode="auto">
          <a:xfrm>
            <a:off x="2307956" y="2610062"/>
            <a:ext cx="47660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dirty="0">
                <a:latin typeface="+mn-ea"/>
                <a:ea typeface="+mn-ea"/>
              </a:rPr>
              <a:t>—— </a:t>
            </a:r>
            <a:r>
              <a:rPr lang="zh-CN" altLang="en-US" sz="2800" dirty="0">
                <a:latin typeface="+mn-ea"/>
                <a:ea typeface="+mn-ea"/>
              </a:rPr>
              <a:t>电液伺服阀的时间常数 </a:t>
            </a:r>
          </a:p>
        </p:txBody>
      </p:sp>
      <p:sp>
        <p:nvSpPr>
          <p:cNvPr id="8" name="Rectangle 8"/>
          <p:cNvSpPr>
            <a:spLocks noChangeArrowheads="1"/>
          </p:cNvSpPr>
          <p:nvPr/>
        </p:nvSpPr>
        <p:spPr bwMode="auto">
          <a:xfrm>
            <a:off x="2135560" y="3468796"/>
            <a:ext cx="99278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dirty="0">
                <a:latin typeface="+mn-ea"/>
                <a:ea typeface="+mn-ea"/>
              </a:rPr>
              <a:t>—— </a:t>
            </a:r>
            <a:r>
              <a:rPr lang="zh-CN" altLang="en-US" sz="2800" dirty="0">
                <a:latin typeface="+mn-ea"/>
                <a:ea typeface="+mn-ea"/>
              </a:rPr>
              <a:t>二级阀芯的相对位移量</a:t>
            </a:r>
            <a:r>
              <a:rPr lang="en-US" altLang="zh-CN" sz="2800" dirty="0">
                <a:latin typeface="+mn-ea"/>
                <a:ea typeface="+mn-ea"/>
              </a:rPr>
              <a:t>,</a:t>
            </a:r>
            <a:r>
              <a:rPr lang="zh-CN" altLang="en-US" sz="2800" dirty="0">
                <a:latin typeface="+mn-ea"/>
                <a:ea typeface="+mn-ea"/>
              </a:rPr>
              <a:t> 也是电液伺服阀的相对开口  </a:t>
            </a:r>
          </a:p>
        </p:txBody>
      </p:sp>
      <p:graphicFrame>
        <p:nvGraphicFramePr>
          <p:cNvPr id="9" name="Object 11"/>
          <p:cNvGraphicFramePr>
            <a:graphicFrameLocks noChangeAspect="1"/>
          </p:cNvGraphicFramePr>
          <p:nvPr/>
        </p:nvGraphicFramePr>
        <p:xfrm>
          <a:off x="1666966" y="2491911"/>
          <a:ext cx="598487" cy="719138"/>
        </p:xfrm>
        <a:graphic>
          <a:graphicData uri="http://schemas.openxmlformats.org/presentationml/2006/ole">
            <mc:AlternateContent xmlns:mc="http://schemas.openxmlformats.org/markup-compatibility/2006">
              <mc:Choice xmlns:v="urn:schemas-microsoft-com:vml" Requires="v">
                <p:oleObj spid="_x0000_s354337" name="Equation" r:id="rId5" imgW="190500" imgH="228600" progId="Equation.DSMT4">
                  <p:embed/>
                </p:oleObj>
              </mc:Choice>
              <mc:Fallback>
                <p:oleObj name="Equation" r:id="rId5" imgW="190500" imgH="228600" progId="Equation.DSMT4">
                  <p:embed/>
                  <p:pic>
                    <p:nvPicPr>
                      <p:cNvPr id="9"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6966" y="2491911"/>
                        <a:ext cx="59848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0"/>
          <p:cNvGraphicFramePr>
            <a:graphicFrameLocks noChangeAspect="1"/>
          </p:cNvGraphicFramePr>
          <p:nvPr/>
        </p:nvGraphicFramePr>
        <p:xfrm>
          <a:off x="1631504" y="3474881"/>
          <a:ext cx="441325" cy="576263"/>
        </p:xfrm>
        <a:graphic>
          <a:graphicData uri="http://schemas.openxmlformats.org/presentationml/2006/ole">
            <mc:AlternateContent xmlns:mc="http://schemas.openxmlformats.org/markup-compatibility/2006">
              <mc:Choice xmlns:v="urn:schemas-microsoft-com:vml" Requires="v">
                <p:oleObj spid="_x0000_s354338" name="Equation" r:id="rId7" imgW="126780" imgH="164814" progId="Equation.DSMT4">
                  <p:embed/>
                </p:oleObj>
              </mc:Choice>
              <mc:Fallback>
                <p:oleObj name="Equation" r:id="rId7" imgW="126780" imgH="164814" progId="Equation.DSMT4">
                  <p:embed/>
                  <p:pic>
                    <p:nvPicPr>
                      <p:cNvPr id="1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1504" y="3474881"/>
                        <a:ext cx="441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4"/>
          <p:cNvSpPr>
            <a:spLocks noChangeArrowheads="1"/>
          </p:cNvSpPr>
          <p:nvPr/>
        </p:nvSpPr>
        <p:spPr bwMode="auto">
          <a:xfrm>
            <a:off x="1458144" y="4303679"/>
            <a:ext cx="4273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电液伺服阀的传递函数为 </a:t>
            </a:r>
          </a:p>
        </p:txBody>
      </p:sp>
      <p:graphicFrame>
        <p:nvGraphicFramePr>
          <p:cNvPr id="12" name="Object 15"/>
          <p:cNvGraphicFramePr>
            <a:graphicFrameLocks noChangeAspect="1"/>
          </p:cNvGraphicFramePr>
          <p:nvPr/>
        </p:nvGraphicFramePr>
        <p:xfrm>
          <a:off x="5879976" y="3983810"/>
          <a:ext cx="2232818" cy="1021161"/>
        </p:xfrm>
        <a:graphic>
          <a:graphicData uri="http://schemas.openxmlformats.org/presentationml/2006/ole">
            <mc:AlternateContent xmlns:mc="http://schemas.openxmlformats.org/markup-compatibility/2006">
              <mc:Choice xmlns:v="urn:schemas-microsoft-com:vml" Requires="v">
                <p:oleObj spid="_x0000_s354339" name="Equation" r:id="rId9" imgW="1002865" imgH="457002" progId="Equation.DSMT4">
                  <p:embed/>
                </p:oleObj>
              </mc:Choice>
              <mc:Fallback>
                <p:oleObj name="Equation" r:id="rId9" imgW="1002865" imgH="457002" progId="Equation.DSMT4">
                  <p:embed/>
                  <p:pic>
                    <p:nvPicPr>
                      <p:cNvPr id="12"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79976" y="3983810"/>
                        <a:ext cx="2232818" cy="1021161"/>
                      </a:xfrm>
                      <a:prstGeom prst="rect">
                        <a:avLst/>
                      </a:prstGeom>
                      <a:noFill/>
                      <a:ln>
                        <a:noFill/>
                      </a:ln>
                    </p:spPr>
                  </p:pic>
                </p:oleObj>
              </mc:Fallback>
            </mc:AlternateContent>
          </a:graphicData>
        </a:graphic>
      </p:graphicFrame>
      <p:sp>
        <p:nvSpPr>
          <p:cNvPr id="13" name="Rectangle 17"/>
          <p:cNvSpPr>
            <a:spLocks noChangeArrowheads="1"/>
          </p:cNvSpPr>
          <p:nvPr/>
        </p:nvSpPr>
        <p:spPr bwMode="auto">
          <a:xfrm>
            <a:off x="1559496" y="5041834"/>
            <a:ext cx="800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由于其时间常数与调速器其它时间常数相比很小，</a:t>
            </a:r>
          </a:p>
        </p:txBody>
      </p:sp>
      <p:graphicFrame>
        <p:nvGraphicFramePr>
          <p:cNvPr id="14" name="Object 18"/>
          <p:cNvGraphicFramePr>
            <a:graphicFrameLocks noChangeAspect="1"/>
          </p:cNvGraphicFramePr>
          <p:nvPr/>
        </p:nvGraphicFramePr>
        <p:xfrm>
          <a:off x="6064042" y="5639676"/>
          <a:ext cx="1864686" cy="1062314"/>
        </p:xfrm>
        <a:graphic>
          <a:graphicData uri="http://schemas.openxmlformats.org/presentationml/2006/ole">
            <mc:AlternateContent xmlns:mc="http://schemas.openxmlformats.org/markup-compatibility/2006">
              <mc:Choice xmlns:v="urn:schemas-microsoft-com:vml" Requires="v">
                <p:oleObj spid="_x0000_s354340" name="Equation" r:id="rId11" imgW="748975" imgH="431613" progId="Equation.DSMT4">
                  <p:embed/>
                </p:oleObj>
              </mc:Choice>
              <mc:Fallback>
                <p:oleObj name="Equation" r:id="rId11" imgW="748975" imgH="431613" progId="Equation.DSMT4">
                  <p:embed/>
                  <p:pic>
                    <p:nvPicPr>
                      <p:cNvPr id="14"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64042" y="5639676"/>
                        <a:ext cx="1864686" cy="1062314"/>
                      </a:xfrm>
                      <a:prstGeom prst="rect">
                        <a:avLst/>
                      </a:prstGeom>
                      <a:noFill/>
                      <a:ln>
                        <a:noFill/>
                      </a:ln>
                    </p:spPr>
                  </p:pic>
                </p:oleObj>
              </mc:Fallback>
            </mc:AlternateContent>
          </a:graphicData>
        </a:graphic>
      </p:graphicFrame>
      <p:sp>
        <p:nvSpPr>
          <p:cNvPr id="15" name="Rectangle 20"/>
          <p:cNvSpPr>
            <a:spLocks noChangeArrowheads="1"/>
          </p:cNvSpPr>
          <p:nvPr/>
        </p:nvSpPr>
        <p:spPr bwMode="auto">
          <a:xfrm>
            <a:off x="1559496" y="5828156"/>
            <a:ext cx="4095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所以可近似看作比例环节</a:t>
            </a:r>
          </a:p>
        </p:txBody>
      </p:sp>
    </p:spTree>
    <p:extLst>
      <p:ext uri="{BB962C8B-B14F-4D97-AF65-F5344CB8AC3E}">
        <p14:creationId xmlns:p14="http://schemas.microsoft.com/office/powerpoint/2010/main" val="162774218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260" dirty="0"/>
              <a:t>电气液压</a:t>
            </a:r>
            <a:r>
              <a:rPr lang="en-US" altLang="zh-CN" spc="-260" dirty="0"/>
              <a:t>(PID)</a:t>
            </a:r>
            <a:r>
              <a:rPr lang="zh-CN" altLang="en-US" spc="-260" dirty="0"/>
              <a:t>型调速器</a:t>
            </a:r>
          </a:p>
        </p:txBody>
      </p:sp>
      <p:sp>
        <p:nvSpPr>
          <p:cNvPr id="3" name="内容占位符 2">
            <a:extLst>
              <a:ext uri="{FF2B5EF4-FFF2-40B4-BE49-F238E27FC236}">
                <a16:creationId xmlns:a16="http://schemas.microsoft.com/office/drawing/2014/main" id="{F4AB0594-8317-4F5D-BCFA-80F81F18440A}"/>
              </a:ext>
            </a:extLst>
          </p:cNvPr>
          <p:cNvSpPr>
            <a:spLocks noGrp="1"/>
          </p:cNvSpPr>
          <p:nvPr>
            <p:ph sz="quarter" idx="13"/>
          </p:nvPr>
        </p:nvSpPr>
        <p:spPr>
          <a:xfrm>
            <a:off x="924374" y="1180970"/>
            <a:ext cx="8207375" cy="503238"/>
          </a:xfrm>
        </p:spPr>
        <p:txBody>
          <a:bodyPr>
            <a:normAutofit fontScale="92500" lnSpcReduction="10000"/>
          </a:bodyPr>
          <a:lstStyle/>
          <a:p>
            <a:r>
              <a:rPr lang="zh-CN" altLang="en-US" dirty="0"/>
              <a:t>具有微分校正的</a:t>
            </a:r>
            <a:r>
              <a:rPr lang="en-US" altLang="zh-CN" dirty="0"/>
              <a:t>PID</a:t>
            </a:r>
            <a:r>
              <a:rPr lang="zh-CN" altLang="en-US" dirty="0"/>
              <a:t>调速器</a:t>
            </a:r>
            <a:r>
              <a:rPr lang="en-US" altLang="zh-CN" dirty="0"/>
              <a:t>(</a:t>
            </a:r>
            <a:r>
              <a:rPr lang="zh-CN" altLang="en-US" dirty="0"/>
              <a:t>加速度缓冲型</a:t>
            </a:r>
            <a:r>
              <a:rPr lang="en-US" altLang="zh-CN" dirty="0"/>
              <a:t>)</a:t>
            </a:r>
            <a:endParaRPr lang="zh-CN" altLang="en-US" dirty="0"/>
          </a:p>
        </p:txBody>
      </p:sp>
      <p:sp>
        <p:nvSpPr>
          <p:cNvPr id="12"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graphicFrame>
        <p:nvGraphicFramePr>
          <p:cNvPr id="6" name="Object 5"/>
          <p:cNvGraphicFramePr>
            <a:graphicFrameLocks noChangeAspect="1"/>
          </p:cNvGraphicFramePr>
          <p:nvPr/>
        </p:nvGraphicFramePr>
        <p:xfrm>
          <a:off x="1415480" y="2276872"/>
          <a:ext cx="4350385" cy="678582"/>
        </p:xfrm>
        <a:graphic>
          <a:graphicData uri="http://schemas.openxmlformats.org/presentationml/2006/ole">
            <mc:AlternateContent xmlns:mc="http://schemas.openxmlformats.org/markup-compatibility/2006">
              <mc:Choice xmlns:v="urn:schemas-microsoft-com:vml" Requires="v">
                <p:oleObj spid="_x0000_s355354" name="Equation" r:id="rId3" imgW="1524000" imgH="241300" progId="Equation.DSMT4">
                  <p:embed/>
                </p:oleObj>
              </mc:Choice>
              <mc:Fallback>
                <p:oleObj name="Equation" r:id="rId3" imgW="1524000" imgH="241300" progId="Equation.DSMT4">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5480" y="2276872"/>
                        <a:ext cx="4350385" cy="678582"/>
                      </a:xfrm>
                      <a:prstGeom prst="rect">
                        <a:avLst/>
                      </a:prstGeom>
                      <a:noFill/>
                      <a:ln>
                        <a:noFill/>
                      </a:ln>
                    </p:spPr>
                  </p:pic>
                </p:oleObj>
              </mc:Fallback>
            </mc:AlternateContent>
          </a:graphicData>
        </a:graphic>
      </p:graphicFrame>
      <p:graphicFrame>
        <p:nvGraphicFramePr>
          <p:cNvPr id="7" name="Object 7"/>
          <p:cNvGraphicFramePr>
            <a:graphicFrameLocks noChangeAspect="1"/>
          </p:cNvGraphicFramePr>
          <p:nvPr/>
        </p:nvGraphicFramePr>
        <p:xfrm>
          <a:off x="1993788" y="3024114"/>
          <a:ext cx="1655787" cy="1053351"/>
        </p:xfrm>
        <a:graphic>
          <a:graphicData uri="http://schemas.openxmlformats.org/presentationml/2006/ole">
            <mc:AlternateContent xmlns:mc="http://schemas.openxmlformats.org/markup-compatibility/2006">
              <mc:Choice xmlns:v="urn:schemas-microsoft-com:vml" Requires="v">
                <p:oleObj spid="_x0000_s355355" name="Equation" r:id="rId5" imgW="736600" imgH="469900" progId="Equation.DSMT4">
                  <p:embed/>
                </p:oleObj>
              </mc:Choice>
              <mc:Fallback>
                <p:oleObj name="Equation" r:id="rId5" imgW="736600" imgH="469900" progId="Equation.DSMT4">
                  <p:embed/>
                  <p:pic>
                    <p:nvPicPr>
                      <p:cNvPr id="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3788" y="3024114"/>
                        <a:ext cx="1655787" cy="1053351"/>
                      </a:xfrm>
                      <a:prstGeom prst="rect">
                        <a:avLst/>
                      </a:prstGeom>
                      <a:noFill/>
                      <a:ln>
                        <a:noFill/>
                      </a:ln>
                    </p:spPr>
                  </p:pic>
                </p:oleObj>
              </mc:Fallback>
            </mc:AlternateContent>
          </a:graphicData>
        </a:graphic>
      </p:graphicFrame>
      <p:graphicFrame>
        <p:nvGraphicFramePr>
          <p:cNvPr id="8" name="Object 9"/>
          <p:cNvGraphicFramePr>
            <a:graphicFrameLocks noChangeAspect="1"/>
          </p:cNvGraphicFramePr>
          <p:nvPr/>
        </p:nvGraphicFramePr>
        <p:xfrm>
          <a:off x="924374" y="4424573"/>
          <a:ext cx="646880" cy="646880"/>
        </p:xfrm>
        <a:graphic>
          <a:graphicData uri="http://schemas.openxmlformats.org/presentationml/2006/ole">
            <mc:AlternateContent xmlns:mc="http://schemas.openxmlformats.org/markup-compatibility/2006">
              <mc:Choice xmlns:v="urn:schemas-microsoft-com:vml" Requires="v">
                <p:oleObj spid="_x0000_s355356" name="Equation" r:id="rId7" imgW="228600" imgH="228600" progId="Equation.DSMT4">
                  <p:embed/>
                </p:oleObj>
              </mc:Choice>
              <mc:Fallback>
                <p:oleObj name="Equation" r:id="rId7" imgW="228600" imgH="228600" progId="Equation.DSMT4">
                  <p:embed/>
                  <p:pic>
                    <p:nvPicPr>
                      <p:cNvPr id="8"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4374" y="4424573"/>
                        <a:ext cx="646880" cy="646880"/>
                      </a:xfrm>
                      <a:prstGeom prst="rect">
                        <a:avLst/>
                      </a:prstGeom>
                      <a:noFill/>
                      <a:ln>
                        <a:noFill/>
                      </a:ln>
                    </p:spPr>
                  </p:pic>
                </p:oleObj>
              </mc:Fallback>
            </mc:AlternateContent>
          </a:graphicData>
        </a:graphic>
      </p:graphicFrame>
      <p:graphicFrame>
        <p:nvGraphicFramePr>
          <p:cNvPr id="9" name="Object 11"/>
          <p:cNvGraphicFramePr>
            <a:graphicFrameLocks noChangeAspect="1"/>
          </p:cNvGraphicFramePr>
          <p:nvPr/>
        </p:nvGraphicFramePr>
        <p:xfrm>
          <a:off x="940528" y="4943687"/>
          <a:ext cx="885420" cy="685409"/>
        </p:xfrm>
        <a:graphic>
          <a:graphicData uri="http://schemas.openxmlformats.org/presentationml/2006/ole">
            <mc:AlternateContent xmlns:mc="http://schemas.openxmlformats.org/markup-compatibility/2006">
              <mc:Choice xmlns:v="urn:schemas-microsoft-com:vml" Requires="v">
                <p:oleObj spid="_x0000_s355357" name="Equation" r:id="rId9" imgW="291973" imgH="228501" progId="Equation.DSMT4">
                  <p:embed/>
                </p:oleObj>
              </mc:Choice>
              <mc:Fallback>
                <p:oleObj name="Equation" r:id="rId9" imgW="291973" imgH="228501" progId="Equation.DSMT4">
                  <p:embed/>
                  <p:pic>
                    <p:nvPicPr>
                      <p:cNvPr id="9"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0528" y="4943687"/>
                        <a:ext cx="885420" cy="685409"/>
                      </a:xfrm>
                      <a:prstGeom prst="rect">
                        <a:avLst/>
                      </a:prstGeom>
                      <a:noFill/>
                      <a:ln>
                        <a:noFill/>
                      </a:ln>
                    </p:spPr>
                  </p:pic>
                </p:oleObj>
              </mc:Fallback>
            </mc:AlternateContent>
          </a:graphicData>
        </a:graphic>
      </p:graphicFrame>
      <p:sp>
        <p:nvSpPr>
          <p:cNvPr id="10" name="Rectangle 13"/>
          <p:cNvSpPr>
            <a:spLocks noChangeArrowheads="1"/>
          </p:cNvSpPr>
          <p:nvPr/>
        </p:nvSpPr>
        <p:spPr bwMode="auto">
          <a:xfrm>
            <a:off x="1487488" y="4424574"/>
            <a:ext cx="5340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为局部反馈位电转换器传递系数 </a:t>
            </a:r>
          </a:p>
        </p:txBody>
      </p:sp>
      <p:sp>
        <p:nvSpPr>
          <p:cNvPr id="11" name="Rectangle 14"/>
          <p:cNvSpPr>
            <a:spLocks noChangeArrowheads="1"/>
          </p:cNvSpPr>
          <p:nvPr/>
        </p:nvSpPr>
        <p:spPr bwMode="auto">
          <a:xfrm>
            <a:off x="1681312" y="5056671"/>
            <a:ext cx="3562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为可调整的分压系数 </a:t>
            </a:r>
          </a:p>
        </p:txBody>
      </p:sp>
      <p:pic>
        <p:nvPicPr>
          <p:cNvPr id="5" name="图片 4">
            <a:extLst>
              <a:ext uri="{FF2B5EF4-FFF2-40B4-BE49-F238E27FC236}">
                <a16:creationId xmlns:a16="http://schemas.microsoft.com/office/drawing/2014/main" id="{12912308-06BD-473B-B2D4-ADC048E1781E}"/>
              </a:ext>
            </a:extLst>
          </p:cNvPr>
          <p:cNvPicPr>
            <a:picLocks noChangeAspect="1"/>
          </p:cNvPicPr>
          <p:nvPr/>
        </p:nvPicPr>
        <p:blipFill>
          <a:blip r:embed="rId11"/>
          <a:stretch>
            <a:fillRect/>
          </a:stretch>
        </p:blipFill>
        <p:spPr>
          <a:xfrm>
            <a:off x="5765865" y="2204864"/>
            <a:ext cx="6047904" cy="3188988"/>
          </a:xfrm>
          <a:prstGeom prst="rect">
            <a:avLst/>
          </a:prstGeom>
        </p:spPr>
      </p:pic>
    </p:spTree>
    <p:extLst>
      <p:ext uri="{BB962C8B-B14F-4D97-AF65-F5344CB8AC3E}">
        <p14:creationId xmlns:p14="http://schemas.microsoft.com/office/powerpoint/2010/main" val="28100509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电气液压</a:t>
            </a:r>
            <a:r>
              <a:rPr lang="en-US" altLang="zh-CN" dirty="0"/>
              <a:t>(PID)</a:t>
            </a:r>
            <a:r>
              <a:rPr lang="zh-CN" altLang="en-US"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graphicFrame>
        <p:nvGraphicFramePr>
          <p:cNvPr id="6" name="Object 5"/>
          <p:cNvGraphicFramePr>
            <a:graphicFrameLocks noChangeAspect="1"/>
          </p:cNvGraphicFramePr>
          <p:nvPr/>
        </p:nvGraphicFramePr>
        <p:xfrm>
          <a:off x="1659506" y="5373217"/>
          <a:ext cx="8933742" cy="894929"/>
        </p:xfrm>
        <a:graphic>
          <a:graphicData uri="http://schemas.openxmlformats.org/presentationml/2006/ole">
            <mc:AlternateContent xmlns:mc="http://schemas.openxmlformats.org/markup-compatibility/2006">
              <mc:Choice xmlns:v="urn:schemas-microsoft-com:vml" Requires="v">
                <p:oleObj spid="_x0000_s356360" name="Equation" r:id="rId3" imgW="4686300" imgH="444500" progId="Equation.DSMT4">
                  <p:embed/>
                </p:oleObj>
              </mc:Choice>
              <mc:Fallback>
                <p:oleObj name="Equation" r:id="rId3" imgW="4686300" imgH="444500" progId="Equation.DSMT4">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9506" y="5373217"/>
                        <a:ext cx="8933742" cy="894929"/>
                      </a:xfrm>
                      <a:prstGeom prst="rect">
                        <a:avLst/>
                      </a:prstGeom>
                      <a:noFill/>
                      <a:ln>
                        <a:noFill/>
                      </a:ln>
                    </p:spPr>
                  </p:pic>
                </p:oleObj>
              </mc:Fallback>
            </mc:AlternateContent>
          </a:graphicData>
        </a:graphic>
      </p:graphicFrame>
      <p:sp>
        <p:nvSpPr>
          <p:cNvPr id="8" name="内容占位符 2">
            <a:extLst>
              <a:ext uri="{FF2B5EF4-FFF2-40B4-BE49-F238E27FC236}">
                <a16:creationId xmlns:a16="http://schemas.microsoft.com/office/drawing/2014/main" id="{245F2513-30CD-48AB-8DD7-EA1B262C7CA3}"/>
              </a:ext>
            </a:extLst>
          </p:cNvPr>
          <p:cNvSpPr>
            <a:spLocks noGrp="1"/>
          </p:cNvSpPr>
          <p:nvPr>
            <p:ph sz="quarter" idx="13"/>
          </p:nvPr>
        </p:nvSpPr>
        <p:spPr>
          <a:xfrm>
            <a:off x="1055440" y="1191539"/>
            <a:ext cx="8207375" cy="503238"/>
          </a:xfrm>
        </p:spPr>
        <p:txBody>
          <a:bodyPr>
            <a:normAutofit fontScale="92500" lnSpcReduction="10000"/>
          </a:bodyPr>
          <a:lstStyle/>
          <a:p>
            <a:r>
              <a:rPr lang="zh-CN" altLang="en-US" dirty="0"/>
              <a:t>具有微分校正的</a:t>
            </a:r>
            <a:r>
              <a:rPr lang="en-US" altLang="zh-CN" dirty="0"/>
              <a:t>PID</a:t>
            </a:r>
            <a:r>
              <a:rPr lang="zh-CN" altLang="en-US" dirty="0"/>
              <a:t>调速器</a:t>
            </a:r>
            <a:r>
              <a:rPr lang="en-US" altLang="zh-CN" dirty="0"/>
              <a:t>(</a:t>
            </a:r>
            <a:r>
              <a:rPr lang="zh-CN" altLang="en-US" dirty="0"/>
              <a:t>加速度缓冲型</a:t>
            </a:r>
            <a:r>
              <a:rPr lang="en-US" altLang="zh-CN" dirty="0"/>
              <a:t>)</a:t>
            </a:r>
            <a:endParaRPr lang="zh-CN" altLang="en-US" dirty="0"/>
          </a:p>
        </p:txBody>
      </p:sp>
      <p:pic>
        <p:nvPicPr>
          <p:cNvPr id="5" name="图片 4">
            <a:extLst>
              <a:ext uri="{FF2B5EF4-FFF2-40B4-BE49-F238E27FC236}">
                <a16:creationId xmlns:a16="http://schemas.microsoft.com/office/drawing/2014/main" id="{000A1A2D-ACF0-4310-893B-9848E0E5755B}"/>
              </a:ext>
            </a:extLst>
          </p:cNvPr>
          <p:cNvPicPr>
            <a:picLocks noChangeAspect="1"/>
          </p:cNvPicPr>
          <p:nvPr/>
        </p:nvPicPr>
        <p:blipFill>
          <a:blip r:embed="rId5"/>
          <a:stretch>
            <a:fillRect/>
          </a:stretch>
        </p:blipFill>
        <p:spPr>
          <a:xfrm>
            <a:off x="2711625" y="1863245"/>
            <a:ext cx="6626701" cy="3268082"/>
          </a:xfrm>
          <a:prstGeom prst="rect">
            <a:avLst/>
          </a:prstGeom>
        </p:spPr>
      </p:pic>
    </p:spTree>
    <p:extLst>
      <p:ext uri="{BB962C8B-B14F-4D97-AF65-F5344CB8AC3E}">
        <p14:creationId xmlns:p14="http://schemas.microsoft.com/office/powerpoint/2010/main" val="58781639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电气液压</a:t>
            </a:r>
            <a:r>
              <a:rPr lang="en-US" altLang="zh-CN" dirty="0"/>
              <a:t>(PID)</a:t>
            </a:r>
            <a:r>
              <a:rPr lang="zh-CN" altLang="en-US"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graphicFrame>
        <p:nvGraphicFramePr>
          <p:cNvPr id="5" name="Object 4"/>
          <p:cNvGraphicFramePr>
            <a:graphicFrameLocks noChangeAspect="1"/>
          </p:cNvGraphicFramePr>
          <p:nvPr/>
        </p:nvGraphicFramePr>
        <p:xfrm>
          <a:off x="2781933" y="1362101"/>
          <a:ext cx="1634086" cy="620712"/>
        </p:xfrm>
        <a:graphic>
          <a:graphicData uri="http://schemas.openxmlformats.org/presentationml/2006/ole">
            <mc:AlternateContent xmlns:mc="http://schemas.openxmlformats.org/markup-compatibility/2006">
              <mc:Choice xmlns:v="urn:schemas-microsoft-com:vml" Requires="v">
                <p:oleObj spid="_x0000_s357420" name="Equation" r:id="rId3" imgW="672808" imgH="253890" progId="Equation.DSMT4">
                  <p:embed/>
                </p:oleObj>
              </mc:Choice>
              <mc:Fallback>
                <p:oleObj name="Equation" r:id="rId3" imgW="672808" imgH="253890" progId="Equation.DSMT4">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933" y="1362101"/>
                        <a:ext cx="1634086" cy="620712"/>
                      </a:xfrm>
                      <a:prstGeom prst="rect">
                        <a:avLst/>
                      </a:prstGeom>
                      <a:noFill/>
                      <a:ln>
                        <a:noFill/>
                      </a:ln>
                    </p:spPr>
                  </p:pic>
                </p:oleObj>
              </mc:Fallback>
            </mc:AlternateContent>
          </a:graphicData>
        </a:graphic>
      </p:graphicFrame>
      <p:graphicFrame>
        <p:nvGraphicFramePr>
          <p:cNvPr id="6" name="Object 6"/>
          <p:cNvGraphicFramePr>
            <a:graphicFrameLocks noChangeAspect="1"/>
          </p:cNvGraphicFramePr>
          <p:nvPr/>
        </p:nvGraphicFramePr>
        <p:xfrm>
          <a:off x="5015880" y="1365049"/>
          <a:ext cx="1179184" cy="623791"/>
        </p:xfrm>
        <a:graphic>
          <a:graphicData uri="http://schemas.openxmlformats.org/presentationml/2006/ole">
            <mc:AlternateContent xmlns:mc="http://schemas.openxmlformats.org/markup-compatibility/2006">
              <mc:Choice xmlns:v="urn:schemas-microsoft-com:vml" Requires="v">
                <p:oleObj spid="_x0000_s357421" name="Equation" r:id="rId5" imgW="482391" imgH="253890" progId="Equation.DSMT4">
                  <p:embed/>
                </p:oleObj>
              </mc:Choice>
              <mc:Fallback>
                <p:oleObj name="Equation" r:id="rId5" imgW="482391" imgH="253890" progId="Equation.DSMT4">
                  <p:embed/>
                  <p:pic>
                    <p:nvPicPr>
                      <p:cNvPr id="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5880" y="1365049"/>
                        <a:ext cx="1179184" cy="623791"/>
                      </a:xfrm>
                      <a:prstGeom prst="rect">
                        <a:avLst/>
                      </a:prstGeom>
                      <a:noFill/>
                      <a:ln>
                        <a:noFill/>
                      </a:ln>
                    </p:spPr>
                  </p:pic>
                </p:oleObj>
              </mc:Fallback>
            </mc:AlternateContent>
          </a:graphicData>
        </a:graphic>
      </p:graphicFrame>
      <p:graphicFrame>
        <p:nvGraphicFramePr>
          <p:cNvPr id="7" name="Object 8"/>
          <p:cNvGraphicFramePr>
            <a:graphicFrameLocks noChangeAspect="1"/>
          </p:cNvGraphicFramePr>
          <p:nvPr/>
        </p:nvGraphicFramePr>
        <p:xfrm>
          <a:off x="7104112" y="1297951"/>
          <a:ext cx="1346076" cy="660726"/>
        </p:xfrm>
        <a:graphic>
          <a:graphicData uri="http://schemas.openxmlformats.org/presentationml/2006/ole">
            <mc:AlternateContent xmlns:mc="http://schemas.openxmlformats.org/markup-compatibility/2006">
              <mc:Choice xmlns:v="urn:schemas-microsoft-com:vml" Requires="v">
                <p:oleObj spid="_x0000_s357422" name="Equation" r:id="rId7" imgW="495085" imgH="241195" progId="Equation.DSMT4">
                  <p:embed/>
                </p:oleObj>
              </mc:Choice>
              <mc:Fallback>
                <p:oleObj name="Equation" r:id="rId7" imgW="495085" imgH="241195" progId="Equation.DSMT4">
                  <p:embed/>
                  <p:pic>
                    <p:nvPicPr>
                      <p:cNvPr id="7"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04112" y="1297951"/>
                        <a:ext cx="1346076" cy="660726"/>
                      </a:xfrm>
                      <a:prstGeom prst="rect">
                        <a:avLst/>
                      </a:prstGeom>
                      <a:noFill/>
                      <a:ln>
                        <a:noFill/>
                      </a:ln>
                    </p:spPr>
                  </p:pic>
                </p:oleObj>
              </mc:Fallback>
            </mc:AlternateContent>
          </a:graphicData>
        </a:graphic>
      </p:graphicFrame>
      <p:graphicFrame>
        <p:nvGraphicFramePr>
          <p:cNvPr id="8" name="Object 10"/>
          <p:cNvGraphicFramePr>
            <a:graphicFrameLocks noChangeAspect="1"/>
          </p:cNvGraphicFramePr>
          <p:nvPr/>
        </p:nvGraphicFramePr>
        <p:xfrm>
          <a:off x="2711624" y="2062788"/>
          <a:ext cx="5400600" cy="934165"/>
        </p:xfrm>
        <a:graphic>
          <a:graphicData uri="http://schemas.openxmlformats.org/presentationml/2006/ole">
            <mc:AlternateContent xmlns:mc="http://schemas.openxmlformats.org/markup-compatibility/2006">
              <mc:Choice xmlns:v="urn:schemas-microsoft-com:vml" Requires="v">
                <p:oleObj spid="_x0000_s357423" name="Equation" r:id="rId9" imgW="2552700" imgH="444500" progId="Equation.DSMT4">
                  <p:embed/>
                </p:oleObj>
              </mc:Choice>
              <mc:Fallback>
                <p:oleObj name="Equation" r:id="rId9" imgW="2552700" imgH="444500" progId="Equation.DSMT4">
                  <p:embed/>
                  <p:pic>
                    <p:nvPicPr>
                      <p:cNvPr id="8"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1624" y="2062788"/>
                        <a:ext cx="5400600" cy="934165"/>
                      </a:xfrm>
                      <a:prstGeom prst="rect">
                        <a:avLst/>
                      </a:prstGeom>
                      <a:noFill/>
                      <a:ln>
                        <a:noFill/>
                      </a:ln>
                    </p:spPr>
                  </p:pic>
                </p:oleObj>
              </mc:Fallback>
            </mc:AlternateContent>
          </a:graphicData>
        </a:graphic>
      </p:graphicFrame>
      <p:graphicFrame>
        <p:nvGraphicFramePr>
          <p:cNvPr id="9" name="Object 12"/>
          <p:cNvGraphicFramePr>
            <a:graphicFrameLocks noChangeAspect="1"/>
          </p:cNvGraphicFramePr>
          <p:nvPr/>
        </p:nvGraphicFramePr>
        <p:xfrm>
          <a:off x="3855089" y="3057507"/>
          <a:ext cx="2339975" cy="636587"/>
        </p:xfrm>
        <a:graphic>
          <a:graphicData uri="http://schemas.openxmlformats.org/presentationml/2006/ole">
            <mc:AlternateContent xmlns:mc="http://schemas.openxmlformats.org/markup-compatibility/2006">
              <mc:Choice xmlns:v="urn:schemas-microsoft-com:vml" Requires="v">
                <p:oleObj spid="_x0000_s357424" name="Equation" r:id="rId11" imgW="876300" imgH="241300" progId="Equation.DSMT4">
                  <p:embed/>
                </p:oleObj>
              </mc:Choice>
              <mc:Fallback>
                <p:oleObj name="Equation" r:id="rId11" imgW="876300" imgH="241300" progId="Equation.DSMT4">
                  <p:embed/>
                  <p:pic>
                    <p:nvPicPr>
                      <p:cNvPr id="9"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5089" y="3057507"/>
                        <a:ext cx="2339975"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4"/>
          <p:cNvGraphicFramePr>
            <a:graphicFrameLocks noChangeAspect="1"/>
          </p:cNvGraphicFramePr>
          <p:nvPr/>
        </p:nvGraphicFramePr>
        <p:xfrm>
          <a:off x="2495600" y="3737822"/>
          <a:ext cx="6984776" cy="1038393"/>
        </p:xfrm>
        <a:graphic>
          <a:graphicData uri="http://schemas.openxmlformats.org/presentationml/2006/ole">
            <mc:AlternateContent xmlns:mc="http://schemas.openxmlformats.org/markup-compatibility/2006">
              <mc:Choice xmlns:v="urn:schemas-microsoft-com:vml" Requires="v">
                <p:oleObj spid="_x0000_s357425" name="Equation" r:id="rId13" imgW="3073400" imgH="457200" progId="Equation.DSMT4">
                  <p:embed/>
                </p:oleObj>
              </mc:Choice>
              <mc:Fallback>
                <p:oleObj name="Equation" r:id="rId13" imgW="3073400" imgH="457200" progId="Equation.DSMT4">
                  <p:embed/>
                  <p:pic>
                    <p:nvPicPr>
                      <p:cNvPr id="1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95600" y="3737822"/>
                        <a:ext cx="6984776" cy="1038393"/>
                      </a:xfrm>
                      <a:prstGeom prst="rect">
                        <a:avLst/>
                      </a:prstGeom>
                      <a:noFill/>
                      <a:ln>
                        <a:noFill/>
                      </a:ln>
                    </p:spPr>
                  </p:pic>
                </p:oleObj>
              </mc:Fallback>
            </mc:AlternateContent>
          </a:graphicData>
        </a:graphic>
      </p:graphicFrame>
      <p:graphicFrame>
        <p:nvGraphicFramePr>
          <p:cNvPr id="11" name="Object 16"/>
          <p:cNvGraphicFramePr>
            <a:graphicFrameLocks noChangeAspect="1"/>
          </p:cNvGraphicFramePr>
          <p:nvPr/>
        </p:nvGraphicFramePr>
        <p:xfrm>
          <a:off x="3623181" y="4938686"/>
          <a:ext cx="3025007" cy="1400286"/>
        </p:xfrm>
        <a:graphic>
          <a:graphicData uri="http://schemas.openxmlformats.org/presentationml/2006/ole">
            <mc:AlternateContent xmlns:mc="http://schemas.openxmlformats.org/markup-compatibility/2006">
              <mc:Choice xmlns:v="urn:schemas-microsoft-com:vml" Requires="v">
                <p:oleObj spid="_x0000_s357426" name="Equation" r:id="rId15" imgW="1422400" imgH="660400" progId="Equation.DSMT4">
                  <p:embed/>
                </p:oleObj>
              </mc:Choice>
              <mc:Fallback>
                <p:oleObj name="Equation" r:id="rId15" imgW="1422400" imgH="660400" progId="Equation.DSMT4">
                  <p:embed/>
                  <p:pic>
                    <p:nvPicPr>
                      <p:cNvPr id="11"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23181" y="4938686"/>
                        <a:ext cx="3025007" cy="1400286"/>
                      </a:xfrm>
                      <a:prstGeom prst="rect">
                        <a:avLst/>
                      </a:prstGeom>
                      <a:noFill/>
                      <a:ln>
                        <a:noFill/>
                      </a:ln>
                    </p:spPr>
                  </p:pic>
                </p:oleObj>
              </mc:Fallback>
            </mc:AlternateContent>
          </a:graphicData>
        </a:graphic>
      </p:graphicFrame>
      <p:sp>
        <p:nvSpPr>
          <p:cNvPr id="14" name="Rectangle 20"/>
          <p:cNvSpPr>
            <a:spLocks noChangeArrowheads="1"/>
          </p:cNvSpPr>
          <p:nvPr/>
        </p:nvSpPr>
        <p:spPr bwMode="auto">
          <a:xfrm>
            <a:off x="2270763" y="3047881"/>
            <a:ext cx="1784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近似地取 </a:t>
            </a:r>
          </a:p>
        </p:txBody>
      </p:sp>
    </p:spTree>
    <p:extLst>
      <p:ext uri="{BB962C8B-B14F-4D97-AF65-F5344CB8AC3E}">
        <p14:creationId xmlns:p14="http://schemas.microsoft.com/office/powerpoint/2010/main" val="93521572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spc="0" dirty="0"/>
              <a:t>数字调速器</a:t>
            </a:r>
            <a:endParaRPr lang="zh-CN" altLang="en-US" dirty="0">
              <a:solidFill>
                <a:srgbClr val="000000"/>
              </a:solidFill>
            </a:endParaRPr>
          </a:p>
        </p:txBody>
      </p:sp>
      <p:sp>
        <p:nvSpPr>
          <p:cNvPr id="6"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5</a:t>
            </a:r>
            <a:endParaRPr lang="zh-CN" altLang="en-US" dirty="0"/>
          </a:p>
        </p:txBody>
      </p:sp>
      <p:sp>
        <p:nvSpPr>
          <p:cNvPr id="7" name="流程图: 可选过程 30">
            <a:extLst>
              <a:ext uri="{FF2B5EF4-FFF2-40B4-BE49-F238E27FC236}">
                <a16:creationId xmlns:a16="http://schemas.microsoft.com/office/drawing/2014/main" id="{A11FCB8F-1750-4101-9024-3F8D2249C9DD}"/>
              </a:ext>
            </a:extLst>
          </p:cNvPr>
          <p:cNvSpPr>
            <a:spLocks noChangeArrowheads="1"/>
          </p:cNvSpPr>
          <p:nvPr/>
        </p:nvSpPr>
        <p:spPr bwMode="auto">
          <a:xfrm>
            <a:off x="1199456" y="1412776"/>
            <a:ext cx="9937104" cy="4573788"/>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sz="2400" b="1" dirty="0">
                <a:solidFill>
                  <a:schemeClr val="tx1"/>
                </a:solidFill>
                <a:latin typeface="微软雅黑" charset="0"/>
                <a:ea typeface="微软雅黑" charset="0"/>
                <a:sym typeface="微软雅黑" charset="0"/>
              </a:rPr>
              <a:t>随着计算机科学及控制理论的发展，水利水电工程大量应用计算机控制或调节，与引水系统和机组形成</a:t>
            </a:r>
            <a:r>
              <a:rPr lang="zh-CN" altLang="en-US" sz="2400" b="1" dirty="0">
                <a:solidFill>
                  <a:srgbClr val="FF0000"/>
                </a:solidFill>
                <a:latin typeface="微软雅黑" charset="0"/>
                <a:ea typeface="微软雅黑" charset="0"/>
                <a:sym typeface="微软雅黑" charset="0"/>
              </a:rPr>
              <a:t>离散</a:t>
            </a:r>
            <a:r>
              <a:rPr lang="en-US" altLang="zh-CN" sz="2400" b="1" dirty="0">
                <a:solidFill>
                  <a:srgbClr val="FF0000"/>
                </a:solidFill>
                <a:latin typeface="微软雅黑" charset="0"/>
                <a:ea typeface="微软雅黑" charset="0"/>
                <a:sym typeface="微软雅黑" charset="0"/>
              </a:rPr>
              <a:t>--</a:t>
            </a:r>
            <a:r>
              <a:rPr lang="zh-CN" altLang="en-US" sz="2400" b="1" dirty="0">
                <a:solidFill>
                  <a:srgbClr val="FF0000"/>
                </a:solidFill>
                <a:latin typeface="微软雅黑" charset="0"/>
                <a:ea typeface="微软雅黑" charset="0"/>
                <a:sym typeface="微软雅黑" charset="0"/>
              </a:rPr>
              <a:t>连续系统</a:t>
            </a:r>
          </a:p>
          <a:p>
            <a:pPr algn="just">
              <a:lnSpc>
                <a:spcPct val="150000"/>
              </a:lnSpc>
              <a:buSzPct val="120000"/>
              <a:buBlip>
                <a:blip r:embed="rId2"/>
              </a:buBlip>
            </a:pPr>
            <a:r>
              <a:rPr lang="zh-CN" altLang="en-US" sz="2400" b="1" dirty="0">
                <a:solidFill>
                  <a:schemeClr val="tx1"/>
                </a:solidFill>
                <a:latin typeface="微软雅黑" charset="0"/>
                <a:ea typeface="微软雅黑" charset="0"/>
                <a:sym typeface="微软雅黑" charset="0"/>
              </a:rPr>
              <a:t>水电厂或抽水蓄能电厂大量应用</a:t>
            </a:r>
            <a:r>
              <a:rPr lang="zh-CN" altLang="en-US" sz="2400" b="1" dirty="0">
                <a:solidFill>
                  <a:srgbClr val="FF0000"/>
                </a:solidFill>
                <a:latin typeface="微软雅黑" charset="0"/>
                <a:ea typeface="微软雅黑" charset="0"/>
              </a:rPr>
              <a:t>采样调节</a:t>
            </a:r>
            <a:r>
              <a:rPr lang="zh-CN" altLang="en-US" sz="2400" b="1" dirty="0">
                <a:solidFill>
                  <a:schemeClr val="tx1"/>
                </a:solidFill>
                <a:latin typeface="微软雅黑" charset="0"/>
                <a:ea typeface="微软雅黑" charset="0"/>
              </a:rPr>
              <a:t>的数字型调速器 </a:t>
            </a:r>
          </a:p>
          <a:p>
            <a:pPr lvl="1" algn="just">
              <a:lnSpc>
                <a:spcPct val="150000"/>
              </a:lnSpc>
              <a:buSzPct val="120000"/>
              <a:buBlip>
                <a:blip r:embed="rId2"/>
              </a:buBlip>
            </a:pPr>
            <a:r>
              <a:rPr lang="zh-CN" altLang="en-US" sz="2000" b="1" dirty="0">
                <a:solidFill>
                  <a:schemeClr val="tx1"/>
                </a:solidFill>
                <a:latin typeface="微软雅黑" charset="0"/>
                <a:ea typeface="微软雅黑" charset="0"/>
              </a:rPr>
              <a:t>由</a:t>
            </a:r>
            <a:r>
              <a:rPr lang="zh-CN" altLang="en-US" sz="2000" b="1" dirty="0">
                <a:solidFill>
                  <a:srgbClr val="FF0000"/>
                </a:solidFill>
                <a:latin typeface="微软雅黑" charset="0"/>
                <a:ea typeface="微软雅黑" charset="0"/>
              </a:rPr>
              <a:t>计算机控制</a:t>
            </a:r>
            <a:r>
              <a:rPr lang="zh-CN" altLang="en-US" sz="2000" b="1" dirty="0">
                <a:solidFill>
                  <a:schemeClr val="tx1"/>
                </a:solidFill>
                <a:latin typeface="微软雅黑" charset="0"/>
                <a:ea typeface="微软雅黑" charset="0"/>
              </a:rPr>
              <a:t>系统及</a:t>
            </a:r>
            <a:r>
              <a:rPr lang="zh-CN" altLang="en-US" sz="2000" b="1" dirty="0">
                <a:solidFill>
                  <a:srgbClr val="FF0000"/>
                </a:solidFill>
                <a:latin typeface="微软雅黑" charset="0"/>
                <a:ea typeface="微软雅黑" charset="0"/>
              </a:rPr>
              <a:t>电液随动</a:t>
            </a:r>
            <a:r>
              <a:rPr lang="zh-CN" altLang="en-US" sz="2000" b="1" dirty="0">
                <a:solidFill>
                  <a:schemeClr val="tx1"/>
                </a:solidFill>
                <a:latin typeface="微软雅黑" charset="0"/>
                <a:ea typeface="微软雅黑" charset="0"/>
              </a:rPr>
              <a:t>系统组成</a:t>
            </a:r>
          </a:p>
          <a:p>
            <a:pPr lvl="1" algn="just">
              <a:lnSpc>
                <a:spcPct val="150000"/>
              </a:lnSpc>
              <a:buSzPct val="120000"/>
              <a:buBlip>
                <a:blip r:embed="rId2"/>
              </a:buBlip>
            </a:pPr>
            <a:r>
              <a:rPr lang="zh-CN" altLang="en-US" sz="2000" b="1" dirty="0">
                <a:solidFill>
                  <a:schemeClr val="tx1"/>
                </a:solidFill>
                <a:latin typeface="微软雅黑" charset="0"/>
                <a:ea typeface="微软雅黑" charset="0"/>
              </a:rPr>
              <a:t>计算机控制系统是以</a:t>
            </a:r>
            <a:r>
              <a:rPr lang="zh-CN" altLang="en-US" sz="2000" b="1" dirty="0">
                <a:solidFill>
                  <a:srgbClr val="FF0000"/>
                </a:solidFill>
                <a:latin typeface="微软雅黑" charset="0"/>
                <a:ea typeface="微软雅黑" charset="0"/>
              </a:rPr>
              <a:t>计算机</a:t>
            </a:r>
            <a:r>
              <a:rPr lang="zh-CN" altLang="en-US" sz="2000" b="1" dirty="0">
                <a:solidFill>
                  <a:schemeClr val="tx1"/>
                </a:solidFill>
                <a:latin typeface="微软雅黑" charset="0"/>
                <a:ea typeface="微软雅黑" charset="0"/>
              </a:rPr>
              <a:t>为中心，加上必要的外围设备、电源及有关软件所组成 </a:t>
            </a:r>
          </a:p>
          <a:p>
            <a:pPr lvl="1" algn="just">
              <a:lnSpc>
                <a:spcPct val="150000"/>
              </a:lnSpc>
              <a:buSzPct val="120000"/>
              <a:buBlip>
                <a:blip r:embed="rId2"/>
              </a:buBlip>
            </a:pPr>
            <a:r>
              <a:rPr lang="zh-CN" altLang="en-US" sz="2000" b="1" dirty="0">
                <a:solidFill>
                  <a:schemeClr val="tx1"/>
                </a:solidFill>
                <a:latin typeface="微软雅黑" charset="0"/>
                <a:ea typeface="微软雅黑" charset="0"/>
              </a:rPr>
              <a:t>电液随动系统包括</a:t>
            </a:r>
            <a:r>
              <a:rPr lang="zh-CN" altLang="en-US" sz="2000" b="1" dirty="0">
                <a:solidFill>
                  <a:srgbClr val="FF0000"/>
                </a:solidFill>
                <a:latin typeface="微软雅黑" charset="0"/>
                <a:ea typeface="微软雅黑" charset="0"/>
              </a:rPr>
              <a:t>电液转换器</a:t>
            </a:r>
            <a:r>
              <a:rPr lang="zh-CN" altLang="en-US" sz="2000" b="1" dirty="0">
                <a:solidFill>
                  <a:schemeClr val="tx1"/>
                </a:solidFill>
                <a:latin typeface="微软雅黑" charset="0"/>
                <a:ea typeface="微软雅黑" charset="0"/>
              </a:rPr>
              <a:t>、</a:t>
            </a:r>
            <a:r>
              <a:rPr lang="zh-CN" altLang="en-US" sz="2000" b="1" dirty="0">
                <a:solidFill>
                  <a:srgbClr val="FF0000"/>
                </a:solidFill>
                <a:latin typeface="微软雅黑" charset="0"/>
                <a:ea typeface="微软雅黑" charset="0"/>
              </a:rPr>
              <a:t>配压阀</a:t>
            </a:r>
            <a:r>
              <a:rPr lang="zh-CN" altLang="en-US" sz="2000" b="1" dirty="0">
                <a:solidFill>
                  <a:schemeClr val="tx1"/>
                </a:solidFill>
                <a:latin typeface="微软雅黑" charset="0"/>
                <a:ea typeface="微软雅黑" charset="0"/>
              </a:rPr>
              <a:t>、</a:t>
            </a:r>
            <a:r>
              <a:rPr lang="zh-CN" altLang="en-US" sz="2000" b="1" dirty="0">
                <a:solidFill>
                  <a:srgbClr val="FF0000"/>
                </a:solidFill>
                <a:latin typeface="微软雅黑" charset="0"/>
                <a:ea typeface="微软雅黑" charset="0"/>
              </a:rPr>
              <a:t>接力器</a:t>
            </a:r>
            <a:r>
              <a:rPr lang="zh-CN" altLang="en-US" sz="2000" b="1" dirty="0">
                <a:solidFill>
                  <a:schemeClr val="tx1"/>
                </a:solidFill>
                <a:latin typeface="微软雅黑" charset="0"/>
                <a:ea typeface="微软雅黑" charset="0"/>
              </a:rPr>
              <a:t>、</a:t>
            </a:r>
            <a:r>
              <a:rPr lang="zh-CN" altLang="en-US" sz="2000" b="1" dirty="0">
                <a:solidFill>
                  <a:srgbClr val="FF0000"/>
                </a:solidFill>
                <a:latin typeface="微软雅黑" charset="0"/>
                <a:ea typeface="微软雅黑" charset="0"/>
              </a:rPr>
              <a:t>位电转换器</a:t>
            </a:r>
            <a:r>
              <a:rPr lang="zh-CN" altLang="en-US" sz="2000" b="1" dirty="0">
                <a:solidFill>
                  <a:schemeClr val="tx1"/>
                </a:solidFill>
                <a:latin typeface="微软雅黑" charset="0"/>
                <a:ea typeface="微软雅黑" charset="0"/>
              </a:rPr>
              <a:t>等 </a:t>
            </a:r>
          </a:p>
        </p:txBody>
      </p:sp>
    </p:spTree>
    <p:extLst>
      <p:ext uri="{BB962C8B-B14F-4D97-AF65-F5344CB8AC3E}">
        <p14:creationId xmlns:p14="http://schemas.microsoft.com/office/powerpoint/2010/main" val="93319086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0" dirty="0"/>
              <a:t>数字调速器</a:t>
            </a:r>
          </a:p>
        </p:txBody>
      </p:sp>
      <p:sp>
        <p:nvSpPr>
          <p:cNvPr id="7"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5</a:t>
            </a:r>
            <a:endParaRPr lang="zh-CN" altLang="en-US" dirty="0"/>
          </a:p>
        </p:txBody>
      </p:sp>
      <p:sp>
        <p:nvSpPr>
          <p:cNvPr id="8" name="流程图: 可选过程 30">
            <a:extLst>
              <a:ext uri="{FF2B5EF4-FFF2-40B4-BE49-F238E27FC236}">
                <a16:creationId xmlns:a16="http://schemas.microsoft.com/office/drawing/2014/main" id="{EA162964-8307-4B70-8B4E-AA319FEF1489}"/>
              </a:ext>
            </a:extLst>
          </p:cNvPr>
          <p:cNvSpPr>
            <a:spLocks noChangeArrowheads="1"/>
          </p:cNvSpPr>
          <p:nvPr/>
        </p:nvSpPr>
        <p:spPr bwMode="auto">
          <a:xfrm>
            <a:off x="1127448" y="1268760"/>
            <a:ext cx="10297144" cy="1773374"/>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 数字调速器是用计算机软件通过</a:t>
            </a:r>
            <a:r>
              <a:rPr lang="zh-CN" altLang="en-US" sz="2000" b="1" dirty="0">
                <a:solidFill>
                  <a:srgbClr val="FF0000"/>
                </a:solidFill>
                <a:latin typeface="微软雅黑" charset="0"/>
                <a:ea typeface="微软雅黑" charset="0"/>
                <a:sym typeface="微软雅黑" charset="0"/>
              </a:rPr>
              <a:t>数字仿真（模拟）</a:t>
            </a:r>
            <a:r>
              <a:rPr lang="zh-CN" altLang="en-US" sz="2000" b="1" dirty="0">
                <a:solidFill>
                  <a:schemeClr val="tx1"/>
                </a:solidFill>
                <a:latin typeface="微软雅黑" charset="0"/>
                <a:ea typeface="微软雅黑" charset="0"/>
                <a:sym typeface="微软雅黑" charset="0"/>
              </a:rPr>
              <a:t>来实现机组</a:t>
            </a:r>
            <a:r>
              <a:rPr lang="zh-CN" altLang="en-US" sz="2000" b="1" dirty="0">
                <a:solidFill>
                  <a:srgbClr val="FF0000"/>
                </a:solidFill>
                <a:latin typeface="微软雅黑" charset="0"/>
                <a:ea typeface="微软雅黑" charset="0"/>
                <a:sym typeface="微软雅黑" charset="0"/>
              </a:rPr>
              <a:t>频率测量、反馈校正、功率和转速给定</a:t>
            </a:r>
            <a:r>
              <a:rPr lang="zh-CN" altLang="en-US" sz="2000" b="1" dirty="0">
                <a:solidFill>
                  <a:schemeClr val="tx1"/>
                </a:solidFill>
                <a:latin typeface="微软雅黑" charset="0"/>
                <a:ea typeface="微软雅黑" charset="0"/>
                <a:sym typeface="微软雅黑" charset="0"/>
              </a:rPr>
              <a:t>等环节的静态动态特性，并且直接输出数字脉冲信号。通过</a:t>
            </a:r>
            <a:r>
              <a:rPr lang="zh-CN" altLang="en-US" sz="2000" b="1" dirty="0">
                <a:solidFill>
                  <a:srgbClr val="FF0000"/>
                </a:solidFill>
                <a:latin typeface="微软雅黑" charset="0"/>
                <a:ea typeface="微软雅黑" charset="0"/>
                <a:sym typeface="微软雅黑" charset="0"/>
              </a:rPr>
              <a:t>液压放大元件</a:t>
            </a:r>
            <a:r>
              <a:rPr lang="zh-CN" altLang="en-US" sz="2000" b="1" dirty="0">
                <a:solidFill>
                  <a:schemeClr val="tx1"/>
                </a:solidFill>
                <a:latin typeface="微软雅黑" charset="0"/>
                <a:ea typeface="微软雅黑" charset="0"/>
                <a:sym typeface="微软雅黑" charset="0"/>
              </a:rPr>
              <a:t>来实现调节和控制的功能。 </a:t>
            </a:r>
            <a:endParaRPr lang="zh-CN" altLang="en-US" b="1" dirty="0">
              <a:solidFill>
                <a:schemeClr val="tx1"/>
              </a:solidFill>
              <a:latin typeface="微软雅黑" charset="0"/>
              <a:ea typeface="微软雅黑" charset="0"/>
            </a:endParaRPr>
          </a:p>
        </p:txBody>
      </p:sp>
      <p:pic>
        <p:nvPicPr>
          <p:cNvPr id="5" name="图片 4">
            <a:extLst>
              <a:ext uri="{FF2B5EF4-FFF2-40B4-BE49-F238E27FC236}">
                <a16:creationId xmlns:a16="http://schemas.microsoft.com/office/drawing/2014/main" id="{E04CD4D6-1903-4BBA-B72D-4A5716294C52}"/>
              </a:ext>
            </a:extLst>
          </p:cNvPr>
          <p:cNvPicPr>
            <a:picLocks noChangeAspect="1"/>
          </p:cNvPicPr>
          <p:nvPr/>
        </p:nvPicPr>
        <p:blipFill>
          <a:blip r:embed="rId3"/>
          <a:stretch>
            <a:fillRect/>
          </a:stretch>
        </p:blipFill>
        <p:spPr>
          <a:xfrm>
            <a:off x="1847528" y="3488434"/>
            <a:ext cx="8027568" cy="2124843"/>
          </a:xfrm>
          <a:prstGeom prst="rect">
            <a:avLst/>
          </a:prstGeom>
        </p:spPr>
      </p:pic>
    </p:spTree>
    <p:extLst>
      <p:ext uri="{BB962C8B-B14F-4D97-AF65-F5344CB8AC3E}">
        <p14:creationId xmlns:p14="http://schemas.microsoft.com/office/powerpoint/2010/main" val="280202291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160" dirty="0"/>
              <a:t>数字调速器</a:t>
            </a:r>
          </a:p>
        </p:txBody>
      </p:sp>
      <p:sp>
        <p:nvSpPr>
          <p:cNvPr id="13"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5</a:t>
            </a:r>
            <a:endParaRPr lang="zh-CN" altLang="en-US" dirty="0"/>
          </a:p>
        </p:txBody>
      </p:sp>
      <p:graphicFrame>
        <p:nvGraphicFramePr>
          <p:cNvPr id="8" name="Object 2"/>
          <p:cNvGraphicFramePr>
            <a:graphicFrameLocks noChangeAspect="1"/>
          </p:cNvGraphicFramePr>
          <p:nvPr/>
        </p:nvGraphicFramePr>
        <p:xfrm>
          <a:off x="2927648" y="1236298"/>
          <a:ext cx="5755434" cy="680535"/>
        </p:xfrm>
        <a:graphic>
          <a:graphicData uri="http://schemas.openxmlformats.org/presentationml/2006/ole">
            <mc:AlternateContent xmlns:mc="http://schemas.openxmlformats.org/markup-compatibility/2006">
              <mc:Choice xmlns:v="urn:schemas-microsoft-com:vml" Requires="v">
                <p:oleObj spid="_x0000_s358414" name="Equation" r:id="rId3" imgW="1930400" imgH="228600" progId="Equation.DSMT4">
                  <p:embed/>
                </p:oleObj>
              </mc:Choice>
              <mc:Fallback>
                <p:oleObj name="Equation" r:id="rId3" imgW="1930400" imgH="228600" progId="Equation.DSMT4">
                  <p:embed/>
                  <p:pic>
                    <p:nvPicPr>
                      <p:cNvPr id="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648" y="1236298"/>
                        <a:ext cx="5755434" cy="680535"/>
                      </a:xfrm>
                      <a:prstGeom prst="rect">
                        <a:avLst/>
                      </a:prstGeom>
                      <a:noFill/>
                      <a:ln>
                        <a:noFill/>
                      </a:ln>
                    </p:spPr>
                  </p:pic>
                </p:oleObj>
              </mc:Fallback>
            </mc:AlternateContent>
          </a:graphicData>
        </a:graphic>
      </p:graphicFrame>
      <p:graphicFrame>
        <p:nvGraphicFramePr>
          <p:cNvPr id="9" name="Object 4"/>
          <p:cNvGraphicFramePr>
            <a:graphicFrameLocks noChangeAspect="1"/>
          </p:cNvGraphicFramePr>
          <p:nvPr/>
        </p:nvGraphicFramePr>
        <p:xfrm>
          <a:off x="6240464" y="2041635"/>
          <a:ext cx="2230437" cy="466725"/>
        </p:xfrm>
        <a:graphic>
          <a:graphicData uri="http://schemas.openxmlformats.org/presentationml/2006/ole">
            <mc:AlternateContent xmlns:mc="http://schemas.openxmlformats.org/markup-compatibility/2006">
              <mc:Choice xmlns:v="urn:schemas-microsoft-com:vml" Requires="v">
                <p:oleObj spid="_x0000_s358415" name="Equation" r:id="rId5" imgW="952087" imgH="203112" progId="Equation.DSMT4">
                  <p:embed/>
                </p:oleObj>
              </mc:Choice>
              <mc:Fallback>
                <p:oleObj name="Equation" r:id="rId5" imgW="952087" imgH="203112" progId="Equation.DSMT4">
                  <p:embed/>
                  <p:pic>
                    <p:nvPicPr>
                      <p:cNvPr id="9"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0464" y="2041635"/>
                        <a:ext cx="223043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6"/>
          <p:cNvSpPr>
            <a:spLocks noChangeArrowheads="1"/>
          </p:cNvSpPr>
          <p:nvPr/>
        </p:nvSpPr>
        <p:spPr bwMode="auto">
          <a:xfrm>
            <a:off x="3432175" y="2041684"/>
            <a:ext cx="24192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i="1" dirty="0">
                <a:latin typeface="+mn-ea"/>
                <a:ea typeface="+mn-ea"/>
              </a:rPr>
              <a:t>T </a:t>
            </a:r>
            <a:r>
              <a:rPr lang="zh-CN" altLang="en-US" sz="2800" dirty="0">
                <a:latin typeface="+mn-ea"/>
                <a:ea typeface="+mn-ea"/>
              </a:rPr>
              <a:t>为采样周期 </a:t>
            </a:r>
          </a:p>
        </p:txBody>
      </p:sp>
      <p:sp>
        <p:nvSpPr>
          <p:cNvPr id="12" name="Rectangle 8"/>
          <p:cNvSpPr>
            <a:spLocks noChangeArrowheads="1"/>
          </p:cNvSpPr>
          <p:nvPr/>
        </p:nvSpPr>
        <p:spPr bwMode="auto">
          <a:xfrm>
            <a:off x="4151313" y="6146140"/>
            <a:ext cx="4600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采样器前和保持器后的信号 </a:t>
            </a:r>
          </a:p>
        </p:txBody>
      </p:sp>
      <p:pic>
        <p:nvPicPr>
          <p:cNvPr id="14" name="图片 13">
            <a:extLst>
              <a:ext uri="{FF2B5EF4-FFF2-40B4-BE49-F238E27FC236}">
                <a16:creationId xmlns:a16="http://schemas.microsoft.com/office/drawing/2014/main" id="{3FED2644-0FD6-4D63-B014-5F51520D8625}"/>
              </a:ext>
            </a:extLst>
          </p:cNvPr>
          <p:cNvPicPr>
            <a:picLocks noChangeAspect="1"/>
          </p:cNvPicPr>
          <p:nvPr/>
        </p:nvPicPr>
        <p:blipFill>
          <a:blip r:embed="rId7"/>
          <a:stretch>
            <a:fillRect/>
          </a:stretch>
        </p:blipFill>
        <p:spPr>
          <a:xfrm>
            <a:off x="1670132" y="2773447"/>
            <a:ext cx="4046220" cy="3341370"/>
          </a:xfrm>
          <a:prstGeom prst="rect">
            <a:avLst/>
          </a:prstGeom>
        </p:spPr>
      </p:pic>
      <p:pic>
        <p:nvPicPr>
          <p:cNvPr id="18" name="图片 17">
            <a:extLst>
              <a:ext uri="{FF2B5EF4-FFF2-40B4-BE49-F238E27FC236}">
                <a16:creationId xmlns:a16="http://schemas.microsoft.com/office/drawing/2014/main" id="{2976B3CB-367D-4A9D-A9D4-5C385F6BC9FD}"/>
              </a:ext>
            </a:extLst>
          </p:cNvPr>
          <p:cNvPicPr>
            <a:picLocks noChangeAspect="1"/>
          </p:cNvPicPr>
          <p:nvPr/>
        </p:nvPicPr>
        <p:blipFill>
          <a:blip r:embed="rId8"/>
          <a:stretch>
            <a:fillRect/>
          </a:stretch>
        </p:blipFill>
        <p:spPr>
          <a:xfrm>
            <a:off x="6168008" y="2694280"/>
            <a:ext cx="4427220" cy="3451860"/>
          </a:xfrm>
          <a:prstGeom prst="rect">
            <a:avLst/>
          </a:prstGeom>
        </p:spPr>
      </p:pic>
    </p:spTree>
    <p:extLst>
      <p:ext uri="{BB962C8B-B14F-4D97-AF65-F5344CB8AC3E}">
        <p14:creationId xmlns:p14="http://schemas.microsoft.com/office/powerpoint/2010/main" val="127576812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160" dirty="0"/>
              <a:t>数字调速器</a:t>
            </a:r>
          </a:p>
        </p:txBody>
      </p:sp>
      <p:sp>
        <p:nvSpPr>
          <p:cNvPr id="5"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5</a:t>
            </a:r>
            <a:endParaRPr lang="zh-CN" altLang="en-US" dirty="0"/>
          </a:p>
        </p:txBody>
      </p:sp>
      <p:pic>
        <p:nvPicPr>
          <p:cNvPr id="8" name="图片 7">
            <a:extLst>
              <a:ext uri="{FF2B5EF4-FFF2-40B4-BE49-F238E27FC236}">
                <a16:creationId xmlns:a16="http://schemas.microsoft.com/office/drawing/2014/main" id="{4A6DAB42-12AE-4F69-A7C8-1595165EF123}"/>
              </a:ext>
            </a:extLst>
          </p:cNvPr>
          <p:cNvPicPr>
            <a:picLocks noChangeAspect="1"/>
          </p:cNvPicPr>
          <p:nvPr/>
        </p:nvPicPr>
        <p:blipFill>
          <a:blip r:embed="rId2"/>
          <a:stretch>
            <a:fillRect/>
          </a:stretch>
        </p:blipFill>
        <p:spPr>
          <a:xfrm>
            <a:off x="2279576" y="1052736"/>
            <a:ext cx="7353300" cy="5558790"/>
          </a:xfrm>
          <a:prstGeom prst="rect">
            <a:avLst/>
          </a:prstGeom>
        </p:spPr>
      </p:pic>
    </p:spTree>
    <p:extLst>
      <p:ext uri="{BB962C8B-B14F-4D97-AF65-F5344CB8AC3E}">
        <p14:creationId xmlns:p14="http://schemas.microsoft.com/office/powerpoint/2010/main" val="82049480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0" dirty="0"/>
              <a:t>数字调速器</a:t>
            </a:r>
          </a:p>
        </p:txBody>
      </p:sp>
      <p:sp>
        <p:nvSpPr>
          <p:cNvPr id="5"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5</a:t>
            </a:r>
            <a:endParaRPr lang="zh-CN" altLang="en-US" dirty="0"/>
          </a:p>
        </p:txBody>
      </p:sp>
      <p:sp>
        <p:nvSpPr>
          <p:cNvPr id="6" name="流程图: 可选过程 30">
            <a:extLst>
              <a:ext uri="{FF2B5EF4-FFF2-40B4-BE49-F238E27FC236}">
                <a16:creationId xmlns:a16="http://schemas.microsoft.com/office/drawing/2014/main" id="{74670ED3-7A01-4D75-BE5B-BBC8C9A174AC}"/>
              </a:ext>
            </a:extLst>
          </p:cNvPr>
          <p:cNvSpPr>
            <a:spLocks noChangeArrowheads="1"/>
          </p:cNvSpPr>
          <p:nvPr/>
        </p:nvSpPr>
        <p:spPr bwMode="auto">
          <a:xfrm>
            <a:off x="803413" y="1772816"/>
            <a:ext cx="10549172" cy="3528391"/>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ＣＰＵ－微型计算机的核心部分（包括运算器和控制器）称为计算机的中央处理单元</a:t>
            </a:r>
          </a:p>
          <a:p>
            <a:pPr algn="just">
              <a:lnSpc>
                <a:spcPct val="150000"/>
              </a:lnSpc>
              <a:buSzPct val="120000"/>
              <a:buBlip>
                <a:blip r:embed="rId2"/>
              </a:buBlip>
            </a:pPr>
            <a:r>
              <a:rPr lang="en-US" altLang="zh-CN" sz="2000" b="1" dirty="0">
                <a:solidFill>
                  <a:schemeClr val="tx1"/>
                </a:solidFill>
                <a:latin typeface="微软雅黑" charset="0"/>
                <a:ea typeface="微软雅黑" charset="0"/>
                <a:sym typeface="微软雅黑" charset="0"/>
              </a:rPr>
              <a:t>EPROM</a:t>
            </a:r>
            <a:r>
              <a:rPr lang="zh-CN" altLang="en-US" sz="2000" b="1" dirty="0">
                <a:solidFill>
                  <a:schemeClr val="tx1"/>
                </a:solidFill>
                <a:latin typeface="微软雅黑" charset="0"/>
                <a:ea typeface="微软雅黑" charset="0"/>
                <a:sym typeface="微软雅黑" charset="0"/>
              </a:rPr>
              <a:t>－可擦除只读存储器，用来存放应用程序</a:t>
            </a:r>
          </a:p>
          <a:p>
            <a:pPr algn="just">
              <a:lnSpc>
                <a:spcPct val="150000"/>
              </a:lnSpc>
              <a:buSzPct val="120000"/>
              <a:buBlip>
                <a:blip r:embed="rId2"/>
              </a:buBlip>
            </a:pPr>
            <a:r>
              <a:rPr lang="en-US" altLang="zh-CN" sz="2000" b="1" dirty="0">
                <a:solidFill>
                  <a:schemeClr val="tx1"/>
                </a:solidFill>
                <a:latin typeface="微软雅黑" charset="0"/>
                <a:ea typeface="微软雅黑" charset="0"/>
                <a:sym typeface="微软雅黑" charset="0"/>
              </a:rPr>
              <a:t>RAM</a:t>
            </a:r>
            <a:r>
              <a:rPr lang="zh-CN" altLang="en-US" sz="2000" b="1" dirty="0">
                <a:solidFill>
                  <a:schemeClr val="tx1"/>
                </a:solidFill>
                <a:latin typeface="微软雅黑" charset="0"/>
                <a:ea typeface="微软雅黑" charset="0"/>
                <a:sym typeface="微软雅黑" charset="0"/>
              </a:rPr>
              <a:t>－读写存储器，用来存放参数和辅助变量</a:t>
            </a:r>
          </a:p>
          <a:p>
            <a:pPr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导叶接力器和转轮叶片接力器的电液随动系统在图中用虚线框出，分别由计算机接口</a:t>
            </a:r>
            <a:r>
              <a:rPr lang="en-US" altLang="zh-CN" sz="2000" b="1" dirty="0">
                <a:solidFill>
                  <a:schemeClr val="tx1"/>
                </a:solidFill>
                <a:latin typeface="微软雅黑" charset="0"/>
                <a:ea typeface="微软雅黑" charset="0"/>
                <a:sym typeface="微软雅黑" charset="0"/>
              </a:rPr>
              <a:t>PPI#C</a:t>
            </a:r>
            <a:r>
              <a:rPr lang="zh-CN" altLang="en-US" sz="2000" b="1" dirty="0">
                <a:solidFill>
                  <a:schemeClr val="tx1"/>
                </a:solidFill>
                <a:latin typeface="微软雅黑" charset="0"/>
                <a:ea typeface="微软雅黑" charset="0"/>
                <a:sym typeface="微软雅黑" charset="0"/>
              </a:rPr>
              <a:t>输出的数字信号经过数</a:t>
            </a:r>
            <a:r>
              <a:rPr lang="en-US" altLang="zh-CN" sz="2000" b="1" dirty="0">
                <a:solidFill>
                  <a:schemeClr val="tx1"/>
                </a:solidFill>
                <a:latin typeface="微软雅黑" charset="0"/>
                <a:ea typeface="微软雅黑" charset="0"/>
                <a:sym typeface="微软雅黑" charset="0"/>
              </a:rPr>
              <a:t>/</a:t>
            </a:r>
            <a:r>
              <a:rPr lang="zh-CN" altLang="en-US" sz="2000" b="1" dirty="0">
                <a:solidFill>
                  <a:schemeClr val="tx1"/>
                </a:solidFill>
                <a:latin typeface="微软雅黑" charset="0"/>
                <a:ea typeface="微软雅黑" charset="0"/>
                <a:sym typeface="微软雅黑" charset="0"/>
              </a:rPr>
              <a:t>模转换器（</a:t>
            </a:r>
            <a:r>
              <a:rPr lang="en-US" altLang="zh-CN" sz="2000" b="1" dirty="0">
                <a:solidFill>
                  <a:schemeClr val="tx1"/>
                </a:solidFill>
                <a:latin typeface="微软雅黑" charset="0"/>
                <a:ea typeface="微软雅黑" charset="0"/>
                <a:sym typeface="微软雅黑" charset="0"/>
              </a:rPr>
              <a:t>D/A</a:t>
            </a:r>
            <a:r>
              <a:rPr lang="zh-CN" altLang="en-US" sz="2000" b="1" dirty="0">
                <a:solidFill>
                  <a:schemeClr val="tx1"/>
                </a:solidFill>
                <a:latin typeface="微软雅黑" charset="0"/>
                <a:ea typeface="微软雅黑" charset="0"/>
                <a:sym typeface="微软雅黑" charset="0"/>
              </a:rPr>
              <a:t>）来控制 </a:t>
            </a:r>
          </a:p>
          <a:p>
            <a:pPr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多路开关</a:t>
            </a:r>
            <a:r>
              <a:rPr lang="en-US" altLang="zh-CN" sz="2000" b="1" dirty="0">
                <a:solidFill>
                  <a:schemeClr val="tx1"/>
                </a:solidFill>
                <a:latin typeface="微软雅黑" charset="0"/>
                <a:ea typeface="微软雅黑" charset="0"/>
                <a:sym typeface="微软雅黑" charset="0"/>
              </a:rPr>
              <a:t>MC</a:t>
            </a:r>
            <a:r>
              <a:rPr lang="zh-CN" altLang="en-US" sz="2000" b="1" dirty="0">
                <a:solidFill>
                  <a:schemeClr val="tx1"/>
                </a:solidFill>
                <a:latin typeface="微软雅黑" charset="0"/>
                <a:ea typeface="微软雅黑" charset="0"/>
                <a:sym typeface="微软雅黑" charset="0"/>
              </a:rPr>
              <a:t>－一种用以实现多种信号控制的开关</a:t>
            </a:r>
          </a:p>
        </p:txBody>
      </p:sp>
    </p:spTree>
    <p:extLst>
      <p:ext uri="{BB962C8B-B14F-4D97-AF65-F5344CB8AC3E}">
        <p14:creationId xmlns:p14="http://schemas.microsoft.com/office/powerpoint/2010/main" val="356088151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100" dirty="0"/>
              <a:t>数字调速器</a:t>
            </a:r>
          </a:p>
        </p:txBody>
      </p:sp>
      <p:sp>
        <p:nvSpPr>
          <p:cNvPr id="6"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5</a:t>
            </a:r>
            <a:endParaRPr lang="zh-CN" altLang="en-US" dirty="0"/>
          </a:p>
        </p:txBody>
      </p:sp>
      <p:sp>
        <p:nvSpPr>
          <p:cNvPr id="7" name="流程图: 可选过程 30">
            <a:extLst>
              <a:ext uri="{FF2B5EF4-FFF2-40B4-BE49-F238E27FC236}">
                <a16:creationId xmlns:a16="http://schemas.microsoft.com/office/drawing/2014/main" id="{6F9A5711-D72C-4CCB-8C2C-277BCC74B3F4}"/>
              </a:ext>
            </a:extLst>
          </p:cNvPr>
          <p:cNvSpPr>
            <a:spLocks noChangeArrowheads="1"/>
          </p:cNvSpPr>
          <p:nvPr/>
        </p:nvSpPr>
        <p:spPr bwMode="auto">
          <a:xfrm>
            <a:off x="623392" y="1412777"/>
            <a:ext cx="10657184" cy="4680519"/>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导叶接力器行程、转轮叶片转角的反馈信号经数据采集系统送至变送器（传感器、放大器），经多路开关</a:t>
            </a:r>
            <a:r>
              <a:rPr lang="en-US" altLang="zh-CN" sz="2000" b="1" dirty="0">
                <a:solidFill>
                  <a:schemeClr val="tx1"/>
                </a:solidFill>
                <a:latin typeface="微软雅黑" charset="0"/>
                <a:ea typeface="微软雅黑" charset="0"/>
                <a:sym typeface="微软雅黑" charset="0"/>
              </a:rPr>
              <a:t>MC</a:t>
            </a:r>
            <a:r>
              <a:rPr lang="zh-CN" altLang="en-US" sz="2000" b="1" dirty="0">
                <a:solidFill>
                  <a:schemeClr val="tx1"/>
                </a:solidFill>
                <a:latin typeface="微软雅黑" charset="0"/>
                <a:ea typeface="微软雅黑" charset="0"/>
                <a:sym typeface="微软雅黑" charset="0"/>
              </a:rPr>
              <a:t>，再经模</a:t>
            </a:r>
            <a:r>
              <a:rPr lang="en-US" altLang="zh-CN" sz="2000" b="1" dirty="0">
                <a:solidFill>
                  <a:schemeClr val="tx1"/>
                </a:solidFill>
                <a:latin typeface="微软雅黑" charset="0"/>
                <a:ea typeface="微软雅黑" charset="0"/>
                <a:sym typeface="微软雅黑" charset="0"/>
              </a:rPr>
              <a:t>/</a:t>
            </a:r>
            <a:r>
              <a:rPr lang="zh-CN" altLang="en-US" sz="2000" b="1" dirty="0">
                <a:solidFill>
                  <a:schemeClr val="tx1"/>
                </a:solidFill>
                <a:latin typeface="微软雅黑" charset="0"/>
                <a:ea typeface="微软雅黑" charset="0"/>
                <a:sym typeface="微软雅黑" charset="0"/>
              </a:rPr>
              <a:t>数转换器（</a:t>
            </a:r>
            <a:r>
              <a:rPr lang="en-US" altLang="zh-CN" sz="2000" b="1" dirty="0">
                <a:solidFill>
                  <a:schemeClr val="tx1"/>
                </a:solidFill>
                <a:latin typeface="微软雅黑" charset="0"/>
                <a:ea typeface="微软雅黑" charset="0"/>
                <a:sym typeface="微软雅黑" charset="0"/>
              </a:rPr>
              <a:t>A/D</a:t>
            </a:r>
            <a:r>
              <a:rPr lang="zh-CN" altLang="en-US" sz="2000" b="1" dirty="0">
                <a:solidFill>
                  <a:schemeClr val="tx1"/>
                </a:solidFill>
                <a:latin typeface="微软雅黑" charset="0"/>
                <a:ea typeface="微软雅黑" charset="0"/>
                <a:sym typeface="微软雅黑" charset="0"/>
              </a:rPr>
              <a:t>）由接口</a:t>
            </a:r>
            <a:r>
              <a:rPr lang="en-US" altLang="zh-CN" sz="2000" b="1" dirty="0">
                <a:solidFill>
                  <a:schemeClr val="tx1"/>
                </a:solidFill>
                <a:latin typeface="微软雅黑" charset="0"/>
                <a:ea typeface="微软雅黑" charset="0"/>
                <a:sym typeface="微软雅黑" charset="0"/>
              </a:rPr>
              <a:t>PPI#B</a:t>
            </a:r>
            <a:r>
              <a:rPr lang="zh-CN" altLang="en-US" sz="2000" b="1" dirty="0">
                <a:solidFill>
                  <a:schemeClr val="tx1"/>
                </a:solidFill>
                <a:latin typeface="微软雅黑" charset="0"/>
                <a:ea typeface="微软雅黑" charset="0"/>
                <a:sym typeface="微软雅黑" charset="0"/>
              </a:rPr>
              <a:t>输入计算机</a:t>
            </a:r>
          </a:p>
          <a:p>
            <a:pPr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水头</a:t>
            </a:r>
            <a:r>
              <a:rPr lang="en-US" altLang="zh-CN" sz="2000" b="1" dirty="0">
                <a:solidFill>
                  <a:schemeClr val="tx1"/>
                </a:solidFill>
                <a:latin typeface="微软雅黑" charset="0"/>
                <a:ea typeface="微软雅黑" charset="0"/>
                <a:sym typeface="微软雅黑" charset="0"/>
              </a:rPr>
              <a:t>H</a:t>
            </a:r>
            <a:r>
              <a:rPr lang="zh-CN" altLang="en-US" sz="2000" b="1" dirty="0">
                <a:solidFill>
                  <a:schemeClr val="tx1"/>
                </a:solidFill>
                <a:latin typeface="微软雅黑" charset="0"/>
                <a:ea typeface="微软雅黑" charset="0"/>
                <a:sym typeface="微软雅黑" charset="0"/>
              </a:rPr>
              <a:t>、功率</a:t>
            </a:r>
            <a:r>
              <a:rPr lang="en-US" altLang="zh-CN" sz="2000" b="1" dirty="0">
                <a:solidFill>
                  <a:schemeClr val="tx1"/>
                </a:solidFill>
                <a:latin typeface="微软雅黑" charset="0"/>
                <a:ea typeface="微软雅黑" charset="0"/>
                <a:sym typeface="微软雅黑" charset="0"/>
              </a:rPr>
              <a:t>P</a:t>
            </a:r>
            <a:r>
              <a:rPr lang="zh-CN" altLang="en-US" sz="2000" b="1" dirty="0">
                <a:solidFill>
                  <a:schemeClr val="tx1"/>
                </a:solidFill>
                <a:latin typeface="微软雅黑" charset="0"/>
                <a:ea typeface="微软雅黑" charset="0"/>
                <a:sym typeface="微软雅黑" charset="0"/>
              </a:rPr>
              <a:t>等模拟量也必须经过变送器、多路开关和</a:t>
            </a:r>
            <a:r>
              <a:rPr lang="en-US" altLang="zh-CN" sz="2000" b="1" dirty="0">
                <a:solidFill>
                  <a:schemeClr val="tx1"/>
                </a:solidFill>
                <a:latin typeface="微软雅黑" charset="0"/>
                <a:ea typeface="微软雅黑" charset="0"/>
                <a:sym typeface="微软雅黑" charset="0"/>
              </a:rPr>
              <a:t>A/D</a:t>
            </a:r>
            <a:r>
              <a:rPr lang="zh-CN" altLang="en-US" sz="2000" b="1" dirty="0">
                <a:solidFill>
                  <a:schemeClr val="tx1"/>
                </a:solidFill>
                <a:latin typeface="微软雅黑" charset="0"/>
                <a:ea typeface="微软雅黑" charset="0"/>
                <a:sym typeface="微软雅黑" charset="0"/>
              </a:rPr>
              <a:t>转换才能输入计算机 </a:t>
            </a:r>
          </a:p>
          <a:p>
            <a:pPr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数字（开关）量输入</a:t>
            </a:r>
            <a:r>
              <a:rPr lang="en-US" altLang="zh-CN" sz="2000" b="1" dirty="0">
                <a:solidFill>
                  <a:schemeClr val="tx1"/>
                </a:solidFill>
                <a:latin typeface="微软雅黑" charset="0"/>
                <a:ea typeface="微软雅黑" charset="0"/>
                <a:sym typeface="微软雅黑" charset="0"/>
              </a:rPr>
              <a:t>DI</a:t>
            </a:r>
            <a:r>
              <a:rPr lang="zh-CN" altLang="en-US" sz="2000" b="1" dirty="0">
                <a:solidFill>
                  <a:schemeClr val="tx1"/>
                </a:solidFill>
                <a:latin typeface="微软雅黑" charset="0"/>
                <a:ea typeface="微软雅黑" charset="0"/>
                <a:sym typeface="微软雅黑" charset="0"/>
              </a:rPr>
              <a:t>与输出</a:t>
            </a:r>
            <a:r>
              <a:rPr lang="en-US" altLang="zh-CN" sz="2000" b="1" dirty="0">
                <a:solidFill>
                  <a:schemeClr val="tx1"/>
                </a:solidFill>
                <a:latin typeface="微软雅黑" charset="0"/>
                <a:ea typeface="微软雅黑" charset="0"/>
                <a:sym typeface="微软雅黑" charset="0"/>
              </a:rPr>
              <a:t>DO</a:t>
            </a:r>
            <a:r>
              <a:rPr lang="zh-CN" altLang="en-US" sz="2000" b="1" dirty="0">
                <a:solidFill>
                  <a:schemeClr val="tx1"/>
                </a:solidFill>
                <a:latin typeface="微软雅黑" charset="0"/>
                <a:ea typeface="微软雅黑" charset="0"/>
                <a:sym typeface="微软雅黑" charset="0"/>
              </a:rPr>
              <a:t>经过接口</a:t>
            </a:r>
            <a:r>
              <a:rPr lang="en-US" altLang="zh-CN" sz="2000" b="1" dirty="0">
                <a:solidFill>
                  <a:schemeClr val="tx1"/>
                </a:solidFill>
                <a:latin typeface="微软雅黑" charset="0"/>
                <a:ea typeface="微软雅黑" charset="0"/>
                <a:sym typeface="微软雅黑" charset="0"/>
              </a:rPr>
              <a:t>PPI#D</a:t>
            </a:r>
            <a:r>
              <a:rPr lang="zh-CN" altLang="en-US" sz="2000" b="1" dirty="0">
                <a:solidFill>
                  <a:schemeClr val="tx1"/>
                </a:solidFill>
                <a:latin typeface="微软雅黑" charset="0"/>
                <a:ea typeface="微软雅黑" charset="0"/>
                <a:sym typeface="微软雅黑" charset="0"/>
              </a:rPr>
              <a:t>与</a:t>
            </a:r>
            <a:r>
              <a:rPr lang="en-US" altLang="zh-CN" sz="2000" b="1" dirty="0">
                <a:solidFill>
                  <a:schemeClr val="tx1"/>
                </a:solidFill>
                <a:latin typeface="微软雅黑" charset="0"/>
                <a:ea typeface="微软雅黑" charset="0"/>
                <a:sym typeface="微软雅黑" charset="0"/>
              </a:rPr>
              <a:t>CPU</a:t>
            </a:r>
            <a:r>
              <a:rPr lang="zh-CN" altLang="en-US" sz="2000" b="1" dirty="0">
                <a:solidFill>
                  <a:schemeClr val="tx1"/>
                </a:solidFill>
                <a:latin typeface="微软雅黑" charset="0"/>
                <a:ea typeface="微软雅黑" charset="0"/>
                <a:sym typeface="微软雅黑" charset="0"/>
              </a:rPr>
              <a:t>相连接。</a:t>
            </a:r>
            <a:r>
              <a:rPr lang="en-US" altLang="zh-CN" sz="2000" b="1" dirty="0">
                <a:solidFill>
                  <a:schemeClr val="tx1"/>
                </a:solidFill>
                <a:latin typeface="微软雅黑" charset="0"/>
                <a:ea typeface="微软雅黑" charset="0"/>
                <a:sym typeface="微软雅黑" charset="0"/>
              </a:rPr>
              <a:t>DI</a:t>
            </a:r>
            <a:r>
              <a:rPr lang="zh-CN" altLang="en-US" sz="2000" b="1" dirty="0">
                <a:solidFill>
                  <a:schemeClr val="tx1"/>
                </a:solidFill>
                <a:latin typeface="微软雅黑" charset="0"/>
                <a:ea typeface="微软雅黑" charset="0"/>
                <a:sym typeface="微软雅黑" charset="0"/>
              </a:rPr>
              <a:t>可以是断路器、灭磁开关、锁定等位置信号以及机组的机械、电气故障或事故信号等，</a:t>
            </a:r>
            <a:r>
              <a:rPr lang="en-US" altLang="zh-CN" sz="2000" b="1" dirty="0">
                <a:solidFill>
                  <a:schemeClr val="tx1"/>
                </a:solidFill>
                <a:latin typeface="微软雅黑" charset="0"/>
                <a:ea typeface="微软雅黑" charset="0"/>
                <a:sym typeface="微软雅黑" charset="0"/>
              </a:rPr>
              <a:t>DO</a:t>
            </a:r>
            <a:r>
              <a:rPr lang="zh-CN" altLang="en-US" sz="2000" b="1" dirty="0">
                <a:solidFill>
                  <a:schemeClr val="tx1"/>
                </a:solidFill>
                <a:latin typeface="微软雅黑" charset="0"/>
                <a:ea typeface="微软雅黑" charset="0"/>
                <a:sym typeface="微软雅黑" charset="0"/>
              </a:rPr>
              <a:t>可以是转速信号、操作事故电磁阀及允许跳闸等信号</a:t>
            </a:r>
          </a:p>
          <a:p>
            <a:pPr algn="just">
              <a:lnSpc>
                <a:spcPct val="150000"/>
              </a:lnSpc>
              <a:buSzPct val="120000"/>
              <a:buBlip>
                <a:blip r:embed="rId2"/>
              </a:buBlip>
            </a:pPr>
            <a:r>
              <a:rPr lang="en-US" altLang="zh-CN" sz="2000" b="1" dirty="0">
                <a:solidFill>
                  <a:schemeClr val="tx1"/>
                </a:solidFill>
                <a:latin typeface="微软雅黑" charset="0"/>
                <a:ea typeface="微软雅黑" charset="0"/>
                <a:sym typeface="微软雅黑" charset="0"/>
              </a:rPr>
              <a:t>PIT</a:t>
            </a:r>
            <a:r>
              <a:rPr lang="zh-CN" altLang="en-US" sz="2000" b="1" dirty="0">
                <a:solidFill>
                  <a:schemeClr val="tx1"/>
                </a:solidFill>
                <a:latin typeface="微软雅黑" charset="0"/>
                <a:ea typeface="微软雅黑" charset="0"/>
                <a:sym typeface="微软雅黑" charset="0"/>
              </a:rPr>
              <a:t>－可编程间隔定时器，用以产生扫描时间的时钟</a:t>
            </a:r>
          </a:p>
        </p:txBody>
      </p:sp>
    </p:spTree>
    <p:extLst>
      <p:ext uri="{BB962C8B-B14F-4D97-AF65-F5344CB8AC3E}">
        <p14:creationId xmlns:p14="http://schemas.microsoft.com/office/powerpoint/2010/main" val="14233937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100" dirty="0"/>
              <a:t>电气液压</a:t>
            </a:r>
            <a:r>
              <a:rPr lang="en-US" altLang="zh-CN" spc="100" dirty="0"/>
              <a:t>(PID)</a:t>
            </a:r>
            <a:r>
              <a:rPr lang="zh-CN" altLang="en-US" spc="100" dirty="0"/>
              <a:t>型调速器</a:t>
            </a:r>
          </a:p>
        </p:txBody>
      </p:sp>
      <p:sp>
        <p:nvSpPr>
          <p:cNvPr id="21"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pic>
        <p:nvPicPr>
          <p:cNvPr id="4" name="图片 3">
            <a:extLst>
              <a:ext uri="{FF2B5EF4-FFF2-40B4-BE49-F238E27FC236}">
                <a16:creationId xmlns:a16="http://schemas.microsoft.com/office/drawing/2014/main" id="{07854D83-9410-44A8-8DCF-9FB7285FE2E7}"/>
              </a:ext>
            </a:extLst>
          </p:cNvPr>
          <p:cNvPicPr>
            <a:picLocks noChangeAspect="1"/>
          </p:cNvPicPr>
          <p:nvPr/>
        </p:nvPicPr>
        <p:blipFill>
          <a:blip r:embed="rId2"/>
          <a:stretch>
            <a:fillRect/>
          </a:stretch>
        </p:blipFill>
        <p:spPr>
          <a:xfrm>
            <a:off x="2063552" y="3573017"/>
            <a:ext cx="7708893" cy="2793077"/>
          </a:xfrm>
          <a:prstGeom prst="rect">
            <a:avLst/>
          </a:prstGeom>
        </p:spPr>
      </p:pic>
      <p:sp>
        <p:nvSpPr>
          <p:cNvPr id="6" name="流程图: 可选过程 30">
            <a:extLst>
              <a:ext uri="{FF2B5EF4-FFF2-40B4-BE49-F238E27FC236}">
                <a16:creationId xmlns:a16="http://schemas.microsoft.com/office/drawing/2014/main" id="{0A3E5AAB-F81A-4EC2-BEBF-25F28BFA5EBE}"/>
              </a:ext>
            </a:extLst>
          </p:cNvPr>
          <p:cNvSpPr>
            <a:spLocks noChangeArrowheads="1"/>
          </p:cNvSpPr>
          <p:nvPr/>
        </p:nvSpPr>
        <p:spPr bwMode="auto">
          <a:xfrm>
            <a:off x="1271464" y="1340768"/>
            <a:ext cx="10065812" cy="1944216"/>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3"/>
              </a:buBlip>
            </a:pPr>
            <a:r>
              <a:rPr lang="zh-CN" altLang="en-US" sz="2000" b="1" dirty="0">
                <a:solidFill>
                  <a:schemeClr val="tx1"/>
                </a:solidFill>
                <a:latin typeface="微软雅黑" charset="0"/>
                <a:ea typeface="微软雅黑" charset="0"/>
                <a:sym typeface="微软雅黑" charset="0"/>
              </a:rPr>
              <a:t>电气液压型调速与机械液压型调速器类似均属于</a:t>
            </a:r>
            <a:r>
              <a:rPr lang="zh-CN" altLang="en-US" sz="2000" b="1" dirty="0">
                <a:solidFill>
                  <a:srgbClr val="FF0000"/>
                </a:solidFill>
                <a:latin typeface="微软雅黑" charset="0"/>
                <a:ea typeface="微软雅黑" charset="0"/>
                <a:sym typeface="微软雅黑" charset="0"/>
              </a:rPr>
              <a:t>模拟调速器</a:t>
            </a:r>
            <a:endParaRPr lang="en-US" altLang="zh-CN" sz="2000" b="1" dirty="0">
              <a:solidFill>
                <a:schemeClr val="tx1"/>
              </a:solidFill>
              <a:latin typeface="微软雅黑" charset="0"/>
              <a:ea typeface="微软雅黑" charset="0"/>
              <a:sym typeface="微软雅黑" charset="0"/>
            </a:endParaRPr>
          </a:p>
          <a:p>
            <a:pPr algn="just">
              <a:lnSpc>
                <a:spcPct val="150000"/>
              </a:lnSpc>
              <a:buSzPct val="120000"/>
              <a:buBlip>
                <a:blip r:embed="rId3"/>
              </a:buBlip>
            </a:pPr>
            <a:r>
              <a:rPr lang="zh-CN" altLang="en-US" sz="2000" b="1" dirty="0">
                <a:solidFill>
                  <a:schemeClr val="tx1"/>
                </a:solidFill>
                <a:latin typeface="微软雅黑" charset="0"/>
                <a:ea typeface="微软雅黑" charset="0"/>
                <a:sym typeface="微软雅黑" charset="0"/>
              </a:rPr>
              <a:t>除类似的机械液压部分之外，还包括机械位移和电量之间的</a:t>
            </a:r>
            <a:r>
              <a:rPr lang="zh-CN" altLang="en-US" sz="2000" b="1" dirty="0">
                <a:solidFill>
                  <a:srgbClr val="FF0000"/>
                </a:solidFill>
                <a:latin typeface="微软雅黑" charset="0"/>
                <a:ea typeface="微软雅黑" charset="0"/>
                <a:sym typeface="微软雅黑" charset="0"/>
              </a:rPr>
              <a:t>转换元件</a:t>
            </a:r>
            <a:r>
              <a:rPr lang="zh-CN" altLang="en-US" sz="2000" b="1" dirty="0">
                <a:solidFill>
                  <a:schemeClr val="tx1"/>
                </a:solidFill>
                <a:latin typeface="微软雅黑" charset="0"/>
                <a:ea typeface="微软雅黑" charset="0"/>
                <a:sym typeface="微软雅黑" charset="0"/>
              </a:rPr>
              <a:t>及</a:t>
            </a:r>
            <a:r>
              <a:rPr lang="zh-CN" altLang="en-US" sz="2000" b="1" dirty="0">
                <a:solidFill>
                  <a:srgbClr val="FF0000"/>
                </a:solidFill>
                <a:latin typeface="微软雅黑" charset="0"/>
                <a:ea typeface="微软雅黑" charset="0"/>
                <a:sym typeface="微软雅黑" charset="0"/>
              </a:rPr>
              <a:t>代替</a:t>
            </a:r>
            <a:r>
              <a:rPr lang="zh-CN" altLang="en-US" sz="2000" b="1" dirty="0">
                <a:solidFill>
                  <a:schemeClr val="tx1"/>
                </a:solidFill>
                <a:latin typeface="微软雅黑" charset="0"/>
                <a:ea typeface="微软雅黑" charset="0"/>
                <a:sym typeface="微软雅黑" charset="0"/>
              </a:rPr>
              <a:t>机械元件的一些</a:t>
            </a:r>
            <a:r>
              <a:rPr lang="zh-CN" altLang="en-US" sz="2000" b="1" dirty="0">
                <a:solidFill>
                  <a:srgbClr val="FF0000"/>
                </a:solidFill>
                <a:latin typeface="微软雅黑" charset="0"/>
                <a:ea typeface="微软雅黑" charset="0"/>
                <a:sym typeface="微软雅黑" charset="0"/>
              </a:rPr>
              <a:t>电模拟元件</a:t>
            </a:r>
            <a:r>
              <a:rPr lang="zh-CN" altLang="en-US" sz="2000" b="1" dirty="0">
                <a:solidFill>
                  <a:schemeClr val="tx1"/>
                </a:solidFill>
                <a:latin typeface="微软雅黑" charset="0"/>
                <a:ea typeface="微软雅黑" charset="0"/>
                <a:sym typeface="微软雅黑" charset="0"/>
              </a:rPr>
              <a:t>，如</a:t>
            </a:r>
            <a:r>
              <a:rPr lang="zh-CN" altLang="en-US" sz="2000" b="1" dirty="0">
                <a:solidFill>
                  <a:srgbClr val="FF0000"/>
                </a:solidFill>
                <a:latin typeface="微软雅黑" charset="0"/>
                <a:ea typeface="微软雅黑" charset="0"/>
                <a:sym typeface="微软雅黑" charset="0"/>
              </a:rPr>
              <a:t>测频回路</a:t>
            </a:r>
            <a:r>
              <a:rPr lang="zh-CN" altLang="en-US" sz="2000" b="1" dirty="0">
                <a:solidFill>
                  <a:schemeClr val="tx1"/>
                </a:solidFill>
                <a:latin typeface="微软雅黑" charset="0"/>
                <a:ea typeface="微软雅黑" charset="0"/>
                <a:sym typeface="微软雅黑" charset="0"/>
              </a:rPr>
              <a:t>，</a:t>
            </a:r>
            <a:r>
              <a:rPr lang="zh-CN" altLang="en-US" sz="2000" b="1" dirty="0">
                <a:solidFill>
                  <a:srgbClr val="FF0000"/>
                </a:solidFill>
                <a:latin typeface="微软雅黑" charset="0"/>
                <a:ea typeface="微软雅黑" charset="0"/>
                <a:sym typeface="微软雅黑" charset="0"/>
              </a:rPr>
              <a:t>频率微分回路</a:t>
            </a:r>
            <a:r>
              <a:rPr lang="zh-CN" altLang="en-US" sz="2000" b="1" dirty="0">
                <a:solidFill>
                  <a:schemeClr val="tx1"/>
                </a:solidFill>
                <a:latin typeface="微软雅黑" charset="0"/>
                <a:ea typeface="微软雅黑" charset="0"/>
                <a:sym typeface="微软雅黑" charset="0"/>
              </a:rPr>
              <a:t>，</a:t>
            </a:r>
            <a:r>
              <a:rPr lang="zh-CN" altLang="en-US" sz="2000" b="1" dirty="0">
                <a:solidFill>
                  <a:srgbClr val="FF0000"/>
                </a:solidFill>
                <a:latin typeface="微软雅黑" charset="0"/>
                <a:ea typeface="微软雅黑" charset="0"/>
                <a:sym typeface="微软雅黑" charset="0"/>
              </a:rPr>
              <a:t>暂态反馈</a:t>
            </a:r>
            <a:r>
              <a:rPr lang="zh-CN" altLang="en-US" sz="2000" b="1" dirty="0">
                <a:solidFill>
                  <a:schemeClr val="tx1"/>
                </a:solidFill>
                <a:latin typeface="微软雅黑" charset="0"/>
                <a:ea typeface="微软雅黑" charset="0"/>
                <a:sym typeface="微软雅黑" charset="0"/>
              </a:rPr>
              <a:t>和</a:t>
            </a:r>
            <a:r>
              <a:rPr lang="zh-CN" altLang="en-US" sz="2000" b="1" dirty="0">
                <a:solidFill>
                  <a:srgbClr val="FF0000"/>
                </a:solidFill>
                <a:latin typeface="微软雅黑" charset="0"/>
                <a:ea typeface="微软雅黑" charset="0"/>
                <a:sym typeface="微软雅黑" charset="0"/>
              </a:rPr>
              <a:t>永态反馈回路</a:t>
            </a:r>
            <a:r>
              <a:rPr lang="zh-CN" altLang="en-US" sz="2000" b="1" dirty="0">
                <a:solidFill>
                  <a:schemeClr val="tx1"/>
                </a:solidFill>
                <a:latin typeface="微软雅黑" charset="0"/>
                <a:ea typeface="微软雅黑" charset="0"/>
                <a:sym typeface="微软雅黑" charset="0"/>
              </a:rPr>
              <a:t>。 </a:t>
            </a:r>
          </a:p>
        </p:txBody>
      </p:sp>
    </p:spTree>
    <p:extLst>
      <p:ext uri="{BB962C8B-B14F-4D97-AF65-F5344CB8AC3E}">
        <p14:creationId xmlns:p14="http://schemas.microsoft.com/office/powerpoint/2010/main" val="174618375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100" dirty="0"/>
              <a:t>数字调速器</a:t>
            </a:r>
          </a:p>
        </p:txBody>
      </p:sp>
      <p:sp>
        <p:nvSpPr>
          <p:cNvPr id="6"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5</a:t>
            </a:r>
            <a:endParaRPr lang="zh-CN" altLang="en-US" dirty="0"/>
          </a:p>
        </p:txBody>
      </p:sp>
      <p:sp>
        <p:nvSpPr>
          <p:cNvPr id="8" name="流程图: 可选过程 30">
            <a:extLst>
              <a:ext uri="{FF2B5EF4-FFF2-40B4-BE49-F238E27FC236}">
                <a16:creationId xmlns:a16="http://schemas.microsoft.com/office/drawing/2014/main" id="{90C72636-8A00-4460-A466-B693EC73B8D9}"/>
              </a:ext>
            </a:extLst>
          </p:cNvPr>
          <p:cNvSpPr>
            <a:spLocks noChangeArrowheads="1"/>
          </p:cNvSpPr>
          <p:nvPr/>
        </p:nvSpPr>
        <p:spPr bwMode="auto">
          <a:xfrm>
            <a:off x="767408" y="1412776"/>
            <a:ext cx="10513168" cy="4895631"/>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en-US" altLang="zh-CN" sz="2000" b="1" dirty="0">
                <a:solidFill>
                  <a:schemeClr val="tx1"/>
                </a:solidFill>
                <a:latin typeface="微软雅黑" charset="0"/>
                <a:ea typeface="微软雅黑" charset="0"/>
                <a:sym typeface="微软雅黑" charset="0"/>
              </a:rPr>
              <a:t>PIC</a:t>
            </a:r>
            <a:r>
              <a:rPr lang="zh-CN" altLang="en-US" sz="2000" b="1" dirty="0">
                <a:solidFill>
                  <a:schemeClr val="tx1"/>
                </a:solidFill>
                <a:latin typeface="微软雅黑" charset="0"/>
                <a:ea typeface="微软雅黑" charset="0"/>
                <a:sym typeface="微软雅黑" charset="0"/>
              </a:rPr>
              <a:t>是可编程中断控制器。中断的目的是使外部设备能够以一定的方式暂停</a:t>
            </a:r>
            <a:r>
              <a:rPr lang="en-US" altLang="zh-CN" sz="2000" b="1" dirty="0">
                <a:solidFill>
                  <a:schemeClr val="tx1"/>
                </a:solidFill>
                <a:latin typeface="微软雅黑" charset="0"/>
                <a:ea typeface="微软雅黑" charset="0"/>
                <a:sym typeface="微软雅黑" charset="0"/>
              </a:rPr>
              <a:t>CPU</a:t>
            </a:r>
            <a:r>
              <a:rPr lang="zh-CN" altLang="en-US" sz="2000" b="1" dirty="0">
                <a:solidFill>
                  <a:schemeClr val="tx1"/>
                </a:solidFill>
                <a:latin typeface="微软雅黑" charset="0"/>
                <a:ea typeface="微软雅黑" charset="0"/>
                <a:sym typeface="微软雅黑" charset="0"/>
              </a:rPr>
              <a:t>的操作，并迫使</a:t>
            </a:r>
            <a:r>
              <a:rPr lang="en-US" altLang="zh-CN" sz="2000" b="1" dirty="0">
                <a:solidFill>
                  <a:schemeClr val="tx1"/>
                </a:solidFill>
                <a:latin typeface="微软雅黑" charset="0"/>
                <a:ea typeface="微软雅黑" charset="0"/>
                <a:sym typeface="微软雅黑" charset="0"/>
              </a:rPr>
              <a:t>CPU</a:t>
            </a:r>
            <a:r>
              <a:rPr lang="zh-CN" altLang="en-US" sz="2000" b="1" dirty="0">
                <a:solidFill>
                  <a:schemeClr val="tx1"/>
                </a:solidFill>
                <a:latin typeface="微软雅黑" charset="0"/>
                <a:ea typeface="微软雅黑" charset="0"/>
                <a:sym typeface="微软雅黑" charset="0"/>
              </a:rPr>
              <a:t>执行一个服务子程序，待其执行完毕后，</a:t>
            </a:r>
            <a:r>
              <a:rPr lang="en-US" altLang="zh-CN" sz="2000" b="1" dirty="0">
                <a:solidFill>
                  <a:schemeClr val="tx1"/>
                </a:solidFill>
                <a:latin typeface="微软雅黑" charset="0"/>
                <a:ea typeface="微软雅黑" charset="0"/>
                <a:sym typeface="微软雅黑" charset="0"/>
              </a:rPr>
              <a:t>CPU</a:t>
            </a:r>
            <a:r>
              <a:rPr lang="zh-CN" altLang="en-US" sz="2000" b="1" dirty="0">
                <a:solidFill>
                  <a:schemeClr val="tx1"/>
                </a:solidFill>
                <a:latin typeface="微软雅黑" charset="0"/>
                <a:ea typeface="微软雅黑" charset="0"/>
                <a:sym typeface="微软雅黑" charset="0"/>
              </a:rPr>
              <a:t>就返回原先的程序流程。这样可大大提高</a:t>
            </a:r>
            <a:r>
              <a:rPr lang="en-US" altLang="zh-CN" sz="2000" b="1" dirty="0">
                <a:solidFill>
                  <a:schemeClr val="tx1"/>
                </a:solidFill>
                <a:latin typeface="微软雅黑" charset="0"/>
                <a:ea typeface="微软雅黑" charset="0"/>
                <a:sym typeface="微软雅黑" charset="0"/>
              </a:rPr>
              <a:t>CPU</a:t>
            </a:r>
            <a:r>
              <a:rPr lang="zh-CN" altLang="en-US" sz="2000" b="1" dirty="0">
                <a:solidFill>
                  <a:schemeClr val="tx1"/>
                </a:solidFill>
                <a:latin typeface="微软雅黑" charset="0"/>
                <a:ea typeface="微软雅黑" charset="0"/>
                <a:sym typeface="微软雅黑" charset="0"/>
              </a:rPr>
              <a:t>的利用率，提高了输入、输出的速度</a:t>
            </a:r>
          </a:p>
          <a:p>
            <a:pPr algn="just">
              <a:lnSpc>
                <a:spcPct val="150000"/>
              </a:lnSpc>
              <a:buSzPct val="120000"/>
              <a:buBlip>
                <a:blip r:embed="rId2"/>
              </a:buBlip>
            </a:pPr>
            <a:r>
              <a:rPr lang="en-US" altLang="zh-CN" sz="2000" b="1" dirty="0">
                <a:solidFill>
                  <a:schemeClr val="tx1"/>
                </a:solidFill>
                <a:latin typeface="微软雅黑" charset="0"/>
                <a:ea typeface="微软雅黑" charset="0"/>
                <a:sym typeface="微软雅黑" charset="0"/>
              </a:rPr>
              <a:t>DMA</a:t>
            </a:r>
            <a:r>
              <a:rPr lang="zh-CN" altLang="en-US" sz="2000" b="1" dirty="0">
                <a:solidFill>
                  <a:schemeClr val="tx1"/>
                </a:solidFill>
                <a:latin typeface="微软雅黑" charset="0"/>
                <a:ea typeface="微软雅黑" charset="0"/>
                <a:sym typeface="微软雅黑" charset="0"/>
              </a:rPr>
              <a:t>控制器是用硬件在外部设备与存储器之间开辟一个直接进行数据交换的通道，它可以不必通过</a:t>
            </a:r>
            <a:r>
              <a:rPr lang="en-US" altLang="zh-CN" sz="2000" b="1" dirty="0">
                <a:solidFill>
                  <a:schemeClr val="tx1"/>
                </a:solidFill>
                <a:latin typeface="微软雅黑" charset="0"/>
                <a:ea typeface="微软雅黑" charset="0"/>
                <a:sym typeface="微软雅黑" charset="0"/>
              </a:rPr>
              <a:t>CPU</a:t>
            </a:r>
            <a:r>
              <a:rPr lang="zh-CN" altLang="en-US" sz="2000" b="1" dirty="0">
                <a:solidFill>
                  <a:schemeClr val="tx1"/>
                </a:solidFill>
                <a:latin typeface="微软雅黑" charset="0"/>
                <a:ea typeface="微软雅黑" charset="0"/>
                <a:sym typeface="微软雅黑" charset="0"/>
              </a:rPr>
              <a:t>而高速地、成批地传送数据。图中表示用它来管理调速器的数据和信号显示系统 </a:t>
            </a:r>
          </a:p>
          <a:p>
            <a:pPr algn="just">
              <a:lnSpc>
                <a:spcPct val="150000"/>
              </a:lnSpc>
              <a:buSzPct val="120000"/>
              <a:buBlip>
                <a:blip r:embed="rId2"/>
              </a:buBlip>
            </a:pPr>
            <a:r>
              <a:rPr lang="en-US" altLang="zh-CN" sz="2000" b="1" dirty="0">
                <a:solidFill>
                  <a:schemeClr val="tx1"/>
                </a:solidFill>
                <a:latin typeface="微软雅黑" charset="0"/>
                <a:ea typeface="微软雅黑" charset="0"/>
                <a:sym typeface="微软雅黑" charset="0"/>
              </a:rPr>
              <a:t>PIO</a:t>
            </a:r>
            <a:r>
              <a:rPr lang="zh-CN" altLang="en-US" sz="2000" b="1" dirty="0">
                <a:solidFill>
                  <a:schemeClr val="tx1"/>
                </a:solidFill>
                <a:latin typeface="微软雅黑" charset="0"/>
                <a:ea typeface="微软雅黑" charset="0"/>
                <a:sym typeface="微软雅黑" charset="0"/>
              </a:rPr>
              <a:t>是并行输入</a:t>
            </a:r>
            <a:r>
              <a:rPr lang="en-US" altLang="zh-CN" sz="2000" b="1" dirty="0">
                <a:solidFill>
                  <a:schemeClr val="tx1"/>
                </a:solidFill>
                <a:latin typeface="微软雅黑" charset="0"/>
                <a:ea typeface="微软雅黑" charset="0"/>
                <a:sym typeface="微软雅黑" charset="0"/>
              </a:rPr>
              <a:t>/</a:t>
            </a:r>
            <a:r>
              <a:rPr lang="zh-CN" altLang="en-US" sz="2000" b="1" dirty="0">
                <a:solidFill>
                  <a:schemeClr val="tx1"/>
                </a:solidFill>
                <a:latin typeface="微软雅黑" charset="0"/>
                <a:ea typeface="微软雅黑" charset="0"/>
                <a:sym typeface="微软雅黑" charset="0"/>
              </a:rPr>
              <a:t>输出接口芯片，可以用程序来变更其工作方式。图中</a:t>
            </a:r>
            <a:r>
              <a:rPr lang="en-US" altLang="zh-CN" sz="2000" b="1" dirty="0">
                <a:solidFill>
                  <a:schemeClr val="tx1"/>
                </a:solidFill>
                <a:latin typeface="微软雅黑" charset="0"/>
                <a:ea typeface="微软雅黑" charset="0"/>
                <a:sym typeface="微软雅黑" charset="0"/>
              </a:rPr>
              <a:t>PIO</a:t>
            </a:r>
            <a:r>
              <a:rPr lang="zh-CN" altLang="en-US" sz="2000" b="1" dirty="0">
                <a:solidFill>
                  <a:schemeClr val="tx1"/>
                </a:solidFill>
                <a:latin typeface="微软雅黑" charset="0"/>
                <a:ea typeface="微软雅黑" charset="0"/>
                <a:sym typeface="微软雅黑" charset="0"/>
              </a:rPr>
              <a:t>用来输出“非常事件信息记忆”</a:t>
            </a:r>
          </a:p>
          <a:p>
            <a:pPr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接口</a:t>
            </a:r>
            <a:r>
              <a:rPr lang="en-US" altLang="zh-CN" sz="2000" b="1" dirty="0">
                <a:solidFill>
                  <a:schemeClr val="tx1"/>
                </a:solidFill>
                <a:latin typeface="微软雅黑" charset="0"/>
                <a:ea typeface="微软雅黑" charset="0"/>
                <a:sym typeface="微软雅黑" charset="0"/>
              </a:rPr>
              <a:t>PCI</a:t>
            </a:r>
            <a:r>
              <a:rPr lang="zh-CN" altLang="en-US" sz="2000" b="1" dirty="0">
                <a:solidFill>
                  <a:schemeClr val="tx1"/>
                </a:solidFill>
                <a:latin typeface="微软雅黑" charset="0"/>
                <a:ea typeface="微软雅黑" charset="0"/>
                <a:sym typeface="微软雅黑" charset="0"/>
              </a:rPr>
              <a:t>与厂级计算机相联 </a:t>
            </a:r>
          </a:p>
        </p:txBody>
      </p:sp>
    </p:spTree>
    <p:extLst>
      <p:ext uri="{BB962C8B-B14F-4D97-AF65-F5344CB8AC3E}">
        <p14:creationId xmlns:p14="http://schemas.microsoft.com/office/powerpoint/2010/main" val="291763853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0" dirty="0"/>
              <a:t>数字调速器</a:t>
            </a:r>
          </a:p>
        </p:txBody>
      </p:sp>
      <p:sp>
        <p:nvSpPr>
          <p:cNvPr id="6"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5</a:t>
            </a:r>
            <a:endParaRPr lang="zh-CN" altLang="en-US" dirty="0"/>
          </a:p>
        </p:txBody>
      </p:sp>
      <p:sp>
        <p:nvSpPr>
          <p:cNvPr id="4" name="Rectangle 3"/>
          <p:cNvSpPr>
            <a:spLocks noChangeArrowheads="1"/>
          </p:cNvSpPr>
          <p:nvPr/>
        </p:nvSpPr>
        <p:spPr bwMode="auto">
          <a:xfrm>
            <a:off x="1955007" y="2321586"/>
            <a:ext cx="84248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3200" dirty="0">
                <a:latin typeface="+mn-ea"/>
                <a:ea typeface="+mn-ea"/>
              </a:rPr>
              <a:t>      </a:t>
            </a:r>
          </a:p>
        </p:txBody>
      </p:sp>
      <p:sp>
        <p:nvSpPr>
          <p:cNvPr id="7" name="内容占位符 6">
            <a:extLst>
              <a:ext uri="{FF2B5EF4-FFF2-40B4-BE49-F238E27FC236}">
                <a16:creationId xmlns:a16="http://schemas.microsoft.com/office/drawing/2014/main" id="{3F4C7422-471B-4313-BE73-4D5BE937FCBA}"/>
              </a:ext>
            </a:extLst>
          </p:cNvPr>
          <p:cNvSpPr>
            <a:spLocks noGrp="1"/>
          </p:cNvSpPr>
          <p:nvPr>
            <p:ph sz="quarter" idx="13"/>
          </p:nvPr>
        </p:nvSpPr>
        <p:spPr/>
        <p:txBody>
          <a:bodyPr>
            <a:normAutofit fontScale="92500" lnSpcReduction="10000"/>
          </a:bodyPr>
          <a:lstStyle/>
          <a:p>
            <a:r>
              <a:rPr lang="zh-CN" altLang="en-US" dirty="0"/>
              <a:t>调节算法</a:t>
            </a:r>
          </a:p>
        </p:txBody>
      </p:sp>
      <p:sp>
        <p:nvSpPr>
          <p:cNvPr id="8" name="流程图: 可选过程 30">
            <a:extLst>
              <a:ext uri="{FF2B5EF4-FFF2-40B4-BE49-F238E27FC236}">
                <a16:creationId xmlns:a16="http://schemas.microsoft.com/office/drawing/2014/main" id="{0FBFE96E-DBFE-41E0-877A-D421EFAAC7BE}"/>
              </a:ext>
            </a:extLst>
          </p:cNvPr>
          <p:cNvSpPr>
            <a:spLocks noChangeArrowheads="1"/>
          </p:cNvSpPr>
          <p:nvPr/>
        </p:nvSpPr>
        <p:spPr bwMode="auto">
          <a:xfrm>
            <a:off x="1199456" y="1924280"/>
            <a:ext cx="9649071" cy="3581489"/>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数字调速器是</a:t>
            </a:r>
            <a:r>
              <a:rPr lang="zh-CN" altLang="en-US" sz="2000" b="1" dirty="0">
                <a:solidFill>
                  <a:srgbClr val="FF0000"/>
                </a:solidFill>
                <a:latin typeface="微软雅黑" charset="0"/>
                <a:ea typeface="微软雅黑" charset="0"/>
                <a:sym typeface="微软雅黑" charset="0"/>
              </a:rPr>
              <a:t>用软件来计算调节规律</a:t>
            </a:r>
            <a:r>
              <a:rPr lang="zh-CN" altLang="en-US" sz="2000" b="1" dirty="0">
                <a:solidFill>
                  <a:schemeClr val="tx1"/>
                </a:solidFill>
                <a:latin typeface="微软雅黑" charset="0"/>
                <a:ea typeface="微软雅黑" charset="0"/>
                <a:sym typeface="微软雅黑" charset="0"/>
              </a:rPr>
              <a:t>的，因此建立与调节规律相适应的调节算法尤其重要，</a:t>
            </a:r>
            <a:r>
              <a:rPr lang="zh-CN" altLang="en-US" sz="2000" b="1" dirty="0">
                <a:solidFill>
                  <a:srgbClr val="FF0000"/>
                </a:solidFill>
                <a:latin typeface="微软雅黑" charset="0"/>
                <a:ea typeface="微软雅黑" charset="0"/>
                <a:sym typeface="微软雅黑" charset="0"/>
              </a:rPr>
              <a:t>调节算法</a:t>
            </a:r>
            <a:r>
              <a:rPr lang="zh-CN" altLang="en-US" sz="2000" b="1" dirty="0">
                <a:solidFill>
                  <a:schemeClr val="tx1"/>
                </a:solidFill>
                <a:latin typeface="微软雅黑" charset="0"/>
                <a:ea typeface="微软雅黑" charset="0"/>
                <a:sym typeface="微软雅黑" charset="0"/>
              </a:rPr>
              <a:t>的精确与否直接影响调节品质的好坏</a:t>
            </a:r>
            <a:endParaRPr lang="en-US" altLang="zh-CN" sz="2000" b="1" dirty="0">
              <a:solidFill>
                <a:schemeClr val="tx1"/>
              </a:solidFill>
              <a:latin typeface="微软雅黑" charset="0"/>
              <a:ea typeface="微软雅黑" charset="0"/>
              <a:sym typeface="微软雅黑" charset="0"/>
            </a:endParaRPr>
          </a:p>
          <a:p>
            <a:pPr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调节算法种类</a:t>
            </a:r>
            <a:endParaRPr lang="en-US" altLang="zh-CN" sz="2000" b="1" dirty="0">
              <a:solidFill>
                <a:schemeClr val="tx1"/>
              </a:solidFill>
              <a:latin typeface="微软雅黑" charset="0"/>
              <a:ea typeface="微软雅黑" charset="0"/>
              <a:sym typeface="微软雅黑" charset="0"/>
            </a:endParaRPr>
          </a:p>
          <a:p>
            <a:pPr lvl="1"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位置型算法</a:t>
            </a:r>
            <a:endParaRPr lang="en-US" altLang="zh-CN" b="1" dirty="0">
              <a:solidFill>
                <a:schemeClr val="tx1"/>
              </a:solidFill>
              <a:latin typeface="微软雅黑" charset="0"/>
              <a:ea typeface="微软雅黑" charset="0"/>
              <a:sym typeface="微软雅黑" charset="0"/>
            </a:endParaRPr>
          </a:p>
          <a:p>
            <a:pPr lvl="1"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增量型算法</a:t>
            </a:r>
            <a:endParaRPr lang="en-US" altLang="zh-CN" b="1" dirty="0">
              <a:solidFill>
                <a:schemeClr val="tx1"/>
              </a:solidFill>
              <a:latin typeface="微软雅黑" charset="0"/>
              <a:ea typeface="微软雅黑" charset="0"/>
              <a:sym typeface="微软雅黑" charset="0"/>
            </a:endParaRPr>
          </a:p>
          <a:p>
            <a:pPr lvl="1"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仿增量型算法</a:t>
            </a:r>
          </a:p>
        </p:txBody>
      </p:sp>
    </p:spTree>
    <p:extLst>
      <p:ext uri="{BB962C8B-B14F-4D97-AF65-F5344CB8AC3E}">
        <p14:creationId xmlns:p14="http://schemas.microsoft.com/office/powerpoint/2010/main" val="346555306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220" dirty="0"/>
              <a:t>数字调速器</a:t>
            </a:r>
          </a:p>
        </p:txBody>
      </p:sp>
      <p:sp>
        <p:nvSpPr>
          <p:cNvPr id="3" name="内容占位符 2">
            <a:extLst>
              <a:ext uri="{FF2B5EF4-FFF2-40B4-BE49-F238E27FC236}">
                <a16:creationId xmlns:a16="http://schemas.microsoft.com/office/drawing/2014/main" id="{10223DF9-03FF-4904-962E-7BE70EF2C8B7}"/>
              </a:ext>
            </a:extLst>
          </p:cNvPr>
          <p:cNvSpPr>
            <a:spLocks noGrp="1"/>
          </p:cNvSpPr>
          <p:nvPr>
            <p:ph sz="quarter" idx="13"/>
          </p:nvPr>
        </p:nvSpPr>
        <p:spPr/>
        <p:txBody>
          <a:bodyPr>
            <a:normAutofit fontScale="92500" lnSpcReduction="10000"/>
          </a:bodyPr>
          <a:lstStyle/>
          <a:p>
            <a:r>
              <a:rPr lang="zh-CN" altLang="en-US" dirty="0"/>
              <a:t>位置型算法</a:t>
            </a:r>
          </a:p>
        </p:txBody>
      </p:sp>
      <p:sp>
        <p:nvSpPr>
          <p:cNvPr id="6"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5</a:t>
            </a:r>
            <a:endParaRPr lang="zh-CN" altLang="en-US" dirty="0"/>
          </a:p>
        </p:txBody>
      </p:sp>
      <p:pic>
        <p:nvPicPr>
          <p:cNvPr id="7" name="图片 6">
            <a:extLst>
              <a:ext uri="{FF2B5EF4-FFF2-40B4-BE49-F238E27FC236}">
                <a16:creationId xmlns:a16="http://schemas.microsoft.com/office/drawing/2014/main" id="{0BFBA04F-6713-410B-995E-ADE78D4C7F07}"/>
              </a:ext>
            </a:extLst>
          </p:cNvPr>
          <p:cNvPicPr>
            <a:picLocks noChangeAspect="1"/>
          </p:cNvPicPr>
          <p:nvPr/>
        </p:nvPicPr>
        <p:blipFill>
          <a:blip r:embed="rId2"/>
          <a:stretch>
            <a:fillRect/>
          </a:stretch>
        </p:blipFill>
        <p:spPr>
          <a:xfrm>
            <a:off x="1703512" y="1988840"/>
            <a:ext cx="8789670" cy="3768090"/>
          </a:xfrm>
          <a:prstGeom prst="rect">
            <a:avLst/>
          </a:prstGeom>
        </p:spPr>
      </p:pic>
    </p:spTree>
    <p:extLst>
      <p:ext uri="{BB962C8B-B14F-4D97-AF65-F5344CB8AC3E}">
        <p14:creationId xmlns:p14="http://schemas.microsoft.com/office/powerpoint/2010/main" val="398760968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100" dirty="0"/>
              <a:t>数字调速器</a:t>
            </a:r>
          </a:p>
        </p:txBody>
      </p:sp>
      <p:sp>
        <p:nvSpPr>
          <p:cNvPr id="23"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5</a:t>
            </a:r>
            <a:endParaRPr lang="zh-CN" altLang="en-US" dirty="0"/>
          </a:p>
        </p:txBody>
      </p:sp>
      <p:graphicFrame>
        <p:nvGraphicFramePr>
          <p:cNvPr id="5" name="Object 2"/>
          <p:cNvGraphicFramePr>
            <a:graphicFrameLocks noChangeAspect="1"/>
          </p:cNvGraphicFramePr>
          <p:nvPr/>
        </p:nvGraphicFramePr>
        <p:xfrm>
          <a:off x="2711450" y="1992109"/>
          <a:ext cx="719138" cy="539750"/>
        </p:xfrm>
        <a:graphic>
          <a:graphicData uri="http://schemas.openxmlformats.org/presentationml/2006/ole">
            <mc:AlternateContent xmlns:mc="http://schemas.openxmlformats.org/markup-compatibility/2006">
              <mc:Choice xmlns:v="urn:schemas-microsoft-com:vml" Requires="v">
                <p:oleObj spid="_x0000_s359480" name="Equation" r:id="rId3" imgW="266469" imgH="203024" progId="Equation.DSMT4">
                  <p:embed/>
                </p:oleObj>
              </mc:Choice>
              <mc:Fallback>
                <p:oleObj name="Equation" r:id="rId3" imgW="266469" imgH="203024"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0" y="1992109"/>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4"/>
          <p:cNvGraphicFramePr>
            <a:graphicFrameLocks noChangeAspect="1"/>
          </p:cNvGraphicFramePr>
          <p:nvPr/>
        </p:nvGraphicFramePr>
        <p:xfrm>
          <a:off x="2640014" y="1342821"/>
          <a:ext cx="917575" cy="647700"/>
        </p:xfrm>
        <a:graphic>
          <a:graphicData uri="http://schemas.openxmlformats.org/presentationml/2006/ole">
            <mc:AlternateContent xmlns:mc="http://schemas.openxmlformats.org/markup-compatibility/2006">
              <mc:Choice xmlns:v="urn:schemas-microsoft-com:vml" Requires="v">
                <p:oleObj spid="_x0000_s359481" name="Equation" r:id="rId5" imgW="330200" imgH="228600" progId="Equation.DSMT4">
                  <p:embed/>
                </p:oleObj>
              </mc:Choice>
              <mc:Fallback>
                <p:oleObj name="Equation" r:id="rId5" imgW="330200" imgH="228600" progId="Equation.DSMT4">
                  <p:embed/>
                  <p:pic>
                    <p:nvPicPr>
                      <p:cNvPr id="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0014" y="1342821"/>
                        <a:ext cx="9175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a:spLocks noChangeArrowheads="1"/>
          </p:cNvSpPr>
          <p:nvPr/>
        </p:nvSpPr>
        <p:spPr bwMode="auto">
          <a:xfrm>
            <a:off x="3575051" y="1371546"/>
            <a:ext cx="29787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None/>
            </a:pPr>
            <a:r>
              <a:rPr lang="en-US" altLang="zh-CN" sz="2400" dirty="0">
                <a:latin typeface="+mn-ea"/>
                <a:ea typeface="+mn-ea"/>
              </a:rPr>
              <a:t>PID</a:t>
            </a:r>
            <a:r>
              <a:rPr lang="zh-CN" altLang="en-US" sz="2400" dirty="0">
                <a:latin typeface="+mn-ea"/>
                <a:ea typeface="+mn-ea"/>
              </a:rPr>
              <a:t>调速器的输出量 </a:t>
            </a:r>
          </a:p>
        </p:txBody>
      </p:sp>
      <p:sp>
        <p:nvSpPr>
          <p:cNvPr id="8" name="Rectangle 7"/>
          <p:cNvSpPr>
            <a:spLocks noChangeArrowheads="1"/>
          </p:cNvSpPr>
          <p:nvPr/>
        </p:nvSpPr>
        <p:spPr bwMode="auto">
          <a:xfrm>
            <a:off x="3575051" y="2020833"/>
            <a:ext cx="29787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None/>
            </a:pPr>
            <a:r>
              <a:rPr lang="en-US" altLang="zh-CN" sz="2400" dirty="0">
                <a:latin typeface="+mn-ea"/>
                <a:ea typeface="+mn-ea"/>
              </a:rPr>
              <a:t>PID</a:t>
            </a:r>
            <a:r>
              <a:rPr lang="zh-CN" altLang="en-US" sz="2400" dirty="0">
                <a:latin typeface="+mn-ea"/>
                <a:ea typeface="+mn-ea"/>
              </a:rPr>
              <a:t>调速器的输入量 </a:t>
            </a:r>
          </a:p>
        </p:txBody>
      </p:sp>
      <p:graphicFrame>
        <p:nvGraphicFramePr>
          <p:cNvPr id="9" name="Object 8"/>
          <p:cNvGraphicFramePr>
            <a:graphicFrameLocks noChangeAspect="1"/>
          </p:cNvGraphicFramePr>
          <p:nvPr/>
        </p:nvGraphicFramePr>
        <p:xfrm>
          <a:off x="2278906" y="2505296"/>
          <a:ext cx="6985034" cy="707680"/>
        </p:xfrm>
        <a:graphic>
          <a:graphicData uri="http://schemas.openxmlformats.org/presentationml/2006/ole">
            <mc:AlternateContent xmlns:mc="http://schemas.openxmlformats.org/markup-compatibility/2006">
              <mc:Choice xmlns:v="urn:schemas-microsoft-com:vml" Requires="v">
                <p:oleObj spid="_x0000_s359482" name="Equation" r:id="rId7" imgW="2349500" imgH="241300" progId="Equation.DSMT4">
                  <p:embed/>
                </p:oleObj>
              </mc:Choice>
              <mc:Fallback>
                <p:oleObj name="Equation" r:id="rId7" imgW="2349500" imgH="241300" progId="Equation.DSMT4">
                  <p:embed/>
                  <p:pic>
                    <p:nvPicPr>
                      <p:cNvPr id="9"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8906" y="2505296"/>
                        <a:ext cx="6985034" cy="707680"/>
                      </a:xfrm>
                      <a:prstGeom prst="rect">
                        <a:avLst/>
                      </a:prstGeom>
                      <a:noFill/>
                      <a:ln>
                        <a:noFill/>
                      </a:ln>
                    </p:spPr>
                  </p:pic>
                </p:oleObj>
              </mc:Fallback>
            </mc:AlternateContent>
          </a:graphicData>
        </a:graphic>
      </p:graphicFrame>
      <p:graphicFrame>
        <p:nvGraphicFramePr>
          <p:cNvPr id="10" name="Object 10"/>
          <p:cNvGraphicFramePr>
            <a:graphicFrameLocks noChangeAspect="1"/>
          </p:cNvGraphicFramePr>
          <p:nvPr/>
        </p:nvGraphicFramePr>
        <p:xfrm>
          <a:off x="2279650" y="3212580"/>
          <a:ext cx="755650" cy="503237"/>
        </p:xfrm>
        <a:graphic>
          <a:graphicData uri="http://schemas.openxmlformats.org/presentationml/2006/ole">
            <mc:AlternateContent xmlns:mc="http://schemas.openxmlformats.org/markup-compatibility/2006">
              <mc:Choice xmlns:v="urn:schemas-microsoft-com:vml" Requires="v">
                <p:oleObj spid="_x0000_s359483" name="Equation" r:id="rId9" imgW="342751" imgH="228501" progId="Equation.DSMT4">
                  <p:embed/>
                </p:oleObj>
              </mc:Choice>
              <mc:Fallback>
                <p:oleObj name="Equation" r:id="rId9" imgW="342751" imgH="228501" progId="Equation.DSMT4">
                  <p:embed/>
                  <p:pic>
                    <p:nvPicPr>
                      <p:cNvPr id="1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9650" y="3212580"/>
                        <a:ext cx="7556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2"/>
          <p:cNvSpPr>
            <a:spLocks noChangeArrowheads="1"/>
          </p:cNvSpPr>
          <p:nvPr/>
        </p:nvSpPr>
        <p:spPr bwMode="auto">
          <a:xfrm>
            <a:off x="3000375" y="3241303"/>
            <a:ext cx="4847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None/>
            </a:pPr>
            <a:r>
              <a:rPr lang="zh-CN" altLang="en-US" sz="2400" dirty="0">
                <a:latin typeface="+mn-ea"/>
                <a:ea typeface="+mn-ea"/>
              </a:rPr>
              <a:t>与</a:t>
            </a:r>
            <a:r>
              <a:rPr lang="en-US" altLang="zh-CN" sz="2400" dirty="0">
                <a:latin typeface="+mn-ea"/>
                <a:ea typeface="+mn-ea"/>
              </a:rPr>
              <a:t>P(t)</a:t>
            </a:r>
            <a:r>
              <a:rPr lang="zh-CN" altLang="en-US" sz="2400" dirty="0">
                <a:latin typeface="+mn-ea"/>
                <a:ea typeface="+mn-ea"/>
              </a:rPr>
              <a:t>分别为功率给定值与实测值 </a:t>
            </a:r>
          </a:p>
        </p:txBody>
      </p:sp>
      <p:graphicFrame>
        <p:nvGraphicFramePr>
          <p:cNvPr id="12" name="Object 13"/>
          <p:cNvGraphicFramePr>
            <a:graphicFrameLocks noChangeAspect="1"/>
          </p:cNvGraphicFramePr>
          <p:nvPr/>
        </p:nvGraphicFramePr>
        <p:xfrm>
          <a:off x="2351088" y="3788842"/>
          <a:ext cx="438150" cy="576263"/>
        </p:xfrm>
        <a:graphic>
          <a:graphicData uri="http://schemas.openxmlformats.org/presentationml/2006/ole">
            <mc:AlternateContent xmlns:mc="http://schemas.openxmlformats.org/markup-compatibility/2006">
              <mc:Choice xmlns:v="urn:schemas-microsoft-com:vml" Requires="v">
                <p:oleObj spid="_x0000_s359484" name="Equation" r:id="rId11" imgW="177646" imgH="241091" progId="Equation.DSMT4">
                  <p:embed/>
                </p:oleObj>
              </mc:Choice>
              <mc:Fallback>
                <p:oleObj name="Equation" r:id="rId11" imgW="177646" imgH="241091" progId="Equation.DSMT4">
                  <p:embed/>
                  <p:pic>
                    <p:nvPicPr>
                      <p:cNvPr id="12"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1088" y="3788842"/>
                        <a:ext cx="438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15"/>
          <p:cNvSpPr>
            <a:spLocks noChangeArrowheads="1"/>
          </p:cNvSpPr>
          <p:nvPr/>
        </p:nvSpPr>
        <p:spPr bwMode="auto">
          <a:xfrm>
            <a:off x="2855913" y="3817566"/>
            <a:ext cx="36615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None/>
            </a:pPr>
            <a:r>
              <a:rPr lang="zh-CN" altLang="en-US" sz="2400" dirty="0">
                <a:latin typeface="+mn-ea"/>
                <a:ea typeface="+mn-ea"/>
              </a:rPr>
              <a:t>水轮机调节系统的调差率 </a:t>
            </a:r>
          </a:p>
        </p:txBody>
      </p:sp>
      <p:graphicFrame>
        <p:nvGraphicFramePr>
          <p:cNvPr id="14" name="Object 16"/>
          <p:cNvGraphicFramePr>
            <a:graphicFrameLocks noChangeAspect="1"/>
          </p:cNvGraphicFramePr>
          <p:nvPr/>
        </p:nvGraphicFramePr>
        <p:xfrm>
          <a:off x="2998143" y="5424190"/>
          <a:ext cx="6191250" cy="1173162"/>
        </p:xfrm>
        <a:graphic>
          <a:graphicData uri="http://schemas.openxmlformats.org/presentationml/2006/ole">
            <mc:AlternateContent xmlns:mc="http://schemas.openxmlformats.org/markup-compatibility/2006">
              <mc:Choice xmlns:v="urn:schemas-microsoft-com:vml" Requires="v">
                <p:oleObj spid="_x0000_s359485" name="Equation" r:id="rId13" imgW="2565400" imgH="482600" progId="Equation.DSMT4">
                  <p:embed/>
                </p:oleObj>
              </mc:Choice>
              <mc:Fallback>
                <p:oleObj name="Equation" r:id="rId13" imgW="2565400" imgH="482600" progId="Equation.DSMT4">
                  <p:embed/>
                  <p:pic>
                    <p:nvPicPr>
                      <p:cNvPr id="14"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98143" y="5424190"/>
                        <a:ext cx="6191250"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8"/>
          <p:cNvGraphicFramePr>
            <a:graphicFrameLocks noChangeAspect="1"/>
          </p:cNvGraphicFramePr>
          <p:nvPr/>
        </p:nvGraphicFramePr>
        <p:xfrm>
          <a:off x="2303463" y="4400402"/>
          <a:ext cx="552450" cy="576263"/>
        </p:xfrm>
        <a:graphic>
          <a:graphicData uri="http://schemas.openxmlformats.org/presentationml/2006/ole">
            <mc:AlternateContent xmlns:mc="http://schemas.openxmlformats.org/markup-compatibility/2006">
              <mc:Choice xmlns:v="urn:schemas-microsoft-com:vml" Requires="v">
                <p:oleObj spid="_x0000_s359486" name="Equation" r:id="rId15" imgW="228600" imgH="241300" progId="Equation.DSMT4">
                  <p:embed/>
                </p:oleObj>
              </mc:Choice>
              <mc:Fallback>
                <p:oleObj name="Equation" r:id="rId15" imgW="228600" imgH="241300" progId="Equation.DSMT4">
                  <p:embed/>
                  <p:pic>
                    <p:nvPicPr>
                      <p:cNvPr id="15"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03463" y="4400402"/>
                        <a:ext cx="5524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20"/>
          <p:cNvSpPr>
            <a:spLocks noChangeArrowheads="1"/>
          </p:cNvSpPr>
          <p:nvPr/>
        </p:nvSpPr>
        <p:spPr bwMode="auto">
          <a:xfrm>
            <a:off x="2207568" y="5092552"/>
            <a:ext cx="1814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None/>
            </a:pPr>
            <a:r>
              <a:rPr lang="zh-CN" altLang="en-US" sz="2400" dirty="0">
                <a:latin typeface="+mn-ea"/>
                <a:ea typeface="+mn-ea"/>
              </a:rPr>
              <a:t>模拟调速器 </a:t>
            </a:r>
          </a:p>
        </p:txBody>
      </p:sp>
      <p:graphicFrame>
        <p:nvGraphicFramePr>
          <p:cNvPr id="17" name="Object 21"/>
          <p:cNvGraphicFramePr>
            <a:graphicFrameLocks noChangeAspect="1"/>
          </p:cNvGraphicFramePr>
          <p:nvPr/>
        </p:nvGraphicFramePr>
        <p:xfrm>
          <a:off x="4656139" y="4327376"/>
          <a:ext cx="479425" cy="685800"/>
        </p:xfrm>
        <a:graphic>
          <a:graphicData uri="http://schemas.openxmlformats.org/presentationml/2006/ole">
            <mc:AlternateContent xmlns:mc="http://schemas.openxmlformats.org/markup-compatibility/2006">
              <mc:Choice xmlns:v="urn:schemas-microsoft-com:vml" Requires="v">
                <p:oleObj spid="_x0000_s359487" name="Equation" r:id="rId17" imgW="165028" imgH="228501" progId="Equation.DSMT4">
                  <p:embed/>
                </p:oleObj>
              </mc:Choice>
              <mc:Fallback>
                <p:oleObj name="Equation" r:id="rId17" imgW="165028" imgH="228501" progId="Equation.DSMT4">
                  <p:embed/>
                  <p:pic>
                    <p:nvPicPr>
                      <p:cNvPr id="17"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56139" y="4327376"/>
                        <a:ext cx="4794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23"/>
          <p:cNvGraphicFramePr>
            <a:graphicFrameLocks noChangeAspect="1"/>
          </p:cNvGraphicFramePr>
          <p:nvPr/>
        </p:nvGraphicFramePr>
        <p:xfrm>
          <a:off x="7680325" y="4400401"/>
          <a:ext cx="438150" cy="503238"/>
        </p:xfrm>
        <a:graphic>
          <a:graphicData uri="http://schemas.openxmlformats.org/presentationml/2006/ole">
            <mc:AlternateContent xmlns:mc="http://schemas.openxmlformats.org/markup-compatibility/2006">
              <mc:Choice xmlns:v="urn:schemas-microsoft-com:vml" Requires="v">
                <p:oleObj spid="_x0000_s359488" name="Equation" r:id="rId19" imgW="190335" imgH="215713" progId="Equation.DSMT4">
                  <p:embed/>
                </p:oleObj>
              </mc:Choice>
              <mc:Fallback>
                <p:oleObj name="Equation" r:id="rId19" imgW="190335" imgH="215713" progId="Equation.DSMT4">
                  <p:embed/>
                  <p:pic>
                    <p:nvPicPr>
                      <p:cNvPr id="18"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80325" y="4400401"/>
                        <a:ext cx="4381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25"/>
          <p:cNvSpPr>
            <a:spLocks noChangeArrowheads="1"/>
          </p:cNvSpPr>
          <p:nvPr/>
        </p:nvSpPr>
        <p:spPr bwMode="auto">
          <a:xfrm>
            <a:off x="2782888" y="4429126"/>
            <a:ext cx="15071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None/>
            </a:pPr>
            <a:r>
              <a:rPr lang="zh-CN" altLang="en-US" sz="2400" dirty="0">
                <a:latin typeface="+mn-ea"/>
                <a:ea typeface="+mn-ea"/>
              </a:rPr>
              <a:t>比例系数 </a:t>
            </a:r>
          </a:p>
        </p:txBody>
      </p:sp>
      <p:sp>
        <p:nvSpPr>
          <p:cNvPr id="21" name="Rectangle 26"/>
          <p:cNvSpPr>
            <a:spLocks noChangeArrowheads="1"/>
          </p:cNvSpPr>
          <p:nvPr/>
        </p:nvSpPr>
        <p:spPr bwMode="auto">
          <a:xfrm>
            <a:off x="5087939" y="4429126"/>
            <a:ext cx="21226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None/>
            </a:pPr>
            <a:r>
              <a:rPr lang="zh-CN" altLang="en-US" sz="2400" dirty="0">
                <a:latin typeface="+mn-ea"/>
                <a:ea typeface="+mn-ea"/>
              </a:rPr>
              <a:t>积分时间常数 </a:t>
            </a:r>
          </a:p>
        </p:txBody>
      </p:sp>
      <p:sp>
        <p:nvSpPr>
          <p:cNvPr id="22" name="Rectangle 27"/>
          <p:cNvSpPr>
            <a:spLocks noChangeArrowheads="1"/>
          </p:cNvSpPr>
          <p:nvPr/>
        </p:nvSpPr>
        <p:spPr bwMode="auto">
          <a:xfrm>
            <a:off x="8040689" y="4413251"/>
            <a:ext cx="21226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None/>
            </a:pPr>
            <a:r>
              <a:rPr lang="zh-CN" altLang="en-US" sz="2400" dirty="0">
                <a:latin typeface="+mn-ea"/>
                <a:ea typeface="+mn-ea"/>
              </a:rPr>
              <a:t>微分时间常数 </a:t>
            </a:r>
          </a:p>
        </p:txBody>
      </p:sp>
    </p:spTree>
    <p:extLst>
      <p:ext uri="{BB962C8B-B14F-4D97-AF65-F5344CB8AC3E}">
        <p14:creationId xmlns:p14="http://schemas.microsoft.com/office/powerpoint/2010/main" val="366765819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100" dirty="0"/>
              <a:t>数字调速器</a:t>
            </a:r>
          </a:p>
        </p:txBody>
      </p:sp>
      <p:sp>
        <p:nvSpPr>
          <p:cNvPr id="17"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5</a:t>
            </a:r>
            <a:endParaRPr lang="zh-CN" altLang="en-US" dirty="0"/>
          </a:p>
        </p:txBody>
      </p:sp>
      <p:sp>
        <p:nvSpPr>
          <p:cNvPr id="5" name="Rectangle 2"/>
          <p:cNvSpPr>
            <a:spLocks noChangeArrowheads="1"/>
          </p:cNvSpPr>
          <p:nvPr/>
        </p:nvSpPr>
        <p:spPr bwMode="auto">
          <a:xfrm>
            <a:off x="1991544" y="1435882"/>
            <a:ext cx="84248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latin typeface="+mn-ea"/>
                <a:ea typeface="+mn-ea"/>
              </a:rPr>
              <a:t>当</a:t>
            </a:r>
            <a:r>
              <a:rPr lang="zh-CN" altLang="en-US" sz="2400" dirty="0">
                <a:solidFill>
                  <a:srgbClr val="FF0000"/>
                </a:solidFill>
                <a:latin typeface="+mn-ea"/>
                <a:ea typeface="+mn-ea"/>
              </a:rPr>
              <a:t>采样周期</a:t>
            </a:r>
            <a:r>
              <a:rPr lang="en-US" altLang="zh-CN" sz="2400" i="1" dirty="0">
                <a:solidFill>
                  <a:srgbClr val="FF0000"/>
                </a:solidFill>
                <a:latin typeface="+mn-ea"/>
                <a:ea typeface="+mn-ea"/>
              </a:rPr>
              <a:t>T </a:t>
            </a:r>
            <a:r>
              <a:rPr lang="zh-CN" altLang="en-US" sz="2400" dirty="0">
                <a:solidFill>
                  <a:srgbClr val="FF0000"/>
                </a:solidFill>
                <a:latin typeface="+mn-ea"/>
                <a:ea typeface="+mn-ea"/>
              </a:rPr>
              <a:t>较短</a:t>
            </a:r>
            <a:r>
              <a:rPr lang="zh-CN" altLang="en-US" sz="2400" dirty="0">
                <a:latin typeface="+mn-ea"/>
                <a:ea typeface="+mn-ea"/>
              </a:rPr>
              <a:t>时，可用</a:t>
            </a:r>
            <a:r>
              <a:rPr lang="zh-CN" altLang="en-US" sz="2400" dirty="0">
                <a:solidFill>
                  <a:srgbClr val="FF0000"/>
                </a:solidFill>
                <a:latin typeface="+mn-ea"/>
                <a:ea typeface="+mn-ea"/>
              </a:rPr>
              <a:t>差分方程替代微商</a:t>
            </a:r>
            <a:r>
              <a:rPr lang="zh-CN" altLang="en-US" sz="2400" dirty="0">
                <a:latin typeface="+mn-ea"/>
                <a:ea typeface="+mn-ea"/>
              </a:rPr>
              <a:t>，以</a:t>
            </a:r>
            <a:r>
              <a:rPr lang="zh-CN" altLang="en-US" sz="2400" dirty="0">
                <a:solidFill>
                  <a:srgbClr val="FF0000"/>
                </a:solidFill>
                <a:latin typeface="+mn-ea"/>
                <a:ea typeface="+mn-ea"/>
              </a:rPr>
              <a:t>和替代积分</a:t>
            </a:r>
            <a:r>
              <a:rPr lang="zh-CN" altLang="en-US" sz="2400" dirty="0">
                <a:latin typeface="+mn-ea"/>
                <a:ea typeface="+mn-ea"/>
              </a:rPr>
              <a:t>。根据采样时刻</a:t>
            </a:r>
            <a:r>
              <a:rPr lang="en-US" altLang="zh-CN" sz="2400" i="1" dirty="0">
                <a:latin typeface="+mn-ea"/>
                <a:ea typeface="+mn-ea"/>
              </a:rPr>
              <a:t>t</a:t>
            </a:r>
            <a:r>
              <a:rPr lang="en-US" altLang="zh-CN" sz="2400" dirty="0">
                <a:latin typeface="+mn-ea"/>
                <a:ea typeface="+mn-ea"/>
              </a:rPr>
              <a:t>=</a:t>
            </a:r>
            <a:r>
              <a:rPr lang="en-US" altLang="zh-CN" sz="2400" i="1" dirty="0" err="1">
                <a:latin typeface="+mn-ea"/>
                <a:ea typeface="+mn-ea"/>
              </a:rPr>
              <a:t>kT</a:t>
            </a:r>
            <a:r>
              <a:rPr lang="zh-CN" altLang="en-US" sz="2400" dirty="0">
                <a:latin typeface="+mn-ea"/>
                <a:ea typeface="+mn-ea"/>
              </a:rPr>
              <a:t>（</a:t>
            </a:r>
            <a:r>
              <a:rPr lang="en-US" altLang="zh-CN" sz="2400" i="1" dirty="0">
                <a:latin typeface="+mn-ea"/>
                <a:ea typeface="+mn-ea"/>
              </a:rPr>
              <a:t>k=</a:t>
            </a:r>
            <a:r>
              <a:rPr lang="en-US" altLang="zh-CN" sz="2400" dirty="0">
                <a:latin typeface="+mn-ea"/>
                <a:ea typeface="+mn-ea"/>
              </a:rPr>
              <a:t>0</a:t>
            </a:r>
            <a:r>
              <a:rPr lang="zh-CN" altLang="en-US" sz="2400" dirty="0">
                <a:latin typeface="+mn-ea"/>
                <a:ea typeface="+mn-ea"/>
              </a:rPr>
              <a:t>，</a:t>
            </a:r>
            <a:r>
              <a:rPr lang="en-US" altLang="zh-CN" sz="2400" dirty="0">
                <a:latin typeface="+mn-ea"/>
                <a:ea typeface="+mn-ea"/>
              </a:rPr>
              <a:t>1</a:t>
            </a:r>
            <a:r>
              <a:rPr lang="zh-CN" altLang="en-US" sz="2400" dirty="0">
                <a:latin typeface="+mn-ea"/>
                <a:ea typeface="+mn-ea"/>
              </a:rPr>
              <a:t>，</a:t>
            </a:r>
            <a:r>
              <a:rPr lang="en-US" altLang="zh-CN" sz="2400" dirty="0">
                <a:latin typeface="+mn-ea"/>
                <a:ea typeface="+mn-ea"/>
              </a:rPr>
              <a:t>2,…</a:t>
            </a:r>
            <a:r>
              <a:rPr lang="zh-CN" altLang="en-US" sz="2400" dirty="0">
                <a:latin typeface="+mn-ea"/>
                <a:ea typeface="+mn-ea"/>
              </a:rPr>
              <a:t>），并用</a:t>
            </a:r>
            <a:r>
              <a:rPr lang="zh-CN" altLang="en-US" sz="2400" dirty="0">
                <a:solidFill>
                  <a:srgbClr val="FF0000"/>
                </a:solidFill>
                <a:latin typeface="+mn-ea"/>
                <a:ea typeface="+mn-ea"/>
              </a:rPr>
              <a:t>梯形积分原理</a:t>
            </a:r>
            <a:r>
              <a:rPr lang="zh-CN" altLang="en-US" sz="2400" dirty="0">
                <a:latin typeface="+mn-ea"/>
                <a:ea typeface="+mn-ea"/>
              </a:rPr>
              <a:t>。 </a:t>
            </a:r>
          </a:p>
        </p:txBody>
      </p:sp>
      <p:graphicFrame>
        <p:nvGraphicFramePr>
          <p:cNvPr id="6" name="Object 4"/>
          <p:cNvGraphicFramePr>
            <a:graphicFrameLocks noChangeAspect="1"/>
          </p:cNvGraphicFramePr>
          <p:nvPr/>
        </p:nvGraphicFramePr>
        <p:xfrm>
          <a:off x="2279576" y="2527614"/>
          <a:ext cx="7920880" cy="1909498"/>
        </p:xfrm>
        <a:graphic>
          <a:graphicData uri="http://schemas.openxmlformats.org/presentationml/2006/ole">
            <mc:AlternateContent xmlns:mc="http://schemas.openxmlformats.org/markup-compatibility/2006">
              <mc:Choice xmlns:v="urn:schemas-microsoft-com:vml" Requires="v">
                <p:oleObj spid="_x0000_s360486" name="Equation" r:id="rId3" imgW="3873500" imgH="939800" progId="Equation.DSMT4">
                  <p:embed/>
                </p:oleObj>
              </mc:Choice>
              <mc:Fallback>
                <p:oleObj name="Equation" r:id="rId3" imgW="3873500" imgH="939800" progId="Equation.DSMT4">
                  <p:embed/>
                  <p:pic>
                    <p:nvPicPr>
                      <p:cNvPr id="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576" y="2527614"/>
                        <a:ext cx="7920880" cy="1909498"/>
                      </a:xfrm>
                      <a:prstGeom prst="rect">
                        <a:avLst/>
                      </a:prstGeom>
                      <a:noFill/>
                      <a:ln>
                        <a:noFill/>
                      </a:ln>
                    </p:spPr>
                  </p:pic>
                </p:oleObj>
              </mc:Fallback>
            </mc:AlternateContent>
          </a:graphicData>
        </a:graphic>
      </p:graphicFrame>
      <p:sp>
        <p:nvSpPr>
          <p:cNvPr id="7" name="Rectangle 6"/>
          <p:cNvSpPr>
            <a:spLocks noChangeArrowheads="1"/>
          </p:cNvSpPr>
          <p:nvPr/>
        </p:nvSpPr>
        <p:spPr bwMode="auto">
          <a:xfrm>
            <a:off x="4872038" y="4449887"/>
            <a:ext cx="1814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None/>
            </a:pPr>
            <a:r>
              <a:rPr lang="zh-CN" altLang="en-US" sz="2400" dirty="0">
                <a:latin typeface="+mn-ea"/>
                <a:ea typeface="+mn-ea"/>
              </a:rPr>
              <a:t>积分项系数 </a:t>
            </a:r>
          </a:p>
        </p:txBody>
      </p:sp>
      <p:graphicFrame>
        <p:nvGraphicFramePr>
          <p:cNvPr id="8" name="Object 7"/>
          <p:cNvGraphicFramePr>
            <a:graphicFrameLocks noChangeAspect="1"/>
          </p:cNvGraphicFramePr>
          <p:nvPr/>
        </p:nvGraphicFramePr>
        <p:xfrm>
          <a:off x="5087889" y="4912966"/>
          <a:ext cx="1368425" cy="676275"/>
        </p:xfrm>
        <a:graphic>
          <a:graphicData uri="http://schemas.openxmlformats.org/presentationml/2006/ole">
            <mc:AlternateContent xmlns:mc="http://schemas.openxmlformats.org/markup-compatibility/2006">
              <mc:Choice xmlns:v="urn:schemas-microsoft-com:vml" Requires="v">
                <p:oleObj spid="_x0000_s360487" name="Equation" r:id="rId5" imgW="863225" imgH="431613" progId="Equation.DSMT4">
                  <p:embed/>
                </p:oleObj>
              </mc:Choice>
              <mc:Fallback>
                <p:oleObj name="Equation" r:id="rId5" imgW="863225" imgH="431613" progId="Equation.DSMT4">
                  <p:embed/>
                  <p:pic>
                    <p:nvPicPr>
                      <p:cNvPr id="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7889" y="4912966"/>
                        <a:ext cx="13684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9"/>
          <p:cNvGraphicFramePr>
            <a:graphicFrameLocks noChangeAspect="1"/>
          </p:cNvGraphicFramePr>
          <p:nvPr/>
        </p:nvGraphicFramePr>
        <p:xfrm>
          <a:off x="7752632" y="4814540"/>
          <a:ext cx="1584325" cy="774700"/>
        </p:xfrm>
        <a:graphic>
          <a:graphicData uri="http://schemas.openxmlformats.org/presentationml/2006/ole">
            <mc:AlternateContent xmlns:mc="http://schemas.openxmlformats.org/markup-compatibility/2006">
              <mc:Choice xmlns:v="urn:schemas-microsoft-com:vml" Requires="v">
                <p:oleObj spid="_x0000_s360488" name="Equation" r:id="rId7" imgW="837836" imgH="406224" progId="Equation.DSMT4">
                  <p:embed/>
                </p:oleObj>
              </mc:Choice>
              <mc:Fallback>
                <p:oleObj name="Equation" r:id="rId7" imgW="837836" imgH="406224" progId="Equation.DSMT4">
                  <p:embed/>
                  <p:pic>
                    <p:nvPicPr>
                      <p:cNvPr id="9"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52632" y="4814540"/>
                        <a:ext cx="158432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1"/>
          <p:cNvGraphicFramePr>
            <a:graphicFrameLocks noChangeAspect="1"/>
          </p:cNvGraphicFramePr>
          <p:nvPr/>
        </p:nvGraphicFramePr>
        <p:xfrm>
          <a:off x="2645830" y="5571559"/>
          <a:ext cx="647700" cy="425450"/>
        </p:xfrm>
        <a:graphic>
          <a:graphicData uri="http://schemas.openxmlformats.org/presentationml/2006/ole">
            <mc:AlternateContent xmlns:mc="http://schemas.openxmlformats.org/markup-compatibility/2006">
              <mc:Choice xmlns:v="urn:schemas-microsoft-com:vml" Requires="v">
                <p:oleObj spid="_x0000_s360489" name="Equation" r:id="rId9" imgW="304536" imgH="203024" progId="Equation.DSMT4">
                  <p:embed/>
                </p:oleObj>
              </mc:Choice>
              <mc:Fallback>
                <p:oleObj name="Equation" r:id="rId9" imgW="304536" imgH="203024" progId="Equation.DSMT4">
                  <p:embed/>
                  <p:pic>
                    <p:nvPicPr>
                      <p:cNvPr id="1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5830" y="5571559"/>
                        <a:ext cx="6477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3"/>
          <p:cNvSpPr>
            <a:spLocks noChangeArrowheads="1"/>
          </p:cNvSpPr>
          <p:nvPr/>
        </p:nvSpPr>
        <p:spPr bwMode="auto">
          <a:xfrm>
            <a:off x="2644640" y="4449887"/>
            <a:ext cx="15071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None/>
            </a:pPr>
            <a:r>
              <a:rPr lang="zh-CN" altLang="en-US" sz="2400" dirty="0">
                <a:latin typeface="+mn-ea"/>
                <a:ea typeface="+mn-ea"/>
              </a:rPr>
              <a:t>比例系数 </a:t>
            </a:r>
          </a:p>
        </p:txBody>
      </p:sp>
      <p:sp>
        <p:nvSpPr>
          <p:cNvPr id="12" name="Rectangle 14"/>
          <p:cNvSpPr>
            <a:spLocks noChangeArrowheads="1"/>
          </p:cNvSpPr>
          <p:nvPr/>
        </p:nvSpPr>
        <p:spPr bwMode="auto">
          <a:xfrm>
            <a:off x="7608168" y="4479504"/>
            <a:ext cx="1814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None/>
            </a:pPr>
            <a:r>
              <a:rPr lang="zh-CN" altLang="en-US" sz="2400" dirty="0">
                <a:latin typeface="+mn-ea"/>
                <a:ea typeface="+mn-ea"/>
              </a:rPr>
              <a:t>微分项系数 </a:t>
            </a:r>
          </a:p>
        </p:txBody>
      </p:sp>
      <p:graphicFrame>
        <p:nvGraphicFramePr>
          <p:cNvPr id="13" name="Object 15"/>
          <p:cNvGraphicFramePr>
            <a:graphicFrameLocks noChangeAspect="1"/>
          </p:cNvGraphicFramePr>
          <p:nvPr/>
        </p:nvGraphicFramePr>
        <p:xfrm>
          <a:off x="2711574" y="5013698"/>
          <a:ext cx="1225550" cy="447675"/>
        </p:xfrm>
        <a:graphic>
          <a:graphicData uri="http://schemas.openxmlformats.org/presentationml/2006/ole">
            <mc:AlternateContent xmlns:mc="http://schemas.openxmlformats.org/markup-compatibility/2006">
              <mc:Choice xmlns:v="urn:schemas-microsoft-com:vml" Requires="v">
                <p:oleObj spid="_x0000_s360490" name="Equation" r:id="rId11" imgW="596641" imgH="215806" progId="Equation.DSMT4">
                  <p:embed/>
                </p:oleObj>
              </mc:Choice>
              <mc:Fallback>
                <p:oleObj name="Equation" r:id="rId11" imgW="596641" imgH="215806" progId="Equation.DSMT4">
                  <p:embed/>
                  <p:pic>
                    <p:nvPicPr>
                      <p:cNvPr id="13"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1574" y="5013698"/>
                        <a:ext cx="12255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7"/>
          <p:cNvSpPr>
            <a:spLocks noChangeArrowheads="1"/>
          </p:cNvSpPr>
          <p:nvPr/>
        </p:nvSpPr>
        <p:spPr bwMode="auto">
          <a:xfrm>
            <a:off x="3366555" y="5528846"/>
            <a:ext cx="35365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latin typeface="+mn-ea"/>
                <a:ea typeface="+mn-ea"/>
              </a:rPr>
              <a:t>第</a:t>
            </a:r>
            <a:r>
              <a:rPr lang="en-US" altLang="zh-CN" sz="2400" i="1" dirty="0">
                <a:latin typeface="+mn-ea"/>
                <a:ea typeface="+mn-ea"/>
              </a:rPr>
              <a:t>k</a:t>
            </a:r>
            <a:r>
              <a:rPr lang="zh-CN" altLang="en-US" sz="2400" dirty="0">
                <a:latin typeface="+mn-ea"/>
                <a:ea typeface="+mn-ea"/>
              </a:rPr>
              <a:t>次采样时刻的偏差值 </a:t>
            </a:r>
          </a:p>
        </p:txBody>
      </p:sp>
      <p:graphicFrame>
        <p:nvGraphicFramePr>
          <p:cNvPr id="15" name="Object 18"/>
          <p:cNvGraphicFramePr>
            <a:graphicFrameLocks noChangeAspect="1"/>
          </p:cNvGraphicFramePr>
          <p:nvPr/>
        </p:nvGraphicFramePr>
        <p:xfrm>
          <a:off x="2135188" y="6000452"/>
          <a:ext cx="4176712" cy="596900"/>
        </p:xfrm>
        <a:graphic>
          <a:graphicData uri="http://schemas.openxmlformats.org/presentationml/2006/ole">
            <mc:AlternateContent xmlns:mc="http://schemas.openxmlformats.org/markup-compatibility/2006">
              <mc:Choice xmlns:v="urn:schemas-microsoft-com:vml" Requires="v">
                <p:oleObj spid="_x0000_s360491" name="Equation" r:id="rId13" imgW="1396394" imgH="203112" progId="Equation.DSMT4">
                  <p:embed/>
                </p:oleObj>
              </mc:Choice>
              <mc:Fallback>
                <p:oleObj name="Equation" r:id="rId13" imgW="1396394" imgH="203112" progId="Equation.DSMT4">
                  <p:embed/>
                  <p:pic>
                    <p:nvPicPr>
                      <p:cNvPr id="15"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5188" y="6000452"/>
                        <a:ext cx="4176712"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20"/>
          <p:cNvSpPr>
            <a:spLocks noChangeArrowheads="1"/>
          </p:cNvSpPr>
          <p:nvPr/>
        </p:nvSpPr>
        <p:spPr bwMode="auto">
          <a:xfrm>
            <a:off x="6311900" y="6086327"/>
            <a:ext cx="36615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None/>
            </a:pPr>
            <a:r>
              <a:rPr lang="zh-CN" altLang="en-US" sz="2400" dirty="0">
                <a:latin typeface="+mn-ea"/>
                <a:ea typeface="+mn-ea"/>
              </a:rPr>
              <a:t>相邻两次偏差实测值之差 </a:t>
            </a:r>
          </a:p>
        </p:txBody>
      </p:sp>
    </p:spTree>
    <p:extLst>
      <p:ext uri="{BB962C8B-B14F-4D97-AF65-F5344CB8AC3E}">
        <p14:creationId xmlns:p14="http://schemas.microsoft.com/office/powerpoint/2010/main" val="7660256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100" dirty="0"/>
              <a:t>数字调速器</a:t>
            </a:r>
          </a:p>
        </p:txBody>
      </p:sp>
      <p:sp>
        <p:nvSpPr>
          <p:cNvPr id="9"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5</a:t>
            </a:r>
            <a:endParaRPr lang="zh-CN" altLang="en-US" dirty="0"/>
          </a:p>
        </p:txBody>
      </p:sp>
      <p:graphicFrame>
        <p:nvGraphicFramePr>
          <p:cNvPr id="5" name="Object 2"/>
          <p:cNvGraphicFramePr>
            <a:graphicFrameLocks noChangeAspect="1"/>
          </p:cNvGraphicFramePr>
          <p:nvPr/>
        </p:nvGraphicFramePr>
        <p:xfrm>
          <a:off x="2208287" y="1447500"/>
          <a:ext cx="864543" cy="531295"/>
        </p:xfrm>
        <a:graphic>
          <a:graphicData uri="http://schemas.openxmlformats.org/presentationml/2006/ole">
            <mc:AlternateContent xmlns:mc="http://schemas.openxmlformats.org/markup-compatibility/2006">
              <mc:Choice xmlns:v="urn:schemas-microsoft-com:vml" Requires="v">
                <p:oleObj spid="_x0000_s361486" name="Equation" r:id="rId3" imgW="368300" imgH="228600" progId="Equation.DSMT4">
                  <p:embed/>
                </p:oleObj>
              </mc:Choice>
              <mc:Fallback>
                <p:oleObj name="Equation" r:id="rId3" imgW="368300" imgH="228600"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87" y="1447500"/>
                        <a:ext cx="864543" cy="531295"/>
                      </a:xfrm>
                      <a:prstGeom prst="rect">
                        <a:avLst/>
                      </a:prstGeom>
                      <a:noFill/>
                      <a:ln>
                        <a:noFill/>
                      </a:ln>
                    </p:spPr>
                  </p:pic>
                </p:oleObj>
              </mc:Fallback>
            </mc:AlternateContent>
          </a:graphicData>
        </a:graphic>
      </p:graphicFrame>
      <p:sp>
        <p:nvSpPr>
          <p:cNvPr id="6" name="Rectangle 3"/>
          <p:cNvSpPr>
            <a:spLocks noChangeArrowheads="1"/>
          </p:cNvSpPr>
          <p:nvPr/>
        </p:nvSpPr>
        <p:spPr bwMode="auto">
          <a:xfrm>
            <a:off x="2927424" y="1501537"/>
            <a:ext cx="69850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a:t>
            </a:r>
            <a:r>
              <a:rPr lang="zh-CN" altLang="en-US" sz="2400" dirty="0">
                <a:latin typeface="+mn-ea"/>
                <a:ea typeface="+mn-ea"/>
              </a:rPr>
              <a:t>微机的全量输出，对应于接力器每次采样时刻所达到的位置。 </a:t>
            </a:r>
          </a:p>
        </p:txBody>
      </p:sp>
      <p:sp>
        <p:nvSpPr>
          <p:cNvPr id="7" name="Rectangle 4"/>
          <p:cNvSpPr>
            <a:spLocks noChangeArrowheads="1"/>
          </p:cNvSpPr>
          <p:nvPr/>
        </p:nvSpPr>
        <p:spPr bwMode="auto">
          <a:xfrm>
            <a:off x="2063750" y="5204723"/>
            <a:ext cx="8280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None/>
            </a:pPr>
            <a:r>
              <a:rPr lang="zh-CN" altLang="en-US" sz="2400" dirty="0">
                <a:latin typeface="+mn-ea"/>
                <a:ea typeface="+mn-ea"/>
              </a:rPr>
              <a:t>微机调速器直接应用上式，需要微机对</a:t>
            </a:r>
            <a:r>
              <a:rPr lang="en-US" altLang="zh-CN" sz="2400" dirty="0">
                <a:latin typeface="+mn-ea"/>
                <a:ea typeface="+mn-ea"/>
              </a:rPr>
              <a:t>e(k)</a:t>
            </a:r>
            <a:r>
              <a:rPr lang="zh-CN" altLang="en-US" sz="2400" dirty="0">
                <a:latin typeface="+mn-ea"/>
                <a:ea typeface="+mn-ea"/>
              </a:rPr>
              <a:t>进行累加。需要大量的存储单元，又浪费运算时间。 </a:t>
            </a:r>
          </a:p>
        </p:txBody>
      </p:sp>
      <p:graphicFrame>
        <p:nvGraphicFramePr>
          <p:cNvPr id="8" name="Object 5"/>
          <p:cNvGraphicFramePr>
            <a:graphicFrameLocks noChangeAspect="1"/>
          </p:cNvGraphicFramePr>
          <p:nvPr/>
        </p:nvGraphicFramePr>
        <p:xfrm>
          <a:off x="1991545" y="2771551"/>
          <a:ext cx="8034909" cy="1953593"/>
        </p:xfrm>
        <a:graphic>
          <a:graphicData uri="http://schemas.openxmlformats.org/presentationml/2006/ole">
            <mc:AlternateContent xmlns:mc="http://schemas.openxmlformats.org/markup-compatibility/2006">
              <mc:Choice xmlns:v="urn:schemas-microsoft-com:vml" Requires="v">
                <p:oleObj spid="_x0000_s361487" name="Equation" r:id="rId5" imgW="3873240" imgH="939600" progId="Equation.DSMT4">
                  <p:embed/>
                </p:oleObj>
              </mc:Choice>
              <mc:Fallback>
                <p:oleObj name="Equation" r:id="rId5" imgW="3873240" imgH="939600" progId="Equation.DSMT4">
                  <p:embed/>
                  <p:pic>
                    <p:nvPicPr>
                      <p:cNvPr id="8" name="Object 5"/>
                      <p:cNvPicPr>
                        <a:picLocks noChangeAspect="1" noChangeArrowheads="1"/>
                      </p:cNvPicPr>
                      <p:nvPr/>
                    </p:nvPicPr>
                    <p:blipFill>
                      <a:blip r:embed="rId6"/>
                      <a:srcRect/>
                      <a:stretch>
                        <a:fillRect/>
                      </a:stretch>
                    </p:blipFill>
                    <p:spPr bwMode="auto">
                      <a:xfrm>
                        <a:off x="1991545" y="2771551"/>
                        <a:ext cx="8034909" cy="195359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4051953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220" dirty="0"/>
              <a:t>数字调速器</a:t>
            </a:r>
          </a:p>
        </p:txBody>
      </p:sp>
      <p:sp>
        <p:nvSpPr>
          <p:cNvPr id="3" name="内容占位符 2">
            <a:extLst>
              <a:ext uri="{FF2B5EF4-FFF2-40B4-BE49-F238E27FC236}">
                <a16:creationId xmlns:a16="http://schemas.microsoft.com/office/drawing/2014/main" id="{7E297C70-9199-45F7-AC7A-F964109EFA45}"/>
              </a:ext>
            </a:extLst>
          </p:cNvPr>
          <p:cNvSpPr>
            <a:spLocks noGrp="1"/>
          </p:cNvSpPr>
          <p:nvPr>
            <p:ph sz="quarter" idx="13"/>
          </p:nvPr>
        </p:nvSpPr>
        <p:spPr>
          <a:xfrm>
            <a:off x="1055441" y="1150967"/>
            <a:ext cx="10297144" cy="503238"/>
          </a:xfrm>
        </p:spPr>
        <p:txBody>
          <a:bodyPr>
            <a:normAutofit fontScale="92500" lnSpcReduction="10000"/>
          </a:bodyPr>
          <a:lstStyle/>
          <a:p>
            <a:r>
              <a:rPr lang="zh-CN" altLang="en-US" dirty="0"/>
              <a:t>增量型（速度型）算法</a:t>
            </a:r>
          </a:p>
        </p:txBody>
      </p:sp>
      <p:sp>
        <p:nvSpPr>
          <p:cNvPr id="12"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5</a:t>
            </a:r>
            <a:endParaRPr lang="zh-CN" altLang="en-US" dirty="0"/>
          </a:p>
        </p:txBody>
      </p:sp>
      <p:sp>
        <p:nvSpPr>
          <p:cNvPr id="6" name="Rectangle 4"/>
          <p:cNvSpPr>
            <a:spLocks noChangeArrowheads="1"/>
          </p:cNvSpPr>
          <p:nvPr/>
        </p:nvSpPr>
        <p:spPr bwMode="auto">
          <a:xfrm>
            <a:off x="1991545" y="5204723"/>
            <a:ext cx="85328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latin typeface="+mn-ea"/>
                <a:ea typeface="+mn-ea"/>
              </a:rPr>
              <a:t>中间接力器是一个</a:t>
            </a:r>
            <a:r>
              <a:rPr lang="zh-CN" altLang="en-US" sz="2400" dirty="0">
                <a:solidFill>
                  <a:srgbClr val="FF0000"/>
                </a:solidFill>
                <a:latin typeface="+mn-ea"/>
                <a:ea typeface="+mn-ea"/>
              </a:rPr>
              <a:t>累加器</a:t>
            </a:r>
            <a:r>
              <a:rPr lang="en-US" altLang="zh-CN" sz="2400" dirty="0">
                <a:solidFill>
                  <a:srgbClr val="FF0000"/>
                </a:solidFill>
                <a:latin typeface="+mn-ea"/>
                <a:ea typeface="+mn-ea"/>
              </a:rPr>
              <a:t>(</a:t>
            </a:r>
            <a:r>
              <a:rPr lang="zh-CN" altLang="en-US" sz="2400" dirty="0">
                <a:solidFill>
                  <a:srgbClr val="FF0000"/>
                </a:solidFill>
                <a:latin typeface="+mn-ea"/>
                <a:ea typeface="+mn-ea"/>
              </a:rPr>
              <a:t>积分器</a:t>
            </a:r>
            <a:r>
              <a:rPr lang="en-US" altLang="zh-CN" sz="2400" dirty="0">
                <a:solidFill>
                  <a:srgbClr val="FF0000"/>
                </a:solidFill>
                <a:latin typeface="+mn-ea"/>
                <a:ea typeface="+mn-ea"/>
              </a:rPr>
              <a:t>)</a:t>
            </a:r>
            <a:r>
              <a:rPr lang="zh-CN" altLang="en-US" sz="2400" dirty="0">
                <a:latin typeface="+mn-ea"/>
                <a:ea typeface="+mn-ea"/>
              </a:rPr>
              <a:t>，液压部分实际上成了一个随动于中间接力器的</a:t>
            </a:r>
            <a:r>
              <a:rPr lang="zh-CN" altLang="en-US" sz="2400" dirty="0">
                <a:solidFill>
                  <a:srgbClr val="FF0000"/>
                </a:solidFill>
                <a:latin typeface="+mn-ea"/>
                <a:ea typeface="+mn-ea"/>
              </a:rPr>
              <a:t>机械液压随动系统</a:t>
            </a:r>
            <a:r>
              <a:rPr lang="zh-CN" altLang="en-US" sz="2400" dirty="0">
                <a:latin typeface="+mn-ea"/>
                <a:ea typeface="+mn-ea"/>
              </a:rPr>
              <a:t> 。</a:t>
            </a:r>
          </a:p>
        </p:txBody>
      </p:sp>
      <p:grpSp>
        <p:nvGrpSpPr>
          <p:cNvPr id="7" name="Group 10"/>
          <p:cNvGrpSpPr>
            <a:grpSpLocks/>
          </p:cNvGrpSpPr>
          <p:nvPr/>
        </p:nvGrpSpPr>
        <p:grpSpPr bwMode="auto">
          <a:xfrm>
            <a:off x="3359696" y="6125045"/>
            <a:ext cx="5008562" cy="466724"/>
            <a:chOff x="340" y="3812"/>
            <a:chExt cx="3155" cy="294"/>
          </a:xfrm>
        </p:grpSpPr>
        <p:sp>
          <p:nvSpPr>
            <p:cNvPr id="8" name="Rectangle 6"/>
            <p:cNvSpPr>
              <a:spLocks noChangeArrowheads="1"/>
            </p:cNvSpPr>
            <p:nvPr/>
          </p:nvSpPr>
          <p:spPr bwMode="auto">
            <a:xfrm>
              <a:off x="340" y="3812"/>
              <a:ext cx="15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latin typeface="+mn-ea"/>
                  <a:ea typeface="+mn-ea"/>
                </a:rPr>
                <a:t>计算机的输出为 </a:t>
              </a:r>
            </a:p>
          </p:txBody>
        </p:sp>
        <p:graphicFrame>
          <p:nvGraphicFramePr>
            <p:cNvPr id="9" name="Object 7"/>
            <p:cNvGraphicFramePr>
              <a:graphicFrameLocks noChangeAspect="1"/>
            </p:cNvGraphicFramePr>
            <p:nvPr/>
          </p:nvGraphicFramePr>
          <p:xfrm>
            <a:off x="1791" y="3834"/>
            <a:ext cx="193" cy="272"/>
          </p:xfrm>
          <a:graphic>
            <a:graphicData uri="http://schemas.openxmlformats.org/presentationml/2006/ole">
              <mc:AlternateContent xmlns:mc="http://schemas.openxmlformats.org/markup-compatibility/2006">
                <mc:Choice xmlns:v="urn:schemas-microsoft-com:vml" Requires="v">
                  <p:oleObj spid="_x0000_s362504" name="Equation" r:id="rId3" imgW="165028" imgH="228501" progId="Equation.DSMT4">
                    <p:embed/>
                  </p:oleObj>
                </mc:Choice>
                <mc:Fallback>
                  <p:oleObj name="Equation" r:id="rId3" imgW="165028" imgH="228501" progId="Equation.DSMT4">
                    <p:embed/>
                    <p:pic>
                      <p:nvPicPr>
                        <p:cNvPr id="9"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1" y="3834"/>
                          <a:ext cx="19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a:spLocks noChangeArrowheads="1"/>
            </p:cNvSpPr>
            <p:nvPr/>
          </p:nvSpPr>
          <p:spPr bwMode="auto">
            <a:xfrm>
              <a:off x="1984" y="3812"/>
              <a:ext cx="15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latin typeface="+mn-ea"/>
                  <a:ea typeface="+mn-ea"/>
                </a:rPr>
                <a:t>的变化量。 </a:t>
              </a:r>
            </a:p>
          </p:txBody>
        </p:sp>
      </p:grpSp>
      <p:pic>
        <p:nvPicPr>
          <p:cNvPr id="11" name="图片 10">
            <a:extLst>
              <a:ext uri="{FF2B5EF4-FFF2-40B4-BE49-F238E27FC236}">
                <a16:creationId xmlns:a16="http://schemas.microsoft.com/office/drawing/2014/main" id="{1C58DEB1-DEF2-4665-A7A6-69415CF9D1BA}"/>
              </a:ext>
            </a:extLst>
          </p:cNvPr>
          <p:cNvPicPr>
            <a:picLocks noChangeAspect="1"/>
          </p:cNvPicPr>
          <p:nvPr/>
        </p:nvPicPr>
        <p:blipFill>
          <a:blip r:embed="rId5"/>
          <a:stretch>
            <a:fillRect/>
          </a:stretch>
        </p:blipFill>
        <p:spPr>
          <a:xfrm>
            <a:off x="1991545" y="1692650"/>
            <a:ext cx="8139251" cy="3489258"/>
          </a:xfrm>
          <a:prstGeom prst="rect">
            <a:avLst/>
          </a:prstGeom>
        </p:spPr>
      </p:pic>
    </p:spTree>
    <p:extLst>
      <p:ext uri="{BB962C8B-B14F-4D97-AF65-F5344CB8AC3E}">
        <p14:creationId xmlns:p14="http://schemas.microsoft.com/office/powerpoint/2010/main" val="154623058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100" dirty="0"/>
              <a:t>数字调速器</a:t>
            </a:r>
          </a:p>
        </p:txBody>
      </p:sp>
      <p:sp>
        <p:nvSpPr>
          <p:cNvPr id="11"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5</a:t>
            </a:r>
            <a:endParaRPr lang="zh-CN" altLang="en-US" dirty="0"/>
          </a:p>
        </p:txBody>
      </p:sp>
      <p:graphicFrame>
        <p:nvGraphicFramePr>
          <p:cNvPr id="5" name="Object 2"/>
          <p:cNvGraphicFramePr>
            <a:graphicFrameLocks noChangeAspect="1"/>
          </p:cNvGraphicFramePr>
          <p:nvPr/>
        </p:nvGraphicFramePr>
        <p:xfrm>
          <a:off x="3143251" y="1124745"/>
          <a:ext cx="4608513" cy="646113"/>
        </p:xfrm>
        <a:graphic>
          <a:graphicData uri="http://schemas.openxmlformats.org/presentationml/2006/ole">
            <mc:AlternateContent xmlns:mc="http://schemas.openxmlformats.org/markup-compatibility/2006">
              <mc:Choice xmlns:v="urn:schemas-microsoft-com:vml" Requires="v">
                <p:oleObj spid="_x0000_s363552" name="Equation" r:id="rId3" imgW="1625600" imgH="228600" progId="Equation.DSMT4">
                  <p:embed/>
                </p:oleObj>
              </mc:Choice>
              <mc:Fallback>
                <p:oleObj name="Equation" r:id="rId3" imgW="1625600" imgH="228600"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1124745"/>
                        <a:ext cx="46085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4"/>
          <p:cNvGraphicFramePr>
            <a:graphicFrameLocks noChangeAspect="1"/>
          </p:cNvGraphicFramePr>
          <p:nvPr/>
        </p:nvGraphicFramePr>
        <p:xfrm>
          <a:off x="2279650" y="3397424"/>
          <a:ext cx="7200900" cy="1255712"/>
        </p:xfrm>
        <a:graphic>
          <a:graphicData uri="http://schemas.openxmlformats.org/presentationml/2006/ole">
            <mc:AlternateContent xmlns:mc="http://schemas.openxmlformats.org/markup-compatibility/2006">
              <mc:Choice xmlns:v="urn:schemas-microsoft-com:vml" Requires="v">
                <p:oleObj spid="_x0000_s363553" name="Equation" r:id="rId5" imgW="3657600" imgH="635000" progId="Equation.DSMT4">
                  <p:embed/>
                </p:oleObj>
              </mc:Choice>
              <mc:Fallback>
                <p:oleObj name="Equation" r:id="rId5" imgW="3657600" imgH="635000" progId="Equation.DSMT4">
                  <p:embed/>
                  <p:pic>
                    <p:nvPicPr>
                      <p:cNvPr id="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650" y="3397424"/>
                        <a:ext cx="7200900"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nvGraphicFramePr>
        <p:xfrm>
          <a:off x="2246264" y="4247356"/>
          <a:ext cx="7450137" cy="1485900"/>
        </p:xfrm>
        <a:graphic>
          <a:graphicData uri="http://schemas.openxmlformats.org/presentationml/2006/ole">
            <mc:AlternateContent xmlns:mc="http://schemas.openxmlformats.org/markup-compatibility/2006">
              <mc:Choice xmlns:v="urn:schemas-microsoft-com:vml" Requires="v">
                <p:oleObj spid="_x0000_s363554" name="Equation" r:id="rId7" imgW="2565400" imgH="508000" progId="Equation.DSMT4">
                  <p:embed/>
                </p:oleObj>
              </mc:Choice>
              <mc:Fallback>
                <p:oleObj name="Equation" r:id="rId7" imgW="2565400" imgH="508000" progId="Equation.DSMT4">
                  <p:embed/>
                  <p:pic>
                    <p:nvPicPr>
                      <p:cNvPr id="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6264" y="4247356"/>
                        <a:ext cx="7450137"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8"/>
          <p:cNvGraphicFramePr>
            <a:graphicFrameLocks noChangeAspect="1"/>
          </p:cNvGraphicFramePr>
          <p:nvPr/>
        </p:nvGraphicFramePr>
        <p:xfrm>
          <a:off x="2208213" y="1844824"/>
          <a:ext cx="7345362" cy="1656184"/>
        </p:xfrm>
        <a:graphic>
          <a:graphicData uri="http://schemas.openxmlformats.org/presentationml/2006/ole">
            <mc:AlternateContent xmlns:mc="http://schemas.openxmlformats.org/markup-compatibility/2006">
              <mc:Choice xmlns:v="urn:schemas-microsoft-com:vml" Requires="v">
                <p:oleObj spid="_x0000_s363555" name="Equation" r:id="rId9" imgW="3873500" imgH="939800" progId="Equation.DSMT4">
                  <p:embed/>
                </p:oleObj>
              </mc:Choice>
              <mc:Fallback>
                <p:oleObj name="Equation" r:id="rId9" imgW="3873500" imgH="939800" progId="Equation.DSMT4">
                  <p:embed/>
                  <p:pic>
                    <p:nvPicPr>
                      <p:cNvPr id="8"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8213" y="1844824"/>
                        <a:ext cx="7345362" cy="1656184"/>
                      </a:xfrm>
                      <a:prstGeom prst="rect">
                        <a:avLst/>
                      </a:prstGeom>
                      <a:noFill/>
                      <a:ln>
                        <a:noFill/>
                      </a:ln>
                    </p:spPr>
                  </p:pic>
                </p:oleObj>
              </mc:Fallback>
            </mc:AlternateContent>
          </a:graphicData>
        </a:graphic>
      </p:graphicFrame>
      <p:sp>
        <p:nvSpPr>
          <p:cNvPr id="9" name="Rectangle 9"/>
          <p:cNvSpPr>
            <a:spLocks noChangeArrowheads="1"/>
          </p:cNvSpPr>
          <p:nvPr/>
        </p:nvSpPr>
        <p:spPr bwMode="auto">
          <a:xfrm>
            <a:off x="1940158" y="5758814"/>
            <a:ext cx="97930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只与</a:t>
            </a:r>
            <a:r>
              <a:rPr lang="zh-CN" altLang="en-US" sz="2800" dirty="0">
                <a:solidFill>
                  <a:srgbClr val="FF0000"/>
                </a:solidFill>
                <a:latin typeface="+mn-ea"/>
                <a:ea typeface="+mn-ea"/>
              </a:rPr>
              <a:t>最近两次采样值</a:t>
            </a:r>
            <a:r>
              <a:rPr lang="zh-CN" altLang="en-US" sz="2800" dirty="0">
                <a:latin typeface="+mn-ea"/>
                <a:ea typeface="+mn-ea"/>
              </a:rPr>
              <a:t>有关。可以节省运算时间，减少累计误差。 </a:t>
            </a:r>
          </a:p>
        </p:txBody>
      </p:sp>
      <p:graphicFrame>
        <p:nvGraphicFramePr>
          <p:cNvPr id="10" name="Object 10"/>
          <p:cNvGraphicFramePr>
            <a:graphicFrameLocks noChangeAspect="1"/>
          </p:cNvGraphicFramePr>
          <p:nvPr/>
        </p:nvGraphicFramePr>
        <p:xfrm>
          <a:off x="1271464" y="5758814"/>
          <a:ext cx="576411" cy="593878"/>
        </p:xfrm>
        <a:graphic>
          <a:graphicData uri="http://schemas.openxmlformats.org/presentationml/2006/ole">
            <mc:AlternateContent xmlns:mc="http://schemas.openxmlformats.org/markup-compatibility/2006">
              <mc:Choice xmlns:v="urn:schemas-microsoft-com:vml" Requires="v">
                <p:oleObj spid="_x0000_s363556" name="Equation" r:id="rId11" imgW="266584" imgH="228501" progId="Equation.DSMT4">
                  <p:embed/>
                </p:oleObj>
              </mc:Choice>
              <mc:Fallback>
                <p:oleObj name="Equation" r:id="rId11" imgW="266584" imgH="228501" progId="Equation.DSMT4">
                  <p:embed/>
                  <p:pic>
                    <p:nvPicPr>
                      <p:cNvPr id="1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1464" y="5758814"/>
                        <a:ext cx="576411" cy="59387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1839058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220" dirty="0"/>
              <a:t>数字调速器</a:t>
            </a:r>
          </a:p>
        </p:txBody>
      </p:sp>
      <p:sp>
        <p:nvSpPr>
          <p:cNvPr id="3" name="内容占位符 2">
            <a:extLst>
              <a:ext uri="{FF2B5EF4-FFF2-40B4-BE49-F238E27FC236}">
                <a16:creationId xmlns:a16="http://schemas.microsoft.com/office/drawing/2014/main" id="{D89B2CA8-E08A-41DA-A8EC-7DC86C0CA649}"/>
              </a:ext>
            </a:extLst>
          </p:cNvPr>
          <p:cNvSpPr>
            <a:spLocks noGrp="1"/>
          </p:cNvSpPr>
          <p:nvPr>
            <p:ph sz="quarter" idx="13"/>
          </p:nvPr>
        </p:nvSpPr>
        <p:spPr/>
        <p:txBody>
          <a:bodyPr>
            <a:normAutofit fontScale="92500" lnSpcReduction="10000"/>
          </a:bodyPr>
          <a:lstStyle/>
          <a:p>
            <a:r>
              <a:rPr lang="zh-CN" altLang="en-US" dirty="0"/>
              <a:t>仿增量型算法</a:t>
            </a:r>
          </a:p>
        </p:txBody>
      </p:sp>
      <p:sp>
        <p:nvSpPr>
          <p:cNvPr id="6"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5</a:t>
            </a:r>
            <a:endParaRPr lang="zh-CN" altLang="en-US" dirty="0"/>
          </a:p>
        </p:txBody>
      </p:sp>
      <p:sp>
        <p:nvSpPr>
          <p:cNvPr id="12" name="Rectangle 4"/>
          <p:cNvSpPr>
            <a:spLocks noChangeArrowheads="1"/>
          </p:cNvSpPr>
          <p:nvPr/>
        </p:nvSpPr>
        <p:spPr bwMode="auto">
          <a:xfrm>
            <a:off x="1055440" y="5661248"/>
            <a:ext cx="10441159"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将</a:t>
            </a:r>
            <a:r>
              <a:rPr lang="zh-CN" altLang="en-US" sz="2800" dirty="0">
                <a:solidFill>
                  <a:srgbClr val="FF0000"/>
                </a:solidFill>
                <a:latin typeface="+mn-ea"/>
                <a:ea typeface="+mn-ea"/>
              </a:rPr>
              <a:t>模拟式电液随动系统</a:t>
            </a:r>
            <a:r>
              <a:rPr lang="zh-CN" altLang="en-US" sz="2800" dirty="0">
                <a:latin typeface="+mn-ea"/>
                <a:ea typeface="+mn-ea"/>
              </a:rPr>
              <a:t>改为</a:t>
            </a:r>
            <a:r>
              <a:rPr lang="zh-CN" altLang="en-US" sz="2800" dirty="0">
                <a:solidFill>
                  <a:srgbClr val="FF0000"/>
                </a:solidFill>
                <a:latin typeface="+mn-ea"/>
                <a:ea typeface="+mn-ea"/>
              </a:rPr>
              <a:t>数字式电液随动系统</a:t>
            </a:r>
            <a:r>
              <a:rPr lang="zh-CN" altLang="en-US" sz="2800" dirty="0">
                <a:latin typeface="+mn-ea"/>
                <a:ea typeface="+mn-ea"/>
              </a:rPr>
              <a:t>，接力器反馈信号</a:t>
            </a:r>
            <a:r>
              <a:rPr lang="en-US" altLang="zh-CN" sz="2800" i="1" dirty="0">
                <a:latin typeface="+mn-ea"/>
                <a:ea typeface="+mn-ea"/>
              </a:rPr>
              <a:t>Y</a:t>
            </a:r>
            <a:r>
              <a:rPr lang="zh-CN" altLang="en-US" sz="2800" dirty="0">
                <a:latin typeface="+mn-ea"/>
                <a:ea typeface="+mn-ea"/>
              </a:rPr>
              <a:t>以数字形式在计算机内综合。</a:t>
            </a:r>
          </a:p>
        </p:txBody>
      </p:sp>
      <p:pic>
        <p:nvPicPr>
          <p:cNvPr id="4" name="图片 3">
            <a:extLst>
              <a:ext uri="{FF2B5EF4-FFF2-40B4-BE49-F238E27FC236}">
                <a16:creationId xmlns:a16="http://schemas.microsoft.com/office/drawing/2014/main" id="{70B17C05-3493-4ACA-8F6F-9157349BCC4A}"/>
              </a:ext>
            </a:extLst>
          </p:cNvPr>
          <p:cNvPicPr>
            <a:picLocks noChangeAspect="1"/>
          </p:cNvPicPr>
          <p:nvPr/>
        </p:nvPicPr>
        <p:blipFill>
          <a:blip r:embed="rId2"/>
          <a:stretch>
            <a:fillRect/>
          </a:stretch>
        </p:blipFill>
        <p:spPr>
          <a:xfrm>
            <a:off x="1924367" y="1815624"/>
            <a:ext cx="8275320" cy="3729990"/>
          </a:xfrm>
          <a:prstGeom prst="rect">
            <a:avLst/>
          </a:prstGeom>
        </p:spPr>
      </p:pic>
    </p:spTree>
    <p:extLst>
      <p:ext uri="{BB962C8B-B14F-4D97-AF65-F5344CB8AC3E}">
        <p14:creationId xmlns:p14="http://schemas.microsoft.com/office/powerpoint/2010/main" val="375901963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100" dirty="0"/>
              <a:t>数字调速器</a:t>
            </a:r>
          </a:p>
        </p:txBody>
      </p:sp>
      <p:sp>
        <p:nvSpPr>
          <p:cNvPr id="12"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5</a:t>
            </a:r>
            <a:endParaRPr lang="zh-CN" altLang="en-US" dirty="0"/>
          </a:p>
        </p:txBody>
      </p:sp>
      <p:sp>
        <p:nvSpPr>
          <p:cNvPr id="5" name="Rectangle 13"/>
          <p:cNvSpPr>
            <a:spLocks noChangeArrowheads="1"/>
          </p:cNvSpPr>
          <p:nvPr/>
        </p:nvSpPr>
        <p:spPr bwMode="auto">
          <a:xfrm>
            <a:off x="1919288" y="4916691"/>
            <a:ext cx="82089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None/>
            </a:pPr>
            <a:r>
              <a:rPr lang="zh-CN" altLang="en-US" sz="2400" dirty="0">
                <a:latin typeface="+mn-ea"/>
                <a:ea typeface="+mn-ea"/>
              </a:rPr>
              <a:t>随动系统的输入量    与输出量    都是以相对值表示的，两者差别更是极其微小。 </a:t>
            </a:r>
          </a:p>
        </p:txBody>
      </p:sp>
      <p:graphicFrame>
        <p:nvGraphicFramePr>
          <p:cNvPr id="6" name="Object 2"/>
          <p:cNvGraphicFramePr>
            <a:graphicFrameLocks noChangeAspect="1"/>
          </p:cNvGraphicFramePr>
          <p:nvPr/>
        </p:nvGraphicFramePr>
        <p:xfrm>
          <a:off x="1919289" y="1628800"/>
          <a:ext cx="8415337" cy="1979612"/>
        </p:xfrm>
        <a:graphic>
          <a:graphicData uri="http://schemas.openxmlformats.org/presentationml/2006/ole">
            <mc:AlternateContent xmlns:mc="http://schemas.openxmlformats.org/markup-compatibility/2006">
              <mc:Choice xmlns:v="urn:schemas-microsoft-com:vml" Requires="v">
                <p:oleObj spid="_x0000_s364576" name="Equation" r:id="rId3" imgW="3060360" imgH="711000" progId="Equation.DSMT4">
                  <p:embed/>
                </p:oleObj>
              </mc:Choice>
              <mc:Fallback>
                <p:oleObj name="Equation" r:id="rId3" imgW="3060360" imgH="711000" progId="Equation.DSMT4">
                  <p:embed/>
                  <p:pic>
                    <p:nvPicPr>
                      <p:cNvPr id="6" name="Object 2"/>
                      <p:cNvPicPr>
                        <a:picLocks noChangeAspect="1" noChangeArrowheads="1"/>
                      </p:cNvPicPr>
                      <p:nvPr/>
                    </p:nvPicPr>
                    <p:blipFill>
                      <a:blip r:embed="rId4"/>
                      <a:srcRect/>
                      <a:stretch>
                        <a:fillRect/>
                      </a:stretch>
                    </p:blipFill>
                    <p:spPr bwMode="auto">
                      <a:xfrm>
                        <a:off x="1919289" y="1628800"/>
                        <a:ext cx="8415337"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4"/>
          <p:cNvGraphicFramePr>
            <a:graphicFrameLocks noChangeAspect="1"/>
          </p:cNvGraphicFramePr>
          <p:nvPr/>
        </p:nvGraphicFramePr>
        <p:xfrm>
          <a:off x="3503614" y="4201905"/>
          <a:ext cx="3095151" cy="650414"/>
        </p:xfrm>
        <a:graphic>
          <a:graphicData uri="http://schemas.openxmlformats.org/presentationml/2006/ole">
            <mc:AlternateContent xmlns:mc="http://schemas.openxmlformats.org/markup-compatibility/2006">
              <mc:Choice xmlns:v="urn:schemas-microsoft-com:vml" Requires="v">
                <p:oleObj spid="_x0000_s364577" name="Equation" r:id="rId5" imgW="952087" imgH="203112" progId="Equation.DSMT4">
                  <p:embed/>
                </p:oleObj>
              </mc:Choice>
              <mc:Fallback>
                <p:oleObj name="Equation" r:id="rId5" imgW="952087" imgH="203112" progId="Equation.DSMT4">
                  <p:embed/>
                  <p:pic>
                    <p:nvPicPr>
                      <p:cNvPr id="7"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3614" y="4201905"/>
                        <a:ext cx="3095151" cy="650414"/>
                      </a:xfrm>
                      <a:prstGeom prst="rect">
                        <a:avLst/>
                      </a:prstGeom>
                      <a:noFill/>
                      <a:ln>
                        <a:noFill/>
                      </a:ln>
                    </p:spPr>
                  </p:pic>
                </p:oleObj>
              </mc:Fallback>
            </mc:AlternateContent>
          </a:graphicData>
        </a:graphic>
      </p:graphicFrame>
      <p:sp>
        <p:nvSpPr>
          <p:cNvPr id="8" name="Rectangle 6"/>
          <p:cNvSpPr>
            <a:spLocks noChangeArrowheads="1"/>
          </p:cNvSpPr>
          <p:nvPr/>
        </p:nvSpPr>
        <p:spPr bwMode="auto">
          <a:xfrm>
            <a:off x="1870075" y="3709462"/>
            <a:ext cx="70471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None/>
            </a:pPr>
            <a:r>
              <a:rPr lang="zh-CN" altLang="en-US" sz="2400" dirty="0">
                <a:latin typeface="+mn-ea"/>
                <a:ea typeface="+mn-ea"/>
              </a:rPr>
              <a:t>采样周期相对于接力器活塞移动所需时间极其微小 </a:t>
            </a:r>
          </a:p>
        </p:txBody>
      </p:sp>
      <p:graphicFrame>
        <p:nvGraphicFramePr>
          <p:cNvPr id="9" name="Object 8"/>
          <p:cNvGraphicFramePr>
            <a:graphicFrameLocks noChangeAspect="1"/>
          </p:cNvGraphicFramePr>
          <p:nvPr/>
        </p:nvGraphicFramePr>
        <p:xfrm>
          <a:off x="4439816" y="4869974"/>
          <a:ext cx="407988" cy="576263"/>
        </p:xfrm>
        <a:graphic>
          <a:graphicData uri="http://schemas.openxmlformats.org/presentationml/2006/ole">
            <mc:AlternateContent xmlns:mc="http://schemas.openxmlformats.org/markup-compatibility/2006">
              <mc:Choice xmlns:v="urn:schemas-microsoft-com:vml" Requires="v">
                <p:oleObj spid="_x0000_s364578" name="Equation" r:id="rId7" imgW="165028" imgH="228501" progId="Equation.DSMT4">
                  <p:embed/>
                </p:oleObj>
              </mc:Choice>
              <mc:Fallback>
                <p:oleObj name="Equation" r:id="rId7" imgW="165028" imgH="228501" progId="Equation.DSMT4">
                  <p:embed/>
                  <p:pic>
                    <p:nvPicPr>
                      <p:cNvPr id="9"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9816" y="4869974"/>
                        <a:ext cx="4079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7"/>
          <p:cNvGraphicFramePr>
            <a:graphicFrameLocks noChangeAspect="1"/>
          </p:cNvGraphicFramePr>
          <p:nvPr/>
        </p:nvGraphicFramePr>
        <p:xfrm>
          <a:off x="6023770" y="4942998"/>
          <a:ext cx="377825" cy="430213"/>
        </p:xfrm>
        <a:graphic>
          <a:graphicData uri="http://schemas.openxmlformats.org/presentationml/2006/ole">
            <mc:AlternateContent xmlns:mc="http://schemas.openxmlformats.org/markup-compatibility/2006">
              <mc:Choice xmlns:v="urn:schemas-microsoft-com:vml" Requires="v">
                <p:oleObj spid="_x0000_s364579" name="Equation" r:id="rId9" imgW="139579" imgH="164957" progId="Equation.DSMT4">
                  <p:embed/>
                </p:oleObj>
              </mc:Choice>
              <mc:Fallback>
                <p:oleObj name="Equation" r:id="rId9" imgW="139579" imgH="164957" progId="Equation.DSMT4">
                  <p:embed/>
                  <p:pic>
                    <p:nvPicPr>
                      <p:cNvPr id="1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23770" y="4942998"/>
                        <a:ext cx="3778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1"/>
          <p:cNvGraphicFramePr>
            <a:graphicFrameLocks noChangeAspect="1"/>
          </p:cNvGraphicFramePr>
          <p:nvPr/>
        </p:nvGraphicFramePr>
        <p:xfrm>
          <a:off x="4511676" y="5833764"/>
          <a:ext cx="1368425" cy="763588"/>
        </p:xfrm>
        <a:graphic>
          <a:graphicData uri="http://schemas.openxmlformats.org/presentationml/2006/ole">
            <mc:AlternateContent xmlns:mc="http://schemas.openxmlformats.org/markup-compatibility/2006">
              <mc:Choice xmlns:v="urn:schemas-microsoft-com:vml" Requires="v">
                <p:oleObj spid="_x0000_s364580" name="Equation" r:id="rId11" imgW="406224" imgH="228501" progId="Equation.DSMT4">
                  <p:embed/>
                </p:oleObj>
              </mc:Choice>
              <mc:Fallback>
                <p:oleObj name="Equation" r:id="rId11" imgW="406224" imgH="228501" progId="Equation.DSMT4">
                  <p:embed/>
                  <p:pic>
                    <p:nvPicPr>
                      <p:cNvPr id="11"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1676" y="5833764"/>
                        <a:ext cx="136842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957948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100" dirty="0"/>
              <a:t>电气液压</a:t>
            </a:r>
            <a:r>
              <a:rPr lang="en-US" altLang="zh-CN" spc="100" dirty="0"/>
              <a:t>(PID)</a:t>
            </a:r>
            <a:r>
              <a:rPr lang="zh-CN" altLang="en-US" spc="100" dirty="0"/>
              <a:t>型调速器</a:t>
            </a:r>
          </a:p>
        </p:txBody>
      </p:sp>
      <p:sp>
        <p:nvSpPr>
          <p:cNvPr id="4" name="内容占位符 3">
            <a:extLst>
              <a:ext uri="{FF2B5EF4-FFF2-40B4-BE49-F238E27FC236}">
                <a16:creationId xmlns:a16="http://schemas.microsoft.com/office/drawing/2014/main" id="{77874E45-CA86-4C91-8A75-0BFC1452B3BA}"/>
              </a:ext>
            </a:extLst>
          </p:cNvPr>
          <p:cNvSpPr>
            <a:spLocks noGrp="1"/>
          </p:cNvSpPr>
          <p:nvPr>
            <p:ph sz="quarter" idx="13"/>
          </p:nvPr>
        </p:nvSpPr>
        <p:spPr/>
        <p:txBody>
          <a:bodyPr>
            <a:normAutofit fontScale="92500" lnSpcReduction="10000"/>
          </a:bodyPr>
          <a:lstStyle/>
          <a:p>
            <a:r>
              <a:rPr lang="zh-CN" altLang="en-US" dirty="0"/>
              <a:t>频率测量回路</a:t>
            </a:r>
          </a:p>
        </p:txBody>
      </p:sp>
      <p:sp>
        <p:nvSpPr>
          <p:cNvPr id="3" name="文本占位符 2">
            <a:extLst>
              <a:ext uri="{FF2B5EF4-FFF2-40B4-BE49-F238E27FC236}">
                <a16:creationId xmlns:a16="http://schemas.microsoft.com/office/drawing/2014/main" id="{1FA5E2FE-E8CC-4763-84CA-463C382776F1}"/>
              </a:ext>
            </a:extLst>
          </p:cNvPr>
          <p:cNvSpPr>
            <a:spLocks noGrp="1"/>
          </p:cNvSpPr>
          <p:nvPr>
            <p:ph type="body" sz="quarter" idx="12"/>
          </p:nvPr>
        </p:nvSpPr>
        <p:spPr/>
        <p:txBody>
          <a:bodyPr>
            <a:normAutofit fontScale="92500" lnSpcReduction="10000"/>
          </a:bodyPr>
          <a:lstStyle/>
          <a:p>
            <a:r>
              <a:rPr lang="en-US" altLang="zh-CN" dirty="0"/>
              <a:t>4</a:t>
            </a:r>
            <a:endParaRPr lang="zh-CN" altLang="en-US" dirty="0"/>
          </a:p>
        </p:txBody>
      </p:sp>
      <p:sp>
        <p:nvSpPr>
          <p:cNvPr id="5" name="Rectangle 3"/>
          <p:cNvSpPr>
            <a:spLocks noChangeArrowheads="1"/>
          </p:cNvSpPr>
          <p:nvPr/>
        </p:nvSpPr>
        <p:spPr bwMode="auto">
          <a:xfrm>
            <a:off x="911424" y="1965440"/>
            <a:ext cx="9937103" cy="143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lnSpc>
                <a:spcPts val="3600"/>
              </a:lnSpc>
              <a:spcBef>
                <a:spcPct val="0"/>
              </a:spcBef>
              <a:buClrTx/>
              <a:buNone/>
            </a:pPr>
            <a:r>
              <a:rPr lang="zh-CN" altLang="en-US" sz="2400" dirty="0">
                <a:latin typeface="+mn-ea"/>
                <a:ea typeface="+mn-ea"/>
              </a:rPr>
              <a:t>用电气线路进行测速或测频的方法很多，国内有</a:t>
            </a:r>
            <a:r>
              <a:rPr lang="en-US" altLang="zh-CN" sz="2400" dirty="0">
                <a:solidFill>
                  <a:srgbClr val="FF0000"/>
                </a:solidFill>
                <a:latin typeface="+mn-ea"/>
                <a:ea typeface="+mn-ea"/>
              </a:rPr>
              <a:t>LC</a:t>
            </a:r>
            <a:r>
              <a:rPr lang="zh-CN" altLang="en-US" sz="2400" dirty="0">
                <a:solidFill>
                  <a:srgbClr val="FF0000"/>
                </a:solidFill>
                <a:latin typeface="+mn-ea"/>
                <a:ea typeface="+mn-ea"/>
              </a:rPr>
              <a:t>永磁机测频回路</a:t>
            </a:r>
            <a:r>
              <a:rPr lang="zh-CN" altLang="en-US" sz="2400" dirty="0">
                <a:latin typeface="+mn-ea"/>
                <a:ea typeface="+mn-ea"/>
              </a:rPr>
              <a:t>及</a:t>
            </a:r>
            <a:r>
              <a:rPr lang="zh-CN" altLang="en-US" sz="2400" dirty="0">
                <a:solidFill>
                  <a:srgbClr val="FF0000"/>
                </a:solidFill>
                <a:latin typeface="+mn-ea"/>
                <a:ea typeface="+mn-ea"/>
              </a:rPr>
              <a:t>利用发电机残压测频回路</a:t>
            </a:r>
            <a:r>
              <a:rPr lang="zh-CN" altLang="en-US" sz="2400" dirty="0">
                <a:latin typeface="+mn-ea"/>
                <a:ea typeface="+mn-ea"/>
              </a:rPr>
              <a:t>。不管用何种方法进行测频，其</a:t>
            </a:r>
            <a:r>
              <a:rPr lang="zh-CN" altLang="en-US" sz="2400" dirty="0">
                <a:solidFill>
                  <a:srgbClr val="FF0000"/>
                </a:solidFill>
                <a:latin typeface="+mn-ea"/>
                <a:ea typeface="+mn-ea"/>
              </a:rPr>
              <a:t>输入的频率</a:t>
            </a:r>
            <a:r>
              <a:rPr lang="zh-CN" altLang="en-US" sz="2400" dirty="0">
                <a:latin typeface="+mn-ea"/>
                <a:ea typeface="+mn-ea"/>
              </a:rPr>
              <a:t>和</a:t>
            </a:r>
            <a:r>
              <a:rPr lang="zh-CN" altLang="en-US" sz="2400" dirty="0">
                <a:solidFill>
                  <a:srgbClr val="FF0000"/>
                </a:solidFill>
                <a:latin typeface="+mn-ea"/>
                <a:ea typeface="+mn-ea"/>
              </a:rPr>
              <a:t>输出的电压</a:t>
            </a:r>
            <a:r>
              <a:rPr lang="zh-CN" altLang="en-US" sz="2400" dirty="0">
                <a:latin typeface="+mn-ea"/>
                <a:ea typeface="+mn-ea"/>
              </a:rPr>
              <a:t>之间表现出来的特性都可以用以下形式的增量方程来描述 </a:t>
            </a:r>
          </a:p>
        </p:txBody>
      </p:sp>
      <p:graphicFrame>
        <p:nvGraphicFramePr>
          <p:cNvPr id="6" name="Object 4"/>
          <p:cNvGraphicFramePr>
            <a:graphicFrameLocks noChangeAspect="1"/>
          </p:cNvGraphicFramePr>
          <p:nvPr/>
        </p:nvGraphicFramePr>
        <p:xfrm>
          <a:off x="4007768" y="3832983"/>
          <a:ext cx="2820684" cy="789558"/>
        </p:xfrm>
        <a:graphic>
          <a:graphicData uri="http://schemas.openxmlformats.org/presentationml/2006/ole">
            <mc:AlternateContent xmlns:mc="http://schemas.openxmlformats.org/markup-compatibility/2006">
              <mc:Choice xmlns:v="urn:schemas-microsoft-com:vml" Requires="v">
                <p:oleObj spid="_x0000_s343066" name="Equation" r:id="rId3" imgW="850531" imgH="241195" progId="Equation.DSMT4">
                  <p:embed/>
                </p:oleObj>
              </mc:Choice>
              <mc:Fallback>
                <p:oleObj name="Equation" r:id="rId3" imgW="850531" imgH="241195" progId="Equation.DSMT4">
                  <p:embed/>
                  <p:pic>
                    <p:nvPicPr>
                      <p:cNvPr id="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7768" y="3832983"/>
                        <a:ext cx="2820684" cy="789558"/>
                      </a:xfrm>
                      <a:prstGeom prst="rect">
                        <a:avLst/>
                      </a:prstGeom>
                      <a:noFill/>
                      <a:ln>
                        <a:noFill/>
                      </a:ln>
                    </p:spPr>
                  </p:pic>
                </p:oleObj>
              </mc:Fallback>
            </mc:AlternateContent>
          </a:graphicData>
        </a:graphic>
      </p:graphicFrame>
      <p:sp>
        <p:nvSpPr>
          <p:cNvPr id="7" name="Rectangle 6"/>
          <p:cNvSpPr>
            <a:spLocks noChangeArrowheads="1"/>
          </p:cNvSpPr>
          <p:nvPr/>
        </p:nvSpPr>
        <p:spPr bwMode="auto">
          <a:xfrm>
            <a:off x="3359696" y="4890172"/>
            <a:ext cx="4629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测频回路输出电压的增量值 </a:t>
            </a:r>
          </a:p>
        </p:txBody>
      </p:sp>
      <p:sp>
        <p:nvSpPr>
          <p:cNvPr id="8" name="Rectangle 7"/>
          <p:cNvSpPr>
            <a:spLocks noChangeArrowheads="1"/>
          </p:cNvSpPr>
          <p:nvPr/>
        </p:nvSpPr>
        <p:spPr bwMode="auto">
          <a:xfrm>
            <a:off x="3287688" y="5542971"/>
            <a:ext cx="3917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为其输入的频率增量值 </a:t>
            </a:r>
          </a:p>
        </p:txBody>
      </p:sp>
      <p:sp>
        <p:nvSpPr>
          <p:cNvPr id="9" name="Rectangle 8"/>
          <p:cNvSpPr>
            <a:spLocks noChangeArrowheads="1"/>
          </p:cNvSpPr>
          <p:nvPr/>
        </p:nvSpPr>
        <p:spPr bwMode="auto">
          <a:xfrm>
            <a:off x="3359696" y="6165305"/>
            <a:ext cx="6051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为额定转速（频率）附近的放大系数 </a:t>
            </a:r>
          </a:p>
        </p:txBody>
      </p:sp>
      <p:graphicFrame>
        <p:nvGraphicFramePr>
          <p:cNvPr id="10" name="Object 11"/>
          <p:cNvGraphicFramePr>
            <a:graphicFrameLocks noChangeAspect="1"/>
          </p:cNvGraphicFramePr>
          <p:nvPr/>
        </p:nvGraphicFramePr>
        <p:xfrm>
          <a:off x="2639541" y="4900167"/>
          <a:ext cx="792262" cy="638696"/>
        </p:xfrm>
        <a:graphic>
          <a:graphicData uri="http://schemas.openxmlformats.org/presentationml/2006/ole">
            <mc:AlternateContent xmlns:mc="http://schemas.openxmlformats.org/markup-compatibility/2006">
              <mc:Choice xmlns:v="urn:schemas-microsoft-com:vml" Requires="v">
                <p:oleObj spid="_x0000_s343067" name="Equation" r:id="rId5" imgW="291973" imgH="241195" progId="Equation.DSMT4">
                  <p:embed/>
                </p:oleObj>
              </mc:Choice>
              <mc:Fallback>
                <p:oleObj name="Equation" r:id="rId5" imgW="291973" imgH="241195" progId="Equation.DSMT4">
                  <p:embed/>
                  <p:pic>
                    <p:nvPicPr>
                      <p:cNvPr id="1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9541" y="4900167"/>
                        <a:ext cx="792262" cy="638696"/>
                      </a:xfrm>
                      <a:prstGeom prst="rect">
                        <a:avLst/>
                      </a:prstGeom>
                      <a:noFill/>
                      <a:ln>
                        <a:noFill/>
                      </a:ln>
                    </p:spPr>
                  </p:pic>
                </p:oleObj>
              </mc:Fallback>
            </mc:AlternateContent>
          </a:graphicData>
        </a:graphic>
      </p:graphicFrame>
      <p:graphicFrame>
        <p:nvGraphicFramePr>
          <p:cNvPr id="13" name="Object 10"/>
          <p:cNvGraphicFramePr>
            <a:graphicFrameLocks noChangeAspect="1"/>
          </p:cNvGraphicFramePr>
          <p:nvPr/>
        </p:nvGraphicFramePr>
        <p:xfrm>
          <a:off x="2711624" y="5614409"/>
          <a:ext cx="576262" cy="525463"/>
        </p:xfrm>
        <a:graphic>
          <a:graphicData uri="http://schemas.openxmlformats.org/presentationml/2006/ole">
            <mc:AlternateContent xmlns:mc="http://schemas.openxmlformats.org/markup-compatibility/2006">
              <mc:Choice xmlns:v="urn:schemas-microsoft-com:vml" Requires="v">
                <p:oleObj spid="_x0000_s343068" name="Equation" r:id="rId7" imgW="215713" imgH="203024" progId="Equation.DSMT4">
                  <p:embed/>
                </p:oleObj>
              </mc:Choice>
              <mc:Fallback>
                <p:oleObj name="Equation" r:id="rId7" imgW="215713" imgH="203024" progId="Equation.DSMT4">
                  <p:embed/>
                  <p:pic>
                    <p:nvPicPr>
                      <p:cNvPr id="13"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1624" y="5614409"/>
                        <a:ext cx="576262"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9"/>
          <p:cNvGraphicFramePr>
            <a:graphicFrameLocks noChangeAspect="1"/>
          </p:cNvGraphicFramePr>
          <p:nvPr/>
        </p:nvGraphicFramePr>
        <p:xfrm>
          <a:off x="2642494" y="6093644"/>
          <a:ext cx="834716" cy="720427"/>
        </p:xfrm>
        <a:graphic>
          <a:graphicData uri="http://schemas.openxmlformats.org/presentationml/2006/ole">
            <mc:AlternateContent xmlns:mc="http://schemas.openxmlformats.org/markup-compatibility/2006">
              <mc:Choice xmlns:v="urn:schemas-microsoft-com:vml" Requires="v">
                <p:oleObj spid="_x0000_s343069" name="Equation" r:id="rId9" imgW="279279" imgH="241195" progId="Equation.DSMT4">
                  <p:embed/>
                </p:oleObj>
              </mc:Choice>
              <mc:Fallback>
                <p:oleObj name="Equation" r:id="rId9" imgW="279279" imgH="241195" progId="Equation.DSMT4">
                  <p:embed/>
                  <p:pic>
                    <p:nvPicPr>
                      <p:cNvPr id="14"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2494" y="6093644"/>
                        <a:ext cx="834716" cy="72042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5876087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100" dirty="0"/>
              <a:t>数字调速器</a:t>
            </a:r>
          </a:p>
        </p:txBody>
      </p:sp>
      <p:sp>
        <p:nvSpPr>
          <p:cNvPr id="10"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5</a:t>
            </a:r>
            <a:endParaRPr lang="zh-CN" altLang="en-US" dirty="0"/>
          </a:p>
        </p:txBody>
      </p:sp>
      <p:sp>
        <p:nvSpPr>
          <p:cNvPr id="5" name="Rectangle 9"/>
          <p:cNvSpPr>
            <a:spLocks noChangeArrowheads="1"/>
          </p:cNvSpPr>
          <p:nvPr/>
        </p:nvSpPr>
        <p:spPr bwMode="auto">
          <a:xfrm>
            <a:off x="2185790" y="5131196"/>
            <a:ext cx="8208963"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lnSpc>
                <a:spcPct val="150000"/>
              </a:lnSpc>
              <a:spcBef>
                <a:spcPct val="0"/>
              </a:spcBef>
              <a:buClrTx/>
              <a:buFontTx/>
              <a:buNone/>
            </a:pPr>
            <a:r>
              <a:rPr lang="zh-CN" altLang="en-US" sz="2400" dirty="0">
                <a:latin typeface="+mn-ea"/>
                <a:ea typeface="+mn-ea"/>
              </a:rPr>
              <a:t>计算机输出增量          经过        输入数字式电液随动系统，并随着调节系统趋于平衡而趋向于零。 </a:t>
            </a:r>
          </a:p>
        </p:txBody>
      </p:sp>
      <p:graphicFrame>
        <p:nvGraphicFramePr>
          <p:cNvPr id="6" name="Object 2"/>
          <p:cNvGraphicFramePr>
            <a:graphicFrameLocks noChangeAspect="1"/>
          </p:cNvGraphicFramePr>
          <p:nvPr/>
        </p:nvGraphicFramePr>
        <p:xfrm>
          <a:off x="2063552" y="3666224"/>
          <a:ext cx="8331200" cy="1300163"/>
        </p:xfrm>
        <a:graphic>
          <a:graphicData uri="http://schemas.openxmlformats.org/presentationml/2006/ole">
            <mc:AlternateContent xmlns:mc="http://schemas.openxmlformats.org/markup-compatibility/2006">
              <mc:Choice xmlns:v="urn:schemas-microsoft-com:vml" Requires="v">
                <p:oleObj spid="_x0000_s365594" name="Equation" r:id="rId3" imgW="3479760" imgH="482400" progId="Equation.DSMT4">
                  <p:embed/>
                </p:oleObj>
              </mc:Choice>
              <mc:Fallback>
                <p:oleObj name="Equation" r:id="rId3" imgW="3479760" imgH="482400" progId="Equation.DSMT4">
                  <p:embed/>
                  <p:pic>
                    <p:nvPicPr>
                      <p:cNvPr id="6" name="Object 2"/>
                      <p:cNvPicPr>
                        <a:picLocks noChangeAspect="1" noChangeArrowheads="1"/>
                      </p:cNvPicPr>
                      <p:nvPr/>
                    </p:nvPicPr>
                    <p:blipFill>
                      <a:blip r:embed="rId4"/>
                      <a:srcRect/>
                      <a:stretch>
                        <a:fillRect/>
                      </a:stretch>
                    </p:blipFill>
                    <p:spPr bwMode="auto">
                      <a:xfrm>
                        <a:off x="2063552" y="3666224"/>
                        <a:ext cx="8331200" cy="1300163"/>
                      </a:xfrm>
                      <a:prstGeom prst="rect">
                        <a:avLst/>
                      </a:prstGeom>
                      <a:noFill/>
                      <a:ln>
                        <a:noFill/>
                      </a:ln>
                    </p:spPr>
                  </p:pic>
                </p:oleObj>
              </mc:Fallback>
            </mc:AlternateContent>
          </a:graphicData>
        </a:graphic>
      </p:graphicFrame>
      <p:graphicFrame>
        <p:nvGraphicFramePr>
          <p:cNvPr id="7" name="Object 4"/>
          <p:cNvGraphicFramePr>
            <a:graphicFrameLocks noChangeAspect="1"/>
          </p:cNvGraphicFramePr>
          <p:nvPr/>
        </p:nvGraphicFramePr>
        <p:xfrm>
          <a:off x="1991544" y="1604351"/>
          <a:ext cx="8064500" cy="1897062"/>
        </p:xfrm>
        <a:graphic>
          <a:graphicData uri="http://schemas.openxmlformats.org/presentationml/2006/ole">
            <mc:AlternateContent xmlns:mc="http://schemas.openxmlformats.org/markup-compatibility/2006">
              <mc:Choice xmlns:v="urn:schemas-microsoft-com:vml" Requires="v">
                <p:oleObj spid="_x0000_s365595" name="Equation" r:id="rId5" imgW="3060360" imgH="711000" progId="Equation.DSMT4">
                  <p:embed/>
                </p:oleObj>
              </mc:Choice>
              <mc:Fallback>
                <p:oleObj name="Equation" r:id="rId5" imgW="3060360" imgH="711000" progId="Equation.DSMT4">
                  <p:embed/>
                  <p:pic>
                    <p:nvPicPr>
                      <p:cNvPr id="7" name="Object 4"/>
                      <p:cNvPicPr>
                        <a:picLocks noChangeAspect="1" noChangeArrowheads="1"/>
                      </p:cNvPicPr>
                      <p:nvPr/>
                    </p:nvPicPr>
                    <p:blipFill>
                      <a:blip r:embed="rId6"/>
                      <a:srcRect/>
                      <a:stretch>
                        <a:fillRect/>
                      </a:stretch>
                    </p:blipFill>
                    <p:spPr bwMode="auto">
                      <a:xfrm>
                        <a:off x="1991544" y="1604351"/>
                        <a:ext cx="8064500" cy="1897062"/>
                      </a:xfrm>
                      <a:prstGeom prst="rect">
                        <a:avLst/>
                      </a:prstGeom>
                      <a:noFill/>
                      <a:ln>
                        <a:noFill/>
                      </a:ln>
                    </p:spPr>
                  </p:pic>
                </p:oleObj>
              </mc:Fallback>
            </mc:AlternateContent>
          </a:graphicData>
        </a:graphic>
      </p:graphicFrame>
      <p:graphicFrame>
        <p:nvGraphicFramePr>
          <p:cNvPr id="8" name="Object 6"/>
          <p:cNvGraphicFramePr>
            <a:graphicFrameLocks noChangeAspect="1"/>
          </p:cNvGraphicFramePr>
          <p:nvPr/>
        </p:nvGraphicFramePr>
        <p:xfrm>
          <a:off x="4367808" y="5257583"/>
          <a:ext cx="935038" cy="484188"/>
        </p:xfrm>
        <a:graphic>
          <a:graphicData uri="http://schemas.openxmlformats.org/presentationml/2006/ole">
            <mc:AlternateContent xmlns:mc="http://schemas.openxmlformats.org/markup-compatibility/2006">
              <mc:Choice xmlns:v="urn:schemas-microsoft-com:vml" Requires="v">
                <p:oleObj spid="_x0000_s365596" name="Equation" r:id="rId7" imgW="494870" imgH="253780" progId="Equation.DSMT4">
                  <p:embed/>
                </p:oleObj>
              </mc:Choice>
              <mc:Fallback>
                <p:oleObj name="Equation" r:id="rId7" imgW="494870" imgH="253780" progId="Equation.DSMT4">
                  <p:embed/>
                  <p:pic>
                    <p:nvPicPr>
                      <p:cNvPr id="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7808" y="5257583"/>
                        <a:ext cx="9350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5"/>
          <p:cNvGraphicFramePr>
            <a:graphicFrameLocks noChangeAspect="1"/>
          </p:cNvGraphicFramePr>
          <p:nvPr/>
        </p:nvGraphicFramePr>
        <p:xfrm>
          <a:off x="5929908" y="5288034"/>
          <a:ext cx="720725" cy="369887"/>
        </p:xfrm>
        <a:graphic>
          <a:graphicData uri="http://schemas.openxmlformats.org/presentationml/2006/ole">
            <mc:AlternateContent xmlns:mc="http://schemas.openxmlformats.org/markup-compatibility/2006">
              <mc:Choice xmlns:v="urn:schemas-microsoft-com:vml" Requires="v">
                <p:oleObj spid="_x0000_s365597" name="Equation" r:id="rId9" imgW="355138" imgH="177569" progId="Equation.DSMT4">
                  <p:embed/>
                </p:oleObj>
              </mc:Choice>
              <mc:Fallback>
                <p:oleObj name="Equation" r:id="rId9" imgW="355138" imgH="177569" progId="Equation.DSMT4">
                  <p:embed/>
                  <p:pic>
                    <p:nvPicPr>
                      <p:cNvPr id="9"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29908" y="5288034"/>
                        <a:ext cx="720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3613798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0" dirty="0"/>
              <a:t>数字调速器</a:t>
            </a:r>
          </a:p>
        </p:txBody>
      </p:sp>
      <p:sp>
        <p:nvSpPr>
          <p:cNvPr id="9" name="内容占位符 2">
            <a:extLst>
              <a:ext uri="{FF2B5EF4-FFF2-40B4-BE49-F238E27FC236}">
                <a16:creationId xmlns:a16="http://schemas.microsoft.com/office/drawing/2014/main" id="{5D2234A5-BEC5-4C96-BCF7-18E3D31B2B72}"/>
              </a:ext>
            </a:extLst>
          </p:cNvPr>
          <p:cNvSpPr>
            <a:spLocks noGrp="1"/>
          </p:cNvSpPr>
          <p:nvPr>
            <p:ph sz="quarter" idx="13"/>
          </p:nvPr>
        </p:nvSpPr>
        <p:spPr>
          <a:xfrm>
            <a:off x="730828" y="1196752"/>
            <a:ext cx="10943167" cy="503238"/>
          </a:xfrm>
        </p:spPr>
        <p:txBody>
          <a:bodyPr>
            <a:normAutofit fontScale="92500" lnSpcReduction="10000"/>
          </a:bodyPr>
          <a:lstStyle/>
          <a:p>
            <a:r>
              <a:rPr lang="zh-CN" altLang="en-US" dirty="0"/>
              <a:t>自适应采样调节器</a:t>
            </a:r>
          </a:p>
        </p:txBody>
      </p:sp>
      <p:sp>
        <p:nvSpPr>
          <p:cNvPr id="6"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5</a:t>
            </a:r>
            <a:endParaRPr lang="zh-CN" altLang="en-US" dirty="0"/>
          </a:p>
        </p:txBody>
      </p:sp>
      <p:sp>
        <p:nvSpPr>
          <p:cNvPr id="10" name="流程图: 可选过程 30">
            <a:extLst>
              <a:ext uri="{FF2B5EF4-FFF2-40B4-BE49-F238E27FC236}">
                <a16:creationId xmlns:a16="http://schemas.microsoft.com/office/drawing/2014/main" id="{B24A27B5-4885-4A64-B12D-6468A5629DB6}"/>
              </a:ext>
            </a:extLst>
          </p:cNvPr>
          <p:cNvSpPr>
            <a:spLocks noChangeArrowheads="1"/>
          </p:cNvSpPr>
          <p:nvPr/>
        </p:nvSpPr>
        <p:spPr bwMode="auto">
          <a:xfrm>
            <a:off x="1343472" y="2060848"/>
            <a:ext cx="10081120" cy="3308210"/>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水力机械，特别是水轮机是一个高度</a:t>
            </a:r>
            <a:r>
              <a:rPr lang="zh-CN" altLang="en-US" b="1" dirty="0">
                <a:solidFill>
                  <a:srgbClr val="FF0000"/>
                </a:solidFill>
                <a:latin typeface="微软雅黑" charset="0"/>
                <a:ea typeface="微软雅黑" charset="0"/>
                <a:sym typeface="微软雅黑" charset="0"/>
              </a:rPr>
              <a:t>非线性</a:t>
            </a:r>
            <a:r>
              <a:rPr lang="zh-CN" altLang="en-US" b="1" dirty="0">
                <a:solidFill>
                  <a:schemeClr val="tx1"/>
                </a:solidFill>
                <a:latin typeface="微软雅黑" charset="0"/>
                <a:ea typeface="微软雅黑" charset="0"/>
                <a:sym typeface="微软雅黑" charset="0"/>
              </a:rPr>
              <a:t>的调节对象，随着运行工况的改变，其动态和静态特性亦将随之变化</a:t>
            </a:r>
          </a:p>
          <a:p>
            <a:pPr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模拟式调速器中，仅能按照</a:t>
            </a:r>
            <a:r>
              <a:rPr lang="zh-CN" altLang="en-US" b="1" dirty="0">
                <a:solidFill>
                  <a:srgbClr val="FF0000"/>
                </a:solidFill>
                <a:latin typeface="微软雅黑" charset="0"/>
                <a:ea typeface="微软雅黑" charset="0"/>
                <a:sym typeface="微软雅黑" charset="0"/>
              </a:rPr>
              <a:t>某些工况来整定调节参数</a:t>
            </a:r>
            <a:r>
              <a:rPr lang="zh-CN" altLang="en-US" b="1" dirty="0">
                <a:solidFill>
                  <a:schemeClr val="tx1"/>
                </a:solidFill>
                <a:latin typeface="微软雅黑" charset="0"/>
                <a:ea typeface="微软雅黑" charset="0"/>
                <a:sym typeface="微软雅黑" charset="0"/>
              </a:rPr>
              <a:t>，在调节的过渡过程中，难以保证调节品质的最佳效果</a:t>
            </a:r>
          </a:p>
          <a:p>
            <a:pPr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数字调速器可以设计成</a:t>
            </a:r>
            <a:r>
              <a:rPr lang="zh-CN" altLang="en-US" b="1" dirty="0">
                <a:solidFill>
                  <a:srgbClr val="FF0000"/>
                </a:solidFill>
                <a:latin typeface="微软雅黑" charset="0"/>
                <a:ea typeface="微软雅黑" charset="0"/>
                <a:sym typeface="微软雅黑" charset="0"/>
              </a:rPr>
              <a:t>随不同的工况</a:t>
            </a:r>
            <a:r>
              <a:rPr lang="zh-CN" altLang="en-US" b="1" dirty="0">
                <a:solidFill>
                  <a:schemeClr val="tx1"/>
                </a:solidFill>
                <a:latin typeface="微软雅黑" charset="0"/>
                <a:ea typeface="微软雅黑" charset="0"/>
                <a:sym typeface="微软雅黑" charset="0"/>
              </a:rPr>
              <a:t>及其过程信号的特性变化而自动地改变调节参数，使得调节系统的调节性能在任何工况及其过渡过程中都是最佳的，亦就是说可以实现</a:t>
            </a:r>
            <a:r>
              <a:rPr lang="zh-CN" altLang="en-US" b="1" dirty="0">
                <a:solidFill>
                  <a:srgbClr val="FF0000"/>
                </a:solidFill>
                <a:latin typeface="微软雅黑" charset="0"/>
                <a:ea typeface="微软雅黑" charset="0"/>
                <a:sym typeface="微软雅黑" charset="0"/>
              </a:rPr>
              <a:t>自适应调节</a:t>
            </a:r>
            <a:r>
              <a:rPr lang="zh-CN" altLang="en-US" b="1" dirty="0">
                <a:solidFill>
                  <a:schemeClr val="tx1"/>
                </a:solidFill>
                <a:latin typeface="微软雅黑" charset="0"/>
                <a:ea typeface="微软雅黑" charset="0"/>
                <a:sym typeface="微软雅黑" charset="0"/>
              </a:rPr>
              <a:t> </a:t>
            </a:r>
          </a:p>
        </p:txBody>
      </p:sp>
    </p:spTree>
    <p:extLst>
      <p:ext uri="{BB962C8B-B14F-4D97-AF65-F5344CB8AC3E}">
        <p14:creationId xmlns:p14="http://schemas.microsoft.com/office/powerpoint/2010/main" val="177939497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140" dirty="0"/>
              <a:t>数字调速器</a:t>
            </a:r>
          </a:p>
        </p:txBody>
      </p:sp>
      <p:sp>
        <p:nvSpPr>
          <p:cNvPr id="10" name="内容占位符 2">
            <a:extLst>
              <a:ext uri="{FF2B5EF4-FFF2-40B4-BE49-F238E27FC236}">
                <a16:creationId xmlns:a16="http://schemas.microsoft.com/office/drawing/2014/main" id="{9A46C0C9-4D65-4988-8FEC-50BAC5918514}"/>
              </a:ext>
            </a:extLst>
          </p:cNvPr>
          <p:cNvSpPr>
            <a:spLocks noGrp="1"/>
          </p:cNvSpPr>
          <p:nvPr>
            <p:ph sz="quarter" idx="13"/>
          </p:nvPr>
        </p:nvSpPr>
        <p:spPr/>
        <p:txBody>
          <a:bodyPr>
            <a:normAutofit fontScale="92500" lnSpcReduction="10000"/>
          </a:bodyPr>
          <a:lstStyle/>
          <a:p>
            <a:r>
              <a:rPr lang="zh-CN" altLang="en-US" dirty="0"/>
              <a:t>自适应采样调节器</a:t>
            </a:r>
          </a:p>
        </p:txBody>
      </p:sp>
      <p:sp>
        <p:nvSpPr>
          <p:cNvPr id="7"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5</a:t>
            </a:r>
            <a:endParaRPr lang="zh-CN" altLang="en-US" dirty="0"/>
          </a:p>
        </p:txBody>
      </p:sp>
      <p:sp>
        <p:nvSpPr>
          <p:cNvPr id="8" name="流程图: 可选过程 30">
            <a:extLst>
              <a:ext uri="{FF2B5EF4-FFF2-40B4-BE49-F238E27FC236}">
                <a16:creationId xmlns:a16="http://schemas.microsoft.com/office/drawing/2014/main" id="{F74991D5-7A3F-4BBE-BCC0-82681E25EABB}"/>
              </a:ext>
            </a:extLst>
          </p:cNvPr>
          <p:cNvSpPr>
            <a:spLocks noChangeArrowheads="1"/>
          </p:cNvSpPr>
          <p:nvPr/>
        </p:nvSpPr>
        <p:spPr bwMode="auto">
          <a:xfrm>
            <a:off x="1127449" y="1700902"/>
            <a:ext cx="10440136" cy="2042891"/>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根据水电站的具体条件，列出离散水轮机调节系统的数学模型 </a:t>
            </a:r>
          </a:p>
          <a:p>
            <a:pPr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求出对应机组不同工况点的最优调节参数 ，以表格形式存入计算机</a:t>
            </a:r>
          </a:p>
          <a:p>
            <a:pPr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测出水轮机的实际运行工况点</a:t>
            </a:r>
          </a:p>
          <a:p>
            <a:pPr algn="just">
              <a:lnSpc>
                <a:spcPct val="150000"/>
              </a:lnSpc>
              <a:buSzPct val="120000"/>
              <a:buBlip>
                <a:blip r:embed="rId2"/>
              </a:buBlip>
            </a:pPr>
            <a:r>
              <a:rPr lang="zh-CN" altLang="en-US" b="1" dirty="0">
                <a:solidFill>
                  <a:schemeClr val="tx1"/>
                </a:solidFill>
                <a:latin typeface="微软雅黑" charset="0"/>
                <a:ea typeface="微软雅黑" charset="0"/>
                <a:sym typeface="微软雅黑" charset="0"/>
              </a:rPr>
              <a:t>判断工况点所属子域，按该子域的周围数值，用内插法求出该工况下的最优参数，将其引入调节算法内 </a:t>
            </a:r>
            <a:endParaRPr lang="en-US" altLang="zh-CN" b="1" dirty="0">
              <a:solidFill>
                <a:schemeClr val="tx1"/>
              </a:solidFill>
              <a:latin typeface="微软雅黑" charset="0"/>
              <a:ea typeface="微软雅黑" charset="0"/>
              <a:sym typeface="微软雅黑" charset="0"/>
            </a:endParaRPr>
          </a:p>
        </p:txBody>
      </p:sp>
      <p:sp>
        <p:nvSpPr>
          <p:cNvPr id="9" name="文本框 8">
            <a:extLst>
              <a:ext uri="{FF2B5EF4-FFF2-40B4-BE49-F238E27FC236}">
                <a16:creationId xmlns:a16="http://schemas.microsoft.com/office/drawing/2014/main" id="{6D336BBB-AB13-4E14-86E7-6DDE5C7180A3}"/>
              </a:ext>
            </a:extLst>
          </p:cNvPr>
          <p:cNvSpPr txBox="1"/>
          <p:nvPr/>
        </p:nvSpPr>
        <p:spPr>
          <a:xfrm>
            <a:off x="6672064" y="4509121"/>
            <a:ext cx="3240360" cy="1323439"/>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zh-CN"/>
            </a:defPPr>
            <a:lvl1pPr eaLnBrk="1" hangingPunct="1">
              <a:spcBef>
                <a:spcPct val="50000"/>
              </a:spcBef>
              <a:buClrTx/>
              <a:buFontTx/>
              <a:buNone/>
              <a:defRPr sz="2800" b="1">
                <a:solidFill>
                  <a:schemeClr val="tx1"/>
                </a:solidFill>
                <a:latin typeface="+mn-ea"/>
                <a:ea typeface="+mn-ea"/>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r>
              <a:rPr lang="zh-CN" altLang="en-US" sz="2000" dirty="0">
                <a:sym typeface="微软雅黑" charset="0"/>
              </a:rPr>
              <a:t>离线按子域优化，在线运行时按工况点内插的办法使三个调节参数适应工况点的变化，使过渡过程优化</a:t>
            </a:r>
          </a:p>
        </p:txBody>
      </p:sp>
      <p:pic>
        <p:nvPicPr>
          <p:cNvPr id="4" name="图片 3">
            <a:extLst>
              <a:ext uri="{FF2B5EF4-FFF2-40B4-BE49-F238E27FC236}">
                <a16:creationId xmlns:a16="http://schemas.microsoft.com/office/drawing/2014/main" id="{CCCE3B3A-52CC-48EE-9BA5-0E09ECD788D9}"/>
              </a:ext>
            </a:extLst>
          </p:cNvPr>
          <p:cNvPicPr>
            <a:picLocks noChangeAspect="1"/>
          </p:cNvPicPr>
          <p:nvPr/>
        </p:nvPicPr>
        <p:blipFill>
          <a:blip r:embed="rId3"/>
          <a:stretch>
            <a:fillRect/>
          </a:stretch>
        </p:blipFill>
        <p:spPr>
          <a:xfrm>
            <a:off x="1919536" y="4005064"/>
            <a:ext cx="3814450" cy="2757289"/>
          </a:xfrm>
          <a:prstGeom prst="rect">
            <a:avLst/>
          </a:prstGeom>
        </p:spPr>
      </p:pic>
    </p:spTree>
    <p:extLst>
      <p:ext uri="{BB962C8B-B14F-4D97-AF65-F5344CB8AC3E}">
        <p14:creationId xmlns:p14="http://schemas.microsoft.com/office/powerpoint/2010/main" val="35944015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180" dirty="0"/>
              <a:t>调速器方程求解</a:t>
            </a:r>
          </a:p>
        </p:txBody>
      </p:sp>
      <p:sp>
        <p:nvSpPr>
          <p:cNvPr id="4" name="文本占位符 3"/>
          <p:cNvSpPr>
            <a:spLocks noGrp="1"/>
          </p:cNvSpPr>
          <p:nvPr>
            <p:ph type="body" sz="quarter" idx="12"/>
          </p:nvPr>
        </p:nvSpPr>
        <p:spPr/>
        <p:txBody>
          <a:bodyPr>
            <a:normAutofit fontScale="92500" lnSpcReduction="10000"/>
          </a:bodyPr>
          <a:lstStyle/>
          <a:p>
            <a:r>
              <a:rPr lang="en-US" altLang="zh-CN" dirty="0"/>
              <a:t>6</a:t>
            </a:r>
            <a:endParaRPr lang="zh-CN" altLang="en-US" dirty="0"/>
          </a:p>
        </p:txBody>
      </p:sp>
      <p:sp>
        <p:nvSpPr>
          <p:cNvPr id="5" name="Rectangle 5"/>
          <p:cNvSpPr>
            <a:spLocks noChangeArrowheads="1"/>
          </p:cNvSpPr>
          <p:nvPr/>
        </p:nvSpPr>
        <p:spPr bwMode="auto">
          <a:xfrm>
            <a:off x="695400" y="1330376"/>
            <a:ext cx="109452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在</a:t>
            </a:r>
            <a:r>
              <a:rPr lang="zh-CN" altLang="en-US" sz="2800" dirty="0">
                <a:solidFill>
                  <a:srgbClr val="FF0000"/>
                </a:solidFill>
                <a:latin typeface="+mn-ea"/>
                <a:ea typeface="+mn-ea"/>
              </a:rPr>
              <a:t>忽略次要项</a:t>
            </a:r>
            <a:r>
              <a:rPr lang="zh-CN" altLang="en-US" sz="2800" dirty="0">
                <a:latin typeface="+mn-ea"/>
                <a:ea typeface="+mn-ea"/>
              </a:rPr>
              <a:t>后，</a:t>
            </a:r>
            <a:r>
              <a:rPr lang="en-US" altLang="zh-CN" sz="2800" dirty="0">
                <a:latin typeface="+mn-ea"/>
                <a:ea typeface="+mn-ea"/>
              </a:rPr>
              <a:t>PI</a:t>
            </a:r>
            <a:r>
              <a:rPr lang="zh-CN" altLang="en-US" sz="2800" dirty="0">
                <a:latin typeface="+mn-ea"/>
                <a:ea typeface="+mn-ea"/>
              </a:rPr>
              <a:t>、</a:t>
            </a:r>
            <a:r>
              <a:rPr lang="en-US" altLang="zh-CN" sz="2800" dirty="0">
                <a:latin typeface="+mn-ea"/>
                <a:ea typeface="+mn-ea"/>
              </a:rPr>
              <a:t>PID</a:t>
            </a:r>
            <a:r>
              <a:rPr lang="zh-CN" altLang="en-US" sz="2800" dirty="0">
                <a:latin typeface="+mn-ea"/>
                <a:ea typeface="+mn-ea"/>
              </a:rPr>
              <a:t>调速器的传递函数分别可写成如下形式为 </a:t>
            </a:r>
          </a:p>
        </p:txBody>
      </p:sp>
      <p:graphicFrame>
        <p:nvGraphicFramePr>
          <p:cNvPr id="6" name="Object 6"/>
          <p:cNvGraphicFramePr>
            <a:graphicFrameLocks noChangeAspect="1"/>
          </p:cNvGraphicFramePr>
          <p:nvPr/>
        </p:nvGraphicFramePr>
        <p:xfrm>
          <a:off x="1978199" y="2276873"/>
          <a:ext cx="1956322" cy="907430"/>
        </p:xfrm>
        <a:graphic>
          <a:graphicData uri="http://schemas.openxmlformats.org/presentationml/2006/ole">
            <mc:AlternateContent xmlns:mc="http://schemas.openxmlformats.org/markup-compatibility/2006">
              <mc:Choice xmlns:v="urn:schemas-microsoft-com:vml" Requires="v">
                <p:oleObj spid="_x0000_s335122" name="Equation" r:id="rId3" imgW="927100" imgH="431800" progId="Equation.DSMT4">
                  <p:embed/>
                </p:oleObj>
              </mc:Choice>
              <mc:Fallback>
                <p:oleObj name="Equation" r:id="rId3" imgW="927100" imgH="431800" progId="Equation.DSMT4">
                  <p:embed/>
                  <p:pic>
                    <p:nvPicPr>
                      <p:cNvPr id="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199" y="2276873"/>
                        <a:ext cx="1956322" cy="907430"/>
                      </a:xfrm>
                      <a:prstGeom prst="rect">
                        <a:avLst/>
                      </a:prstGeom>
                      <a:noFill/>
                      <a:ln>
                        <a:noFill/>
                      </a:ln>
                    </p:spPr>
                  </p:pic>
                </p:oleObj>
              </mc:Fallback>
            </mc:AlternateContent>
          </a:graphicData>
        </a:graphic>
      </p:graphicFrame>
      <p:graphicFrame>
        <p:nvGraphicFramePr>
          <p:cNvPr id="7" name="Object 8"/>
          <p:cNvGraphicFramePr>
            <a:graphicFrameLocks noChangeAspect="1"/>
          </p:cNvGraphicFramePr>
          <p:nvPr/>
        </p:nvGraphicFramePr>
        <p:xfrm>
          <a:off x="3934520" y="2276873"/>
          <a:ext cx="5259774" cy="936005"/>
        </p:xfrm>
        <a:graphic>
          <a:graphicData uri="http://schemas.openxmlformats.org/presentationml/2006/ole">
            <mc:AlternateContent xmlns:mc="http://schemas.openxmlformats.org/markup-compatibility/2006">
              <mc:Choice xmlns:v="urn:schemas-microsoft-com:vml" Requires="v">
                <p:oleObj spid="_x0000_s335123" name="Equation" r:id="rId5" imgW="2514600" imgH="444500" progId="Equation.DSMT4">
                  <p:embed/>
                </p:oleObj>
              </mc:Choice>
              <mc:Fallback>
                <p:oleObj name="Equation" r:id="rId5" imgW="2514600" imgH="444500" progId="Equation.DSMT4">
                  <p:embed/>
                  <p:pic>
                    <p:nvPicPr>
                      <p:cNvPr id="7"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4520" y="2276873"/>
                        <a:ext cx="5259774" cy="936005"/>
                      </a:xfrm>
                      <a:prstGeom prst="rect">
                        <a:avLst/>
                      </a:prstGeom>
                      <a:noFill/>
                      <a:ln>
                        <a:noFill/>
                      </a:ln>
                    </p:spPr>
                  </p:pic>
                </p:oleObj>
              </mc:Fallback>
            </mc:AlternateContent>
          </a:graphicData>
        </a:graphic>
      </p:graphicFrame>
      <p:graphicFrame>
        <p:nvGraphicFramePr>
          <p:cNvPr id="9" name="Object 11"/>
          <p:cNvGraphicFramePr>
            <a:graphicFrameLocks noChangeAspect="1"/>
          </p:cNvGraphicFramePr>
          <p:nvPr/>
        </p:nvGraphicFramePr>
        <p:xfrm>
          <a:off x="1991321" y="3741912"/>
          <a:ext cx="2087563" cy="911225"/>
        </p:xfrm>
        <a:graphic>
          <a:graphicData uri="http://schemas.openxmlformats.org/presentationml/2006/ole">
            <mc:AlternateContent xmlns:mc="http://schemas.openxmlformats.org/markup-compatibility/2006">
              <mc:Choice xmlns:v="urn:schemas-microsoft-com:vml" Requires="v">
                <p:oleObj spid="_x0000_s335124" name="Equation" r:id="rId7" imgW="977900" imgH="431800" progId="Equation.DSMT4">
                  <p:embed/>
                </p:oleObj>
              </mc:Choice>
              <mc:Fallback>
                <p:oleObj name="Equation" r:id="rId7" imgW="977900" imgH="431800" progId="Equation.DSMT4">
                  <p:embed/>
                  <p:pic>
                    <p:nvPicPr>
                      <p:cNvPr id="9"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1321" y="3741912"/>
                        <a:ext cx="2087563"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3"/>
          <p:cNvGraphicFramePr>
            <a:graphicFrameLocks noChangeAspect="1"/>
          </p:cNvGraphicFramePr>
          <p:nvPr/>
        </p:nvGraphicFramePr>
        <p:xfrm>
          <a:off x="4007446" y="3741912"/>
          <a:ext cx="4968875" cy="884237"/>
        </p:xfrm>
        <a:graphic>
          <a:graphicData uri="http://schemas.openxmlformats.org/presentationml/2006/ole">
            <mc:AlternateContent xmlns:mc="http://schemas.openxmlformats.org/markup-compatibility/2006">
              <mc:Choice xmlns:v="urn:schemas-microsoft-com:vml" Requires="v">
                <p:oleObj spid="_x0000_s335125" name="Equation" r:id="rId9" imgW="2514600" imgH="444500" progId="Equation.DSMT4">
                  <p:embed/>
                </p:oleObj>
              </mc:Choice>
              <mc:Fallback>
                <p:oleObj name="Equation" r:id="rId9" imgW="2514600" imgH="444500" progId="Equation.DSMT4">
                  <p:embed/>
                  <p:pic>
                    <p:nvPicPr>
                      <p:cNvPr id="1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07446" y="3741912"/>
                        <a:ext cx="4968875"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6"/>
          <p:cNvGraphicFramePr>
            <a:graphicFrameLocks noChangeAspect="1"/>
          </p:cNvGraphicFramePr>
          <p:nvPr/>
        </p:nvGraphicFramePr>
        <p:xfrm>
          <a:off x="2063800" y="5085185"/>
          <a:ext cx="432048" cy="692041"/>
        </p:xfrm>
        <a:graphic>
          <a:graphicData uri="http://schemas.openxmlformats.org/presentationml/2006/ole">
            <mc:AlternateContent xmlns:mc="http://schemas.openxmlformats.org/markup-compatibility/2006">
              <mc:Choice xmlns:v="urn:schemas-microsoft-com:vml" Requires="v">
                <p:oleObj spid="_x0000_s335126" name="Equation" r:id="rId11" imgW="139700" imgH="228600" progId="Equation.DSMT4">
                  <p:embed/>
                </p:oleObj>
              </mc:Choice>
              <mc:Fallback>
                <p:oleObj name="Equation" r:id="rId11" imgW="139700" imgH="228600" progId="Equation.DSMT4">
                  <p:embed/>
                  <p:pic>
                    <p:nvPicPr>
                      <p:cNvPr id="12"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3800" y="5085185"/>
                        <a:ext cx="432048" cy="692041"/>
                      </a:xfrm>
                      <a:prstGeom prst="rect">
                        <a:avLst/>
                      </a:prstGeom>
                      <a:noFill/>
                      <a:ln>
                        <a:noFill/>
                      </a:ln>
                    </p:spPr>
                  </p:pic>
                </p:oleObj>
              </mc:Fallback>
            </mc:AlternateContent>
          </a:graphicData>
        </a:graphic>
      </p:graphicFrame>
      <p:sp>
        <p:nvSpPr>
          <p:cNvPr id="13" name="Rectangle 18"/>
          <p:cNvSpPr>
            <a:spLocks noChangeArrowheads="1"/>
          </p:cNvSpPr>
          <p:nvPr/>
        </p:nvSpPr>
        <p:spPr bwMode="auto">
          <a:xfrm>
            <a:off x="2207568" y="5157193"/>
            <a:ext cx="4629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－主接力器活塞位移相对值 </a:t>
            </a:r>
          </a:p>
        </p:txBody>
      </p:sp>
      <p:graphicFrame>
        <p:nvGraphicFramePr>
          <p:cNvPr id="14" name="Object 19"/>
          <p:cNvGraphicFramePr>
            <a:graphicFrameLocks noChangeAspect="1"/>
          </p:cNvGraphicFramePr>
          <p:nvPr/>
        </p:nvGraphicFramePr>
        <p:xfrm>
          <a:off x="6816081" y="5013177"/>
          <a:ext cx="3582478" cy="936105"/>
        </p:xfrm>
        <a:graphic>
          <a:graphicData uri="http://schemas.openxmlformats.org/presentationml/2006/ole">
            <mc:AlternateContent xmlns:mc="http://schemas.openxmlformats.org/markup-compatibility/2006">
              <mc:Choice xmlns:v="urn:schemas-microsoft-com:vml" Requires="v">
                <p:oleObj spid="_x0000_s335127" name="Equation" r:id="rId13" imgW="1637589" imgH="431613" progId="Equation.DSMT4">
                  <p:embed/>
                </p:oleObj>
              </mc:Choice>
              <mc:Fallback>
                <p:oleObj name="Equation" r:id="rId13" imgW="1637589" imgH="431613" progId="Equation.DSMT4">
                  <p:embed/>
                  <p:pic>
                    <p:nvPicPr>
                      <p:cNvPr id="14"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16081" y="5013177"/>
                        <a:ext cx="3582478" cy="936105"/>
                      </a:xfrm>
                      <a:prstGeom prst="rect">
                        <a:avLst/>
                      </a:prstGeom>
                      <a:noFill/>
                      <a:ln>
                        <a:noFill/>
                      </a:ln>
                    </p:spPr>
                  </p:pic>
                </p:oleObj>
              </mc:Fallback>
            </mc:AlternateContent>
          </a:graphicData>
        </a:graphic>
      </p:graphicFrame>
      <p:graphicFrame>
        <p:nvGraphicFramePr>
          <p:cNvPr id="15" name="Object 26"/>
          <p:cNvGraphicFramePr>
            <a:graphicFrameLocks noChangeAspect="1"/>
          </p:cNvGraphicFramePr>
          <p:nvPr/>
        </p:nvGraphicFramePr>
        <p:xfrm>
          <a:off x="2063553" y="5937811"/>
          <a:ext cx="2024257" cy="665287"/>
        </p:xfrm>
        <a:graphic>
          <a:graphicData uri="http://schemas.openxmlformats.org/presentationml/2006/ole">
            <mc:AlternateContent xmlns:mc="http://schemas.openxmlformats.org/markup-compatibility/2006">
              <mc:Choice xmlns:v="urn:schemas-microsoft-com:vml" Requires="v">
                <p:oleObj spid="_x0000_s335128" name="Equation" r:id="rId15" imgW="698500" imgH="228600" progId="Equation.DSMT4">
                  <p:embed/>
                </p:oleObj>
              </mc:Choice>
              <mc:Fallback>
                <p:oleObj name="Equation" r:id="rId15" imgW="698500" imgH="228600" progId="Equation.DSMT4">
                  <p:embed/>
                  <p:pic>
                    <p:nvPicPr>
                      <p:cNvPr id="15"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63553" y="5937811"/>
                        <a:ext cx="2024257" cy="665287"/>
                      </a:xfrm>
                      <a:prstGeom prst="rect">
                        <a:avLst/>
                      </a:prstGeom>
                      <a:noFill/>
                      <a:ln>
                        <a:noFill/>
                      </a:ln>
                    </p:spPr>
                  </p:pic>
                </p:oleObj>
              </mc:Fallback>
            </mc:AlternateContent>
          </a:graphicData>
        </a:graphic>
      </p:graphicFrame>
      <p:sp>
        <p:nvSpPr>
          <p:cNvPr id="16" name="Rectangle 28"/>
          <p:cNvSpPr>
            <a:spLocks noChangeArrowheads="1"/>
          </p:cNvSpPr>
          <p:nvPr/>
        </p:nvSpPr>
        <p:spPr bwMode="auto">
          <a:xfrm>
            <a:off x="5231904" y="5949281"/>
            <a:ext cx="5340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－主接力器活塞位移及其最大值 </a:t>
            </a:r>
          </a:p>
        </p:txBody>
      </p:sp>
      <p:graphicFrame>
        <p:nvGraphicFramePr>
          <p:cNvPr id="17" name="Object 29"/>
          <p:cNvGraphicFramePr>
            <a:graphicFrameLocks noChangeAspect="1"/>
          </p:cNvGraphicFramePr>
          <p:nvPr/>
        </p:nvGraphicFramePr>
        <p:xfrm>
          <a:off x="4439817" y="5902142"/>
          <a:ext cx="1141659" cy="695211"/>
        </p:xfrm>
        <a:graphic>
          <a:graphicData uri="http://schemas.openxmlformats.org/presentationml/2006/ole">
            <mc:AlternateContent xmlns:mc="http://schemas.openxmlformats.org/markup-compatibility/2006">
              <mc:Choice xmlns:v="urn:schemas-microsoft-com:vml" Requires="v">
                <p:oleObj spid="_x0000_s335129" name="Equation" r:id="rId17" imgW="419100" imgH="228600" progId="Equation.DSMT4">
                  <p:embed/>
                </p:oleObj>
              </mc:Choice>
              <mc:Fallback>
                <p:oleObj name="Equation" r:id="rId17" imgW="419100" imgH="228600" progId="Equation.DSMT4">
                  <p:embed/>
                  <p:pic>
                    <p:nvPicPr>
                      <p:cNvPr id="17"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39817" y="5902142"/>
                        <a:ext cx="1141659" cy="69521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0879158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调速器方程求解</a:t>
            </a:r>
          </a:p>
        </p:txBody>
      </p:sp>
      <p:sp>
        <p:nvSpPr>
          <p:cNvPr id="4" name="文本占位符 3"/>
          <p:cNvSpPr>
            <a:spLocks noGrp="1"/>
          </p:cNvSpPr>
          <p:nvPr>
            <p:ph type="body" sz="quarter" idx="12"/>
          </p:nvPr>
        </p:nvSpPr>
        <p:spPr/>
        <p:txBody>
          <a:bodyPr>
            <a:normAutofit fontScale="92500" lnSpcReduction="10000"/>
          </a:bodyPr>
          <a:lstStyle/>
          <a:p>
            <a:r>
              <a:rPr lang="en-US" altLang="zh-CN" dirty="0"/>
              <a:t>6</a:t>
            </a:r>
            <a:endParaRPr lang="zh-CN" altLang="en-US" dirty="0"/>
          </a:p>
        </p:txBody>
      </p:sp>
      <p:graphicFrame>
        <p:nvGraphicFramePr>
          <p:cNvPr id="5" name="Object 15"/>
          <p:cNvGraphicFramePr>
            <a:graphicFrameLocks noChangeAspect="1"/>
          </p:cNvGraphicFramePr>
          <p:nvPr/>
        </p:nvGraphicFramePr>
        <p:xfrm>
          <a:off x="2351585" y="3788817"/>
          <a:ext cx="545505" cy="768376"/>
        </p:xfrm>
        <a:graphic>
          <a:graphicData uri="http://schemas.openxmlformats.org/presentationml/2006/ole">
            <mc:AlternateContent xmlns:mc="http://schemas.openxmlformats.org/markup-compatibility/2006">
              <mc:Choice xmlns:v="urn:schemas-microsoft-com:vml" Requires="v">
                <p:oleObj spid="_x0000_s336180" name="Equation" r:id="rId3" imgW="165028" imgH="228501" progId="Equation.DSMT4">
                  <p:embed/>
                </p:oleObj>
              </mc:Choice>
              <mc:Fallback>
                <p:oleObj name="Equation" r:id="rId3" imgW="165028" imgH="228501" progId="Equation.DSMT4">
                  <p:embed/>
                  <p:pic>
                    <p:nvPicPr>
                      <p:cNvPr id="5"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585" y="3788817"/>
                        <a:ext cx="545505" cy="768376"/>
                      </a:xfrm>
                      <a:prstGeom prst="rect">
                        <a:avLst/>
                      </a:prstGeom>
                      <a:noFill/>
                      <a:ln>
                        <a:noFill/>
                      </a:ln>
                    </p:spPr>
                  </p:pic>
                </p:oleObj>
              </mc:Fallback>
            </mc:AlternateContent>
          </a:graphicData>
        </a:graphic>
      </p:graphicFrame>
      <p:graphicFrame>
        <p:nvGraphicFramePr>
          <p:cNvPr id="6" name="Object 14"/>
          <p:cNvGraphicFramePr>
            <a:graphicFrameLocks noChangeAspect="1"/>
          </p:cNvGraphicFramePr>
          <p:nvPr/>
        </p:nvGraphicFramePr>
        <p:xfrm>
          <a:off x="6972815" y="3789388"/>
          <a:ext cx="562724" cy="791741"/>
        </p:xfrm>
        <a:graphic>
          <a:graphicData uri="http://schemas.openxmlformats.org/presentationml/2006/ole">
            <mc:AlternateContent xmlns:mc="http://schemas.openxmlformats.org/markup-compatibility/2006">
              <mc:Choice xmlns:v="urn:schemas-microsoft-com:vml" Requires="v">
                <p:oleObj spid="_x0000_s336181" name="Equation" r:id="rId5" imgW="165028" imgH="228501" progId="Equation.DSMT4">
                  <p:embed/>
                </p:oleObj>
              </mc:Choice>
              <mc:Fallback>
                <p:oleObj name="Equation" r:id="rId5" imgW="165028" imgH="228501" progId="Equation.DSMT4">
                  <p:embed/>
                  <p:pic>
                    <p:nvPicPr>
                      <p:cNvPr id="6"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2815" y="3789388"/>
                        <a:ext cx="562724" cy="791741"/>
                      </a:xfrm>
                      <a:prstGeom prst="rect">
                        <a:avLst/>
                      </a:prstGeom>
                      <a:noFill/>
                      <a:ln>
                        <a:noFill/>
                      </a:ln>
                    </p:spPr>
                  </p:pic>
                </p:oleObj>
              </mc:Fallback>
            </mc:AlternateContent>
          </a:graphicData>
        </a:graphic>
      </p:graphicFrame>
      <p:graphicFrame>
        <p:nvGraphicFramePr>
          <p:cNvPr id="7" name="Object 13"/>
          <p:cNvGraphicFramePr>
            <a:graphicFrameLocks noChangeAspect="1"/>
          </p:cNvGraphicFramePr>
          <p:nvPr/>
        </p:nvGraphicFramePr>
        <p:xfrm>
          <a:off x="2351584" y="4570472"/>
          <a:ext cx="546968" cy="802744"/>
        </p:xfrm>
        <a:graphic>
          <a:graphicData uri="http://schemas.openxmlformats.org/presentationml/2006/ole">
            <mc:AlternateContent xmlns:mc="http://schemas.openxmlformats.org/markup-compatibility/2006">
              <mc:Choice xmlns:v="urn:schemas-microsoft-com:vml" Requires="v">
                <p:oleObj spid="_x0000_s336182" name="Equation" r:id="rId7" imgW="164957" imgH="241091" progId="Equation.DSMT4">
                  <p:embed/>
                </p:oleObj>
              </mc:Choice>
              <mc:Fallback>
                <p:oleObj name="Equation" r:id="rId7" imgW="164957" imgH="241091" progId="Equation.DSMT4">
                  <p:embed/>
                  <p:pic>
                    <p:nvPicPr>
                      <p:cNvPr id="7"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1584" y="4570472"/>
                        <a:ext cx="546968" cy="802744"/>
                      </a:xfrm>
                      <a:prstGeom prst="rect">
                        <a:avLst/>
                      </a:prstGeom>
                      <a:noFill/>
                      <a:ln>
                        <a:noFill/>
                      </a:ln>
                    </p:spPr>
                  </p:pic>
                </p:oleObj>
              </mc:Fallback>
            </mc:AlternateContent>
          </a:graphicData>
        </a:graphic>
      </p:graphicFrame>
      <p:graphicFrame>
        <p:nvGraphicFramePr>
          <p:cNvPr id="8" name="Object 12"/>
          <p:cNvGraphicFramePr>
            <a:graphicFrameLocks noChangeAspect="1"/>
          </p:cNvGraphicFramePr>
          <p:nvPr/>
        </p:nvGraphicFramePr>
        <p:xfrm>
          <a:off x="6968931" y="4580980"/>
          <a:ext cx="494601" cy="792237"/>
        </p:xfrm>
        <a:graphic>
          <a:graphicData uri="http://schemas.openxmlformats.org/presentationml/2006/ole">
            <mc:AlternateContent xmlns:mc="http://schemas.openxmlformats.org/markup-compatibility/2006">
              <mc:Choice xmlns:v="urn:schemas-microsoft-com:vml" Requires="v">
                <p:oleObj spid="_x0000_s336183" name="Equation" r:id="rId9" imgW="139700" imgH="228600" progId="Equation.DSMT4">
                  <p:embed/>
                </p:oleObj>
              </mc:Choice>
              <mc:Fallback>
                <p:oleObj name="Equation" r:id="rId9" imgW="139700" imgH="228600" progId="Equation.DSMT4">
                  <p:embed/>
                  <p:pic>
                    <p:nvPicPr>
                      <p:cNvPr id="8"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8931" y="4580980"/>
                        <a:ext cx="494601" cy="792237"/>
                      </a:xfrm>
                      <a:prstGeom prst="rect">
                        <a:avLst/>
                      </a:prstGeom>
                      <a:noFill/>
                      <a:ln>
                        <a:noFill/>
                      </a:ln>
                    </p:spPr>
                  </p:pic>
                </p:oleObj>
              </mc:Fallback>
            </mc:AlternateContent>
          </a:graphicData>
        </a:graphic>
      </p:graphicFrame>
      <p:graphicFrame>
        <p:nvGraphicFramePr>
          <p:cNvPr id="9" name="Object 11"/>
          <p:cNvGraphicFramePr>
            <a:graphicFrameLocks noChangeAspect="1"/>
          </p:cNvGraphicFramePr>
          <p:nvPr/>
        </p:nvGraphicFramePr>
        <p:xfrm>
          <a:off x="6981693" y="5465973"/>
          <a:ext cx="625855" cy="821209"/>
        </p:xfrm>
        <a:graphic>
          <a:graphicData uri="http://schemas.openxmlformats.org/presentationml/2006/ole">
            <mc:AlternateContent xmlns:mc="http://schemas.openxmlformats.org/markup-compatibility/2006">
              <mc:Choice xmlns:v="urn:schemas-microsoft-com:vml" Requires="v">
                <p:oleObj spid="_x0000_s336184" name="Equation" r:id="rId11" imgW="177646" imgH="241091" progId="Equation.DSMT4">
                  <p:embed/>
                </p:oleObj>
              </mc:Choice>
              <mc:Fallback>
                <p:oleObj name="Equation" r:id="rId11" imgW="177646" imgH="241091" progId="Equation.DSMT4">
                  <p:embed/>
                  <p:pic>
                    <p:nvPicPr>
                      <p:cNvPr id="9"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81693" y="5465973"/>
                        <a:ext cx="625855" cy="821209"/>
                      </a:xfrm>
                      <a:prstGeom prst="rect">
                        <a:avLst/>
                      </a:prstGeom>
                      <a:noFill/>
                      <a:ln>
                        <a:noFill/>
                      </a:ln>
                    </p:spPr>
                  </p:pic>
                </p:oleObj>
              </mc:Fallback>
            </mc:AlternateContent>
          </a:graphicData>
        </a:graphic>
      </p:graphicFrame>
      <p:graphicFrame>
        <p:nvGraphicFramePr>
          <p:cNvPr id="10" name="Object 10"/>
          <p:cNvGraphicFramePr>
            <a:graphicFrameLocks noChangeAspect="1"/>
          </p:cNvGraphicFramePr>
          <p:nvPr/>
        </p:nvGraphicFramePr>
        <p:xfrm>
          <a:off x="2351585" y="5445225"/>
          <a:ext cx="545381" cy="769949"/>
        </p:xfrm>
        <a:graphic>
          <a:graphicData uri="http://schemas.openxmlformats.org/presentationml/2006/ole">
            <mc:AlternateContent xmlns:mc="http://schemas.openxmlformats.org/markup-compatibility/2006">
              <mc:Choice xmlns:v="urn:schemas-microsoft-com:vml" Requires="v">
                <p:oleObj spid="_x0000_s336185" name="Equation" r:id="rId13" imgW="165028" imgH="228501" progId="Equation.DSMT4">
                  <p:embed/>
                </p:oleObj>
              </mc:Choice>
              <mc:Fallback>
                <p:oleObj name="Equation" r:id="rId13" imgW="165028" imgH="228501" progId="Equation.DSMT4">
                  <p:embed/>
                  <p:pic>
                    <p:nvPicPr>
                      <p:cNvPr id="1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51585" y="5445225"/>
                        <a:ext cx="545381" cy="769949"/>
                      </a:xfrm>
                      <a:prstGeom prst="rect">
                        <a:avLst/>
                      </a:prstGeom>
                      <a:noFill/>
                      <a:ln>
                        <a:noFill/>
                      </a:ln>
                    </p:spPr>
                  </p:pic>
                </p:oleObj>
              </mc:Fallback>
            </mc:AlternateContent>
          </a:graphicData>
        </a:graphic>
      </p:graphicFrame>
      <p:sp>
        <p:nvSpPr>
          <p:cNvPr id="11" name="Rectangle 26"/>
          <p:cNvSpPr>
            <a:spLocks noChangeArrowheads="1"/>
          </p:cNvSpPr>
          <p:nvPr/>
        </p:nvSpPr>
        <p:spPr bwMode="auto">
          <a:xfrm>
            <a:off x="2783385" y="3861049"/>
            <a:ext cx="2851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－缓冲时间常数 </a:t>
            </a:r>
          </a:p>
        </p:txBody>
      </p:sp>
      <p:sp>
        <p:nvSpPr>
          <p:cNvPr id="12" name="Rectangle 27"/>
          <p:cNvSpPr>
            <a:spLocks noChangeArrowheads="1"/>
          </p:cNvSpPr>
          <p:nvPr/>
        </p:nvSpPr>
        <p:spPr bwMode="auto">
          <a:xfrm>
            <a:off x="7277298" y="3861049"/>
            <a:ext cx="2851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a:latin typeface="+mn-ea"/>
                <a:ea typeface="+mn-ea"/>
              </a:rPr>
              <a:t>－局部反馈系数 </a:t>
            </a:r>
          </a:p>
        </p:txBody>
      </p:sp>
      <p:sp>
        <p:nvSpPr>
          <p:cNvPr id="13" name="Rectangle 28"/>
          <p:cNvSpPr>
            <a:spLocks noChangeArrowheads="1"/>
          </p:cNvSpPr>
          <p:nvPr/>
        </p:nvSpPr>
        <p:spPr bwMode="auto">
          <a:xfrm>
            <a:off x="2813050" y="4724649"/>
            <a:ext cx="3562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a:latin typeface="+mn-ea"/>
                <a:ea typeface="+mn-ea"/>
              </a:rPr>
              <a:t>－主接力器反应时间 </a:t>
            </a:r>
          </a:p>
        </p:txBody>
      </p:sp>
      <p:sp>
        <p:nvSpPr>
          <p:cNvPr id="14" name="Rectangle 29"/>
          <p:cNvSpPr>
            <a:spLocks noChangeArrowheads="1"/>
          </p:cNvSpPr>
          <p:nvPr/>
        </p:nvSpPr>
        <p:spPr bwMode="auto">
          <a:xfrm>
            <a:off x="7277298" y="4724649"/>
            <a:ext cx="2495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a:latin typeface="+mn-ea"/>
                <a:ea typeface="+mn-ea"/>
              </a:rPr>
              <a:t>－软反馈强度 </a:t>
            </a:r>
          </a:p>
        </p:txBody>
      </p:sp>
      <p:sp>
        <p:nvSpPr>
          <p:cNvPr id="15" name="Rectangle 30"/>
          <p:cNvSpPr>
            <a:spLocks noChangeArrowheads="1"/>
          </p:cNvSpPr>
          <p:nvPr/>
        </p:nvSpPr>
        <p:spPr bwMode="auto">
          <a:xfrm>
            <a:off x="7350323" y="5552045"/>
            <a:ext cx="2495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a:latin typeface="+mn-ea"/>
                <a:ea typeface="+mn-ea"/>
              </a:rPr>
              <a:t>－硬反馈强度 </a:t>
            </a:r>
          </a:p>
        </p:txBody>
      </p:sp>
      <p:sp>
        <p:nvSpPr>
          <p:cNvPr id="16" name="Rectangle 31"/>
          <p:cNvSpPr>
            <a:spLocks noChangeArrowheads="1"/>
          </p:cNvSpPr>
          <p:nvPr/>
        </p:nvSpPr>
        <p:spPr bwMode="auto">
          <a:xfrm>
            <a:off x="2886075" y="5552045"/>
            <a:ext cx="2851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a:latin typeface="+mn-ea"/>
                <a:ea typeface="+mn-ea"/>
              </a:rPr>
              <a:t>－微分时间常数 </a:t>
            </a:r>
          </a:p>
        </p:txBody>
      </p:sp>
      <p:graphicFrame>
        <p:nvGraphicFramePr>
          <p:cNvPr id="17" name="Object 32"/>
          <p:cNvGraphicFramePr>
            <a:graphicFrameLocks noChangeAspect="1"/>
          </p:cNvGraphicFramePr>
          <p:nvPr/>
        </p:nvGraphicFramePr>
        <p:xfrm>
          <a:off x="1847528" y="1469983"/>
          <a:ext cx="601504" cy="849951"/>
        </p:xfrm>
        <a:graphic>
          <a:graphicData uri="http://schemas.openxmlformats.org/presentationml/2006/ole">
            <mc:AlternateContent xmlns:mc="http://schemas.openxmlformats.org/markup-compatibility/2006">
              <mc:Choice xmlns:v="urn:schemas-microsoft-com:vml" Requires="v">
                <p:oleObj spid="_x0000_s336186" name="Equation" r:id="rId15" imgW="165028" imgH="228501" progId="Equation.DSMT4">
                  <p:embed/>
                </p:oleObj>
              </mc:Choice>
              <mc:Fallback>
                <p:oleObj name="Equation" r:id="rId15" imgW="165028" imgH="228501" progId="Equation.DSMT4">
                  <p:embed/>
                  <p:pic>
                    <p:nvPicPr>
                      <p:cNvPr id="17"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47528" y="1469983"/>
                        <a:ext cx="601504" cy="849951"/>
                      </a:xfrm>
                      <a:prstGeom prst="rect">
                        <a:avLst/>
                      </a:prstGeom>
                      <a:noFill/>
                      <a:ln>
                        <a:noFill/>
                      </a:ln>
                    </p:spPr>
                  </p:pic>
                </p:oleObj>
              </mc:Fallback>
            </mc:AlternateContent>
          </a:graphicData>
        </a:graphic>
      </p:graphicFrame>
      <p:sp>
        <p:nvSpPr>
          <p:cNvPr id="18" name="Rectangle 33"/>
          <p:cNvSpPr>
            <a:spLocks noChangeArrowheads="1"/>
          </p:cNvSpPr>
          <p:nvPr/>
        </p:nvSpPr>
        <p:spPr bwMode="auto">
          <a:xfrm>
            <a:off x="2260120" y="1700808"/>
            <a:ext cx="3917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－机组转速偏差相对值 </a:t>
            </a:r>
          </a:p>
        </p:txBody>
      </p:sp>
      <p:graphicFrame>
        <p:nvGraphicFramePr>
          <p:cNvPr id="19" name="Object 34"/>
          <p:cNvGraphicFramePr>
            <a:graphicFrameLocks noChangeAspect="1"/>
          </p:cNvGraphicFramePr>
          <p:nvPr/>
        </p:nvGraphicFramePr>
        <p:xfrm>
          <a:off x="6311520" y="1340768"/>
          <a:ext cx="4248977" cy="1224136"/>
        </p:xfrm>
        <a:graphic>
          <a:graphicData uri="http://schemas.openxmlformats.org/presentationml/2006/ole">
            <mc:AlternateContent xmlns:mc="http://schemas.openxmlformats.org/markup-compatibility/2006">
              <mc:Choice xmlns:v="urn:schemas-microsoft-com:vml" Requires="v">
                <p:oleObj spid="_x0000_s336187" name="Equation" r:id="rId17" imgW="1485900" imgH="431800" progId="Equation.DSMT4">
                  <p:embed/>
                </p:oleObj>
              </mc:Choice>
              <mc:Fallback>
                <p:oleObj name="Equation" r:id="rId17" imgW="1485900" imgH="431800" progId="Equation.DSMT4">
                  <p:embed/>
                  <p:pic>
                    <p:nvPicPr>
                      <p:cNvPr id="19"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11520" y="1340768"/>
                        <a:ext cx="4248977" cy="1224136"/>
                      </a:xfrm>
                      <a:prstGeom prst="rect">
                        <a:avLst/>
                      </a:prstGeom>
                      <a:noFill/>
                      <a:ln>
                        <a:noFill/>
                      </a:ln>
                    </p:spPr>
                  </p:pic>
                </p:oleObj>
              </mc:Fallback>
            </mc:AlternateContent>
          </a:graphicData>
        </a:graphic>
      </p:graphicFrame>
      <p:graphicFrame>
        <p:nvGraphicFramePr>
          <p:cNvPr id="21" name="Object 35"/>
          <p:cNvGraphicFramePr>
            <a:graphicFrameLocks noChangeAspect="1"/>
          </p:cNvGraphicFramePr>
          <p:nvPr/>
        </p:nvGraphicFramePr>
        <p:xfrm>
          <a:off x="2400242" y="2486716"/>
          <a:ext cx="2396019" cy="942285"/>
        </p:xfrm>
        <a:graphic>
          <a:graphicData uri="http://schemas.openxmlformats.org/presentationml/2006/ole">
            <mc:AlternateContent xmlns:mc="http://schemas.openxmlformats.org/markup-compatibility/2006">
              <mc:Choice xmlns:v="urn:schemas-microsoft-com:vml" Requires="v">
                <p:oleObj spid="_x0000_s336188" name="Equation" r:id="rId19" imgW="583947" imgH="228501" progId="Equation.DSMT4">
                  <p:embed/>
                </p:oleObj>
              </mc:Choice>
              <mc:Fallback>
                <p:oleObj name="Equation" r:id="rId19" imgW="583947" imgH="228501" progId="Equation.DSMT4">
                  <p:embed/>
                  <p:pic>
                    <p:nvPicPr>
                      <p:cNvPr id="21" name="Object 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00242" y="2486716"/>
                        <a:ext cx="2396019" cy="942285"/>
                      </a:xfrm>
                      <a:prstGeom prst="rect">
                        <a:avLst/>
                      </a:prstGeom>
                      <a:noFill/>
                      <a:ln>
                        <a:noFill/>
                      </a:ln>
                    </p:spPr>
                  </p:pic>
                </p:oleObj>
              </mc:Fallback>
            </mc:AlternateContent>
          </a:graphicData>
        </a:graphic>
      </p:graphicFrame>
      <p:sp>
        <p:nvSpPr>
          <p:cNvPr id="22" name="Rectangle 36"/>
          <p:cNvSpPr>
            <a:spLocks noChangeArrowheads="1"/>
          </p:cNvSpPr>
          <p:nvPr/>
        </p:nvSpPr>
        <p:spPr bwMode="auto">
          <a:xfrm>
            <a:off x="4723234" y="2704167"/>
            <a:ext cx="3028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a:latin typeface="+mn-ea"/>
                <a:ea typeface="+mn-ea"/>
              </a:rPr>
              <a:t>－机组转速相对值</a:t>
            </a:r>
          </a:p>
        </p:txBody>
      </p:sp>
    </p:spTree>
    <p:extLst>
      <p:ext uri="{BB962C8B-B14F-4D97-AF65-F5344CB8AC3E}">
        <p14:creationId xmlns:p14="http://schemas.microsoft.com/office/powerpoint/2010/main" val="9908296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调速器方程求解</a:t>
            </a:r>
          </a:p>
        </p:txBody>
      </p:sp>
      <p:sp>
        <p:nvSpPr>
          <p:cNvPr id="4" name="文本占位符 3"/>
          <p:cNvSpPr>
            <a:spLocks noGrp="1"/>
          </p:cNvSpPr>
          <p:nvPr>
            <p:ph type="body" sz="quarter" idx="12"/>
          </p:nvPr>
        </p:nvSpPr>
        <p:spPr/>
        <p:txBody>
          <a:bodyPr>
            <a:normAutofit fontScale="92500" lnSpcReduction="10000"/>
          </a:bodyPr>
          <a:lstStyle/>
          <a:p>
            <a:r>
              <a:rPr lang="en-US" altLang="zh-CN" dirty="0"/>
              <a:t>6</a:t>
            </a:r>
            <a:endParaRPr lang="zh-CN" altLang="en-US" dirty="0"/>
          </a:p>
        </p:txBody>
      </p:sp>
      <p:graphicFrame>
        <p:nvGraphicFramePr>
          <p:cNvPr id="5" name="Object 2"/>
          <p:cNvGraphicFramePr>
            <a:graphicFrameLocks noChangeAspect="1"/>
          </p:cNvGraphicFramePr>
          <p:nvPr/>
        </p:nvGraphicFramePr>
        <p:xfrm>
          <a:off x="6635570" y="2332058"/>
          <a:ext cx="2484766" cy="736903"/>
        </p:xfrm>
        <a:graphic>
          <a:graphicData uri="http://schemas.openxmlformats.org/presentationml/2006/ole">
            <mc:AlternateContent xmlns:mc="http://schemas.openxmlformats.org/markup-compatibility/2006">
              <mc:Choice xmlns:v="urn:schemas-microsoft-com:vml" Requires="v">
                <p:oleObj spid="_x0000_s337102" name="Equation" r:id="rId3" imgW="774364" imgH="228501" progId="Equation.DSMT4">
                  <p:embed/>
                </p:oleObj>
              </mc:Choice>
              <mc:Fallback>
                <p:oleObj name="Equation" r:id="rId3" imgW="774364" imgH="228501"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5570" y="2332058"/>
                        <a:ext cx="2484766" cy="736903"/>
                      </a:xfrm>
                      <a:prstGeom prst="rect">
                        <a:avLst/>
                      </a:prstGeom>
                      <a:noFill/>
                      <a:ln>
                        <a:noFill/>
                      </a:ln>
                    </p:spPr>
                  </p:pic>
                </p:oleObj>
              </mc:Fallback>
            </mc:AlternateContent>
          </a:graphicData>
        </a:graphic>
      </p:graphicFrame>
      <p:graphicFrame>
        <p:nvGraphicFramePr>
          <p:cNvPr id="6" name="Object 4"/>
          <p:cNvGraphicFramePr>
            <a:graphicFrameLocks noChangeAspect="1"/>
          </p:cNvGraphicFramePr>
          <p:nvPr/>
        </p:nvGraphicFramePr>
        <p:xfrm>
          <a:off x="2566988" y="1380411"/>
          <a:ext cx="2110724" cy="786262"/>
        </p:xfrm>
        <a:graphic>
          <a:graphicData uri="http://schemas.openxmlformats.org/presentationml/2006/ole">
            <mc:AlternateContent xmlns:mc="http://schemas.openxmlformats.org/markup-compatibility/2006">
              <mc:Choice xmlns:v="urn:schemas-microsoft-com:vml" Requires="v">
                <p:oleObj spid="_x0000_s337103" name="Equation" r:id="rId5" imgW="634725" imgH="241195" progId="Equation.DSMT4">
                  <p:embed/>
                </p:oleObj>
              </mc:Choice>
              <mc:Fallback>
                <p:oleObj name="Equation" r:id="rId5" imgW="634725" imgH="241195" progId="Equation.DSMT4">
                  <p:embed/>
                  <p:pic>
                    <p:nvPicPr>
                      <p:cNvPr id="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6988" y="1380411"/>
                        <a:ext cx="2110724" cy="786262"/>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nvGraphicFramePr>
        <p:xfrm>
          <a:off x="5376640" y="1351402"/>
          <a:ext cx="2427277" cy="853463"/>
        </p:xfrm>
        <a:graphic>
          <a:graphicData uri="http://schemas.openxmlformats.org/presentationml/2006/ole">
            <mc:AlternateContent xmlns:mc="http://schemas.openxmlformats.org/markup-compatibility/2006">
              <mc:Choice xmlns:v="urn:schemas-microsoft-com:vml" Requires="v">
                <p:oleObj spid="_x0000_s337104" name="Equation" r:id="rId7" imgW="672808" imgH="241195" progId="Equation.DSMT4">
                  <p:embed/>
                </p:oleObj>
              </mc:Choice>
              <mc:Fallback>
                <p:oleObj name="Equation" r:id="rId7" imgW="672808" imgH="241195" progId="Equation.DSMT4">
                  <p:embed/>
                  <p:pic>
                    <p:nvPicPr>
                      <p:cNvPr id="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6640" y="1351402"/>
                        <a:ext cx="2427277" cy="853463"/>
                      </a:xfrm>
                      <a:prstGeom prst="rect">
                        <a:avLst/>
                      </a:prstGeom>
                      <a:noFill/>
                      <a:ln>
                        <a:noFill/>
                      </a:ln>
                    </p:spPr>
                  </p:pic>
                </p:oleObj>
              </mc:Fallback>
            </mc:AlternateContent>
          </a:graphicData>
        </a:graphic>
      </p:graphicFrame>
      <p:graphicFrame>
        <p:nvGraphicFramePr>
          <p:cNvPr id="8" name="Object 8"/>
          <p:cNvGraphicFramePr>
            <a:graphicFrameLocks noChangeAspect="1"/>
          </p:cNvGraphicFramePr>
          <p:nvPr/>
        </p:nvGraphicFramePr>
        <p:xfrm>
          <a:off x="2495550" y="2323646"/>
          <a:ext cx="3474984" cy="745315"/>
        </p:xfrm>
        <a:graphic>
          <a:graphicData uri="http://schemas.openxmlformats.org/presentationml/2006/ole">
            <mc:AlternateContent xmlns:mc="http://schemas.openxmlformats.org/markup-compatibility/2006">
              <mc:Choice xmlns:v="urn:schemas-microsoft-com:vml" Requires="v">
                <p:oleObj spid="_x0000_s337105" name="Equation" r:id="rId9" imgW="1066800" imgH="228600" progId="Equation.DSMT4">
                  <p:embed/>
                </p:oleObj>
              </mc:Choice>
              <mc:Fallback>
                <p:oleObj name="Equation" r:id="rId9" imgW="1066800" imgH="228600" progId="Equation.DSMT4">
                  <p:embed/>
                  <p:pic>
                    <p:nvPicPr>
                      <p:cNvPr id="8"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5550" y="2323646"/>
                        <a:ext cx="3474984" cy="745315"/>
                      </a:xfrm>
                      <a:prstGeom prst="rect">
                        <a:avLst/>
                      </a:prstGeom>
                      <a:noFill/>
                      <a:ln>
                        <a:noFill/>
                      </a:ln>
                    </p:spPr>
                  </p:pic>
                </p:oleObj>
              </mc:Fallback>
            </mc:AlternateContent>
          </a:graphicData>
        </a:graphic>
      </p:graphicFrame>
      <p:graphicFrame>
        <p:nvGraphicFramePr>
          <p:cNvPr id="9" name="Object 10"/>
          <p:cNvGraphicFramePr>
            <a:graphicFrameLocks noChangeAspect="1"/>
          </p:cNvGraphicFramePr>
          <p:nvPr/>
        </p:nvGraphicFramePr>
        <p:xfrm>
          <a:off x="2279577" y="3951452"/>
          <a:ext cx="6756109" cy="576833"/>
        </p:xfrm>
        <a:graphic>
          <a:graphicData uri="http://schemas.openxmlformats.org/presentationml/2006/ole">
            <mc:AlternateContent xmlns:mc="http://schemas.openxmlformats.org/markup-compatibility/2006">
              <mc:Choice xmlns:v="urn:schemas-microsoft-com:vml" Requires="v">
                <p:oleObj spid="_x0000_s337106" name="Equation" r:id="rId11" imgW="3009900" imgH="254000" progId="Equation.DSMT4">
                  <p:embed/>
                </p:oleObj>
              </mc:Choice>
              <mc:Fallback>
                <p:oleObj name="Equation" r:id="rId11" imgW="3009900" imgH="254000" progId="Equation.DSMT4">
                  <p:embed/>
                  <p:pic>
                    <p:nvPicPr>
                      <p:cNvPr id="9"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9577" y="3951452"/>
                        <a:ext cx="6756109" cy="576833"/>
                      </a:xfrm>
                      <a:prstGeom prst="rect">
                        <a:avLst/>
                      </a:prstGeom>
                      <a:noFill/>
                      <a:ln>
                        <a:noFill/>
                      </a:ln>
                    </p:spPr>
                  </p:pic>
                </p:oleObj>
              </mc:Fallback>
            </mc:AlternateContent>
          </a:graphicData>
        </a:graphic>
      </p:graphicFrame>
      <p:sp>
        <p:nvSpPr>
          <p:cNvPr id="10" name="Rectangle 12"/>
          <p:cNvSpPr>
            <a:spLocks noChangeArrowheads="1"/>
          </p:cNvSpPr>
          <p:nvPr/>
        </p:nvSpPr>
        <p:spPr bwMode="auto">
          <a:xfrm>
            <a:off x="1847850" y="3501008"/>
            <a:ext cx="12586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dirty="0">
                <a:latin typeface="+mn-ea"/>
                <a:ea typeface="+mn-ea"/>
              </a:rPr>
              <a:t>PI</a:t>
            </a:r>
            <a:r>
              <a:rPr lang="zh-CN" altLang="en-US" sz="2800" dirty="0">
                <a:latin typeface="+mn-ea"/>
                <a:ea typeface="+mn-ea"/>
              </a:rPr>
              <a:t>型：</a:t>
            </a:r>
          </a:p>
        </p:txBody>
      </p:sp>
      <p:sp>
        <p:nvSpPr>
          <p:cNvPr id="12" name="Rectangle 14"/>
          <p:cNvSpPr>
            <a:spLocks noChangeArrowheads="1"/>
          </p:cNvSpPr>
          <p:nvPr/>
        </p:nvSpPr>
        <p:spPr bwMode="auto">
          <a:xfrm>
            <a:off x="1847850" y="4922004"/>
            <a:ext cx="15424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dirty="0">
                <a:latin typeface="+mn-ea"/>
                <a:ea typeface="+mn-ea"/>
              </a:rPr>
              <a:t>PID</a:t>
            </a:r>
            <a:r>
              <a:rPr lang="zh-CN" altLang="en-US" sz="2800" dirty="0">
                <a:latin typeface="+mn-ea"/>
                <a:ea typeface="+mn-ea"/>
              </a:rPr>
              <a:t>型：</a:t>
            </a:r>
          </a:p>
        </p:txBody>
      </p:sp>
      <p:graphicFrame>
        <p:nvGraphicFramePr>
          <p:cNvPr id="13" name="Object 15"/>
          <p:cNvGraphicFramePr>
            <a:graphicFrameLocks noChangeAspect="1"/>
          </p:cNvGraphicFramePr>
          <p:nvPr/>
        </p:nvGraphicFramePr>
        <p:xfrm>
          <a:off x="2303276" y="5373216"/>
          <a:ext cx="8185213" cy="576064"/>
        </p:xfrm>
        <a:graphic>
          <a:graphicData uri="http://schemas.openxmlformats.org/presentationml/2006/ole">
            <mc:AlternateContent xmlns:mc="http://schemas.openxmlformats.org/markup-compatibility/2006">
              <mc:Choice xmlns:v="urn:schemas-microsoft-com:vml" Requires="v">
                <p:oleObj spid="_x0000_s337107" name="Equation" r:id="rId13" imgW="3657600" imgH="254000" progId="Equation.DSMT4">
                  <p:embed/>
                </p:oleObj>
              </mc:Choice>
              <mc:Fallback>
                <p:oleObj name="Equation" r:id="rId13" imgW="3657600" imgH="254000" progId="Equation.DSMT4">
                  <p:embed/>
                  <p:pic>
                    <p:nvPicPr>
                      <p:cNvPr id="13"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03276" y="5373216"/>
                        <a:ext cx="8185213" cy="5760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5865454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调速器方程求解</a:t>
            </a:r>
          </a:p>
        </p:txBody>
      </p:sp>
      <p:sp>
        <p:nvSpPr>
          <p:cNvPr id="4" name="文本占位符 3"/>
          <p:cNvSpPr>
            <a:spLocks noGrp="1"/>
          </p:cNvSpPr>
          <p:nvPr>
            <p:ph type="body" sz="quarter" idx="12"/>
          </p:nvPr>
        </p:nvSpPr>
        <p:spPr/>
        <p:txBody>
          <a:bodyPr>
            <a:normAutofit fontScale="92500" lnSpcReduction="10000"/>
          </a:bodyPr>
          <a:lstStyle/>
          <a:p>
            <a:r>
              <a:rPr lang="en-US" altLang="zh-CN" dirty="0"/>
              <a:t>6</a:t>
            </a:r>
            <a:endParaRPr lang="zh-CN" altLang="en-US" dirty="0"/>
          </a:p>
        </p:txBody>
      </p:sp>
      <p:sp>
        <p:nvSpPr>
          <p:cNvPr id="5" name="Rectangle 2"/>
          <p:cNvSpPr>
            <a:spLocks noChangeArrowheads="1"/>
          </p:cNvSpPr>
          <p:nvPr/>
        </p:nvSpPr>
        <p:spPr bwMode="auto">
          <a:xfrm>
            <a:off x="1919040" y="1398171"/>
            <a:ext cx="83534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拉氏反变换得</a:t>
            </a:r>
            <a:r>
              <a:rPr lang="en-US" altLang="zh-CN" sz="2800" dirty="0">
                <a:latin typeface="+mn-ea"/>
                <a:ea typeface="+mn-ea"/>
              </a:rPr>
              <a:t>PI</a:t>
            </a:r>
            <a:r>
              <a:rPr lang="zh-CN" altLang="en-US" sz="2800" dirty="0">
                <a:latin typeface="+mn-ea"/>
                <a:ea typeface="+mn-ea"/>
              </a:rPr>
              <a:t>，</a:t>
            </a:r>
            <a:r>
              <a:rPr lang="en-US" altLang="zh-CN" sz="2800" dirty="0">
                <a:latin typeface="+mn-ea"/>
                <a:ea typeface="+mn-ea"/>
              </a:rPr>
              <a:t>PID</a:t>
            </a:r>
            <a:r>
              <a:rPr lang="zh-CN" altLang="en-US" sz="2800" dirty="0">
                <a:latin typeface="+mn-ea"/>
                <a:ea typeface="+mn-ea"/>
              </a:rPr>
              <a:t>型调速器的微分方程：</a:t>
            </a:r>
          </a:p>
        </p:txBody>
      </p:sp>
      <p:graphicFrame>
        <p:nvGraphicFramePr>
          <p:cNvPr id="6" name="Object 3"/>
          <p:cNvGraphicFramePr>
            <a:graphicFrameLocks noChangeAspect="1"/>
          </p:cNvGraphicFramePr>
          <p:nvPr/>
        </p:nvGraphicFramePr>
        <p:xfrm>
          <a:off x="2640014" y="2096062"/>
          <a:ext cx="6480323" cy="972899"/>
        </p:xfrm>
        <a:graphic>
          <a:graphicData uri="http://schemas.openxmlformats.org/presentationml/2006/ole">
            <mc:AlternateContent xmlns:mc="http://schemas.openxmlformats.org/markup-compatibility/2006">
              <mc:Choice xmlns:v="urn:schemas-microsoft-com:vml" Requires="v">
                <p:oleObj spid="_x0000_s338194" name="Equation" r:id="rId3" imgW="2794000" imgH="419100" progId="Equation.DSMT4">
                  <p:embed/>
                </p:oleObj>
              </mc:Choice>
              <mc:Fallback>
                <p:oleObj name="Equation" r:id="rId3" imgW="2794000" imgH="419100" progId="Equation.DSMT4">
                  <p:embed/>
                  <p:pic>
                    <p:nvPicPr>
                      <p:cNvPr id="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4" y="2096062"/>
                        <a:ext cx="6480323" cy="972899"/>
                      </a:xfrm>
                      <a:prstGeom prst="rect">
                        <a:avLst/>
                      </a:prstGeom>
                      <a:noFill/>
                      <a:ln>
                        <a:noFill/>
                      </a:ln>
                    </p:spPr>
                  </p:pic>
                </p:oleObj>
              </mc:Fallback>
            </mc:AlternateContent>
          </a:graphicData>
        </a:graphic>
      </p:graphicFrame>
      <p:graphicFrame>
        <p:nvGraphicFramePr>
          <p:cNvPr id="7" name="Object 5"/>
          <p:cNvGraphicFramePr>
            <a:graphicFrameLocks noChangeAspect="1"/>
          </p:cNvGraphicFramePr>
          <p:nvPr/>
        </p:nvGraphicFramePr>
        <p:xfrm>
          <a:off x="2207568" y="3066932"/>
          <a:ext cx="7992888" cy="938133"/>
        </p:xfrm>
        <a:graphic>
          <a:graphicData uri="http://schemas.openxmlformats.org/presentationml/2006/ole">
            <mc:AlternateContent xmlns:mc="http://schemas.openxmlformats.org/markup-compatibility/2006">
              <mc:Choice xmlns:v="urn:schemas-microsoft-com:vml" Requires="v">
                <p:oleObj spid="_x0000_s338195" name="Equation" r:id="rId5" imgW="3568700" imgH="419100" progId="Equation.DSMT4">
                  <p:embed/>
                </p:oleObj>
              </mc:Choice>
              <mc:Fallback>
                <p:oleObj name="Equation" r:id="rId5" imgW="3568700" imgH="419100" progId="Equation.DSMT4">
                  <p:embed/>
                  <p:pic>
                    <p:nvPicPr>
                      <p:cNvPr id="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7568" y="3066932"/>
                        <a:ext cx="7992888" cy="938133"/>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nvGraphicFramePr>
        <p:xfrm>
          <a:off x="2553848" y="4221241"/>
          <a:ext cx="1597937" cy="628424"/>
        </p:xfrm>
        <a:graphic>
          <a:graphicData uri="http://schemas.openxmlformats.org/presentationml/2006/ole">
            <mc:AlternateContent xmlns:mc="http://schemas.openxmlformats.org/markup-compatibility/2006">
              <mc:Choice xmlns:v="urn:schemas-microsoft-com:vml" Requires="v">
                <p:oleObj spid="_x0000_s338196" name="Equation" r:id="rId7" imgW="583947" imgH="228501" progId="Equation.DSMT4">
                  <p:embed/>
                </p:oleObj>
              </mc:Choice>
              <mc:Fallback>
                <p:oleObj name="Equation" r:id="rId7" imgW="583947" imgH="228501" progId="Equation.DSMT4">
                  <p:embed/>
                  <p:pic>
                    <p:nvPicPr>
                      <p:cNvPr id="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3848" y="4221241"/>
                        <a:ext cx="1597937" cy="628424"/>
                      </a:xfrm>
                      <a:prstGeom prst="rect">
                        <a:avLst/>
                      </a:prstGeom>
                      <a:noFill/>
                      <a:ln>
                        <a:noFill/>
                      </a:ln>
                    </p:spPr>
                  </p:pic>
                </p:oleObj>
              </mc:Fallback>
            </mc:AlternateContent>
          </a:graphicData>
        </a:graphic>
      </p:graphicFrame>
      <p:graphicFrame>
        <p:nvGraphicFramePr>
          <p:cNvPr id="9" name="Object 13"/>
          <p:cNvGraphicFramePr>
            <a:graphicFrameLocks noChangeAspect="1"/>
          </p:cNvGraphicFramePr>
          <p:nvPr/>
        </p:nvGraphicFramePr>
        <p:xfrm>
          <a:off x="4943600" y="4226833"/>
          <a:ext cx="1597937" cy="589494"/>
        </p:xfrm>
        <a:graphic>
          <a:graphicData uri="http://schemas.openxmlformats.org/presentationml/2006/ole">
            <mc:AlternateContent xmlns:mc="http://schemas.openxmlformats.org/markup-compatibility/2006">
              <mc:Choice xmlns:v="urn:schemas-microsoft-com:vml" Requires="v">
                <p:oleObj spid="_x0000_s338197" name="Equation" r:id="rId9" imgW="622030" imgH="228501" progId="Equation.DSMT4">
                  <p:embed/>
                </p:oleObj>
              </mc:Choice>
              <mc:Fallback>
                <p:oleObj name="Equation" r:id="rId9" imgW="622030" imgH="228501" progId="Equation.DSMT4">
                  <p:embed/>
                  <p:pic>
                    <p:nvPicPr>
                      <p:cNvPr id="9"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3600" y="4226833"/>
                        <a:ext cx="1597937" cy="589494"/>
                      </a:xfrm>
                      <a:prstGeom prst="rect">
                        <a:avLst/>
                      </a:prstGeom>
                      <a:noFill/>
                      <a:ln>
                        <a:noFill/>
                      </a:ln>
                    </p:spPr>
                  </p:pic>
                </p:oleObj>
              </mc:Fallback>
            </mc:AlternateContent>
          </a:graphicData>
        </a:graphic>
      </p:graphicFrame>
      <p:graphicFrame>
        <p:nvGraphicFramePr>
          <p:cNvPr id="10" name="Object 12"/>
          <p:cNvGraphicFramePr>
            <a:graphicFrameLocks noChangeAspect="1"/>
          </p:cNvGraphicFramePr>
          <p:nvPr/>
        </p:nvGraphicFramePr>
        <p:xfrm>
          <a:off x="7391648" y="4026978"/>
          <a:ext cx="1512664" cy="986198"/>
        </p:xfrm>
        <a:graphic>
          <a:graphicData uri="http://schemas.openxmlformats.org/presentationml/2006/ole">
            <mc:AlternateContent xmlns:mc="http://schemas.openxmlformats.org/markup-compatibility/2006">
              <mc:Choice xmlns:v="urn:schemas-microsoft-com:vml" Requires="v">
                <p:oleObj spid="_x0000_s338198" name="Equation" r:id="rId11" imgW="596641" imgH="393529" progId="Equation.DSMT4">
                  <p:embed/>
                </p:oleObj>
              </mc:Choice>
              <mc:Fallback>
                <p:oleObj name="Equation" r:id="rId11" imgW="596641" imgH="393529" progId="Equation.DSMT4">
                  <p:embed/>
                  <p:pic>
                    <p:nvPicPr>
                      <p:cNvPr id="1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91648" y="4026978"/>
                        <a:ext cx="1512664" cy="986198"/>
                      </a:xfrm>
                      <a:prstGeom prst="rect">
                        <a:avLst/>
                      </a:prstGeom>
                      <a:noFill/>
                      <a:ln>
                        <a:noFill/>
                      </a:ln>
                    </p:spPr>
                  </p:pic>
                </p:oleObj>
              </mc:Fallback>
            </mc:AlternateContent>
          </a:graphicData>
        </a:graphic>
      </p:graphicFrame>
      <p:graphicFrame>
        <p:nvGraphicFramePr>
          <p:cNvPr id="11" name="Object 11"/>
          <p:cNvGraphicFramePr>
            <a:graphicFrameLocks noChangeAspect="1"/>
          </p:cNvGraphicFramePr>
          <p:nvPr/>
        </p:nvGraphicFramePr>
        <p:xfrm>
          <a:off x="2495551" y="4878831"/>
          <a:ext cx="1799555" cy="1002558"/>
        </p:xfrm>
        <a:graphic>
          <a:graphicData uri="http://schemas.openxmlformats.org/presentationml/2006/ole">
            <mc:AlternateContent xmlns:mc="http://schemas.openxmlformats.org/markup-compatibility/2006">
              <mc:Choice xmlns:v="urn:schemas-microsoft-com:vml" Requires="v">
                <p:oleObj spid="_x0000_s338199" name="Equation" r:id="rId13" imgW="749300" imgH="419100" progId="Equation.DSMT4">
                  <p:embed/>
                </p:oleObj>
              </mc:Choice>
              <mc:Fallback>
                <p:oleObj name="Equation" r:id="rId13" imgW="749300" imgH="419100" progId="Equation.DSMT4">
                  <p:embed/>
                  <p:pic>
                    <p:nvPicPr>
                      <p:cNvPr id="11"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95551" y="4878831"/>
                        <a:ext cx="1799555" cy="1002558"/>
                      </a:xfrm>
                      <a:prstGeom prst="rect">
                        <a:avLst/>
                      </a:prstGeom>
                      <a:noFill/>
                      <a:ln>
                        <a:noFill/>
                      </a:ln>
                    </p:spPr>
                  </p:pic>
                </p:oleObj>
              </mc:Fallback>
            </mc:AlternateContent>
          </a:graphicData>
        </a:graphic>
      </p:graphicFrame>
      <p:graphicFrame>
        <p:nvGraphicFramePr>
          <p:cNvPr id="12" name="Object 10"/>
          <p:cNvGraphicFramePr>
            <a:graphicFrameLocks noChangeAspect="1"/>
          </p:cNvGraphicFramePr>
          <p:nvPr/>
        </p:nvGraphicFramePr>
        <p:xfrm>
          <a:off x="4872287" y="4879599"/>
          <a:ext cx="1733089" cy="1030216"/>
        </p:xfrm>
        <a:graphic>
          <a:graphicData uri="http://schemas.openxmlformats.org/presentationml/2006/ole">
            <mc:AlternateContent xmlns:mc="http://schemas.openxmlformats.org/markup-compatibility/2006">
              <mc:Choice xmlns:v="urn:schemas-microsoft-com:vml" Requires="v">
                <p:oleObj spid="_x0000_s338200" name="Equation" r:id="rId15" imgW="660113" imgH="393529" progId="Equation.DSMT4">
                  <p:embed/>
                </p:oleObj>
              </mc:Choice>
              <mc:Fallback>
                <p:oleObj name="Equation" r:id="rId15" imgW="660113" imgH="393529" progId="Equation.DSMT4">
                  <p:embed/>
                  <p:pic>
                    <p:nvPicPr>
                      <p:cNvPr id="12"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72287" y="4879599"/>
                        <a:ext cx="1733089" cy="1030216"/>
                      </a:xfrm>
                      <a:prstGeom prst="rect">
                        <a:avLst/>
                      </a:prstGeom>
                      <a:noFill/>
                      <a:ln>
                        <a:noFill/>
                      </a:ln>
                    </p:spPr>
                  </p:pic>
                </p:oleObj>
              </mc:Fallback>
            </mc:AlternateContent>
          </a:graphicData>
        </a:graphic>
      </p:graphicFrame>
      <p:graphicFrame>
        <p:nvGraphicFramePr>
          <p:cNvPr id="13" name="Object 9"/>
          <p:cNvGraphicFramePr>
            <a:graphicFrameLocks noChangeAspect="1"/>
          </p:cNvGraphicFramePr>
          <p:nvPr/>
        </p:nvGraphicFramePr>
        <p:xfrm>
          <a:off x="7248774" y="4881850"/>
          <a:ext cx="1799555" cy="977314"/>
        </p:xfrm>
        <a:graphic>
          <a:graphicData uri="http://schemas.openxmlformats.org/presentationml/2006/ole">
            <mc:AlternateContent xmlns:mc="http://schemas.openxmlformats.org/markup-compatibility/2006">
              <mc:Choice xmlns:v="urn:schemas-microsoft-com:vml" Requires="v">
                <p:oleObj spid="_x0000_s338201" name="Equation" r:id="rId17" imgW="774364" imgH="418918" progId="Equation.DSMT4">
                  <p:embed/>
                </p:oleObj>
              </mc:Choice>
              <mc:Fallback>
                <p:oleObj name="Equation" r:id="rId17" imgW="774364" imgH="418918" progId="Equation.DSMT4">
                  <p:embed/>
                  <p:pic>
                    <p:nvPicPr>
                      <p:cNvPr id="13"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48774" y="4881850"/>
                        <a:ext cx="1799555" cy="977314"/>
                      </a:xfrm>
                      <a:prstGeom prst="rect">
                        <a:avLst/>
                      </a:prstGeom>
                      <a:noFill/>
                      <a:ln>
                        <a:noFill/>
                      </a:ln>
                    </p:spPr>
                  </p:pic>
                </p:oleObj>
              </mc:Fallback>
            </mc:AlternateContent>
          </a:graphicData>
        </a:graphic>
      </p:graphicFrame>
      <p:sp>
        <p:nvSpPr>
          <p:cNvPr id="14" name="Rectangle 19"/>
          <p:cNvSpPr>
            <a:spLocks noChangeArrowheads="1"/>
          </p:cNvSpPr>
          <p:nvPr/>
        </p:nvSpPr>
        <p:spPr bwMode="auto">
          <a:xfrm>
            <a:off x="2279650" y="6006232"/>
            <a:ext cx="5340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所以微分方程可进一步简化为： </a:t>
            </a:r>
          </a:p>
        </p:txBody>
      </p:sp>
    </p:spTree>
    <p:extLst>
      <p:ext uri="{BB962C8B-B14F-4D97-AF65-F5344CB8AC3E}">
        <p14:creationId xmlns:p14="http://schemas.microsoft.com/office/powerpoint/2010/main" val="200523413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调速器方程求解</a:t>
            </a:r>
          </a:p>
        </p:txBody>
      </p:sp>
      <p:sp>
        <p:nvSpPr>
          <p:cNvPr id="4" name="文本占位符 3"/>
          <p:cNvSpPr>
            <a:spLocks noGrp="1"/>
          </p:cNvSpPr>
          <p:nvPr>
            <p:ph type="body" sz="quarter" idx="12"/>
          </p:nvPr>
        </p:nvSpPr>
        <p:spPr/>
        <p:txBody>
          <a:bodyPr>
            <a:normAutofit fontScale="92500" lnSpcReduction="10000"/>
          </a:bodyPr>
          <a:lstStyle/>
          <a:p>
            <a:r>
              <a:rPr lang="en-US" altLang="zh-CN" dirty="0"/>
              <a:t>6</a:t>
            </a:r>
            <a:endParaRPr lang="zh-CN" altLang="en-US" dirty="0"/>
          </a:p>
        </p:txBody>
      </p:sp>
      <p:graphicFrame>
        <p:nvGraphicFramePr>
          <p:cNvPr id="5" name="Object 4"/>
          <p:cNvGraphicFramePr>
            <a:graphicFrameLocks noChangeAspect="1"/>
          </p:cNvGraphicFramePr>
          <p:nvPr/>
        </p:nvGraphicFramePr>
        <p:xfrm>
          <a:off x="2063553" y="1959422"/>
          <a:ext cx="6819745" cy="893515"/>
        </p:xfrm>
        <a:graphic>
          <a:graphicData uri="http://schemas.openxmlformats.org/presentationml/2006/ole">
            <mc:AlternateContent xmlns:mc="http://schemas.openxmlformats.org/markup-compatibility/2006">
              <mc:Choice xmlns:v="urn:schemas-microsoft-com:vml" Requires="v">
                <p:oleObj spid="_x0000_s339016" name="Equation" r:id="rId3" imgW="3200400" imgH="419100" progId="Equation.DSMT4">
                  <p:embed/>
                </p:oleObj>
              </mc:Choice>
              <mc:Fallback>
                <p:oleObj name="Equation" r:id="rId3" imgW="3200400" imgH="419100" progId="Equation.DSMT4">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553" y="1959422"/>
                        <a:ext cx="6819745" cy="893515"/>
                      </a:xfrm>
                      <a:prstGeom prst="rect">
                        <a:avLst/>
                      </a:prstGeom>
                      <a:noFill/>
                      <a:ln>
                        <a:noFill/>
                      </a:ln>
                    </p:spPr>
                  </p:pic>
                </p:oleObj>
              </mc:Fallback>
            </mc:AlternateContent>
          </a:graphicData>
        </a:graphic>
      </p:graphicFrame>
      <p:graphicFrame>
        <p:nvGraphicFramePr>
          <p:cNvPr id="6" name="Object 6"/>
          <p:cNvGraphicFramePr>
            <a:graphicFrameLocks noChangeAspect="1"/>
          </p:cNvGraphicFramePr>
          <p:nvPr/>
        </p:nvGraphicFramePr>
        <p:xfrm>
          <a:off x="1992313" y="3620464"/>
          <a:ext cx="8328405" cy="888657"/>
        </p:xfrm>
        <a:graphic>
          <a:graphicData uri="http://schemas.openxmlformats.org/presentationml/2006/ole">
            <mc:AlternateContent xmlns:mc="http://schemas.openxmlformats.org/markup-compatibility/2006">
              <mc:Choice xmlns:v="urn:schemas-microsoft-com:vml" Requires="v">
                <p:oleObj spid="_x0000_s339017" name="Equation" r:id="rId5" imgW="3924300" imgH="419100" progId="Equation.DSMT4">
                  <p:embed/>
                </p:oleObj>
              </mc:Choice>
              <mc:Fallback>
                <p:oleObj name="Equation" r:id="rId5" imgW="3924300" imgH="419100" progId="Equation.DSMT4">
                  <p:embed/>
                  <p:pic>
                    <p:nvPicPr>
                      <p:cNvPr id="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2313" y="3620464"/>
                        <a:ext cx="8328405" cy="888657"/>
                      </a:xfrm>
                      <a:prstGeom prst="rect">
                        <a:avLst/>
                      </a:prstGeom>
                      <a:noFill/>
                      <a:ln>
                        <a:noFill/>
                      </a:ln>
                    </p:spPr>
                  </p:pic>
                </p:oleObj>
              </mc:Fallback>
            </mc:AlternateContent>
          </a:graphicData>
        </a:graphic>
      </p:graphicFrame>
      <p:sp>
        <p:nvSpPr>
          <p:cNvPr id="7" name="Rectangle 8"/>
          <p:cNvSpPr>
            <a:spLocks noChangeArrowheads="1"/>
          </p:cNvSpPr>
          <p:nvPr/>
        </p:nvSpPr>
        <p:spPr bwMode="auto">
          <a:xfrm>
            <a:off x="1957002" y="1412776"/>
            <a:ext cx="12586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dirty="0">
                <a:latin typeface="+mn-ea"/>
                <a:ea typeface="+mn-ea"/>
              </a:rPr>
              <a:t>PI</a:t>
            </a:r>
            <a:r>
              <a:rPr lang="zh-CN" altLang="en-US" sz="2800" dirty="0">
                <a:latin typeface="+mn-ea"/>
                <a:ea typeface="+mn-ea"/>
              </a:rPr>
              <a:t>型：</a:t>
            </a:r>
          </a:p>
        </p:txBody>
      </p:sp>
      <p:sp>
        <p:nvSpPr>
          <p:cNvPr id="8" name="Rectangle 9"/>
          <p:cNvSpPr>
            <a:spLocks noChangeArrowheads="1"/>
          </p:cNvSpPr>
          <p:nvPr/>
        </p:nvSpPr>
        <p:spPr bwMode="auto">
          <a:xfrm>
            <a:off x="1992313" y="3097243"/>
            <a:ext cx="15424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dirty="0">
                <a:latin typeface="+mn-ea"/>
                <a:ea typeface="+mn-ea"/>
              </a:rPr>
              <a:t>PID</a:t>
            </a:r>
            <a:r>
              <a:rPr lang="zh-CN" altLang="en-US" sz="2800" dirty="0">
                <a:latin typeface="+mn-ea"/>
                <a:ea typeface="+mn-ea"/>
              </a:rPr>
              <a:t>型：</a:t>
            </a:r>
          </a:p>
        </p:txBody>
      </p:sp>
      <p:sp>
        <p:nvSpPr>
          <p:cNvPr id="11" name="Rectangle 12"/>
          <p:cNvSpPr>
            <a:spLocks noChangeArrowheads="1"/>
          </p:cNvSpPr>
          <p:nvPr/>
        </p:nvSpPr>
        <p:spPr bwMode="auto">
          <a:xfrm>
            <a:off x="2135188" y="5070128"/>
            <a:ext cx="6769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对上述两式差分化即可用计算机求解。</a:t>
            </a:r>
          </a:p>
        </p:txBody>
      </p:sp>
    </p:spTree>
    <p:extLst>
      <p:ext uri="{BB962C8B-B14F-4D97-AF65-F5344CB8AC3E}">
        <p14:creationId xmlns:p14="http://schemas.microsoft.com/office/powerpoint/2010/main" val="183981349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调速器方程求解</a:t>
            </a:r>
          </a:p>
        </p:txBody>
      </p:sp>
      <p:sp>
        <p:nvSpPr>
          <p:cNvPr id="4" name="文本占位符 3"/>
          <p:cNvSpPr>
            <a:spLocks noGrp="1"/>
          </p:cNvSpPr>
          <p:nvPr>
            <p:ph type="body" sz="quarter" idx="12"/>
          </p:nvPr>
        </p:nvSpPr>
        <p:spPr/>
        <p:txBody>
          <a:bodyPr>
            <a:normAutofit fontScale="92500" lnSpcReduction="10000"/>
          </a:bodyPr>
          <a:lstStyle/>
          <a:p>
            <a:r>
              <a:rPr lang="en-US" altLang="zh-CN" dirty="0"/>
              <a:t>6</a:t>
            </a:r>
            <a:endParaRPr lang="zh-CN" altLang="en-US" dirty="0"/>
          </a:p>
        </p:txBody>
      </p:sp>
      <p:graphicFrame>
        <p:nvGraphicFramePr>
          <p:cNvPr id="3" name="对象 2"/>
          <p:cNvGraphicFramePr>
            <a:graphicFrameLocks noChangeAspect="1"/>
          </p:cNvGraphicFramePr>
          <p:nvPr/>
        </p:nvGraphicFramePr>
        <p:xfrm>
          <a:off x="2783632" y="1835309"/>
          <a:ext cx="6048672" cy="2016224"/>
        </p:xfrm>
        <a:graphic>
          <a:graphicData uri="http://schemas.openxmlformats.org/presentationml/2006/ole">
            <mc:AlternateContent xmlns:mc="http://schemas.openxmlformats.org/markup-compatibility/2006">
              <mc:Choice xmlns:v="urn:schemas-microsoft-com:vml" Requires="v">
                <p:oleObj spid="_x0000_s340038" name="Equation" r:id="rId3" imgW="2743200" imgH="914400" progId="Equation.DSMT4">
                  <p:embed/>
                </p:oleObj>
              </mc:Choice>
              <mc:Fallback>
                <p:oleObj name="Equation" r:id="rId3" imgW="2743200" imgH="914400" progId="Equation.DSMT4">
                  <p:embed/>
                  <p:pic>
                    <p:nvPicPr>
                      <p:cNvPr id="3"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3632" y="1835309"/>
                        <a:ext cx="6048672" cy="2016224"/>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nvGraphicFramePr>
        <p:xfrm>
          <a:off x="1807892" y="4077073"/>
          <a:ext cx="8680596" cy="2028321"/>
        </p:xfrm>
        <a:graphic>
          <a:graphicData uri="http://schemas.openxmlformats.org/presentationml/2006/ole">
            <mc:AlternateContent xmlns:mc="http://schemas.openxmlformats.org/markup-compatibility/2006">
              <mc:Choice xmlns:v="urn:schemas-microsoft-com:vml" Requires="v">
                <p:oleObj spid="_x0000_s340039" name="Equation" r:id="rId5" imgW="3911600" imgH="914400" progId="Equation.DSMT4">
                  <p:embed/>
                </p:oleObj>
              </mc:Choice>
              <mc:Fallback>
                <p:oleObj name="Equation" r:id="rId5" imgW="3911600" imgH="914400" progId="Equation.DSMT4">
                  <p:embed/>
                  <p:pic>
                    <p:nvPicPr>
                      <p:cNvPr id="5"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7892" y="4077073"/>
                        <a:ext cx="8680596" cy="2028321"/>
                      </a:xfrm>
                      <a:prstGeom prst="rect">
                        <a:avLst/>
                      </a:prstGeom>
                      <a:noFill/>
                      <a:ln>
                        <a:noFill/>
                      </a:ln>
                    </p:spPr>
                  </p:pic>
                </p:oleObj>
              </mc:Fallback>
            </mc:AlternateContent>
          </a:graphicData>
        </a:graphic>
      </p:graphicFrame>
      <p:sp>
        <p:nvSpPr>
          <p:cNvPr id="6" name="Rectangle 9">
            <a:extLst>
              <a:ext uri="{FF2B5EF4-FFF2-40B4-BE49-F238E27FC236}">
                <a16:creationId xmlns:a16="http://schemas.microsoft.com/office/drawing/2014/main" id="{45082F8A-0126-417D-9AE5-982D4063A71A}"/>
              </a:ext>
            </a:extLst>
          </p:cNvPr>
          <p:cNvSpPr>
            <a:spLocks noChangeArrowheads="1"/>
          </p:cNvSpPr>
          <p:nvPr/>
        </p:nvSpPr>
        <p:spPr bwMode="auto">
          <a:xfrm>
            <a:off x="1878296" y="1124744"/>
            <a:ext cx="15424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dirty="0">
                <a:latin typeface="+mn-ea"/>
                <a:ea typeface="+mn-ea"/>
              </a:rPr>
              <a:t>PID</a:t>
            </a:r>
            <a:r>
              <a:rPr lang="zh-CN" altLang="en-US" sz="2800" dirty="0">
                <a:latin typeface="+mn-ea"/>
                <a:ea typeface="+mn-ea"/>
              </a:rPr>
              <a:t>型：</a:t>
            </a:r>
          </a:p>
        </p:txBody>
      </p:sp>
    </p:spTree>
    <p:extLst>
      <p:ext uri="{BB962C8B-B14F-4D97-AF65-F5344CB8AC3E}">
        <p14:creationId xmlns:p14="http://schemas.microsoft.com/office/powerpoint/2010/main" val="58619595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调速器方程求解</a:t>
            </a:r>
          </a:p>
        </p:txBody>
      </p:sp>
      <p:sp>
        <p:nvSpPr>
          <p:cNvPr id="4" name="文本占位符 3"/>
          <p:cNvSpPr>
            <a:spLocks noGrp="1"/>
          </p:cNvSpPr>
          <p:nvPr>
            <p:ph type="body" sz="quarter" idx="12"/>
          </p:nvPr>
        </p:nvSpPr>
        <p:spPr/>
        <p:txBody>
          <a:bodyPr>
            <a:normAutofit fontScale="92500" lnSpcReduction="10000"/>
          </a:bodyPr>
          <a:lstStyle/>
          <a:p>
            <a:r>
              <a:rPr lang="en-US" altLang="zh-CN" dirty="0"/>
              <a:t>6</a:t>
            </a:r>
            <a:endParaRPr lang="zh-CN" altLang="en-US" dirty="0"/>
          </a:p>
        </p:txBody>
      </p:sp>
      <p:graphicFrame>
        <p:nvGraphicFramePr>
          <p:cNvPr id="5" name="Object 2"/>
          <p:cNvGraphicFramePr>
            <a:graphicFrameLocks noChangeAspect="1"/>
          </p:cNvGraphicFramePr>
          <p:nvPr/>
        </p:nvGraphicFramePr>
        <p:xfrm>
          <a:off x="2135560" y="1196753"/>
          <a:ext cx="8280920" cy="1755931"/>
        </p:xfrm>
        <a:graphic>
          <a:graphicData uri="http://schemas.openxmlformats.org/presentationml/2006/ole">
            <mc:AlternateContent xmlns:mc="http://schemas.openxmlformats.org/markup-compatibility/2006">
              <mc:Choice xmlns:v="urn:schemas-microsoft-com:vml" Requires="v">
                <p:oleObj spid="_x0000_s341232" name="Equation" r:id="rId3" imgW="4445000" imgH="939800" progId="Equation.DSMT4">
                  <p:embed/>
                </p:oleObj>
              </mc:Choice>
              <mc:Fallback>
                <p:oleObj name="Equation" r:id="rId3" imgW="4445000" imgH="939800"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560" y="1196753"/>
                        <a:ext cx="8280920" cy="1755931"/>
                      </a:xfrm>
                      <a:prstGeom prst="rect">
                        <a:avLst/>
                      </a:prstGeom>
                      <a:noFill/>
                      <a:ln>
                        <a:noFill/>
                      </a:ln>
                    </p:spPr>
                  </p:pic>
                </p:oleObj>
              </mc:Fallback>
            </mc:AlternateContent>
          </a:graphicData>
        </a:graphic>
      </p:graphicFrame>
      <p:graphicFrame>
        <p:nvGraphicFramePr>
          <p:cNvPr id="7" name="Object 5"/>
          <p:cNvGraphicFramePr>
            <a:graphicFrameLocks noChangeAspect="1"/>
          </p:cNvGraphicFramePr>
          <p:nvPr/>
        </p:nvGraphicFramePr>
        <p:xfrm>
          <a:off x="2495600" y="3094835"/>
          <a:ext cx="1633714" cy="1009976"/>
        </p:xfrm>
        <a:graphic>
          <a:graphicData uri="http://schemas.openxmlformats.org/presentationml/2006/ole">
            <mc:AlternateContent xmlns:mc="http://schemas.openxmlformats.org/markup-compatibility/2006">
              <mc:Choice xmlns:v="urn:schemas-microsoft-com:vml" Requires="v">
                <p:oleObj spid="_x0000_s341233" name="Equation" r:id="rId5" imgW="723586" imgH="444307" progId="Equation.DSMT4">
                  <p:embed/>
                </p:oleObj>
              </mc:Choice>
              <mc:Fallback>
                <p:oleObj name="Equation" r:id="rId5" imgW="723586" imgH="444307" progId="Equation.DSMT4">
                  <p:embed/>
                  <p:pic>
                    <p:nvPicPr>
                      <p:cNvPr id="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600" y="3094835"/>
                        <a:ext cx="1633714" cy="1009976"/>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nvGraphicFramePr>
        <p:xfrm>
          <a:off x="7138506" y="3035927"/>
          <a:ext cx="1095264" cy="996876"/>
        </p:xfrm>
        <a:graphic>
          <a:graphicData uri="http://schemas.openxmlformats.org/presentationml/2006/ole">
            <mc:AlternateContent xmlns:mc="http://schemas.openxmlformats.org/markup-compatibility/2006">
              <mc:Choice xmlns:v="urn:schemas-microsoft-com:vml" Requires="v">
                <p:oleObj spid="_x0000_s341234" name="Equation" r:id="rId7" imgW="431613" imgH="393529" progId="Equation.DSMT4">
                  <p:embed/>
                </p:oleObj>
              </mc:Choice>
              <mc:Fallback>
                <p:oleObj name="Equation" r:id="rId7" imgW="431613" imgH="393529" progId="Equation.DSMT4">
                  <p:embed/>
                  <p:pic>
                    <p:nvPicPr>
                      <p:cNvPr id="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38506" y="3035927"/>
                        <a:ext cx="1095264" cy="996876"/>
                      </a:xfrm>
                      <a:prstGeom prst="rect">
                        <a:avLst/>
                      </a:prstGeom>
                      <a:noFill/>
                      <a:ln>
                        <a:noFill/>
                      </a:ln>
                    </p:spPr>
                  </p:pic>
                </p:oleObj>
              </mc:Fallback>
            </mc:AlternateContent>
          </a:graphicData>
        </a:graphic>
      </p:graphicFrame>
      <p:sp>
        <p:nvSpPr>
          <p:cNvPr id="9" name="Rectangle 9"/>
          <p:cNvSpPr>
            <a:spLocks noChangeArrowheads="1"/>
          </p:cNvSpPr>
          <p:nvPr/>
        </p:nvSpPr>
        <p:spPr bwMode="auto">
          <a:xfrm>
            <a:off x="4042509" y="3241534"/>
            <a:ext cx="3206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a:latin typeface="+mn-ea"/>
                <a:ea typeface="+mn-ea"/>
              </a:rPr>
              <a:t>导叶关闭的速度为 </a:t>
            </a:r>
          </a:p>
        </p:txBody>
      </p:sp>
      <p:graphicFrame>
        <p:nvGraphicFramePr>
          <p:cNvPr id="10" name="Object 10"/>
          <p:cNvGraphicFramePr>
            <a:graphicFrameLocks noChangeAspect="1"/>
          </p:cNvGraphicFramePr>
          <p:nvPr/>
        </p:nvGraphicFramePr>
        <p:xfrm>
          <a:off x="2782888" y="4077073"/>
          <a:ext cx="2427623" cy="1287835"/>
        </p:xfrm>
        <a:graphic>
          <a:graphicData uri="http://schemas.openxmlformats.org/presentationml/2006/ole">
            <mc:AlternateContent xmlns:mc="http://schemas.openxmlformats.org/markup-compatibility/2006">
              <mc:Choice xmlns:v="urn:schemas-microsoft-com:vml" Requires="v">
                <p:oleObj spid="_x0000_s341235" name="Equation" r:id="rId9" imgW="1079032" imgH="571252" progId="Equation.DSMT4">
                  <p:embed/>
                </p:oleObj>
              </mc:Choice>
              <mc:Fallback>
                <p:oleObj name="Equation" r:id="rId9" imgW="1079032" imgH="571252" progId="Equation.DSMT4">
                  <p:embed/>
                  <p:pic>
                    <p:nvPicPr>
                      <p:cNvPr id="1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888" y="4077073"/>
                        <a:ext cx="2427623" cy="1287835"/>
                      </a:xfrm>
                      <a:prstGeom prst="rect">
                        <a:avLst/>
                      </a:prstGeom>
                      <a:noFill/>
                      <a:ln>
                        <a:noFill/>
                      </a:ln>
                    </p:spPr>
                  </p:pic>
                </p:oleObj>
              </mc:Fallback>
            </mc:AlternateContent>
          </a:graphicData>
        </a:graphic>
      </p:graphicFrame>
      <p:graphicFrame>
        <p:nvGraphicFramePr>
          <p:cNvPr id="11" name="Object 12"/>
          <p:cNvGraphicFramePr>
            <a:graphicFrameLocks noChangeAspect="1"/>
          </p:cNvGraphicFramePr>
          <p:nvPr/>
        </p:nvGraphicFramePr>
        <p:xfrm>
          <a:off x="6167438" y="4434636"/>
          <a:ext cx="2592858" cy="893363"/>
        </p:xfrm>
        <a:graphic>
          <a:graphicData uri="http://schemas.openxmlformats.org/presentationml/2006/ole">
            <mc:AlternateContent xmlns:mc="http://schemas.openxmlformats.org/markup-compatibility/2006">
              <mc:Choice xmlns:v="urn:schemas-microsoft-com:vml" Requires="v">
                <p:oleObj spid="_x0000_s341236" name="Equation" r:id="rId11" imgW="1129810" imgH="393529" progId="Equation.DSMT4">
                  <p:embed/>
                </p:oleObj>
              </mc:Choice>
              <mc:Fallback>
                <p:oleObj name="Equation" r:id="rId11" imgW="1129810" imgH="393529" progId="Equation.DSMT4">
                  <p:embed/>
                  <p:pic>
                    <p:nvPicPr>
                      <p:cNvPr id="11"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67438" y="4434636"/>
                        <a:ext cx="2592858" cy="893363"/>
                      </a:xfrm>
                      <a:prstGeom prst="rect">
                        <a:avLst/>
                      </a:prstGeom>
                      <a:noFill/>
                      <a:ln>
                        <a:noFill/>
                      </a:ln>
                    </p:spPr>
                  </p:pic>
                </p:oleObj>
              </mc:Fallback>
            </mc:AlternateContent>
          </a:graphicData>
        </a:graphic>
      </p:graphicFrame>
      <p:graphicFrame>
        <p:nvGraphicFramePr>
          <p:cNvPr id="12" name="Object 14"/>
          <p:cNvGraphicFramePr>
            <a:graphicFrameLocks noChangeAspect="1"/>
          </p:cNvGraphicFramePr>
          <p:nvPr/>
        </p:nvGraphicFramePr>
        <p:xfrm>
          <a:off x="2855641" y="5558633"/>
          <a:ext cx="1791100" cy="1038719"/>
        </p:xfrm>
        <a:graphic>
          <a:graphicData uri="http://schemas.openxmlformats.org/presentationml/2006/ole">
            <mc:AlternateContent xmlns:mc="http://schemas.openxmlformats.org/markup-compatibility/2006">
              <mc:Choice xmlns:v="urn:schemas-microsoft-com:vml" Requires="v">
                <p:oleObj spid="_x0000_s341237" name="Equation" r:id="rId13" imgW="774364" imgH="444307" progId="Equation.DSMT4">
                  <p:embed/>
                </p:oleObj>
              </mc:Choice>
              <mc:Fallback>
                <p:oleObj name="Equation" r:id="rId13" imgW="774364" imgH="444307" progId="Equation.DSMT4">
                  <p:embed/>
                  <p:pic>
                    <p:nvPicPr>
                      <p:cNvPr id="12"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5641" y="5558633"/>
                        <a:ext cx="1791100" cy="1038719"/>
                      </a:xfrm>
                      <a:prstGeom prst="rect">
                        <a:avLst/>
                      </a:prstGeom>
                      <a:noFill/>
                      <a:ln>
                        <a:noFill/>
                      </a:ln>
                    </p:spPr>
                  </p:pic>
                </p:oleObj>
              </mc:Fallback>
            </mc:AlternateContent>
          </a:graphicData>
        </a:graphic>
      </p:graphicFrame>
      <p:graphicFrame>
        <p:nvGraphicFramePr>
          <p:cNvPr id="13" name="Object 16"/>
          <p:cNvGraphicFramePr>
            <a:graphicFrameLocks noChangeAspect="1"/>
          </p:cNvGraphicFramePr>
          <p:nvPr/>
        </p:nvGraphicFramePr>
        <p:xfrm>
          <a:off x="5519938" y="5593187"/>
          <a:ext cx="3026413" cy="976680"/>
        </p:xfrm>
        <a:graphic>
          <a:graphicData uri="http://schemas.openxmlformats.org/presentationml/2006/ole">
            <mc:AlternateContent xmlns:mc="http://schemas.openxmlformats.org/markup-compatibility/2006">
              <mc:Choice xmlns:v="urn:schemas-microsoft-com:vml" Requires="v">
                <p:oleObj spid="_x0000_s341238" name="Equation" r:id="rId15" imgW="1205977" imgH="393529" progId="Equation.DSMT4">
                  <p:embed/>
                </p:oleObj>
              </mc:Choice>
              <mc:Fallback>
                <p:oleObj name="Equation" r:id="rId15" imgW="1205977" imgH="393529" progId="Equation.DSMT4">
                  <p:embed/>
                  <p:pic>
                    <p:nvPicPr>
                      <p:cNvPr id="13"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19938" y="5593187"/>
                        <a:ext cx="3026413" cy="97668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033418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电气液压</a:t>
            </a:r>
            <a:r>
              <a:rPr lang="en-US" altLang="zh-CN" spc="0" dirty="0"/>
              <a:t>(PID)</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sp>
        <p:nvSpPr>
          <p:cNvPr id="5" name="Rectangle 4"/>
          <p:cNvSpPr>
            <a:spLocks noChangeArrowheads="1"/>
          </p:cNvSpPr>
          <p:nvPr/>
        </p:nvSpPr>
        <p:spPr bwMode="auto">
          <a:xfrm>
            <a:off x="1307182" y="1314185"/>
            <a:ext cx="87135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latin typeface="+mn-ea"/>
                <a:ea typeface="+mn-ea"/>
              </a:rPr>
              <a:t>取频率变化</a:t>
            </a:r>
            <a:r>
              <a:rPr lang="en-US" altLang="zh-CN" sz="2400" dirty="0">
                <a:latin typeface="+mn-ea"/>
                <a:ea typeface="+mn-ea"/>
              </a:rPr>
              <a:t>100%</a:t>
            </a:r>
            <a:r>
              <a:rPr lang="zh-CN" altLang="en-US" sz="2400" dirty="0">
                <a:latin typeface="+mn-ea"/>
                <a:ea typeface="+mn-ea"/>
              </a:rPr>
              <a:t>额定频率    时的输出电压      为基准值 </a:t>
            </a:r>
          </a:p>
        </p:txBody>
      </p:sp>
      <p:graphicFrame>
        <p:nvGraphicFramePr>
          <p:cNvPr id="6" name="Object 7"/>
          <p:cNvGraphicFramePr>
            <a:graphicFrameLocks noChangeAspect="1"/>
          </p:cNvGraphicFramePr>
          <p:nvPr/>
        </p:nvGraphicFramePr>
        <p:xfrm>
          <a:off x="7680176" y="1284709"/>
          <a:ext cx="583024" cy="583024"/>
        </p:xfrm>
        <a:graphic>
          <a:graphicData uri="http://schemas.openxmlformats.org/presentationml/2006/ole">
            <mc:AlternateContent xmlns:mc="http://schemas.openxmlformats.org/markup-compatibility/2006">
              <mc:Choice xmlns:v="urn:schemas-microsoft-com:vml" Requires="v">
                <p:oleObj spid="_x0000_s344102" name="Equation" r:id="rId3" imgW="241195" imgH="241195" progId="Equation.DSMT4">
                  <p:embed/>
                </p:oleObj>
              </mc:Choice>
              <mc:Fallback>
                <p:oleObj name="Equation" r:id="rId3" imgW="241195" imgH="241195" progId="Equation.DSMT4">
                  <p:embed/>
                  <p:pic>
                    <p:nvPicPr>
                      <p:cNvPr id="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0176" y="1284709"/>
                        <a:ext cx="583024" cy="583024"/>
                      </a:xfrm>
                      <a:prstGeom prst="rect">
                        <a:avLst/>
                      </a:prstGeom>
                      <a:noFill/>
                      <a:ln>
                        <a:noFill/>
                      </a:ln>
                    </p:spPr>
                  </p:pic>
                </p:oleObj>
              </mc:Fallback>
            </mc:AlternateContent>
          </a:graphicData>
        </a:graphic>
      </p:graphicFrame>
      <p:graphicFrame>
        <p:nvGraphicFramePr>
          <p:cNvPr id="7" name="Object 9"/>
          <p:cNvGraphicFramePr>
            <a:graphicFrameLocks noChangeAspect="1"/>
          </p:cNvGraphicFramePr>
          <p:nvPr/>
        </p:nvGraphicFramePr>
        <p:xfrm>
          <a:off x="3863752" y="1867734"/>
          <a:ext cx="2376264" cy="1201227"/>
        </p:xfrm>
        <a:graphic>
          <a:graphicData uri="http://schemas.openxmlformats.org/presentationml/2006/ole">
            <mc:AlternateContent xmlns:mc="http://schemas.openxmlformats.org/markup-compatibility/2006">
              <mc:Choice xmlns:v="urn:schemas-microsoft-com:vml" Requires="v">
                <p:oleObj spid="_x0000_s344103" name="Equation" r:id="rId5" imgW="927100" imgH="469900" progId="Equation.DSMT4">
                  <p:embed/>
                </p:oleObj>
              </mc:Choice>
              <mc:Fallback>
                <p:oleObj name="Equation" r:id="rId5" imgW="927100" imgH="469900" progId="Equation.DSMT4">
                  <p:embed/>
                  <p:pic>
                    <p:nvPicPr>
                      <p:cNvPr id="7"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752" y="1867734"/>
                        <a:ext cx="2376264" cy="1201227"/>
                      </a:xfrm>
                      <a:prstGeom prst="rect">
                        <a:avLst/>
                      </a:prstGeom>
                      <a:noFill/>
                      <a:ln>
                        <a:noFill/>
                      </a:ln>
                    </p:spPr>
                  </p:pic>
                </p:oleObj>
              </mc:Fallback>
            </mc:AlternateContent>
          </a:graphicData>
        </a:graphic>
      </p:graphicFrame>
      <p:sp>
        <p:nvSpPr>
          <p:cNvPr id="9" name="Rectangle 12"/>
          <p:cNvSpPr>
            <a:spLocks noChangeArrowheads="1"/>
          </p:cNvSpPr>
          <p:nvPr/>
        </p:nvSpPr>
        <p:spPr bwMode="auto">
          <a:xfrm>
            <a:off x="1415480" y="3207475"/>
            <a:ext cx="76326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latin typeface="+mn-ea"/>
                <a:ea typeface="+mn-ea"/>
              </a:rPr>
              <a:t>上式为测频回路的动态方程</a:t>
            </a:r>
          </a:p>
          <a:p>
            <a:pPr eaLnBrk="1" hangingPunct="1">
              <a:spcBef>
                <a:spcPct val="0"/>
              </a:spcBef>
              <a:buClrTx/>
              <a:buFontTx/>
              <a:buNone/>
            </a:pPr>
            <a:r>
              <a:rPr lang="zh-CN" altLang="en-US" sz="2400" dirty="0">
                <a:latin typeface="+mn-ea"/>
                <a:ea typeface="+mn-ea"/>
              </a:rPr>
              <a:t>该环节的传递函数为： </a:t>
            </a:r>
          </a:p>
        </p:txBody>
      </p:sp>
      <p:graphicFrame>
        <p:nvGraphicFramePr>
          <p:cNvPr id="10" name="Object 13"/>
          <p:cNvGraphicFramePr>
            <a:graphicFrameLocks noChangeAspect="1"/>
          </p:cNvGraphicFramePr>
          <p:nvPr/>
        </p:nvGraphicFramePr>
        <p:xfrm>
          <a:off x="3647728" y="4153303"/>
          <a:ext cx="1943422" cy="1451569"/>
        </p:xfrm>
        <a:graphic>
          <a:graphicData uri="http://schemas.openxmlformats.org/presentationml/2006/ole">
            <mc:AlternateContent xmlns:mc="http://schemas.openxmlformats.org/markup-compatibility/2006">
              <mc:Choice xmlns:v="urn:schemas-microsoft-com:vml" Requires="v">
                <p:oleObj spid="_x0000_s344104" name="Equation" r:id="rId7" imgW="596641" imgH="444307" progId="Equation.DSMT4">
                  <p:embed/>
                </p:oleObj>
              </mc:Choice>
              <mc:Fallback>
                <p:oleObj name="Equation" r:id="rId7" imgW="596641" imgH="444307" progId="Equation.DSMT4">
                  <p:embed/>
                  <p:pic>
                    <p:nvPicPr>
                      <p:cNvPr id="1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7728" y="4153303"/>
                        <a:ext cx="1943422" cy="1451569"/>
                      </a:xfrm>
                      <a:prstGeom prst="rect">
                        <a:avLst/>
                      </a:prstGeom>
                      <a:noFill/>
                      <a:ln>
                        <a:noFill/>
                      </a:ln>
                    </p:spPr>
                  </p:pic>
                </p:oleObj>
              </mc:Fallback>
            </mc:AlternateContent>
          </a:graphicData>
        </a:graphic>
      </p:graphicFrame>
      <p:graphicFrame>
        <p:nvGraphicFramePr>
          <p:cNvPr id="11" name="Object 15"/>
          <p:cNvGraphicFramePr>
            <a:graphicFrameLocks noChangeAspect="1"/>
          </p:cNvGraphicFramePr>
          <p:nvPr/>
        </p:nvGraphicFramePr>
        <p:xfrm>
          <a:off x="2855641" y="5731670"/>
          <a:ext cx="5215257" cy="793675"/>
        </p:xfrm>
        <a:graphic>
          <a:graphicData uri="http://schemas.openxmlformats.org/presentationml/2006/ole">
            <mc:AlternateContent xmlns:mc="http://schemas.openxmlformats.org/markup-compatibility/2006">
              <mc:Choice xmlns:v="urn:schemas-microsoft-com:vml" Requires="v">
                <p:oleObj spid="_x0000_s344105" name="Equation" r:id="rId9" imgW="1562100" imgH="241300" progId="Equation.DSMT4">
                  <p:embed/>
                </p:oleObj>
              </mc:Choice>
              <mc:Fallback>
                <p:oleObj name="Equation" r:id="rId9" imgW="1562100" imgH="241300" progId="Equation.DSMT4">
                  <p:embed/>
                  <p:pic>
                    <p:nvPicPr>
                      <p:cNvPr id="11"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5641" y="5731670"/>
                        <a:ext cx="5215257" cy="793675"/>
                      </a:xfrm>
                      <a:prstGeom prst="rect">
                        <a:avLst/>
                      </a:prstGeom>
                      <a:noFill/>
                      <a:ln>
                        <a:noFill/>
                      </a:ln>
                    </p:spPr>
                  </p:pic>
                </p:oleObj>
              </mc:Fallback>
            </mc:AlternateContent>
          </a:graphicData>
        </a:graphic>
      </p:graphicFrame>
      <p:sp>
        <p:nvSpPr>
          <p:cNvPr id="12" name="Rectangle 17"/>
          <p:cNvSpPr>
            <a:spLocks noChangeArrowheads="1"/>
          </p:cNvSpPr>
          <p:nvPr/>
        </p:nvSpPr>
        <p:spPr bwMode="auto">
          <a:xfrm>
            <a:off x="7176120" y="3699246"/>
            <a:ext cx="3168352" cy="946150"/>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与飞摆测频时的传递函数完全相同 </a:t>
            </a:r>
          </a:p>
        </p:txBody>
      </p:sp>
      <p:graphicFrame>
        <p:nvGraphicFramePr>
          <p:cNvPr id="3" name="对象 2"/>
          <p:cNvGraphicFramePr>
            <a:graphicFrameLocks noChangeAspect="1"/>
          </p:cNvGraphicFramePr>
          <p:nvPr/>
        </p:nvGraphicFramePr>
        <p:xfrm>
          <a:off x="5447928" y="1301245"/>
          <a:ext cx="432048" cy="583024"/>
        </p:xfrm>
        <a:graphic>
          <a:graphicData uri="http://schemas.openxmlformats.org/presentationml/2006/ole">
            <mc:AlternateContent xmlns:mc="http://schemas.openxmlformats.org/markup-compatibility/2006">
              <mc:Choice xmlns:v="urn:schemas-microsoft-com:vml" Requires="v">
                <p:oleObj spid="_x0000_s344106" name="Equation" r:id="rId11" imgW="164885" imgH="215619" progId="Equation.DSMT4">
                  <p:embed/>
                </p:oleObj>
              </mc:Choice>
              <mc:Fallback>
                <p:oleObj name="Equation" r:id="rId11" imgW="164885" imgH="215619" progId="Equation.DSMT4">
                  <p:embed/>
                  <p:pic>
                    <p:nvPicPr>
                      <p:cNvPr id="3"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47928" y="1301245"/>
                        <a:ext cx="432048" cy="583024"/>
                      </a:xfrm>
                      <a:prstGeom prst="rect">
                        <a:avLst/>
                      </a:prstGeom>
                      <a:noFill/>
                      <a:ln>
                        <a:noFill/>
                      </a:ln>
                    </p:spPr>
                  </p:pic>
                </p:oleObj>
              </mc:Fallback>
            </mc:AlternateContent>
          </a:graphicData>
        </a:graphic>
      </p:graphicFrame>
      <p:graphicFrame>
        <p:nvGraphicFramePr>
          <p:cNvPr id="13" name="对象 12"/>
          <p:cNvGraphicFramePr>
            <a:graphicFrameLocks noChangeAspect="1"/>
          </p:cNvGraphicFramePr>
          <p:nvPr/>
        </p:nvGraphicFramePr>
        <p:xfrm>
          <a:off x="7176120" y="4645396"/>
          <a:ext cx="3168352" cy="811212"/>
        </p:xfrm>
        <a:graphic>
          <a:graphicData uri="http://schemas.openxmlformats.org/presentationml/2006/ole">
            <mc:AlternateContent xmlns:mc="http://schemas.openxmlformats.org/markup-compatibility/2006">
              <mc:Choice xmlns:v="urn:schemas-microsoft-com:vml" Requires="v">
                <p:oleObj spid="_x0000_s344107" name="Equation" r:id="rId13" imgW="889000" imgH="228600" progId="Equation.DSMT4">
                  <p:embed/>
                </p:oleObj>
              </mc:Choice>
              <mc:Fallback>
                <p:oleObj name="Equation" r:id="rId13" imgW="889000" imgH="228600" progId="Equation.DSMT4">
                  <p:embed/>
                  <p:pic>
                    <p:nvPicPr>
                      <p:cNvPr id="13" name="对象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76120" y="4645396"/>
                        <a:ext cx="3168352" cy="811212"/>
                      </a:xfrm>
                      <a:prstGeom prst="rect">
                        <a:avLst/>
                      </a:prstGeom>
                      <a:solidFill>
                        <a:srgbClr val="00FFFF"/>
                      </a:solidFill>
                      <a:ln>
                        <a:noFill/>
                      </a:ln>
                    </p:spPr>
                  </p:pic>
                </p:oleObj>
              </mc:Fallback>
            </mc:AlternateContent>
          </a:graphicData>
        </a:graphic>
      </p:graphicFrame>
    </p:spTree>
    <p:extLst>
      <p:ext uri="{BB962C8B-B14F-4D97-AF65-F5344CB8AC3E}">
        <p14:creationId xmlns:p14="http://schemas.microsoft.com/office/powerpoint/2010/main" val="12011969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调速器方程求解</a:t>
            </a:r>
          </a:p>
        </p:txBody>
      </p:sp>
      <p:sp>
        <p:nvSpPr>
          <p:cNvPr id="4" name="文本占位符 3"/>
          <p:cNvSpPr>
            <a:spLocks noGrp="1"/>
          </p:cNvSpPr>
          <p:nvPr>
            <p:ph type="body" sz="quarter" idx="12"/>
          </p:nvPr>
        </p:nvSpPr>
        <p:spPr/>
        <p:txBody>
          <a:bodyPr>
            <a:normAutofit fontScale="92500" lnSpcReduction="10000"/>
          </a:bodyPr>
          <a:lstStyle/>
          <a:p>
            <a:r>
              <a:rPr lang="en-US" altLang="zh-CN" dirty="0"/>
              <a:t>6</a:t>
            </a:r>
            <a:endParaRPr lang="zh-CN" altLang="en-US" dirty="0"/>
          </a:p>
        </p:txBody>
      </p:sp>
      <p:graphicFrame>
        <p:nvGraphicFramePr>
          <p:cNvPr id="5" name="Object 2"/>
          <p:cNvGraphicFramePr>
            <a:graphicFrameLocks noChangeAspect="1"/>
          </p:cNvGraphicFramePr>
          <p:nvPr/>
        </p:nvGraphicFramePr>
        <p:xfrm>
          <a:off x="1623854" y="2204865"/>
          <a:ext cx="8951799" cy="1749449"/>
        </p:xfrm>
        <a:graphic>
          <a:graphicData uri="http://schemas.openxmlformats.org/presentationml/2006/ole">
            <mc:AlternateContent xmlns:mc="http://schemas.openxmlformats.org/markup-compatibility/2006">
              <mc:Choice xmlns:v="urn:schemas-microsoft-com:vml" Requires="v">
                <p:oleObj spid="_x0000_s342052" name="Equation" r:id="rId3" imgW="4673600" imgH="914400" progId="Equation.DSMT4">
                  <p:embed/>
                </p:oleObj>
              </mc:Choice>
              <mc:Fallback>
                <p:oleObj name="Equation" r:id="rId3" imgW="4673600" imgH="914400"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3854" y="2204865"/>
                        <a:ext cx="8951799" cy="1749449"/>
                      </a:xfrm>
                      <a:prstGeom prst="rect">
                        <a:avLst/>
                      </a:prstGeom>
                      <a:noFill/>
                      <a:ln>
                        <a:noFill/>
                      </a:ln>
                    </p:spPr>
                  </p:pic>
                </p:oleObj>
              </mc:Fallback>
            </mc:AlternateContent>
          </a:graphicData>
        </a:graphic>
      </p:graphicFrame>
      <p:sp>
        <p:nvSpPr>
          <p:cNvPr id="6" name="Rectangle 4"/>
          <p:cNvSpPr>
            <a:spLocks noChangeArrowheads="1"/>
          </p:cNvSpPr>
          <p:nvPr/>
        </p:nvSpPr>
        <p:spPr bwMode="auto">
          <a:xfrm>
            <a:off x="2208213" y="4710088"/>
            <a:ext cx="73453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a:latin typeface="+mn-ea"/>
                <a:ea typeface="+mn-ea"/>
              </a:rPr>
              <a:t>方程中有下标“</a:t>
            </a:r>
            <a:r>
              <a:rPr lang="en-US" altLang="zh-CN" sz="2800">
                <a:latin typeface="+mn-ea"/>
                <a:ea typeface="+mn-ea"/>
              </a:rPr>
              <a:t>0”</a:t>
            </a:r>
            <a:r>
              <a:rPr lang="zh-CN" altLang="en-US" sz="2800">
                <a:latin typeface="+mn-ea"/>
                <a:ea typeface="+mn-ea"/>
              </a:rPr>
              <a:t>表示</a:t>
            </a:r>
            <a:r>
              <a:rPr lang="en-US" altLang="zh-CN" sz="2800">
                <a:latin typeface="+mn-ea"/>
                <a:ea typeface="+mn-ea"/>
              </a:rPr>
              <a:t>t</a:t>
            </a:r>
            <a:r>
              <a:rPr lang="en-US" altLang="zh-CN" sz="2800" baseline="-25000">
                <a:latin typeface="+mn-ea"/>
                <a:ea typeface="+mn-ea"/>
              </a:rPr>
              <a:t>0</a:t>
            </a:r>
            <a:r>
              <a:rPr lang="zh-CN" altLang="en-US" sz="2800">
                <a:latin typeface="+mn-ea"/>
                <a:ea typeface="+mn-ea"/>
              </a:rPr>
              <a:t>时刻的值。</a:t>
            </a:r>
          </a:p>
        </p:txBody>
      </p:sp>
    </p:spTree>
    <p:extLst>
      <p:ext uri="{BB962C8B-B14F-4D97-AF65-F5344CB8AC3E}">
        <p14:creationId xmlns:p14="http://schemas.microsoft.com/office/powerpoint/2010/main" val="178437823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线性系统小波动状态空间法</a:t>
            </a:r>
          </a:p>
        </p:txBody>
      </p:sp>
      <p:sp>
        <p:nvSpPr>
          <p:cNvPr id="4" name="内容占位符 3">
            <a:extLst>
              <a:ext uri="{FF2B5EF4-FFF2-40B4-BE49-F238E27FC236}">
                <a16:creationId xmlns:a16="http://schemas.microsoft.com/office/drawing/2014/main" id="{430F9861-E273-48A5-95F4-DF69D99D84D0}"/>
              </a:ext>
            </a:extLst>
          </p:cNvPr>
          <p:cNvSpPr>
            <a:spLocks noGrp="1"/>
          </p:cNvSpPr>
          <p:nvPr>
            <p:ph sz="quarter" idx="13"/>
          </p:nvPr>
        </p:nvSpPr>
        <p:spPr/>
        <p:txBody>
          <a:bodyPr>
            <a:normAutofit fontScale="92500" lnSpcReduction="10000"/>
          </a:bodyPr>
          <a:lstStyle/>
          <a:p>
            <a:r>
              <a:rPr lang="zh-CN" altLang="en-US" dirty="0"/>
              <a:t> 状态方程基本概念及定义 </a:t>
            </a:r>
          </a:p>
        </p:txBody>
      </p:sp>
      <p:sp>
        <p:nvSpPr>
          <p:cNvPr id="5"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sp>
        <p:nvSpPr>
          <p:cNvPr id="6" name="流程图: 可选过程 30">
            <a:extLst>
              <a:ext uri="{FF2B5EF4-FFF2-40B4-BE49-F238E27FC236}">
                <a16:creationId xmlns:a16="http://schemas.microsoft.com/office/drawing/2014/main" id="{60A20060-ACD0-4400-B170-5DE393CC88AF}"/>
              </a:ext>
            </a:extLst>
          </p:cNvPr>
          <p:cNvSpPr>
            <a:spLocks noChangeArrowheads="1"/>
          </p:cNvSpPr>
          <p:nvPr/>
        </p:nvSpPr>
        <p:spPr bwMode="auto">
          <a:xfrm>
            <a:off x="1271464" y="1924279"/>
            <a:ext cx="9649072" cy="4032448"/>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sz="2400" b="1" dirty="0">
                <a:solidFill>
                  <a:schemeClr val="tx1"/>
                </a:solidFill>
                <a:latin typeface="微软雅黑" charset="0"/>
                <a:ea typeface="微软雅黑" charset="0"/>
                <a:sym typeface="微软雅黑" charset="0"/>
              </a:rPr>
              <a:t>状态空间方法的核心是把相互关系复杂的系统都归结为</a:t>
            </a:r>
            <a:r>
              <a:rPr lang="zh-CN" altLang="en-US" sz="2400" b="1" dirty="0">
                <a:solidFill>
                  <a:srgbClr val="FF0000"/>
                </a:solidFill>
                <a:latin typeface="微软雅黑" charset="0"/>
                <a:ea typeface="微软雅黑" charset="0"/>
                <a:sym typeface="微软雅黑" charset="0"/>
              </a:rPr>
              <a:t>一阶微分方程组</a:t>
            </a:r>
            <a:r>
              <a:rPr lang="zh-CN" altLang="en-US" sz="2400" b="1" dirty="0">
                <a:solidFill>
                  <a:schemeClr val="tx1"/>
                </a:solidFill>
                <a:latin typeface="微软雅黑" charset="0"/>
                <a:ea typeface="微软雅黑" charset="0"/>
                <a:sym typeface="微软雅黑" charset="0"/>
              </a:rPr>
              <a:t>，利用向量及矩阵记号，简单而直观地用一阶微分矩阵方程来描述系统的特性</a:t>
            </a:r>
          </a:p>
          <a:p>
            <a:pPr algn="just">
              <a:lnSpc>
                <a:spcPct val="150000"/>
              </a:lnSpc>
              <a:buSzPct val="120000"/>
              <a:buBlip>
                <a:blip r:embed="rId2"/>
              </a:buBlip>
            </a:pPr>
            <a:r>
              <a:rPr lang="zh-CN" altLang="en-US" sz="2400" b="1" dirty="0">
                <a:solidFill>
                  <a:schemeClr val="tx1"/>
                </a:solidFill>
                <a:latin typeface="微软雅黑" charset="0"/>
                <a:ea typeface="微软雅黑" charset="0"/>
                <a:sym typeface="微软雅黑" charset="0"/>
              </a:rPr>
              <a:t>系统采用矩阵方程来描述，其数学表达式不随系统状态量的增加、输入量和输出量的增加而增加其复杂性。还可较方便地用计算机加以求解</a:t>
            </a:r>
          </a:p>
        </p:txBody>
      </p:sp>
    </p:spTree>
    <p:extLst>
      <p:ext uri="{BB962C8B-B14F-4D97-AF65-F5344CB8AC3E}">
        <p14:creationId xmlns:p14="http://schemas.microsoft.com/office/powerpoint/2010/main" val="323358750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线性系统小波动状态空间法</a:t>
            </a:r>
          </a:p>
        </p:txBody>
      </p:sp>
      <p:sp>
        <p:nvSpPr>
          <p:cNvPr id="8"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1182896"/>
            <a:ext cx="6408886" cy="2030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3"/>
          <p:cNvGraphicFramePr>
            <a:graphicFrameLocks noChangeAspect="1"/>
          </p:cNvGraphicFramePr>
          <p:nvPr/>
        </p:nvGraphicFramePr>
        <p:xfrm>
          <a:off x="3143822" y="3283120"/>
          <a:ext cx="4320331" cy="1658048"/>
        </p:xfrm>
        <a:graphic>
          <a:graphicData uri="http://schemas.openxmlformats.org/presentationml/2006/ole">
            <mc:AlternateContent xmlns:mc="http://schemas.openxmlformats.org/markup-compatibility/2006">
              <mc:Choice xmlns:v="urn:schemas-microsoft-com:vml" Requires="v">
                <p:oleObj spid="_x0000_s277580" name="Equation" r:id="rId4" imgW="2005729" imgH="774364" progId="Equation.DSMT4">
                  <p:embed/>
                </p:oleObj>
              </mc:Choice>
              <mc:Fallback>
                <p:oleObj name="Equation" r:id="rId4" imgW="2005729" imgH="774364" progId="Equation.DSMT4">
                  <p:embed/>
                  <p:pic>
                    <p:nvPicPr>
                      <p:cNvPr id="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822" y="3283120"/>
                        <a:ext cx="4320331" cy="1658048"/>
                      </a:xfrm>
                      <a:prstGeom prst="rect">
                        <a:avLst/>
                      </a:prstGeom>
                      <a:noFill/>
                      <a:ln>
                        <a:noFill/>
                      </a:ln>
                    </p:spPr>
                  </p:pic>
                </p:oleObj>
              </mc:Fallback>
            </mc:AlternateContent>
          </a:graphicData>
        </a:graphic>
      </p:graphicFrame>
      <p:graphicFrame>
        <p:nvGraphicFramePr>
          <p:cNvPr id="7" name="Object 5"/>
          <p:cNvGraphicFramePr>
            <a:graphicFrameLocks noChangeAspect="1"/>
          </p:cNvGraphicFramePr>
          <p:nvPr/>
        </p:nvGraphicFramePr>
        <p:xfrm>
          <a:off x="3143500" y="5016284"/>
          <a:ext cx="5256757" cy="1677930"/>
        </p:xfrm>
        <a:graphic>
          <a:graphicData uri="http://schemas.openxmlformats.org/presentationml/2006/ole">
            <mc:AlternateContent xmlns:mc="http://schemas.openxmlformats.org/markup-compatibility/2006">
              <mc:Choice xmlns:v="urn:schemas-microsoft-com:vml" Requires="v">
                <p:oleObj spid="_x0000_s277581" name="Equation" r:id="rId6" imgW="2476500" imgH="787400" progId="Equation.DSMT4">
                  <p:embed/>
                </p:oleObj>
              </mc:Choice>
              <mc:Fallback>
                <p:oleObj name="Equation" r:id="rId6" imgW="2476500" imgH="787400" progId="Equation.DSMT4">
                  <p:embed/>
                  <p:pic>
                    <p:nvPicPr>
                      <p:cNvPr id="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3500" y="5016284"/>
                        <a:ext cx="5256757" cy="167793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6619810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线性系统小波动状态空间法</a:t>
            </a:r>
          </a:p>
        </p:txBody>
      </p:sp>
      <p:sp>
        <p:nvSpPr>
          <p:cNvPr id="12"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5" name="Object 2"/>
          <p:cNvGraphicFramePr>
            <a:graphicFrameLocks noChangeAspect="1"/>
          </p:cNvGraphicFramePr>
          <p:nvPr/>
        </p:nvGraphicFramePr>
        <p:xfrm>
          <a:off x="2854896" y="1272872"/>
          <a:ext cx="5401344" cy="1724081"/>
        </p:xfrm>
        <a:graphic>
          <a:graphicData uri="http://schemas.openxmlformats.org/presentationml/2006/ole">
            <mc:AlternateContent xmlns:mc="http://schemas.openxmlformats.org/markup-compatibility/2006">
              <mc:Choice xmlns:v="urn:schemas-microsoft-com:vml" Requires="v">
                <p:oleObj spid="_x0000_s278752" name="Equation" r:id="rId3" imgW="2476500" imgH="787400" progId="Equation.DSMT4">
                  <p:embed/>
                </p:oleObj>
              </mc:Choice>
              <mc:Fallback>
                <p:oleObj name="Equation" r:id="rId3" imgW="2476500" imgH="787400"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4896" y="1272872"/>
                        <a:ext cx="5401344" cy="1724081"/>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nvGraphicFramePr>
        <p:xfrm>
          <a:off x="2855914" y="3160030"/>
          <a:ext cx="2074466" cy="557003"/>
        </p:xfrm>
        <a:graphic>
          <a:graphicData uri="http://schemas.openxmlformats.org/presentationml/2006/ole">
            <mc:AlternateContent xmlns:mc="http://schemas.openxmlformats.org/markup-compatibility/2006">
              <mc:Choice xmlns:v="urn:schemas-microsoft-com:vml" Requires="v">
                <p:oleObj spid="_x0000_s278753" name="Equation" r:id="rId5" imgW="1028700" imgH="279400" progId="Equation.DSMT4">
                  <p:embed/>
                </p:oleObj>
              </mc:Choice>
              <mc:Fallback>
                <p:oleObj name="Equation" r:id="rId5" imgW="1028700" imgH="279400" progId="Equation.DSMT4">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4" y="3160030"/>
                        <a:ext cx="2074466" cy="557003"/>
                      </a:xfrm>
                      <a:prstGeom prst="rect">
                        <a:avLst/>
                      </a:prstGeom>
                      <a:noFill/>
                      <a:ln>
                        <a:noFill/>
                      </a:ln>
                    </p:spPr>
                  </p:pic>
                </p:oleObj>
              </mc:Fallback>
            </mc:AlternateContent>
          </a:graphicData>
        </a:graphic>
      </p:graphicFrame>
      <p:graphicFrame>
        <p:nvGraphicFramePr>
          <p:cNvPr id="7" name="Object 4"/>
          <p:cNvGraphicFramePr>
            <a:graphicFrameLocks noChangeAspect="1"/>
          </p:cNvGraphicFramePr>
          <p:nvPr/>
        </p:nvGraphicFramePr>
        <p:xfrm>
          <a:off x="6600404" y="3602148"/>
          <a:ext cx="2159893" cy="1699060"/>
        </p:xfrm>
        <a:graphic>
          <a:graphicData uri="http://schemas.openxmlformats.org/presentationml/2006/ole">
            <mc:AlternateContent xmlns:mc="http://schemas.openxmlformats.org/markup-compatibility/2006">
              <mc:Choice xmlns:v="urn:schemas-microsoft-com:vml" Requires="v">
                <p:oleObj spid="_x0000_s278754" name="Equation" r:id="rId7" imgW="1066800" imgH="838200" progId="Equation.DSMT4">
                  <p:embed/>
                </p:oleObj>
              </mc:Choice>
              <mc:Fallback>
                <p:oleObj name="Equation" r:id="rId7" imgW="1066800" imgH="838200" progId="Equation.DSMT4">
                  <p:embed/>
                  <p:pic>
                    <p:nvPicPr>
                      <p:cNvPr id="7"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00404" y="3602148"/>
                        <a:ext cx="2159893" cy="1699060"/>
                      </a:xfrm>
                      <a:prstGeom prst="rect">
                        <a:avLst/>
                      </a:prstGeom>
                      <a:noFill/>
                      <a:ln>
                        <a:noFill/>
                      </a:ln>
                    </p:spPr>
                  </p:pic>
                </p:oleObj>
              </mc:Fallback>
            </mc:AlternateContent>
          </a:graphicData>
        </a:graphic>
      </p:graphicFrame>
      <p:graphicFrame>
        <p:nvGraphicFramePr>
          <p:cNvPr id="8" name="Object 8"/>
          <p:cNvGraphicFramePr>
            <a:graphicFrameLocks noChangeAspect="1"/>
          </p:cNvGraphicFramePr>
          <p:nvPr/>
        </p:nvGraphicFramePr>
        <p:xfrm>
          <a:off x="2855045" y="3922519"/>
          <a:ext cx="1406604" cy="1378689"/>
        </p:xfrm>
        <a:graphic>
          <a:graphicData uri="http://schemas.openxmlformats.org/presentationml/2006/ole">
            <mc:AlternateContent xmlns:mc="http://schemas.openxmlformats.org/markup-compatibility/2006">
              <mc:Choice xmlns:v="urn:schemas-microsoft-com:vml" Requires="v">
                <p:oleObj spid="_x0000_s278755" name="Equation" r:id="rId9" imgW="647419" imgH="634725" progId="Equation.DSMT4">
                  <p:embed/>
                </p:oleObj>
              </mc:Choice>
              <mc:Fallback>
                <p:oleObj name="Equation" r:id="rId9" imgW="647419" imgH="634725" progId="Equation.DSMT4">
                  <p:embed/>
                  <p:pic>
                    <p:nvPicPr>
                      <p:cNvPr id="8"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5045" y="3922519"/>
                        <a:ext cx="1406604" cy="1378689"/>
                      </a:xfrm>
                      <a:prstGeom prst="rect">
                        <a:avLst/>
                      </a:prstGeom>
                      <a:noFill/>
                      <a:ln>
                        <a:noFill/>
                      </a:ln>
                      <a:effectLst/>
                    </p:spPr>
                  </p:pic>
                </p:oleObj>
              </mc:Fallback>
            </mc:AlternateContent>
          </a:graphicData>
        </a:graphic>
      </p:graphicFrame>
      <p:graphicFrame>
        <p:nvGraphicFramePr>
          <p:cNvPr id="9" name="Object 9"/>
          <p:cNvGraphicFramePr>
            <a:graphicFrameLocks noChangeAspect="1"/>
          </p:cNvGraphicFramePr>
          <p:nvPr/>
        </p:nvGraphicFramePr>
        <p:xfrm>
          <a:off x="4728146" y="4460740"/>
          <a:ext cx="1171524" cy="417201"/>
        </p:xfrm>
        <a:graphic>
          <a:graphicData uri="http://schemas.openxmlformats.org/presentationml/2006/ole">
            <mc:AlternateContent xmlns:mc="http://schemas.openxmlformats.org/markup-compatibility/2006">
              <mc:Choice xmlns:v="urn:schemas-microsoft-com:vml" Requires="v">
                <p:oleObj spid="_x0000_s278756" name="Equation" r:id="rId11" imgW="571252" imgH="203112" progId="Equation.DSMT4">
                  <p:embed/>
                </p:oleObj>
              </mc:Choice>
              <mc:Fallback>
                <p:oleObj name="Equation" r:id="rId11" imgW="571252" imgH="203112" progId="Equation.DSMT4">
                  <p:embed/>
                  <p:pic>
                    <p:nvPicPr>
                      <p:cNvPr id="9"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8146" y="4460740"/>
                        <a:ext cx="1171524" cy="417201"/>
                      </a:xfrm>
                      <a:prstGeom prst="rect">
                        <a:avLst/>
                      </a:prstGeom>
                      <a:noFill/>
                      <a:ln>
                        <a:noFill/>
                      </a:ln>
                      <a:effectLst/>
                    </p:spPr>
                  </p:pic>
                </p:oleObj>
              </mc:Fallback>
            </mc:AlternateContent>
          </a:graphicData>
        </a:graphic>
      </p:graphicFrame>
      <p:graphicFrame>
        <p:nvGraphicFramePr>
          <p:cNvPr id="10" name="Object 10"/>
          <p:cNvGraphicFramePr>
            <a:graphicFrameLocks noChangeAspect="1"/>
          </p:cNvGraphicFramePr>
          <p:nvPr/>
        </p:nvGraphicFramePr>
        <p:xfrm>
          <a:off x="3935760" y="5279087"/>
          <a:ext cx="3384377" cy="710640"/>
        </p:xfrm>
        <a:graphic>
          <a:graphicData uri="http://schemas.openxmlformats.org/presentationml/2006/ole">
            <mc:AlternateContent xmlns:mc="http://schemas.openxmlformats.org/markup-compatibility/2006">
              <mc:Choice xmlns:v="urn:schemas-microsoft-com:vml" Requires="v">
                <p:oleObj spid="_x0000_s278757" name="Equation" r:id="rId13" imgW="952087" imgH="203112" progId="Equation.DSMT4">
                  <p:embed/>
                </p:oleObj>
              </mc:Choice>
              <mc:Fallback>
                <p:oleObj name="Equation" r:id="rId13" imgW="952087" imgH="203112" progId="Equation.DSMT4">
                  <p:embed/>
                  <p:pic>
                    <p:nvPicPr>
                      <p:cNvPr id="1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5760" y="5279087"/>
                        <a:ext cx="3384377" cy="710640"/>
                      </a:xfrm>
                      <a:prstGeom prst="rect">
                        <a:avLst/>
                      </a:prstGeom>
                      <a:noFill/>
                      <a:ln>
                        <a:noFill/>
                      </a:ln>
                    </p:spPr>
                  </p:pic>
                </p:oleObj>
              </mc:Fallback>
            </mc:AlternateContent>
          </a:graphicData>
        </a:graphic>
      </p:graphicFrame>
      <p:sp>
        <p:nvSpPr>
          <p:cNvPr id="11" name="Text Box 11"/>
          <p:cNvSpPr txBox="1">
            <a:spLocks noChangeArrowheads="1"/>
          </p:cNvSpPr>
          <p:nvPr/>
        </p:nvSpPr>
        <p:spPr bwMode="auto">
          <a:xfrm>
            <a:off x="4440239" y="6021388"/>
            <a:ext cx="2771775" cy="519112"/>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50000"/>
              </a:spcBef>
              <a:buClrTx/>
              <a:buFontTx/>
              <a:buNone/>
            </a:pPr>
            <a:r>
              <a:rPr lang="zh-CN" altLang="en-US" sz="2800">
                <a:latin typeface="+mn-ea"/>
                <a:ea typeface="+mn-ea"/>
              </a:rPr>
              <a:t>系统状态方程</a:t>
            </a:r>
          </a:p>
        </p:txBody>
      </p:sp>
    </p:spTree>
    <p:extLst>
      <p:ext uri="{BB962C8B-B14F-4D97-AF65-F5344CB8AC3E}">
        <p14:creationId xmlns:p14="http://schemas.microsoft.com/office/powerpoint/2010/main" val="17685979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线性系统小波动状态空间法</a:t>
            </a:r>
          </a:p>
        </p:txBody>
      </p:sp>
      <p:sp>
        <p:nvSpPr>
          <p:cNvPr id="18"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5" name="Object 2"/>
          <p:cNvGraphicFramePr>
            <a:graphicFrameLocks noChangeAspect="1"/>
          </p:cNvGraphicFramePr>
          <p:nvPr/>
        </p:nvGraphicFramePr>
        <p:xfrm>
          <a:off x="3792539" y="1340768"/>
          <a:ext cx="4105275" cy="862012"/>
        </p:xfrm>
        <a:graphic>
          <a:graphicData uri="http://schemas.openxmlformats.org/presentationml/2006/ole">
            <mc:AlternateContent xmlns:mc="http://schemas.openxmlformats.org/markup-compatibility/2006">
              <mc:Choice xmlns:v="urn:schemas-microsoft-com:vml" Requires="v">
                <p:oleObj spid="_x0000_s279813" name="Equation" r:id="rId3" imgW="952087" imgH="203112" progId="Equation.DSMT4">
                  <p:embed/>
                </p:oleObj>
              </mc:Choice>
              <mc:Fallback>
                <p:oleObj name="Equation" r:id="rId3" imgW="952087" imgH="203112"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9" y="1340768"/>
                        <a:ext cx="4105275"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4"/>
          <p:cNvSpPr>
            <a:spLocks noChangeArrowheads="1"/>
          </p:cNvSpPr>
          <p:nvPr/>
        </p:nvSpPr>
        <p:spPr bwMode="auto">
          <a:xfrm>
            <a:off x="3287713" y="2781772"/>
            <a:ext cx="3206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dirty="0">
                <a:latin typeface="+mn-ea"/>
                <a:ea typeface="+mn-ea"/>
              </a:rPr>
              <a:t>—</a:t>
            </a:r>
            <a:r>
              <a:rPr lang="zh-CN" altLang="en-US" sz="2800" dirty="0">
                <a:latin typeface="+mn-ea"/>
                <a:ea typeface="+mn-ea"/>
              </a:rPr>
              <a:t>系统的状态向量 </a:t>
            </a:r>
          </a:p>
        </p:txBody>
      </p:sp>
      <p:sp>
        <p:nvSpPr>
          <p:cNvPr id="7" name="Rectangle 5"/>
          <p:cNvSpPr>
            <a:spLocks noChangeArrowheads="1"/>
          </p:cNvSpPr>
          <p:nvPr/>
        </p:nvSpPr>
        <p:spPr bwMode="auto">
          <a:xfrm>
            <a:off x="3359150" y="3789834"/>
            <a:ext cx="4984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a:latin typeface="+mn-ea"/>
                <a:ea typeface="+mn-ea"/>
              </a:rPr>
              <a:t>－系数矩阵，由系统参数决定 </a:t>
            </a:r>
          </a:p>
        </p:txBody>
      </p:sp>
      <p:sp>
        <p:nvSpPr>
          <p:cNvPr id="8" name="Rectangle 6"/>
          <p:cNvSpPr>
            <a:spLocks noChangeArrowheads="1"/>
          </p:cNvSpPr>
          <p:nvPr/>
        </p:nvSpPr>
        <p:spPr bwMode="auto">
          <a:xfrm>
            <a:off x="3216275" y="4797897"/>
            <a:ext cx="6051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a:latin typeface="+mn-ea"/>
                <a:ea typeface="+mn-ea"/>
              </a:rPr>
              <a:t>－控制或干扰矩阵，由系统参数决定 </a:t>
            </a:r>
          </a:p>
        </p:txBody>
      </p:sp>
      <p:sp>
        <p:nvSpPr>
          <p:cNvPr id="9" name="Rectangle 7"/>
          <p:cNvSpPr>
            <a:spLocks noChangeArrowheads="1"/>
          </p:cNvSpPr>
          <p:nvPr/>
        </p:nvSpPr>
        <p:spPr bwMode="auto">
          <a:xfrm>
            <a:off x="3359150" y="5661497"/>
            <a:ext cx="2139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a:latin typeface="+mn-ea"/>
                <a:ea typeface="+mn-ea"/>
              </a:rPr>
              <a:t>－控制向量 </a:t>
            </a:r>
          </a:p>
        </p:txBody>
      </p:sp>
      <p:graphicFrame>
        <p:nvGraphicFramePr>
          <p:cNvPr id="10" name="Object 8"/>
          <p:cNvGraphicFramePr>
            <a:graphicFrameLocks noChangeAspect="1"/>
          </p:cNvGraphicFramePr>
          <p:nvPr/>
        </p:nvGraphicFramePr>
        <p:xfrm>
          <a:off x="6383338" y="2765872"/>
          <a:ext cx="1501137" cy="591121"/>
        </p:xfrm>
        <a:graphic>
          <a:graphicData uri="http://schemas.openxmlformats.org/presentationml/2006/ole">
            <mc:AlternateContent xmlns:mc="http://schemas.openxmlformats.org/markup-compatibility/2006">
              <mc:Choice xmlns:v="urn:schemas-microsoft-com:vml" Requires="v">
                <p:oleObj spid="_x0000_s279814" name="Equation" r:id="rId5" imgW="583947" imgH="228501" progId="Equation.DSMT4">
                  <p:embed/>
                </p:oleObj>
              </mc:Choice>
              <mc:Fallback>
                <p:oleObj name="Equation" r:id="rId5" imgW="583947" imgH="228501" progId="Equation.DSMT4">
                  <p:embed/>
                  <p:pic>
                    <p:nvPicPr>
                      <p:cNvPr id="1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3338" y="2765872"/>
                        <a:ext cx="1501137" cy="591121"/>
                      </a:xfrm>
                      <a:prstGeom prst="rect">
                        <a:avLst/>
                      </a:prstGeom>
                      <a:noFill/>
                      <a:ln>
                        <a:noFill/>
                      </a:ln>
                    </p:spPr>
                  </p:pic>
                </p:oleObj>
              </mc:Fallback>
            </mc:AlternateContent>
          </a:graphicData>
        </a:graphic>
      </p:graphicFrame>
      <p:sp>
        <p:nvSpPr>
          <p:cNvPr id="11" name="Rectangle 10"/>
          <p:cNvSpPr>
            <a:spLocks noChangeArrowheads="1"/>
          </p:cNvSpPr>
          <p:nvPr/>
        </p:nvSpPr>
        <p:spPr bwMode="auto">
          <a:xfrm>
            <a:off x="7768034" y="2765872"/>
            <a:ext cx="1784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为其分量 </a:t>
            </a:r>
          </a:p>
        </p:txBody>
      </p:sp>
      <p:graphicFrame>
        <p:nvGraphicFramePr>
          <p:cNvPr id="12" name="Object 11"/>
          <p:cNvGraphicFramePr>
            <a:graphicFrameLocks noChangeAspect="1"/>
          </p:cNvGraphicFramePr>
          <p:nvPr/>
        </p:nvGraphicFramePr>
        <p:xfrm>
          <a:off x="2711451" y="2845272"/>
          <a:ext cx="612775" cy="549275"/>
        </p:xfrm>
        <a:graphic>
          <a:graphicData uri="http://schemas.openxmlformats.org/presentationml/2006/ole">
            <mc:AlternateContent xmlns:mc="http://schemas.openxmlformats.org/markup-compatibility/2006">
              <mc:Choice xmlns:v="urn:schemas-microsoft-com:vml" Requires="v">
                <p:oleObj spid="_x0000_s279815" name="Equation" r:id="rId7" imgW="177492" imgH="164814" progId="Equation.DSMT4">
                  <p:embed/>
                </p:oleObj>
              </mc:Choice>
              <mc:Fallback>
                <p:oleObj name="Equation" r:id="rId7" imgW="177492" imgH="164814" progId="Equation.DSMT4">
                  <p:embed/>
                  <p:pic>
                    <p:nvPicPr>
                      <p:cNvPr id="12"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1451" y="2845272"/>
                        <a:ext cx="612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3"/>
          <p:cNvGraphicFramePr>
            <a:graphicFrameLocks noChangeAspect="1"/>
          </p:cNvGraphicFramePr>
          <p:nvPr/>
        </p:nvGraphicFramePr>
        <p:xfrm>
          <a:off x="2782888" y="3716809"/>
          <a:ext cx="576262" cy="576262"/>
        </p:xfrm>
        <a:graphic>
          <a:graphicData uri="http://schemas.openxmlformats.org/presentationml/2006/ole">
            <mc:AlternateContent xmlns:mc="http://schemas.openxmlformats.org/markup-compatibility/2006">
              <mc:Choice xmlns:v="urn:schemas-microsoft-com:vml" Requires="v">
                <p:oleObj spid="_x0000_s279816" name="Equation" r:id="rId9" imgW="164885" imgH="164885" progId="Equation.DSMT4">
                  <p:embed/>
                </p:oleObj>
              </mc:Choice>
              <mc:Fallback>
                <p:oleObj name="Equation" r:id="rId9" imgW="164885" imgH="164885" progId="Equation.DSMT4">
                  <p:embed/>
                  <p:pic>
                    <p:nvPicPr>
                      <p:cNvPr id="13"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888" y="3716809"/>
                        <a:ext cx="5762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5"/>
          <p:cNvGraphicFramePr>
            <a:graphicFrameLocks noChangeAspect="1"/>
          </p:cNvGraphicFramePr>
          <p:nvPr/>
        </p:nvGraphicFramePr>
        <p:xfrm>
          <a:off x="2855913" y="4840760"/>
          <a:ext cx="576262" cy="604837"/>
        </p:xfrm>
        <a:graphic>
          <a:graphicData uri="http://schemas.openxmlformats.org/presentationml/2006/ole">
            <mc:AlternateContent xmlns:mc="http://schemas.openxmlformats.org/markup-compatibility/2006">
              <mc:Choice xmlns:v="urn:schemas-microsoft-com:vml" Requires="v">
                <p:oleObj spid="_x0000_s279817" name="Equation" r:id="rId11" imgW="190417" imgH="203112" progId="Equation.DSMT4">
                  <p:embed/>
                </p:oleObj>
              </mc:Choice>
              <mc:Fallback>
                <p:oleObj name="Equation" r:id="rId11" imgW="190417" imgH="203112" progId="Equation.DSMT4">
                  <p:embed/>
                  <p:pic>
                    <p:nvPicPr>
                      <p:cNvPr id="14"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5913" y="4840760"/>
                        <a:ext cx="576262"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7"/>
          <p:cNvGraphicFramePr>
            <a:graphicFrameLocks noChangeAspect="1"/>
          </p:cNvGraphicFramePr>
          <p:nvPr/>
        </p:nvGraphicFramePr>
        <p:xfrm>
          <a:off x="2855914" y="5661497"/>
          <a:ext cx="515937" cy="576263"/>
        </p:xfrm>
        <a:graphic>
          <a:graphicData uri="http://schemas.openxmlformats.org/presentationml/2006/ole">
            <mc:AlternateContent xmlns:mc="http://schemas.openxmlformats.org/markup-compatibility/2006">
              <mc:Choice xmlns:v="urn:schemas-microsoft-com:vml" Requires="v">
                <p:oleObj spid="_x0000_s279818" name="Equation" r:id="rId13" imgW="164814" imgH="177492" progId="Equation.DSMT4">
                  <p:embed/>
                </p:oleObj>
              </mc:Choice>
              <mc:Fallback>
                <p:oleObj name="Equation" r:id="rId13" imgW="164814" imgH="177492" progId="Equation.DSMT4">
                  <p:embed/>
                  <p:pic>
                    <p:nvPicPr>
                      <p:cNvPr id="15"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5914" y="5661497"/>
                        <a:ext cx="5159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9"/>
          <p:cNvSpPr>
            <a:spLocks noChangeArrowheads="1"/>
          </p:cNvSpPr>
          <p:nvPr/>
        </p:nvSpPr>
        <p:spPr bwMode="auto">
          <a:xfrm>
            <a:off x="6327874" y="5661249"/>
            <a:ext cx="1784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为其分量 </a:t>
            </a:r>
          </a:p>
        </p:txBody>
      </p:sp>
      <p:graphicFrame>
        <p:nvGraphicFramePr>
          <p:cNvPr id="17" name="Object 20"/>
          <p:cNvGraphicFramePr>
            <a:graphicFrameLocks noChangeAspect="1"/>
          </p:cNvGraphicFramePr>
          <p:nvPr/>
        </p:nvGraphicFramePr>
        <p:xfrm>
          <a:off x="5473350" y="5661496"/>
          <a:ext cx="931246" cy="647824"/>
        </p:xfrm>
        <a:graphic>
          <a:graphicData uri="http://schemas.openxmlformats.org/presentationml/2006/ole">
            <mc:AlternateContent xmlns:mc="http://schemas.openxmlformats.org/markup-compatibility/2006">
              <mc:Choice xmlns:v="urn:schemas-microsoft-com:vml" Requires="v">
                <p:oleObj spid="_x0000_s279819" name="Equation" r:id="rId15" imgW="330200" imgH="228600" progId="Equation.DSMT4">
                  <p:embed/>
                </p:oleObj>
              </mc:Choice>
              <mc:Fallback>
                <p:oleObj name="Equation" r:id="rId15" imgW="330200" imgH="228600" progId="Equation.DSMT4">
                  <p:embed/>
                  <p:pic>
                    <p:nvPicPr>
                      <p:cNvPr id="17"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73350" y="5661496"/>
                        <a:ext cx="931246" cy="64782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03744726"/>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线性系统小波动状态空间法</a:t>
            </a:r>
            <a:endParaRPr lang="zh-CN" altLang="en-US" spc="100" dirty="0"/>
          </a:p>
        </p:txBody>
      </p:sp>
      <p:sp>
        <p:nvSpPr>
          <p:cNvPr id="13"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649" y="2420889"/>
            <a:ext cx="6171591" cy="265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4"/>
          <p:cNvGraphicFramePr>
            <a:graphicFrameLocks noChangeAspect="1"/>
          </p:cNvGraphicFramePr>
          <p:nvPr/>
        </p:nvGraphicFramePr>
        <p:xfrm>
          <a:off x="2797175" y="5079156"/>
          <a:ext cx="2362721" cy="798117"/>
        </p:xfrm>
        <a:graphic>
          <a:graphicData uri="http://schemas.openxmlformats.org/presentationml/2006/ole">
            <mc:AlternateContent xmlns:mc="http://schemas.openxmlformats.org/markup-compatibility/2006">
              <mc:Choice xmlns:v="urn:schemas-microsoft-com:vml" Requires="v">
                <p:oleObj spid="_x0000_s280652" name="Equation" r:id="rId4" imgW="672808" imgH="228501" progId="Equation.DSMT4">
                  <p:embed/>
                </p:oleObj>
              </mc:Choice>
              <mc:Fallback>
                <p:oleObj name="Equation" r:id="rId4" imgW="672808" imgH="228501" progId="Equation.DSMT4">
                  <p:embed/>
                  <p:pic>
                    <p:nvPicPr>
                      <p:cNvPr id="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7175" y="5079156"/>
                        <a:ext cx="2362721" cy="798117"/>
                      </a:xfrm>
                      <a:prstGeom prst="rect">
                        <a:avLst/>
                      </a:prstGeom>
                      <a:noFill/>
                      <a:ln>
                        <a:noFill/>
                      </a:ln>
                    </p:spPr>
                  </p:pic>
                </p:oleObj>
              </mc:Fallback>
            </mc:AlternateContent>
          </a:graphicData>
        </a:graphic>
      </p:graphicFrame>
      <p:sp>
        <p:nvSpPr>
          <p:cNvPr id="7" name="Rectangle 6"/>
          <p:cNvSpPr>
            <a:spLocks noChangeArrowheads="1"/>
          </p:cNvSpPr>
          <p:nvPr/>
        </p:nvSpPr>
        <p:spPr bwMode="auto">
          <a:xfrm>
            <a:off x="5029026" y="5224338"/>
            <a:ext cx="4667374"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a:latin typeface="+mn-ea"/>
                <a:ea typeface="+mn-ea"/>
              </a:rPr>
              <a:t>可完全描述系统的内部行为</a:t>
            </a:r>
          </a:p>
        </p:txBody>
      </p:sp>
      <p:graphicFrame>
        <p:nvGraphicFramePr>
          <p:cNvPr id="8" name="Object 8"/>
          <p:cNvGraphicFramePr>
            <a:graphicFrameLocks noChangeAspect="1"/>
          </p:cNvGraphicFramePr>
          <p:nvPr/>
        </p:nvGraphicFramePr>
        <p:xfrm>
          <a:off x="3072383" y="5733256"/>
          <a:ext cx="2344878" cy="792088"/>
        </p:xfrm>
        <a:graphic>
          <a:graphicData uri="http://schemas.openxmlformats.org/presentationml/2006/ole">
            <mc:AlternateContent xmlns:mc="http://schemas.openxmlformats.org/markup-compatibility/2006">
              <mc:Choice xmlns:v="urn:schemas-microsoft-com:vml" Requires="v">
                <p:oleObj spid="_x0000_s280653" name="Equation" r:id="rId6" imgW="672808" imgH="228501" progId="Equation.DSMT4">
                  <p:embed/>
                </p:oleObj>
              </mc:Choice>
              <mc:Fallback>
                <p:oleObj name="Equation" r:id="rId6" imgW="672808" imgH="228501" progId="Equation.DSMT4">
                  <p:embed/>
                  <p:pic>
                    <p:nvPicPr>
                      <p:cNvPr id="8"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383" y="5733256"/>
                        <a:ext cx="2344878" cy="792088"/>
                      </a:xfrm>
                      <a:prstGeom prst="rect">
                        <a:avLst/>
                      </a:prstGeom>
                      <a:noFill/>
                      <a:ln>
                        <a:noFill/>
                      </a:ln>
                    </p:spPr>
                  </p:pic>
                </p:oleObj>
              </mc:Fallback>
            </mc:AlternateContent>
          </a:graphicData>
        </a:graphic>
      </p:graphicFrame>
      <p:sp>
        <p:nvSpPr>
          <p:cNvPr id="9" name="Text Box 9"/>
          <p:cNvSpPr txBox="1">
            <a:spLocks noChangeArrowheads="1"/>
          </p:cNvSpPr>
          <p:nvPr/>
        </p:nvSpPr>
        <p:spPr bwMode="auto">
          <a:xfrm>
            <a:off x="2280222" y="5861051"/>
            <a:ext cx="936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50000"/>
              </a:spcBef>
              <a:buClrTx/>
              <a:buFontTx/>
              <a:buNone/>
            </a:pPr>
            <a:r>
              <a:rPr lang="zh-CN" altLang="en-US" sz="2800" dirty="0">
                <a:latin typeface="+mn-ea"/>
                <a:ea typeface="+mn-ea"/>
              </a:rPr>
              <a:t>变量</a:t>
            </a:r>
          </a:p>
        </p:txBody>
      </p:sp>
      <p:sp>
        <p:nvSpPr>
          <p:cNvPr id="10" name="Text Box 10"/>
          <p:cNvSpPr txBox="1">
            <a:spLocks noChangeArrowheads="1"/>
          </p:cNvSpPr>
          <p:nvPr/>
        </p:nvSpPr>
        <p:spPr bwMode="auto">
          <a:xfrm>
            <a:off x="5304284" y="5876926"/>
            <a:ext cx="489617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50000"/>
              </a:spcBef>
              <a:buClrTx/>
              <a:buFontTx/>
              <a:buNone/>
            </a:pPr>
            <a:r>
              <a:rPr lang="zh-CN" altLang="en-US" sz="2800">
                <a:latin typeface="+mn-ea"/>
                <a:ea typeface="+mn-ea"/>
              </a:rPr>
              <a:t>的整体称为系统的状态</a:t>
            </a:r>
          </a:p>
        </p:txBody>
      </p:sp>
      <p:sp>
        <p:nvSpPr>
          <p:cNvPr id="11" name="Text Box 11"/>
          <p:cNvSpPr txBox="1">
            <a:spLocks noChangeArrowheads="1"/>
          </p:cNvSpPr>
          <p:nvPr/>
        </p:nvSpPr>
        <p:spPr bwMode="auto">
          <a:xfrm>
            <a:off x="2292350" y="5224338"/>
            <a:ext cx="64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50000"/>
              </a:spcBef>
              <a:buClrTx/>
              <a:buFontTx/>
              <a:buNone/>
            </a:pPr>
            <a:r>
              <a:rPr lang="zh-CN" altLang="en-US" sz="2800" dirty="0">
                <a:latin typeface="+mn-ea"/>
                <a:ea typeface="+mn-ea"/>
              </a:rPr>
              <a:t>若</a:t>
            </a:r>
          </a:p>
        </p:txBody>
      </p:sp>
      <p:sp>
        <p:nvSpPr>
          <p:cNvPr id="12" name="Text Box 14"/>
          <p:cNvSpPr txBox="1">
            <a:spLocks noChangeArrowheads="1"/>
          </p:cNvSpPr>
          <p:nvPr/>
        </p:nvSpPr>
        <p:spPr bwMode="auto">
          <a:xfrm>
            <a:off x="2424114" y="1340768"/>
            <a:ext cx="70564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50000"/>
              </a:spcBef>
              <a:buClrTx/>
              <a:buFontTx/>
              <a:buNone/>
            </a:pPr>
            <a:r>
              <a:rPr lang="zh-CN" altLang="en-US" sz="2800" dirty="0">
                <a:solidFill>
                  <a:srgbClr val="FF0000"/>
                </a:solidFill>
                <a:latin typeface="+mn-ea"/>
                <a:ea typeface="+mn-ea"/>
              </a:rPr>
              <a:t>状态</a:t>
            </a:r>
            <a:r>
              <a:rPr lang="zh-CN" altLang="en-US" sz="2800" dirty="0">
                <a:latin typeface="+mn-ea"/>
                <a:ea typeface="+mn-ea"/>
              </a:rPr>
              <a:t>－表示调节系统的数目最小的一组变量的总体称系统的状态。</a:t>
            </a:r>
          </a:p>
        </p:txBody>
      </p:sp>
    </p:spTree>
    <p:extLst>
      <p:ext uri="{BB962C8B-B14F-4D97-AF65-F5344CB8AC3E}">
        <p14:creationId xmlns:p14="http://schemas.microsoft.com/office/powerpoint/2010/main" val="181756985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线性系统小波动状态空间法</a:t>
            </a:r>
          </a:p>
        </p:txBody>
      </p:sp>
      <p:sp>
        <p:nvSpPr>
          <p:cNvPr id="7"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sp>
        <p:nvSpPr>
          <p:cNvPr id="5" name="Rectangle 2"/>
          <p:cNvSpPr>
            <a:spLocks noChangeArrowheads="1"/>
          </p:cNvSpPr>
          <p:nvPr/>
        </p:nvSpPr>
        <p:spPr bwMode="auto">
          <a:xfrm>
            <a:off x="2066106" y="1484289"/>
            <a:ext cx="8134350" cy="1084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indent="792000" eaLnBrk="1" fontAlgn="b" hangingPunct="1">
              <a:lnSpc>
                <a:spcPts val="4200"/>
              </a:lnSpc>
              <a:spcBef>
                <a:spcPct val="0"/>
              </a:spcBef>
              <a:buClrTx/>
              <a:buNone/>
            </a:pPr>
            <a:r>
              <a:rPr lang="zh-CN" altLang="en-US" sz="3200" dirty="0">
                <a:solidFill>
                  <a:srgbClr val="FF0000"/>
                </a:solidFill>
                <a:latin typeface="+mn-ea"/>
                <a:ea typeface="+mn-ea"/>
              </a:rPr>
              <a:t>状态变量</a:t>
            </a:r>
            <a:r>
              <a:rPr lang="en-US" altLang="zh-CN" sz="3200" dirty="0">
                <a:solidFill>
                  <a:srgbClr val="000000"/>
                </a:solidFill>
                <a:latin typeface="+mn-ea"/>
                <a:ea typeface="+mn-ea"/>
              </a:rPr>
              <a:t>——</a:t>
            </a:r>
            <a:r>
              <a:rPr lang="zh-CN" altLang="en-US" sz="3200" dirty="0">
                <a:solidFill>
                  <a:srgbClr val="000000"/>
                </a:solidFill>
                <a:latin typeface="+mn-ea"/>
                <a:ea typeface="+mn-ea"/>
              </a:rPr>
              <a:t>确定系统状态的数目最小的一组变量</a:t>
            </a:r>
          </a:p>
        </p:txBody>
      </p:sp>
      <p:sp>
        <p:nvSpPr>
          <p:cNvPr id="6" name="Rectangle 3"/>
          <p:cNvSpPr>
            <a:spLocks noChangeArrowheads="1"/>
          </p:cNvSpPr>
          <p:nvPr/>
        </p:nvSpPr>
        <p:spPr bwMode="auto">
          <a:xfrm>
            <a:off x="2135189" y="3033414"/>
            <a:ext cx="7991475" cy="26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indent="792000" eaLnBrk="1" fontAlgn="b" hangingPunct="1">
              <a:lnSpc>
                <a:spcPts val="4200"/>
              </a:lnSpc>
              <a:spcBef>
                <a:spcPct val="0"/>
              </a:spcBef>
              <a:buClrTx/>
              <a:buNone/>
            </a:pPr>
            <a:r>
              <a:rPr lang="zh-CN" altLang="en-US" sz="3200" dirty="0">
                <a:solidFill>
                  <a:srgbClr val="000000"/>
                </a:solidFill>
                <a:latin typeface="+mn-ea"/>
                <a:ea typeface="+mn-ea"/>
              </a:rPr>
              <a:t>状态变量可以是在物理上</a:t>
            </a:r>
            <a:r>
              <a:rPr lang="zh-CN" altLang="en-US" sz="3200" dirty="0">
                <a:solidFill>
                  <a:srgbClr val="FF0000"/>
                </a:solidFill>
                <a:latin typeface="+mn-ea"/>
                <a:ea typeface="+mn-ea"/>
              </a:rPr>
              <a:t>不可测</a:t>
            </a:r>
            <a:r>
              <a:rPr lang="zh-CN" altLang="en-US" sz="3200" dirty="0">
                <a:solidFill>
                  <a:srgbClr val="000000"/>
                </a:solidFill>
                <a:latin typeface="+mn-ea"/>
                <a:ea typeface="+mn-ea"/>
              </a:rPr>
              <a:t>或</a:t>
            </a:r>
            <a:r>
              <a:rPr lang="zh-CN" altLang="en-US" sz="3200" dirty="0">
                <a:solidFill>
                  <a:srgbClr val="FF0000"/>
                </a:solidFill>
                <a:latin typeface="+mn-ea"/>
                <a:ea typeface="+mn-ea"/>
              </a:rPr>
              <a:t>不可观察</a:t>
            </a:r>
            <a:r>
              <a:rPr lang="zh-CN" altLang="en-US" sz="3200" dirty="0">
                <a:solidFill>
                  <a:srgbClr val="000000"/>
                </a:solidFill>
                <a:latin typeface="+mn-ea"/>
                <a:ea typeface="+mn-ea"/>
              </a:rPr>
              <a:t>的量，因为一个系统的状态变量可以选择的，即同一个系统可以由不同的状态变量所组合成的状态来描述，但</a:t>
            </a:r>
            <a:r>
              <a:rPr lang="zh-CN" altLang="en-US" sz="3200" dirty="0">
                <a:solidFill>
                  <a:srgbClr val="FF0000"/>
                </a:solidFill>
                <a:latin typeface="+mn-ea"/>
                <a:ea typeface="+mn-ea"/>
              </a:rPr>
              <a:t>对一个系统而言，状态变量的个数是确定的。</a:t>
            </a:r>
          </a:p>
        </p:txBody>
      </p:sp>
    </p:spTree>
    <p:extLst>
      <p:ext uri="{BB962C8B-B14F-4D97-AF65-F5344CB8AC3E}">
        <p14:creationId xmlns:p14="http://schemas.microsoft.com/office/powerpoint/2010/main" val="127931990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线性系统小波动状态空间法</a:t>
            </a:r>
          </a:p>
        </p:txBody>
      </p:sp>
      <p:sp>
        <p:nvSpPr>
          <p:cNvPr id="16"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sp>
        <p:nvSpPr>
          <p:cNvPr id="5" name="Rectangle 2"/>
          <p:cNvSpPr>
            <a:spLocks noChangeArrowheads="1"/>
          </p:cNvSpPr>
          <p:nvPr/>
        </p:nvSpPr>
        <p:spPr bwMode="auto">
          <a:xfrm>
            <a:off x="1992313" y="1178942"/>
            <a:ext cx="7473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solidFill>
                  <a:srgbClr val="FF0000"/>
                </a:solidFill>
                <a:latin typeface="+mn-ea"/>
                <a:ea typeface="+mn-ea"/>
              </a:rPr>
              <a:t>状态向量：</a:t>
            </a:r>
            <a:r>
              <a:rPr lang="zh-CN" altLang="en-US" sz="2800" dirty="0">
                <a:latin typeface="+mn-ea"/>
                <a:ea typeface="+mn-ea"/>
              </a:rPr>
              <a:t>完全描述系统行为的几个状态变量 </a:t>
            </a:r>
          </a:p>
        </p:txBody>
      </p:sp>
      <p:graphicFrame>
        <p:nvGraphicFramePr>
          <p:cNvPr id="6" name="Object 3"/>
          <p:cNvGraphicFramePr>
            <a:graphicFrameLocks noChangeAspect="1"/>
          </p:cNvGraphicFramePr>
          <p:nvPr/>
        </p:nvGraphicFramePr>
        <p:xfrm>
          <a:off x="2279577" y="1995198"/>
          <a:ext cx="3687623" cy="695912"/>
        </p:xfrm>
        <a:graphic>
          <a:graphicData uri="http://schemas.openxmlformats.org/presentationml/2006/ole">
            <mc:AlternateContent xmlns:mc="http://schemas.openxmlformats.org/markup-compatibility/2006">
              <mc:Choice xmlns:v="urn:schemas-microsoft-com:vml" Requires="v">
                <p:oleObj spid="_x0000_s281750" name="Equation" r:id="rId3" imgW="1206500" imgH="228600" progId="Equation.DSMT4">
                  <p:embed/>
                </p:oleObj>
              </mc:Choice>
              <mc:Fallback>
                <p:oleObj name="Equation" r:id="rId3" imgW="1206500" imgH="228600" progId="Equation.DSMT4">
                  <p:embed/>
                  <p:pic>
                    <p:nvPicPr>
                      <p:cNvPr id="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577" y="1995198"/>
                        <a:ext cx="3687623" cy="695912"/>
                      </a:xfrm>
                      <a:prstGeom prst="rect">
                        <a:avLst/>
                      </a:prstGeom>
                      <a:noFill/>
                      <a:ln>
                        <a:noFill/>
                      </a:ln>
                    </p:spPr>
                  </p:pic>
                </p:oleObj>
              </mc:Fallback>
            </mc:AlternateContent>
          </a:graphicData>
        </a:graphic>
      </p:graphicFrame>
      <p:sp>
        <p:nvSpPr>
          <p:cNvPr id="7" name="Rectangle 5"/>
          <p:cNvSpPr>
            <a:spLocks noChangeArrowheads="1"/>
          </p:cNvSpPr>
          <p:nvPr/>
        </p:nvSpPr>
        <p:spPr bwMode="auto">
          <a:xfrm>
            <a:off x="5985594" y="2067207"/>
            <a:ext cx="3206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组合成的一个向量 </a:t>
            </a:r>
          </a:p>
        </p:txBody>
      </p:sp>
      <p:graphicFrame>
        <p:nvGraphicFramePr>
          <p:cNvPr id="8" name="Object 6"/>
          <p:cNvGraphicFramePr>
            <a:graphicFrameLocks noChangeAspect="1"/>
          </p:cNvGraphicFramePr>
          <p:nvPr/>
        </p:nvGraphicFramePr>
        <p:xfrm>
          <a:off x="2279651" y="2834258"/>
          <a:ext cx="3527425" cy="666750"/>
        </p:xfrm>
        <a:graphic>
          <a:graphicData uri="http://schemas.openxmlformats.org/presentationml/2006/ole">
            <mc:AlternateContent xmlns:mc="http://schemas.openxmlformats.org/markup-compatibility/2006">
              <mc:Choice xmlns:v="urn:schemas-microsoft-com:vml" Requires="v">
                <p:oleObj spid="_x0000_s281751" name="Equation" r:id="rId5" imgW="1206500" imgH="228600" progId="Equation.DSMT4">
                  <p:embed/>
                </p:oleObj>
              </mc:Choice>
              <mc:Fallback>
                <p:oleObj name="Equation" r:id="rId5" imgW="1206500" imgH="228600" progId="Equation.DSMT4">
                  <p:embed/>
                  <p:pic>
                    <p:nvPicPr>
                      <p:cNvPr id="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1" y="2834258"/>
                        <a:ext cx="35274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a:spLocks noChangeArrowheads="1"/>
          </p:cNvSpPr>
          <p:nvPr/>
        </p:nvSpPr>
        <p:spPr bwMode="auto">
          <a:xfrm>
            <a:off x="5879976" y="2905696"/>
            <a:ext cx="3206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a:latin typeface="+mn-ea"/>
                <a:ea typeface="+mn-ea"/>
              </a:rPr>
              <a:t>称状态向量的分量 </a:t>
            </a:r>
          </a:p>
        </p:txBody>
      </p:sp>
      <p:graphicFrame>
        <p:nvGraphicFramePr>
          <p:cNvPr id="10" name="Object 9"/>
          <p:cNvGraphicFramePr>
            <a:graphicFrameLocks noChangeAspect="1"/>
          </p:cNvGraphicFramePr>
          <p:nvPr/>
        </p:nvGraphicFramePr>
        <p:xfrm>
          <a:off x="3215681" y="3606180"/>
          <a:ext cx="5247621" cy="758924"/>
        </p:xfrm>
        <a:graphic>
          <a:graphicData uri="http://schemas.openxmlformats.org/presentationml/2006/ole">
            <mc:AlternateContent xmlns:mc="http://schemas.openxmlformats.org/markup-compatibility/2006">
              <mc:Choice xmlns:v="urn:schemas-microsoft-com:vml" Requires="v">
                <p:oleObj spid="_x0000_s281752" name="Equation" r:id="rId6" imgW="1651000" imgH="241300" progId="Equation.DSMT4">
                  <p:embed/>
                </p:oleObj>
              </mc:Choice>
              <mc:Fallback>
                <p:oleObj name="Equation" r:id="rId6" imgW="1651000" imgH="241300" progId="Equation.DSMT4">
                  <p:embed/>
                  <p:pic>
                    <p:nvPicPr>
                      <p:cNvPr id="1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5681" y="3606180"/>
                        <a:ext cx="5247621" cy="758924"/>
                      </a:xfrm>
                      <a:prstGeom prst="rect">
                        <a:avLst/>
                      </a:prstGeom>
                      <a:noFill/>
                      <a:ln>
                        <a:noFill/>
                      </a:ln>
                    </p:spPr>
                  </p:pic>
                </p:oleObj>
              </mc:Fallback>
            </mc:AlternateContent>
          </a:graphicData>
        </a:graphic>
      </p:graphicFrame>
      <p:sp>
        <p:nvSpPr>
          <p:cNvPr id="11" name="Rectangle 11"/>
          <p:cNvSpPr>
            <a:spLocks noChangeArrowheads="1"/>
          </p:cNvSpPr>
          <p:nvPr/>
        </p:nvSpPr>
        <p:spPr bwMode="auto">
          <a:xfrm>
            <a:off x="1847850" y="4561880"/>
            <a:ext cx="2139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solidFill>
                  <a:srgbClr val="FF0000"/>
                </a:solidFill>
                <a:latin typeface="+mn-ea"/>
                <a:ea typeface="+mn-ea"/>
              </a:rPr>
              <a:t>状态空间： </a:t>
            </a:r>
          </a:p>
        </p:txBody>
      </p:sp>
      <p:sp>
        <p:nvSpPr>
          <p:cNvPr id="12" name="Rectangle 12"/>
          <p:cNvSpPr>
            <a:spLocks noChangeArrowheads="1"/>
          </p:cNvSpPr>
          <p:nvPr/>
        </p:nvSpPr>
        <p:spPr bwMode="auto">
          <a:xfrm>
            <a:off x="3503613" y="5214144"/>
            <a:ext cx="4095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为轴所组成的</a:t>
            </a:r>
            <a:r>
              <a:rPr lang="en-US" altLang="zh-CN" sz="2800" dirty="0">
                <a:latin typeface="+mn-ea"/>
                <a:ea typeface="+mn-ea"/>
              </a:rPr>
              <a:t>n</a:t>
            </a:r>
            <a:r>
              <a:rPr lang="zh-CN" altLang="en-US" sz="2800" dirty="0">
                <a:latin typeface="+mn-ea"/>
                <a:ea typeface="+mn-ea"/>
              </a:rPr>
              <a:t>维空间 。</a:t>
            </a:r>
          </a:p>
        </p:txBody>
      </p:sp>
      <p:sp>
        <p:nvSpPr>
          <p:cNvPr id="13" name="Rectangle 13"/>
          <p:cNvSpPr>
            <a:spLocks noChangeArrowheads="1"/>
          </p:cNvSpPr>
          <p:nvPr/>
        </p:nvSpPr>
        <p:spPr bwMode="auto">
          <a:xfrm>
            <a:off x="3647728" y="4561880"/>
            <a:ext cx="3456384"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以上述几个状态变量 </a:t>
            </a:r>
          </a:p>
        </p:txBody>
      </p:sp>
      <p:graphicFrame>
        <p:nvGraphicFramePr>
          <p:cNvPr id="14" name="Object 14"/>
          <p:cNvGraphicFramePr>
            <a:graphicFrameLocks noChangeAspect="1"/>
          </p:cNvGraphicFramePr>
          <p:nvPr/>
        </p:nvGraphicFramePr>
        <p:xfrm>
          <a:off x="6961064" y="4490442"/>
          <a:ext cx="3527425" cy="666750"/>
        </p:xfrm>
        <a:graphic>
          <a:graphicData uri="http://schemas.openxmlformats.org/presentationml/2006/ole">
            <mc:AlternateContent xmlns:mc="http://schemas.openxmlformats.org/markup-compatibility/2006">
              <mc:Choice xmlns:v="urn:schemas-microsoft-com:vml" Requires="v">
                <p:oleObj spid="_x0000_s281753" name="Equation" r:id="rId8" imgW="1206500" imgH="228600" progId="Equation.DSMT4">
                  <p:embed/>
                </p:oleObj>
              </mc:Choice>
              <mc:Fallback>
                <p:oleObj name="Equation" r:id="rId8" imgW="1206500" imgH="228600" progId="Equation.DSMT4">
                  <p:embed/>
                  <p:pic>
                    <p:nvPicPr>
                      <p:cNvPr id="1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1064" y="4490442"/>
                        <a:ext cx="35274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15"/>
          <p:cNvSpPr>
            <a:spLocks noChangeArrowheads="1"/>
          </p:cNvSpPr>
          <p:nvPr/>
        </p:nvSpPr>
        <p:spPr bwMode="auto">
          <a:xfrm>
            <a:off x="1919288" y="5790208"/>
            <a:ext cx="8185150" cy="519113"/>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a:solidFill>
                  <a:srgbClr val="FF0000"/>
                </a:solidFill>
                <a:latin typeface="+mn-ea"/>
                <a:ea typeface="+mn-ea"/>
              </a:rPr>
              <a:t>系统的任意状态都可以用状态空间中的一点来表示 </a:t>
            </a:r>
          </a:p>
        </p:txBody>
      </p:sp>
    </p:spTree>
    <p:extLst>
      <p:ext uri="{BB962C8B-B14F-4D97-AF65-F5344CB8AC3E}">
        <p14:creationId xmlns:p14="http://schemas.microsoft.com/office/powerpoint/2010/main" val="193433805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线性系统小波动状态空间法</a:t>
            </a:r>
          </a:p>
        </p:txBody>
      </p:sp>
      <p:sp>
        <p:nvSpPr>
          <p:cNvPr id="13"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600" y="1311147"/>
            <a:ext cx="6912768" cy="276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4279602" y="4331543"/>
            <a:ext cx="4984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组成了该电路系统的状态向量 </a:t>
            </a:r>
          </a:p>
        </p:txBody>
      </p:sp>
      <p:sp>
        <p:nvSpPr>
          <p:cNvPr id="7" name="Rectangle 8"/>
          <p:cNvSpPr>
            <a:spLocks noChangeArrowheads="1"/>
          </p:cNvSpPr>
          <p:nvPr/>
        </p:nvSpPr>
        <p:spPr bwMode="auto">
          <a:xfrm>
            <a:off x="4295800" y="5070128"/>
            <a:ext cx="4629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为其分量，也称状态变量， </a:t>
            </a:r>
          </a:p>
        </p:txBody>
      </p:sp>
      <p:sp>
        <p:nvSpPr>
          <p:cNvPr id="8" name="Rectangle 9"/>
          <p:cNvSpPr>
            <a:spLocks noChangeArrowheads="1"/>
          </p:cNvSpPr>
          <p:nvPr/>
        </p:nvSpPr>
        <p:spPr bwMode="auto">
          <a:xfrm>
            <a:off x="4367808" y="5805265"/>
            <a:ext cx="5340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a:latin typeface="+mn-ea"/>
                <a:ea typeface="+mn-ea"/>
              </a:rPr>
              <a:t>为轴组成该系统的两维状态空间 </a:t>
            </a:r>
          </a:p>
        </p:txBody>
      </p:sp>
      <p:graphicFrame>
        <p:nvGraphicFramePr>
          <p:cNvPr id="9" name="Object 10"/>
          <p:cNvGraphicFramePr>
            <a:graphicFrameLocks noChangeAspect="1"/>
          </p:cNvGraphicFramePr>
          <p:nvPr/>
        </p:nvGraphicFramePr>
        <p:xfrm>
          <a:off x="2711624" y="4318154"/>
          <a:ext cx="1583904" cy="623015"/>
        </p:xfrm>
        <a:graphic>
          <a:graphicData uri="http://schemas.openxmlformats.org/presentationml/2006/ole">
            <mc:AlternateContent xmlns:mc="http://schemas.openxmlformats.org/markup-compatibility/2006">
              <mc:Choice xmlns:v="urn:schemas-microsoft-com:vml" Requires="v">
                <p:oleObj spid="_x0000_s282774" name="Equation" r:id="rId4" imgW="583947" imgH="228501" progId="Equation.DSMT4">
                  <p:embed/>
                </p:oleObj>
              </mc:Choice>
              <mc:Fallback>
                <p:oleObj name="Equation" r:id="rId4" imgW="583947" imgH="228501" progId="Equation.DSMT4">
                  <p:embed/>
                  <p:pic>
                    <p:nvPicPr>
                      <p:cNvPr id="9"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1624" y="4318154"/>
                        <a:ext cx="1583904" cy="623015"/>
                      </a:xfrm>
                      <a:prstGeom prst="rect">
                        <a:avLst/>
                      </a:prstGeom>
                      <a:noFill/>
                      <a:ln>
                        <a:noFill/>
                      </a:ln>
                    </p:spPr>
                  </p:pic>
                </p:oleObj>
              </mc:Fallback>
            </mc:AlternateContent>
          </a:graphicData>
        </a:graphic>
      </p:graphicFrame>
      <p:graphicFrame>
        <p:nvGraphicFramePr>
          <p:cNvPr id="10" name="Object 12"/>
          <p:cNvGraphicFramePr>
            <a:graphicFrameLocks noChangeAspect="1"/>
          </p:cNvGraphicFramePr>
          <p:nvPr/>
        </p:nvGraphicFramePr>
        <p:xfrm>
          <a:off x="2672612" y="5070128"/>
          <a:ext cx="1687776" cy="663129"/>
        </p:xfrm>
        <a:graphic>
          <a:graphicData uri="http://schemas.openxmlformats.org/presentationml/2006/ole">
            <mc:AlternateContent xmlns:mc="http://schemas.openxmlformats.org/markup-compatibility/2006">
              <mc:Choice xmlns:v="urn:schemas-microsoft-com:vml" Requires="v">
                <p:oleObj spid="_x0000_s282775" name="Equation" r:id="rId6" imgW="583947" imgH="228501" progId="Equation.DSMT4">
                  <p:embed/>
                </p:oleObj>
              </mc:Choice>
              <mc:Fallback>
                <p:oleObj name="Equation" r:id="rId6" imgW="583947" imgH="228501" progId="Equation.DSMT4">
                  <p:embed/>
                  <p:pic>
                    <p:nvPicPr>
                      <p:cNvPr id="1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2612" y="5070128"/>
                        <a:ext cx="1687776" cy="663129"/>
                      </a:xfrm>
                      <a:prstGeom prst="rect">
                        <a:avLst/>
                      </a:prstGeom>
                      <a:noFill/>
                      <a:ln>
                        <a:noFill/>
                      </a:ln>
                    </p:spPr>
                  </p:pic>
                </p:oleObj>
              </mc:Fallback>
            </mc:AlternateContent>
          </a:graphicData>
        </a:graphic>
      </p:graphicFrame>
      <p:graphicFrame>
        <p:nvGraphicFramePr>
          <p:cNvPr id="11" name="Object 14"/>
          <p:cNvGraphicFramePr>
            <a:graphicFrameLocks noChangeAspect="1"/>
          </p:cNvGraphicFramePr>
          <p:nvPr/>
        </p:nvGraphicFramePr>
        <p:xfrm>
          <a:off x="2634102" y="5771158"/>
          <a:ext cx="1734625" cy="682179"/>
        </p:xfrm>
        <a:graphic>
          <a:graphicData uri="http://schemas.openxmlformats.org/presentationml/2006/ole">
            <mc:AlternateContent xmlns:mc="http://schemas.openxmlformats.org/markup-compatibility/2006">
              <mc:Choice xmlns:v="urn:schemas-microsoft-com:vml" Requires="v">
                <p:oleObj spid="_x0000_s282776" name="Equation" r:id="rId7" imgW="583947" imgH="228501" progId="Equation.DSMT4">
                  <p:embed/>
                </p:oleObj>
              </mc:Choice>
              <mc:Fallback>
                <p:oleObj name="Equation" r:id="rId7" imgW="583947" imgH="228501" progId="Equation.DSMT4">
                  <p:embed/>
                  <p:pic>
                    <p:nvPicPr>
                      <p:cNvPr id="11"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4102" y="5771158"/>
                        <a:ext cx="1734625" cy="682179"/>
                      </a:xfrm>
                      <a:prstGeom prst="rect">
                        <a:avLst/>
                      </a:prstGeom>
                      <a:noFill/>
                      <a:ln>
                        <a:noFill/>
                      </a:ln>
                    </p:spPr>
                  </p:pic>
                </p:oleObj>
              </mc:Fallback>
            </mc:AlternateContent>
          </a:graphicData>
        </a:graphic>
      </p:graphicFrame>
      <p:graphicFrame>
        <p:nvGraphicFramePr>
          <p:cNvPr id="12" name="Object 16"/>
          <p:cNvGraphicFramePr>
            <a:graphicFrameLocks noChangeAspect="1"/>
          </p:cNvGraphicFramePr>
          <p:nvPr/>
        </p:nvGraphicFramePr>
        <p:xfrm>
          <a:off x="9048750" y="4123358"/>
          <a:ext cx="431800" cy="385763"/>
        </p:xfrm>
        <a:graphic>
          <a:graphicData uri="http://schemas.openxmlformats.org/presentationml/2006/ole">
            <mc:AlternateContent xmlns:mc="http://schemas.openxmlformats.org/markup-compatibility/2006">
              <mc:Choice xmlns:v="urn:schemas-microsoft-com:vml" Requires="v">
                <p:oleObj spid="_x0000_s282777" name="Equation" r:id="rId9" imgW="177492" imgH="164814" progId="Equation.DSMT4">
                  <p:embed/>
                </p:oleObj>
              </mc:Choice>
              <mc:Fallback>
                <p:oleObj name="Equation" r:id="rId9" imgW="177492" imgH="164814" progId="Equation.DSMT4">
                  <p:embed/>
                  <p:pic>
                    <p:nvPicPr>
                      <p:cNvPr id="12"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48750" y="4123358"/>
                        <a:ext cx="4318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85165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线性系统小波动状态空间法</a:t>
            </a:r>
          </a:p>
        </p:txBody>
      </p:sp>
      <p:sp>
        <p:nvSpPr>
          <p:cNvPr id="19"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5" name="Object 2"/>
          <p:cNvGraphicFramePr>
            <a:graphicFrameLocks noChangeAspect="1"/>
          </p:cNvGraphicFramePr>
          <p:nvPr/>
        </p:nvGraphicFramePr>
        <p:xfrm>
          <a:off x="3143251" y="1714476"/>
          <a:ext cx="5903913" cy="990600"/>
        </p:xfrm>
        <a:graphic>
          <a:graphicData uri="http://schemas.openxmlformats.org/presentationml/2006/ole">
            <mc:AlternateContent xmlns:mc="http://schemas.openxmlformats.org/markup-compatibility/2006">
              <mc:Choice xmlns:v="urn:schemas-microsoft-com:vml" Requires="v">
                <p:oleObj spid="_x0000_s283835" name="Equation" r:id="rId3" imgW="1536033" imgH="253890" progId="Equation.DSMT4">
                  <p:embed/>
                </p:oleObj>
              </mc:Choice>
              <mc:Fallback>
                <p:oleObj name="Equation" r:id="rId3" imgW="1536033" imgH="253890"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1714476"/>
                        <a:ext cx="590391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4"/>
          <p:cNvSpPr>
            <a:spLocks noChangeArrowheads="1"/>
          </p:cNvSpPr>
          <p:nvPr/>
        </p:nvSpPr>
        <p:spPr bwMode="auto">
          <a:xfrm>
            <a:off x="3791744" y="3200306"/>
            <a:ext cx="2851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为初始状态向量 </a:t>
            </a:r>
          </a:p>
        </p:txBody>
      </p:sp>
      <p:sp>
        <p:nvSpPr>
          <p:cNvPr id="7" name="Rectangle 5"/>
          <p:cNvSpPr>
            <a:spLocks noChangeArrowheads="1"/>
          </p:cNvSpPr>
          <p:nvPr/>
        </p:nvSpPr>
        <p:spPr bwMode="auto">
          <a:xfrm>
            <a:off x="3935760" y="3716834"/>
            <a:ext cx="581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dirty="0">
                <a:latin typeface="+mn-ea"/>
                <a:ea typeface="+mn-ea"/>
              </a:rPr>
              <a:t>t</a:t>
            </a:r>
            <a:r>
              <a:rPr lang="en-US" altLang="zh-CN" sz="2800" baseline="-25000" dirty="0">
                <a:latin typeface="+mn-ea"/>
                <a:ea typeface="+mn-ea"/>
              </a:rPr>
              <a:t>0</a:t>
            </a:r>
            <a:r>
              <a:rPr lang="zh-CN" altLang="en-US" sz="2800" dirty="0">
                <a:latin typeface="+mn-ea"/>
                <a:ea typeface="+mn-ea"/>
              </a:rPr>
              <a:t>到</a:t>
            </a:r>
            <a:r>
              <a:rPr lang="en-US" altLang="zh-CN" sz="2800" dirty="0">
                <a:latin typeface="+mn-ea"/>
                <a:ea typeface="+mn-ea"/>
              </a:rPr>
              <a:t>t</a:t>
            </a:r>
            <a:r>
              <a:rPr lang="zh-CN" altLang="en-US" sz="2800" dirty="0">
                <a:latin typeface="+mn-ea"/>
                <a:ea typeface="+mn-ea"/>
              </a:rPr>
              <a:t>时段内加到系统上的输入向量 </a:t>
            </a:r>
          </a:p>
        </p:txBody>
      </p:sp>
      <p:sp>
        <p:nvSpPr>
          <p:cNvPr id="8" name="Rectangle 6"/>
          <p:cNvSpPr>
            <a:spLocks noChangeArrowheads="1"/>
          </p:cNvSpPr>
          <p:nvPr/>
        </p:nvSpPr>
        <p:spPr bwMode="auto">
          <a:xfrm>
            <a:off x="2817920" y="4417948"/>
            <a:ext cx="30620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在时刻</a:t>
            </a:r>
            <a:r>
              <a:rPr lang="en-US" altLang="zh-CN" sz="2800" dirty="0">
                <a:latin typeface="+mn-ea"/>
                <a:ea typeface="+mn-ea"/>
              </a:rPr>
              <a:t>t</a:t>
            </a:r>
            <a:r>
              <a:rPr lang="zh-CN" altLang="en-US" sz="2800" dirty="0">
                <a:latin typeface="+mn-ea"/>
                <a:ea typeface="+mn-ea"/>
              </a:rPr>
              <a:t>输出向量  </a:t>
            </a:r>
          </a:p>
        </p:txBody>
      </p:sp>
      <p:graphicFrame>
        <p:nvGraphicFramePr>
          <p:cNvPr id="9" name="Object 7"/>
          <p:cNvGraphicFramePr>
            <a:graphicFrameLocks noChangeAspect="1"/>
          </p:cNvGraphicFramePr>
          <p:nvPr/>
        </p:nvGraphicFramePr>
        <p:xfrm>
          <a:off x="3287714" y="4869161"/>
          <a:ext cx="5329237" cy="904875"/>
        </p:xfrm>
        <a:graphic>
          <a:graphicData uri="http://schemas.openxmlformats.org/presentationml/2006/ole">
            <mc:AlternateContent xmlns:mc="http://schemas.openxmlformats.org/markup-compatibility/2006">
              <mc:Choice xmlns:v="urn:schemas-microsoft-com:vml" Requires="v">
                <p:oleObj spid="_x0000_s283836" name="Equation" r:id="rId5" imgW="1511300" imgH="254000" progId="Equation.DSMT4">
                  <p:embed/>
                </p:oleObj>
              </mc:Choice>
              <mc:Fallback>
                <p:oleObj name="Equation" r:id="rId5" imgW="1511300" imgH="254000" progId="Equation.DSMT4">
                  <p:embed/>
                  <p:pic>
                    <p:nvPicPr>
                      <p:cNvPr id="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7714" y="4869161"/>
                        <a:ext cx="53292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a:spLocks noChangeArrowheads="1"/>
          </p:cNvSpPr>
          <p:nvPr/>
        </p:nvSpPr>
        <p:spPr bwMode="auto">
          <a:xfrm>
            <a:off x="2279650" y="1196753"/>
            <a:ext cx="3206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调节系统在时间为 </a:t>
            </a:r>
          </a:p>
        </p:txBody>
      </p:sp>
      <p:graphicFrame>
        <p:nvGraphicFramePr>
          <p:cNvPr id="11" name="Object 10"/>
          <p:cNvGraphicFramePr>
            <a:graphicFrameLocks noChangeAspect="1"/>
          </p:cNvGraphicFramePr>
          <p:nvPr/>
        </p:nvGraphicFramePr>
        <p:xfrm>
          <a:off x="5232400" y="1124720"/>
          <a:ext cx="1079163" cy="720104"/>
        </p:xfrm>
        <a:graphic>
          <a:graphicData uri="http://schemas.openxmlformats.org/presentationml/2006/ole">
            <mc:AlternateContent xmlns:mc="http://schemas.openxmlformats.org/markup-compatibility/2006">
              <mc:Choice xmlns:v="urn:schemas-microsoft-com:vml" Requires="v">
                <p:oleObj spid="_x0000_s283837" name="Equation" r:id="rId7" imgW="342751" imgH="228501" progId="Equation.DSMT4">
                  <p:embed/>
                </p:oleObj>
              </mc:Choice>
              <mc:Fallback>
                <p:oleObj name="Equation" r:id="rId7" imgW="342751" imgH="228501" progId="Equation.DSMT4">
                  <p:embed/>
                  <p:pic>
                    <p:nvPicPr>
                      <p:cNvPr id="11"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2400" y="1124720"/>
                        <a:ext cx="1079163" cy="720104"/>
                      </a:xfrm>
                      <a:prstGeom prst="rect">
                        <a:avLst/>
                      </a:prstGeom>
                      <a:noFill/>
                      <a:ln>
                        <a:noFill/>
                      </a:ln>
                    </p:spPr>
                  </p:pic>
                </p:oleObj>
              </mc:Fallback>
            </mc:AlternateContent>
          </a:graphicData>
        </a:graphic>
      </p:graphicFrame>
      <p:sp>
        <p:nvSpPr>
          <p:cNvPr id="12" name="Rectangle 12"/>
          <p:cNvSpPr>
            <a:spLocks noChangeArrowheads="1"/>
          </p:cNvSpPr>
          <p:nvPr/>
        </p:nvSpPr>
        <p:spPr bwMode="auto">
          <a:xfrm>
            <a:off x="6264746" y="1196753"/>
            <a:ext cx="2495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时的状态向量 </a:t>
            </a:r>
          </a:p>
        </p:txBody>
      </p:sp>
      <p:graphicFrame>
        <p:nvGraphicFramePr>
          <p:cNvPr id="13" name="Object 13"/>
          <p:cNvGraphicFramePr>
            <a:graphicFrameLocks noChangeAspect="1"/>
          </p:cNvGraphicFramePr>
          <p:nvPr/>
        </p:nvGraphicFramePr>
        <p:xfrm>
          <a:off x="2855914" y="3729534"/>
          <a:ext cx="1150937" cy="563562"/>
        </p:xfrm>
        <a:graphic>
          <a:graphicData uri="http://schemas.openxmlformats.org/presentationml/2006/ole">
            <mc:AlternateContent xmlns:mc="http://schemas.openxmlformats.org/markup-compatibility/2006">
              <mc:Choice xmlns:v="urn:schemas-microsoft-com:vml" Requires="v">
                <p:oleObj spid="_x0000_s283838" name="Equation" r:id="rId9" imgW="469900" imgH="228600" progId="Equation.DSMT4">
                  <p:embed/>
                </p:oleObj>
              </mc:Choice>
              <mc:Fallback>
                <p:oleObj name="Equation" r:id="rId9" imgW="469900" imgH="228600" progId="Equation.DSMT4">
                  <p:embed/>
                  <p:pic>
                    <p:nvPicPr>
                      <p:cNvPr id="13"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5914" y="3729534"/>
                        <a:ext cx="1150937"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5"/>
          <p:cNvGraphicFramePr>
            <a:graphicFrameLocks noChangeAspect="1"/>
          </p:cNvGraphicFramePr>
          <p:nvPr/>
        </p:nvGraphicFramePr>
        <p:xfrm>
          <a:off x="2855641" y="3200842"/>
          <a:ext cx="1152798" cy="588199"/>
        </p:xfrm>
        <a:graphic>
          <a:graphicData uri="http://schemas.openxmlformats.org/presentationml/2006/ole">
            <mc:AlternateContent xmlns:mc="http://schemas.openxmlformats.org/markup-compatibility/2006">
              <mc:Choice xmlns:v="urn:schemas-microsoft-com:vml" Requires="v">
                <p:oleObj spid="_x0000_s283839" name="Equation" r:id="rId11" imgW="444307" imgH="228501" progId="Equation.DSMT4">
                  <p:embed/>
                </p:oleObj>
              </mc:Choice>
              <mc:Fallback>
                <p:oleObj name="Equation" r:id="rId11" imgW="444307" imgH="228501" progId="Equation.DSMT4">
                  <p:embed/>
                  <p:pic>
                    <p:nvPicPr>
                      <p:cNvPr id="14"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5641" y="3200842"/>
                        <a:ext cx="1152798" cy="588199"/>
                      </a:xfrm>
                      <a:prstGeom prst="rect">
                        <a:avLst/>
                      </a:prstGeom>
                      <a:noFill/>
                      <a:ln>
                        <a:noFill/>
                      </a:ln>
                    </p:spPr>
                  </p:pic>
                </p:oleObj>
              </mc:Fallback>
            </mc:AlternateContent>
          </a:graphicData>
        </a:graphic>
      </p:graphicFrame>
      <p:sp>
        <p:nvSpPr>
          <p:cNvPr id="15" name="Line 17"/>
          <p:cNvSpPr>
            <a:spLocks noChangeShapeType="1"/>
          </p:cNvSpPr>
          <p:nvPr/>
        </p:nvSpPr>
        <p:spPr bwMode="auto">
          <a:xfrm>
            <a:off x="7032626" y="2506566"/>
            <a:ext cx="575543" cy="4169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6" name="Line 18"/>
          <p:cNvSpPr>
            <a:spLocks noChangeShapeType="1"/>
          </p:cNvSpPr>
          <p:nvPr/>
        </p:nvSpPr>
        <p:spPr bwMode="auto">
          <a:xfrm>
            <a:off x="5879976" y="5589241"/>
            <a:ext cx="384771" cy="50368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7" name="Rectangle 19"/>
          <p:cNvSpPr>
            <a:spLocks noChangeArrowheads="1"/>
          </p:cNvSpPr>
          <p:nvPr/>
        </p:nvSpPr>
        <p:spPr bwMode="auto">
          <a:xfrm>
            <a:off x="7176120" y="289532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400" dirty="0">
                <a:latin typeface="+mn-ea"/>
                <a:ea typeface="+mn-ea"/>
              </a:rPr>
              <a:t>状态方程</a:t>
            </a:r>
          </a:p>
        </p:txBody>
      </p:sp>
      <p:sp>
        <p:nvSpPr>
          <p:cNvPr id="18" name="Rectangle 20"/>
          <p:cNvSpPr>
            <a:spLocks noChangeArrowheads="1"/>
          </p:cNvSpPr>
          <p:nvPr/>
        </p:nvSpPr>
        <p:spPr bwMode="auto">
          <a:xfrm>
            <a:off x="5807968" y="607824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400" dirty="0">
                <a:latin typeface="+mn-ea"/>
                <a:ea typeface="+mn-ea"/>
              </a:rPr>
              <a:t>输出方程</a:t>
            </a:r>
          </a:p>
        </p:txBody>
      </p:sp>
    </p:spTree>
    <p:extLst>
      <p:ext uri="{BB962C8B-B14F-4D97-AF65-F5344CB8AC3E}">
        <p14:creationId xmlns:p14="http://schemas.microsoft.com/office/powerpoint/2010/main" val="27683098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ACB4ACDE-FC7C-484D-A836-18B3C34D7001}"/>
              </a:ext>
            </a:extLst>
          </p:cNvPr>
          <p:cNvPicPr>
            <a:picLocks noChangeAspect="1"/>
          </p:cNvPicPr>
          <p:nvPr/>
        </p:nvPicPr>
        <p:blipFill>
          <a:blip r:embed="rId2"/>
          <a:stretch>
            <a:fillRect/>
          </a:stretch>
        </p:blipFill>
        <p:spPr>
          <a:xfrm>
            <a:off x="3755232" y="2296064"/>
            <a:ext cx="4176122" cy="3691647"/>
          </a:xfrm>
          <a:prstGeom prst="rect">
            <a:avLst/>
          </a:prstGeom>
        </p:spPr>
      </p:pic>
      <p:sp>
        <p:nvSpPr>
          <p:cNvPr id="2" name="标题 1"/>
          <p:cNvSpPr>
            <a:spLocks noGrp="1"/>
          </p:cNvSpPr>
          <p:nvPr>
            <p:ph type="title"/>
          </p:nvPr>
        </p:nvSpPr>
        <p:spPr/>
        <p:txBody>
          <a:bodyPr/>
          <a:lstStyle/>
          <a:p>
            <a:r>
              <a:rPr lang="zh-CN" altLang="en-US" spc="140" dirty="0"/>
              <a:t>电气液压</a:t>
            </a:r>
            <a:r>
              <a:rPr lang="en-US" altLang="zh-CN" spc="140" dirty="0"/>
              <a:t>(PID)</a:t>
            </a:r>
            <a:r>
              <a:rPr lang="zh-CN" altLang="en-US" spc="140" dirty="0"/>
              <a:t>型调速器</a:t>
            </a:r>
          </a:p>
        </p:txBody>
      </p:sp>
      <p:sp>
        <p:nvSpPr>
          <p:cNvPr id="3" name="内容占位符 2">
            <a:extLst>
              <a:ext uri="{FF2B5EF4-FFF2-40B4-BE49-F238E27FC236}">
                <a16:creationId xmlns:a16="http://schemas.microsoft.com/office/drawing/2014/main" id="{F9C8C3CB-B0CF-43E2-8720-0699169D72B4}"/>
              </a:ext>
            </a:extLst>
          </p:cNvPr>
          <p:cNvSpPr>
            <a:spLocks noGrp="1"/>
          </p:cNvSpPr>
          <p:nvPr>
            <p:ph sz="quarter" idx="13"/>
          </p:nvPr>
        </p:nvSpPr>
        <p:spPr/>
        <p:txBody>
          <a:bodyPr>
            <a:normAutofit fontScale="92500" lnSpcReduction="10000"/>
          </a:bodyPr>
          <a:lstStyle/>
          <a:p>
            <a:r>
              <a:rPr lang="zh-CN" altLang="en-US" dirty="0"/>
              <a:t>永态反馈回路 </a:t>
            </a:r>
          </a:p>
        </p:txBody>
      </p:sp>
      <p:sp>
        <p:nvSpPr>
          <p:cNvPr id="13"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sp>
        <p:nvSpPr>
          <p:cNvPr id="6" name="Rectangle 5"/>
          <p:cNvSpPr>
            <a:spLocks noChangeArrowheads="1"/>
          </p:cNvSpPr>
          <p:nvPr/>
        </p:nvSpPr>
        <p:spPr bwMode="auto">
          <a:xfrm>
            <a:off x="1124144" y="1717361"/>
            <a:ext cx="7850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latin typeface="+mn-ea"/>
                <a:ea typeface="+mn-ea"/>
              </a:rPr>
              <a:t>基本的永态反馈回路由</a:t>
            </a:r>
            <a:r>
              <a:rPr lang="zh-CN" altLang="en-US" sz="2400" dirty="0">
                <a:solidFill>
                  <a:srgbClr val="FF0000"/>
                </a:solidFill>
                <a:latin typeface="+mn-ea"/>
                <a:ea typeface="+mn-ea"/>
              </a:rPr>
              <a:t>位移</a:t>
            </a:r>
            <a:r>
              <a:rPr lang="en-US" altLang="zh-CN" sz="2400" dirty="0">
                <a:solidFill>
                  <a:srgbClr val="FF0000"/>
                </a:solidFill>
                <a:latin typeface="+mn-ea"/>
                <a:ea typeface="+mn-ea"/>
              </a:rPr>
              <a:t>—</a:t>
            </a:r>
            <a:r>
              <a:rPr lang="zh-CN" altLang="en-US" sz="2400" dirty="0">
                <a:solidFill>
                  <a:srgbClr val="FF0000"/>
                </a:solidFill>
                <a:latin typeface="+mn-ea"/>
                <a:ea typeface="+mn-ea"/>
              </a:rPr>
              <a:t>电压变送器</a:t>
            </a:r>
            <a:r>
              <a:rPr lang="zh-CN" altLang="en-US" sz="2400" dirty="0">
                <a:latin typeface="+mn-ea"/>
                <a:ea typeface="+mn-ea"/>
              </a:rPr>
              <a:t>及</a:t>
            </a:r>
            <a:r>
              <a:rPr lang="zh-CN" altLang="en-US" sz="2400" dirty="0">
                <a:solidFill>
                  <a:srgbClr val="FF0000"/>
                </a:solidFill>
                <a:latin typeface="+mn-ea"/>
                <a:ea typeface="+mn-ea"/>
              </a:rPr>
              <a:t>压阻元件</a:t>
            </a:r>
            <a:r>
              <a:rPr lang="zh-CN" altLang="en-US" sz="2400" dirty="0">
                <a:latin typeface="+mn-ea"/>
                <a:ea typeface="+mn-ea"/>
              </a:rPr>
              <a:t>组成</a:t>
            </a:r>
            <a:r>
              <a:rPr lang="zh-CN" altLang="en-US" sz="2800" dirty="0">
                <a:latin typeface="+mn-ea"/>
                <a:ea typeface="+mn-ea"/>
              </a:rPr>
              <a:t>。 </a:t>
            </a:r>
          </a:p>
        </p:txBody>
      </p:sp>
      <p:sp>
        <p:nvSpPr>
          <p:cNvPr id="7" name="Rectangle 11"/>
          <p:cNvSpPr>
            <a:spLocks noChangeArrowheads="1"/>
          </p:cNvSpPr>
          <p:nvPr/>
        </p:nvSpPr>
        <p:spPr bwMode="auto">
          <a:xfrm>
            <a:off x="3519368" y="5987710"/>
            <a:ext cx="4870244" cy="523220"/>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动点</a:t>
            </a:r>
            <a:r>
              <a:rPr lang="en-US" altLang="zh-CN" sz="2800" dirty="0">
                <a:latin typeface="+mn-ea"/>
                <a:ea typeface="+mn-ea"/>
              </a:rPr>
              <a:t>A</a:t>
            </a:r>
            <a:r>
              <a:rPr lang="zh-CN" altLang="en-US" sz="2800" dirty="0">
                <a:latin typeface="+mn-ea"/>
                <a:ea typeface="+mn-ea"/>
              </a:rPr>
              <a:t>由接力器活塞位移决定 </a:t>
            </a:r>
          </a:p>
        </p:txBody>
      </p:sp>
      <p:sp>
        <p:nvSpPr>
          <p:cNvPr id="8" name="Text Box 6"/>
          <p:cNvSpPr txBox="1">
            <a:spLocks noChangeArrowheads="1"/>
          </p:cNvSpPr>
          <p:nvPr/>
        </p:nvSpPr>
        <p:spPr bwMode="auto">
          <a:xfrm>
            <a:off x="2495408" y="3548265"/>
            <a:ext cx="10080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50000"/>
              </a:spcBef>
              <a:buClrTx/>
              <a:buFontTx/>
              <a:buNone/>
            </a:pPr>
            <a:r>
              <a:rPr lang="zh-CN" altLang="en-US" sz="2800" dirty="0">
                <a:latin typeface="+mn-ea"/>
                <a:ea typeface="+mn-ea"/>
              </a:rPr>
              <a:t>电源电压</a:t>
            </a:r>
          </a:p>
        </p:txBody>
      </p:sp>
      <p:sp>
        <p:nvSpPr>
          <p:cNvPr id="9" name="Line 7"/>
          <p:cNvSpPr>
            <a:spLocks noChangeShapeType="1"/>
          </p:cNvSpPr>
          <p:nvPr/>
        </p:nvSpPr>
        <p:spPr bwMode="auto">
          <a:xfrm flipV="1">
            <a:off x="5915473" y="2766223"/>
            <a:ext cx="899523" cy="3600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0" name="Rectangle 8"/>
          <p:cNvSpPr>
            <a:spLocks noChangeArrowheads="1"/>
          </p:cNvSpPr>
          <p:nvPr/>
        </p:nvSpPr>
        <p:spPr bwMode="auto">
          <a:xfrm>
            <a:off x="6814995" y="2334176"/>
            <a:ext cx="2139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反馈电位器 </a:t>
            </a:r>
          </a:p>
        </p:txBody>
      </p:sp>
      <p:sp>
        <p:nvSpPr>
          <p:cNvPr id="11" name="Rectangle 9"/>
          <p:cNvSpPr>
            <a:spLocks noChangeArrowheads="1"/>
          </p:cNvSpPr>
          <p:nvPr/>
        </p:nvSpPr>
        <p:spPr bwMode="auto">
          <a:xfrm>
            <a:off x="7680176" y="3126263"/>
            <a:ext cx="13692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电位器 </a:t>
            </a:r>
          </a:p>
        </p:txBody>
      </p:sp>
      <p:sp>
        <p:nvSpPr>
          <p:cNvPr id="12" name="Line 10"/>
          <p:cNvSpPr>
            <a:spLocks noChangeShapeType="1"/>
          </p:cNvSpPr>
          <p:nvPr/>
        </p:nvSpPr>
        <p:spPr bwMode="auto">
          <a:xfrm flipV="1">
            <a:off x="7067600" y="3630317"/>
            <a:ext cx="817370" cy="519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Tree>
    <p:extLst>
      <p:ext uri="{BB962C8B-B14F-4D97-AF65-F5344CB8AC3E}">
        <p14:creationId xmlns:p14="http://schemas.microsoft.com/office/powerpoint/2010/main" val="1645108224"/>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线性系统小波动状态空间法</a:t>
            </a:r>
          </a:p>
        </p:txBody>
      </p:sp>
      <p:sp>
        <p:nvSpPr>
          <p:cNvPr id="14"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sp>
        <p:nvSpPr>
          <p:cNvPr id="5" name="Rectangle 2"/>
          <p:cNvSpPr>
            <a:spLocks noChangeArrowheads="1"/>
          </p:cNvSpPr>
          <p:nvPr/>
        </p:nvSpPr>
        <p:spPr bwMode="auto">
          <a:xfrm>
            <a:off x="1790402" y="1297261"/>
            <a:ext cx="7473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在调节系统的研究中，多采用</a:t>
            </a:r>
            <a:r>
              <a:rPr lang="zh-CN" altLang="en-US" sz="2800" dirty="0">
                <a:solidFill>
                  <a:srgbClr val="FF0000"/>
                </a:solidFill>
                <a:latin typeface="+mn-ea"/>
                <a:ea typeface="+mn-ea"/>
              </a:rPr>
              <a:t>微分方程</a:t>
            </a:r>
            <a:r>
              <a:rPr lang="zh-CN" altLang="en-US" sz="2800" dirty="0">
                <a:latin typeface="+mn-ea"/>
                <a:ea typeface="+mn-ea"/>
              </a:rPr>
              <a:t>来描述 </a:t>
            </a:r>
          </a:p>
        </p:txBody>
      </p:sp>
      <p:graphicFrame>
        <p:nvGraphicFramePr>
          <p:cNvPr id="6" name="Object 3"/>
          <p:cNvGraphicFramePr>
            <a:graphicFrameLocks noChangeAspect="1"/>
          </p:cNvGraphicFramePr>
          <p:nvPr/>
        </p:nvGraphicFramePr>
        <p:xfrm>
          <a:off x="3541987" y="1783979"/>
          <a:ext cx="3816350" cy="752475"/>
        </p:xfrm>
        <a:graphic>
          <a:graphicData uri="http://schemas.openxmlformats.org/presentationml/2006/ole">
            <mc:AlternateContent xmlns:mc="http://schemas.openxmlformats.org/markup-compatibility/2006">
              <mc:Choice xmlns:v="urn:schemas-microsoft-com:vml" Requires="v">
                <p:oleObj spid="_x0000_s284896" name="Equation" r:id="rId3" imgW="1307532" imgH="253890" progId="Equation.DSMT4">
                  <p:embed/>
                </p:oleObj>
              </mc:Choice>
              <mc:Fallback>
                <p:oleObj name="Equation" r:id="rId3" imgW="1307532" imgH="253890" progId="Equation.DSMT4">
                  <p:embed/>
                  <p:pic>
                    <p:nvPicPr>
                      <p:cNvPr id="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1987" y="1783979"/>
                        <a:ext cx="3816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5"/>
          <p:cNvGraphicFramePr>
            <a:graphicFrameLocks noChangeAspect="1"/>
          </p:cNvGraphicFramePr>
          <p:nvPr/>
        </p:nvGraphicFramePr>
        <p:xfrm>
          <a:off x="3575993" y="2449388"/>
          <a:ext cx="3816350" cy="763588"/>
        </p:xfrm>
        <a:graphic>
          <a:graphicData uri="http://schemas.openxmlformats.org/presentationml/2006/ole">
            <mc:AlternateContent xmlns:mc="http://schemas.openxmlformats.org/markup-compatibility/2006">
              <mc:Choice xmlns:v="urn:schemas-microsoft-com:vml" Requires="v">
                <p:oleObj spid="_x0000_s284897" name="Equation" r:id="rId5" imgW="1282700" imgH="254000" progId="Equation.DSMT4">
                  <p:embed/>
                </p:oleObj>
              </mc:Choice>
              <mc:Fallback>
                <p:oleObj name="Equation" r:id="rId5" imgW="1282700" imgH="254000" progId="Equation.DSMT4">
                  <p:embed/>
                  <p:pic>
                    <p:nvPicPr>
                      <p:cNvPr id="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5993" y="2449388"/>
                        <a:ext cx="381635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a:spLocks noChangeArrowheads="1"/>
          </p:cNvSpPr>
          <p:nvPr/>
        </p:nvSpPr>
        <p:spPr bwMode="auto">
          <a:xfrm>
            <a:off x="1841946" y="3197920"/>
            <a:ext cx="8718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fontAlgn="b" hangingPunct="1">
              <a:spcBef>
                <a:spcPct val="0"/>
              </a:spcBef>
              <a:buClrTx/>
              <a:buFontTx/>
              <a:buNone/>
            </a:pPr>
            <a:r>
              <a:rPr lang="zh-CN" altLang="en-US" sz="2800" dirty="0">
                <a:latin typeface="+mn-ea"/>
                <a:ea typeface="+mn-ea"/>
              </a:rPr>
              <a:t>当所描述的系统为</a:t>
            </a:r>
            <a:r>
              <a:rPr lang="zh-CN" altLang="en-US" sz="2800" dirty="0">
                <a:solidFill>
                  <a:srgbClr val="FF0000"/>
                </a:solidFill>
                <a:latin typeface="+mn-ea"/>
                <a:ea typeface="+mn-ea"/>
              </a:rPr>
              <a:t>线性时变系统</a:t>
            </a:r>
            <a:r>
              <a:rPr lang="zh-CN" altLang="en-US" sz="2800" dirty="0">
                <a:latin typeface="+mn-ea"/>
                <a:ea typeface="+mn-ea"/>
              </a:rPr>
              <a:t>时，上两式由可写成：</a:t>
            </a:r>
          </a:p>
        </p:txBody>
      </p:sp>
      <p:graphicFrame>
        <p:nvGraphicFramePr>
          <p:cNvPr id="9" name="Object 9"/>
          <p:cNvGraphicFramePr>
            <a:graphicFrameLocks noChangeAspect="1"/>
          </p:cNvGraphicFramePr>
          <p:nvPr/>
        </p:nvGraphicFramePr>
        <p:xfrm>
          <a:off x="3465835" y="3649786"/>
          <a:ext cx="5400675" cy="715962"/>
        </p:xfrm>
        <a:graphic>
          <a:graphicData uri="http://schemas.openxmlformats.org/presentationml/2006/ole">
            <mc:AlternateContent xmlns:mc="http://schemas.openxmlformats.org/markup-compatibility/2006">
              <mc:Choice xmlns:v="urn:schemas-microsoft-com:vml" Requires="v">
                <p:oleObj spid="_x0000_s284898" name="Equation" r:id="rId7" imgW="1727200" imgH="228600" progId="Equation.DSMT4">
                  <p:embed/>
                </p:oleObj>
              </mc:Choice>
              <mc:Fallback>
                <p:oleObj name="Equation" r:id="rId7" imgW="1727200" imgH="228600" progId="Equation.DSMT4">
                  <p:embed/>
                  <p:pic>
                    <p:nvPicPr>
                      <p:cNvPr id="9"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5835" y="3649786"/>
                        <a:ext cx="540067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8"/>
          <p:cNvGraphicFramePr>
            <a:graphicFrameLocks noChangeAspect="1"/>
          </p:cNvGraphicFramePr>
          <p:nvPr/>
        </p:nvGraphicFramePr>
        <p:xfrm>
          <a:off x="3537273" y="4309344"/>
          <a:ext cx="5329237" cy="631825"/>
        </p:xfrm>
        <a:graphic>
          <a:graphicData uri="http://schemas.openxmlformats.org/presentationml/2006/ole">
            <mc:AlternateContent xmlns:mc="http://schemas.openxmlformats.org/markup-compatibility/2006">
              <mc:Choice xmlns:v="urn:schemas-microsoft-com:vml" Requires="v">
                <p:oleObj spid="_x0000_s284899" name="Equation" r:id="rId9" imgW="1688367" imgH="203112" progId="Equation.DSMT4">
                  <p:embed/>
                </p:oleObj>
              </mc:Choice>
              <mc:Fallback>
                <p:oleObj name="Equation" r:id="rId9" imgW="1688367" imgH="203112" progId="Equation.DSMT4">
                  <p:embed/>
                  <p:pic>
                    <p:nvPicPr>
                      <p:cNvPr id="1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7273" y="4309344"/>
                        <a:ext cx="532923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3"/>
          <p:cNvSpPr>
            <a:spLocks noChangeArrowheads="1"/>
          </p:cNvSpPr>
          <p:nvPr/>
        </p:nvSpPr>
        <p:spPr bwMode="auto">
          <a:xfrm>
            <a:off x="1919536" y="4926112"/>
            <a:ext cx="7118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solidFill>
                  <a:srgbClr val="FF0000"/>
                </a:solidFill>
                <a:latin typeface="+mn-ea"/>
                <a:ea typeface="+mn-ea"/>
              </a:rPr>
              <a:t>线性定常系统</a:t>
            </a:r>
            <a:r>
              <a:rPr lang="zh-CN" altLang="en-US" sz="2800" dirty="0">
                <a:latin typeface="+mn-ea"/>
                <a:ea typeface="+mn-ea"/>
              </a:rPr>
              <a:t>的状态方程可写成如下形式： </a:t>
            </a:r>
          </a:p>
        </p:txBody>
      </p:sp>
      <p:graphicFrame>
        <p:nvGraphicFramePr>
          <p:cNvPr id="12" name="Object 15"/>
          <p:cNvGraphicFramePr>
            <a:graphicFrameLocks noChangeAspect="1"/>
          </p:cNvGraphicFramePr>
          <p:nvPr/>
        </p:nvGraphicFramePr>
        <p:xfrm>
          <a:off x="3863753" y="5365650"/>
          <a:ext cx="3960813" cy="655638"/>
        </p:xfrm>
        <a:graphic>
          <a:graphicData uri="http://schemas.openxmlformats.org/presentationml/2006/ole">
            <mc:AlternateContent xmlns:mc="http://schemas.openxmlformats.org/markup-compatibility/2006">
              <mc:Choice xmlns:v="urn:schemas-microsoft-com:vml" Requires="v">
                <p:oleObj spid="_x0000_s284900" name="Equation" r:id="rId11" imgW="1384300" imgH="228600" progId="Equation.DSMT4">
                  <p:embed/>
                </p:oleObj>
              </mc:Choice>
              <mc:Fallback>
                <p:oleObj name="Equation" r:id="rId11" imgW="1384300" imgH="228600" progId="Equation.DSMT4">
                  <p:embed/>
                  <p:pic>
                    <p:nvPicPr>
                      <p:cNvPr id="12"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3753" y="5365650"/>
                        <a:ext cx="396081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4"/>
          <p:cNvGraphicFramePr>
            <a:graphicFrameLocks noChangeAspect="1"/>
          </p:cNvGraphicFramePr>
          <p:nvPr/>
        </p:nvGraphicFramePr>
        <p:xfrm>
          <a:off x="3826198" y="5922094"/>
          <a:ext cx="4105275" cy="603250"/>
        </p:xfrm>
        <a:graphic>
          <a:graphicData uri="http://schemas.openxmlformats.org/presentationml/2006/ole">
            <mc:AlternateContent xmlns:mc="http://schemas.openxmlformats.org/markup-compatibility/2006">
              <mc:Choice xmlns:v="urn:schemas-microsoft-com:vml" Requires="v">
                <p:oleObj spid="_x0000_s284901" name="Equation" r:id="rId13" imgW="1358310" imgH="203112" progId="Equation.DSMT4">
                  <p:embed/>
                </p:oleObj>
              </mc:Choice>
              <mc:Fallback>
                <p:oleObj name="Equation" r:id="rId13" imgW="1358310" imgH="203112" progId="Equation.DSMT4">
                  <p:embed/>
                  <p:pic>
                    <p:nvPicPr>
                      <p:cNvPr id="13"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26198" y="5922094"/>
                        <a:ext cx="41052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523666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线性系统小波动状态空间法</a:t>
            </a:r>
          </a:p>
        </p:txBody>
      </p:sp>
      <p:sp>
        <p:nvSpPr>
          <p:cNvPr id="20"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5" name="Object 2"/>
          <p:cNvGraphicFramePr>
            <a:graphicFrameLocks noChangeAspect="1"/>
          </p:cNvGraphicFramePr>
          <p:nvPr/>
        </p:nvGraphicFramePr>
        <p:xfrm>
          <a:off x="2419350" y="2790857"/>
          <a:ext cx="2597150" cy="530203"/>
        </p:xfrm>
        <a:graphic>
          <a:graphicData uri="http://schemas.openxmlformats.org/presentationml/2006/ole">
            <mc:AlternateContent xmlns:mc="http://schemas.openxmlformats.org/markup-compatibility/2006">
              <mc:Choice xmlns:v="urn:schemas-microsoft-com:vml" Requires="v">
                <p:oleObj spid="_x0000_s286031" name="Equation" r:id="rId3" imgW="977476" imgH="203112" progId="Equation.DSMT4">
                  <p:embed/>
                </p:oleObj>
              </mc:Choice>
              <mc:Fallback>
                <p:oleObj name="Equation" r:id="rId3" imgW="977476" imgH="203112"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350" y="2790857"/>
                        <a:ext cx="2597150" cy="530203"/>
                      </a:xfrm>
                      <a:prstGeom prst="rect">
                        <a:avLst/>
                      </a:prstGeom>
                      <a:noFill/>
                      <a:ln>
                        <a:noFill/>
                      </a:ln>
                    </p:spPr>
                  </p:pic>
                </p:oleObj>
              </mc:Fallback>
            </mc:AlternateContent>
          </a:graphicData>
        </a:graphic>
      </p:graphicFrame>
      <p:graphicFrame>
        <p:nvGraphicFramePr>
          <p:cNvPr id="6" name="Object 4"/>
          <p:cNvGraphicFramePr>
            <a:graphicFrameLocks noChangeAspect="1"/>
          </p:cNvGraphicFramePr>
          <p:nvPr/>
        </p:nvGraphicFramePr>
        <p:xfrm>
          <a:off x="6096001" y="2735072"/>
          <a:ext cx="1797050" cy="693929"/>
        </p:xfrm>
        <a:graphic>
          <a:graphicData uri="http://schemas.openxmlformats.org/presentationml/2006/ole">
            <mc:AlternateContent xmlns:mc="http://schemas.openxmlformats.org/markup-compatibility/2006">
              <mc:Choice xmlns:v="urn:schemas-microsoft-com:vml" Requires="v">
                <p:oleObj spid="_x0000_s286032" name="Equation" r:id="rId5" imgW="418918" imgH="165028" progId="Equation.DSMT4">
                  <p:embed/>
                </p:oleObj>
              </mc:Choice>
              <mc:Fallback>
                <p:oleObj name="Equation" r:id="rId5" imgW="418918" imgH="165028" progId="Equation.DSMT4">
                  <p:embed/>
                  <p:pic>
                    <p:nvPicPr>
                      <p:cNvPr id="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1" y="2735072"/>
                        <a:ext cx="1797050" cy="693929"/>
                      </a:xfrm>
                      <a:prstGeom prst="rect">
                        <a:avLst/>
                      </a:prstGeom>
                      <a:noFill/>
                      <a:ln>
                        <a:noFill/>
                      </a:ln>
                    </p:spPr>
                  </p:pic>
                </p:oleObj>
              </mc:Fallback>
            </mc:AlternateContent>
          </a:graphicData>
        </a:graphic>
      </p:graphicFrame>
      <p:sp>
        <p:nvSpPr>
          <p:cNvPr id="7" name="Rectangle 6"/>
          <p:cNvSpPr>
            <a:spLocks noChangeArrowheads="1"/>
          </p:cNvSpPr>
          <p:nvPr/>
        </p:nvSpPr>
        <p:spPr bwMode="auto">
          <a:xfrm>
            <a:off x="7964488" y="2757231"/>
            <a:ext cx="13692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维向量 </a:t>
            </a:r>
          </a:p>
        </p:txBody>
      </p:sp>
      <p:graphicFrame>
        <p:nvGraphicFramePr>
          <p:cNvPr id="8" name="Object 7"/>
          <p:cNvGraphicFramePr>
            <a:graphicFrameLocks noChangeAspect="1"/>
          </p:cNvGraphicFramePr>
          <p:nvPr/>
        </p:nvGraphicFramePr>
        <p:xfrm>
          <a:off x="4656139" y="3501009"/>
          <a:ext cx="2447925" cy="744537"/>
        </p:xfrm>
        <a:graphic>
          <a:graphicData uri="http://schemas.openxmlformats.org/presentationml/2006/ole">
            <mc:AlternateContent xmlns:mc="http://schemas.openxmlformats.org/markup-compatibility/2006">
              <mc:Choice xmlns:v="urn:schemas-microsoft-com:vml" Requires="v">
                <p:oleObj spid="_x0000_s286033" name="Equation" r:id="rId7" imgW="660113" imgH="203112" progId="Equation.DSMT4">
                  <p:embed/>
                </p:oleObj>
              </mc:Choice>
              <mc:Fallback>
                <p:oleObj name="Equation" r:id="rId7" imgW="660113" imgH="203112" progId="Equation.DSMT4">
                  <p:embed/>
                  <p:pic>
                    <p:nvPicPr>
                      <p:cNvPr id="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6139" y="3501009"/>
                        <a:ext cx="2447925"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1"/>
          <p:cNvGraphicFramePr>
            <a:graphicFrameLocks noChangeAspect="1"/>
          </p:cNvGraphicFramePr>
          <p:nvPr/>
        </p:nvGraphicFramePr>
        <p:xfrm>
          <a:off x="8114836" y="5013176"/>
          <a:ext cx="1437549" cy="600630"/>
        </p:xfrm>
        <a:graphic>
          <a:graphicData uri="http://schemas.openxmlformats.org/presentationml/2006/ole">
            <mc:AlternateContent xmlns:mc="http://schemas.openxmlformats.org/markup-compatibility/2006">
              <mc:Choice xmlns:v="urn:schemas-microsoft-com:vml" Requires="v">
                <p:oleObj spid="_x0000_s286034" name="Equation" r:id="rId9" imgW="342751" imgH="139639" progId="Equation.DSMT4">
                  <p:embed/>
                </p:oleObj>
              </mc:Choice>
              <mc:Fallback>
                <p:oleObj name="Equation" r:id="rId9" imgW="342751" imgH="139639" progId="Equation.DSMT4">
                  <p:embed/>
                  <p:pic>
                    <p:nvPicPr>
                      <p:cNvPr id="9"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14836" y="5013176"/>
                        <a:ext cx="1437549" cy="600630"/>
                      </a:xfrm>
                      <a:prstGeom prst="rect">
                        <a:avLst/>
                      </a:prstGeom>
                      <a:noFill/>
                      <a:ln>
                        <a:noFill/>
                      </a:ln>
                    </p:spPr>
                  </p:pic>
                </p:oleObj>
              </mc:Fallback>
            </mc:AlternateContent>
          </a:graphicData>
        </a:graphic>
      </p:graphicFrame>
      <p:sp>
        <p:nvSpPr>
          <p:cNvPr id="10" name="Line 15"/>
          <p:cNvSpPr>
            <a:spLocks noChangeShapeType="1"/>
          </p:cNvSpPr>
          <p:nvPr/>
        </p:nvSpPr>
        <p:spPr bwMode="auto">
          <a:xfrm flipH="1">
            <a:off x="3648075" y="4149403"/>
            <a:ext cx="107950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1" name="Line 16"/>
          <p:cNvSpPr>
            <a:spLocks noChangeShapeType="1"/>
          </p:cNvSpPr>
          <p:nvPr/>
        </p:nvSpPr>
        <p:spPr bwMode="auto">
          <a:xfrm flipH="1">
            <a:off x="5087888" y="4220841"/>
            <a:ext cx="43185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2" name="Line 17"/>
          <p:cNvSpPr>
            <a:spLocks noChangeShapeType="1"/>
          </p:cNvSpPr>
          <p:nvPr/>
        </p:nvSpPr>
        <p:spPr bwMode="auto">
          <a:xfrm>
            <a:off x="6240464" y="4221089"/>
            <a:ext cx="503609" cy="7919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3" name="Line 18"/>
          <p:cNvSpPr>
            <a:spLocks noChangeShapeType="1"/>
          </p:cNvSpPr>
          <p:nvPr/>
        </p:nvSpPr>
        <p:spPr bwMode="auto">
          <a:xfrm>
            <a:off x="6961188" y="4149081"/>
            <a:ext cx="1583084" cy="8639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4" name="Rectangle 19"/>
          <p:cNvSpPr>
            <a:spLocks noChangeArrowheads="1"/>
          </p:cNvSpPr>
          <p:nvPr/>
        </p:nvSpPr>
        <p:spPr bwMode="auto">
          <a:xfrm>
            <a:off x="2645618" y="5862216"/>
            <a:ext cx="6762750" cy="519112"/>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solidFill>
                  <a:srgbClr val="FF0000"/>
                </a:solidFill>
                <a:latin typeface="+mn-ea"/>
                <a:ea typeface="+mn-ea"/>
              </a:rPr>
              <a:t>矩阵元素由系统参数决定，</a:t>
            </a:r>
            <a:r>
              <a:rPr lang="en-US" altLang="zh-CN" sz="2800" dirty="0">
                <a:solidFill>
                  <a:srgbClr val="FF0000"/>
                </a:solidFill>
                <a:latin typeface="+mn-ea"/>
                <a:ea typeface="+mn-ea"/>
              </a:rPr>
              <a:t>D</a:t>
            </a:r>
            <a:r>
              <a:rPr lang="zh-CN" altLang="en-US" sz="2800" dirty="0">
                <a:solidFill>
                  <a:srgbClr val="FF0000"/>
                </a:solidFill>
                <a:latin typeface="+mn-ea"/>
                <a:ea typeface="+mn-ea"/>
              </a:rPr>
              <a:t>常为零矩阵  </a:t>
            </a:r>
          </a:p>
        </p:txBody>
      </p:sp>
      <p:graphicFrame>
        <p:nvGraphicFramePr>
          <p:cNvPr id="15" name="Object 22"/>
          <p:cNvGraphicFramePr>
            <a:graphicFrameLocks noChangeAspect="1"/>
          </p:cNvGraphicFramePr>
          <p:nvPr/>
        </p:nvGraphicFramePr>
        <p:xfrm>
          <a:off x="3647356" y="1382904"/>
          <a:ext cx="3960812" cy="655638"/>
        </p:xfrm>
        <a:graphic>
          <a:graphicData uri="http://schemas.openxmlformats.org/presentationml/2006/ole">
            <mc:AlternateContent xmlns:mc="http://schemas.openxmlformats.org/markup-compatibility/2006">
              <mc:Choice xmlns:v="urn:schemas-microsoft-com:vml" Requires="v">
                <p:oleObj spid="_x0000_s286035" name="Equation" r:id="rId11" imgW="1384300" imgH="228600" progId="Equation.DSMT4">
                  <p:embed/>
                </p:oleObj>
              </mc:Choice>
              <mc:Fallback>
                <p:oleObj name="Equation" r:id="rId11" imgW="1384300" imgH="228600" progId="Equation.DSMT4">
                  <p:embed/>
                  <p:pic>
                    <p:nvPicPr>
                      <p:cNvPr id="15"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7356" y="1382904"/>
                        <a:ext cx="3960812"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23"/>
          <p:cNvGraphicFramePr>
            <a:graphicFrameLocks noChangeAspect="1"/>
          </p:cNvGraphicFramePr>
          <p:nvPr/>
        </p:nvGraphicFramePr>
        <p:xfrm>
          <a:off x="3648076" y="2033662"/>
          <a:ext cx="4105275" cy="603250"/>
        </p:xfrm>
        <a:graphic>
          <a:graphicData uri="http://schemas.openxmlformats.org/presentationml/2006/ole">
            <mc:AlternateContent xmlns:mc="http://schemas.openxmlformats.org/markup-compatibility/2006">
              <mc:Choice xmlns:v="urn:schemas-microsoft-com:vml" Requires="v">
                <p:oleObj spid="_x0000_s286036" name="Equation" r:id="rId13" imgW="1358310" imgH="203112" progId="Equation.DSMT4">
                  <p:embed/>
                </p:oleObj>
              </mc:Choice>
              <mc:Fallback>
                <p:oleObj name="Equation" r:id="rId13" imgW="1358310" imgH="203112" progId="Equation.DSMT4">
                  <p:embed/>
                  <p:pic>
                    <p:nvPicPr>
                      <p:cNvPr id="16"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48076" y="2033662"/>
                        <a:ext cx="41052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24"/>
          <p:cNvGraphicFramePr>
            <a:graphicFrameLocks noChangeAspect="1"/>
          </p:cNvGraphicFramePr>
          <p:nvPr/>
        </p:nvGraphicFramePr>
        <p:xfrm>
          <a:off x="2495550" y="5013004"/>
          <a:ext cx="1400701" cy="615950"/>
        </p:xfrm>
        <a:graphic>
          <a:graphicData uri="http://schemas.openxmlformats.org/presentationml/2006/ole">
            <mc:AlternateContent xmlns:mc="http://schemas.openxmlformats.org/markup-compatibility/2006">
              <mc:Choice xmlns:v="urn:schemas-microsoft-com:vml" Requires="v">
                <p:oleObj spid="_x0000_s286037" name="Equation" r:id="rId15" imgW="317225" imgH="139579" progId="Equation.DSMT4">
                  <p:embed/>
                </p:oleObj>
              </mc:Choice>
              <mc:Fallback>
                <p:oleObj name="Equation" r:id="rId15" imgW="317225" imgH="139579" progId="Equation.DSMT4">
                  <p:embed/>
                  <p:pic>
                    <p:nvPicPr>
                      <p:cNvPr id="17"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95550" y="5013004"/>
                        <a:ext cx="1400701" cy="615950"/>
                      </a:xfrm>
                      <a:prstGeom prst="rect">
                        <a:avLst/>
                      </a:prstGeom>
                      <a:noFill/>
                      <a:ln>
                        <a:noFill/>
                      </a:ln>
                      <a:effectLst/>
                    </p:spPr>
                  </p:pic>
                </p:oleObj>
              </mc:Fallback>
            </mc:AlternateContent>
          </a:graphicData>
        </a:graphic>
      </p:graphicFrame>
      <p:graphicFrame>
        <p:nvGraphicFramePr>
          <p:cNvPr id="18" name="Object 25"/>
          <p:cNvGraphicFramePr>
            <a:graphicFrameLocks noChangeAspect="1"/>
          </p:cNvGraphicFramePr>
          <p:nvPr/>
        </p:nvGraphicFramePr>
        <p:xfrm>
          <a:off x="4295775" y="5013176"/>
          <a:ext cx="1400701" cy="615950"/>
        </p:xfrm>
        <a:graphic>
          <a:graphicData uri="http://schemas.openxmlformats.org/presentationml/2006/ole">
            <mc:AlternateContent xmlns:mc="http://schemas.openxmlformats.org/markup-compatibility/2006">
              <mc:Choice xmlns:v="urn:schemas-microsoft-com:vml" Requires="v">
                <p:oleObj spid="_x0000_s286038" name="Equation" r:id="rId17" imgW="317225" imgH="139579" progId="Equation.DSMT4">
                  <p:embed/>
                </p:oleObj>
              </mc:Choice>
              <mc:Fallback>
                <p:oleObj name="Equation" r:id="rId17" imgW="317225" imgH="139579" progId="Equation.DSMT4">
                  <p:embed/>
                  <p:pic>
                    <p:nvPicPr>
                      <p:cNvPr id="18"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95775" y="5013176"/>
                        <a:ext cx="1400701" cy="615950"/>
                      </a:xfrm>
                      <a:prstGeom prst="rect">
                        <a:avLst/>
                      </a:prstGeom>
                      <a:noFill/>
                      <a:ln>
                        <a:noFill/>
                      </a:ln>
                      <a:effectLst/>
                    </p:spPr>
                  </p:pic>
                </p:oleObj>
              </mc:Fallback>
            </mc:AlternateContent>
          </a:graphicData>
        </a:graphic>
      </p:graphicFrame>
      <p:graphicFrame>
        <p:nvGraphicFramePr>
          <p:cNvPr id="19" name="Object 26"/>
          <p:cNvGraphicFramePr>
            <a:graphicFrameLocks noChangeAspect="1"/>
          </p:cNvGraphicFramePr>
          <p:nvPr/>
        </p:nvGraphicFramePr>
        <p:xfrm>
          <a:off x="6062514" y="5026248"/>
          <a:ext cx="1617662" cy="635000"/>
        </p:xfrm>
        <a:graphic>
          <a:graphicData uri="http://schemas.openxmlformats.org/presentationml/2006/ole">
            <mc:AlternateContent xmlns:mc="http://schemas.openxmlformats.org/markup-compatibility/2006">
              <mc:Choice xmlns:v="urn:schemas-microsoft-com:vml" Requires="v">
                <p:oleObj spid="_x0000_s286039" name="Equation" r:id="rId19" imgW="355446" imgH="139639" progId="Equation.DSMT4">
                  <p:embed/>
                </p:oleObj>
              </mc:Choice>
              <mc:Fallback>
                <p:oleObj name="Equation" r:id="rId19" imgW="355446" imgH="139639" progId="Equation.DSMT4">
                  <p:embed/>
                  <p:pic>
                    <p:nvPicPr>
                      <p:cNvPr id="19"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62514" y="5026248"/>
                        <a:ext cx="1617662"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4137552"/>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线性系统小波动状态空间法</a:t>
            </a:r>
          </a:p>
        </p:txBody>
      </p:sp>
      <p:sp>
        <p:nvSpPr>
          <p:cNvPr id="8"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5" name="Object 2"/>
          <p:cNvGraphicFramePr>
            <a:graphicFrameLocks noChangeAspect="1"/>
          </p:cNvGraphicFramePr>
          <p:nvPr/>
        </p:nvGraphicFramePr>
        <p:xfrm>
          <a:off x="1970772" y="1764822"/>
          <a:ext cx="8301693" cy="2240243"/>
        </p:xfrm>
        <a:graphic>
          <a:graphicData uri="http://schemas.openxmlformats.org/presentationml/2006/ole">
            <mc:AlternateContent xmlns:mc="http://schemas.openxmlformats.org/markup-compatibility/2006">
              <mc:Choice xmlns:v="urn:schemas-microsoft-com:vml" Requires="v">
                <p:oleObj spid="_x0000_s286796" name="Equation" r:id="rId3" imgW="3492500" imgH="939800" progId="Equation.DSMT4">
                  <p:embed/>
                </p:oleObj>
              </mc:Choice>
              <mc:Fallback>
                <p:oleObj name="Equation" r:id="rId3" imgW="3492500" imgH="939800"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772" y="1764822"/>
                        <a:ext cx="8301693" cy="2240243"/>
                      </a:xfrm>
                      <a:prstGeom prst="rect">
                        <a:avLst/>
                      </a:prstGeom>
                      <a:noFill/>
                      <a:ln>
                        <a:noFill/>
                      </a:ln>
                    </p:spPr>
                  </p:pic>
                </p:oleObj>
              </mc:Fallback>
            </mc:AlternateContent>
          </a:graphicData>
        </a:graphic>
      </p:graphicFrame>
      <p:graphicFrame>
        <p:nvGraphicFramePr>
          <p:cNvPr id="6" name="Object 4"/>
          <p:cNvGraphicFramePr>
            <a:graphicFrameLocks noChangeAspect="1"/>
          </p:cNvGraphicFramePr>
          <p:nvPr/>
        </p:nvGraphicFramePr>
        <p:xfrm>
          <a:off x="3071665" y="4199623"/>
          <a:ext cx="5400600" cy="2397729"/>
        </p:xfrm>
        <a:graphic>
          <a:graphicData uri="http://schemas.openxmlformats.org/presentationml/2006/ole">
            <mc:AlternateContent xmlns:mc="http://schemas.openxmlformats.org/markup-compatibility/2006">
              <mc:Choice xmlns:v="urn:schemas-microsoft-com:vml" Requires="v">
                <p:oleObj spid="_x0000_s286797" name="Equation" r:id="rId5" imgW="2120900" imgH="939800" progId="Equation.DSMT4">
                  <p:embed/>
                </p:oleObj>
              </mc:Choice>
              <mc:Fallback>
                <p:oleObj name="Equation" r:id="rId5" imgW="2120900" imgH="939800" progId="Equation.DSMT4">
                  <p:embed/>
                  <p:pic>
                    <p:nvPicPr>
                      <p:cNvPr id="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1665" y="4199623"/>
                        <a:ext cx="5400600" cy="2397729"/>
                      </a:xfrm>
                      <a:prstGeom prst="rect">
                        <a:avLst/>
                      </a:prstGeom>
                      <a:noFill/>
                      <a:ln>
                        <a:noFill/>
                      </a:ln>
                    </p:spPr>
                  </p:pic>
                </p:oleObj>
              </mc:Fallback>
            </mc:AlternateContent>
          </a:graphicData>
        </a:graphic>
      </p:graphicFrame>
      <p:sp>
        <p:nvSpPr>
          <p:cNvPr id="7" name="Rectangle 6"/>
          <p:cNvSpPr>
            <a:spLocks noChangeArrowheads="1"/>
          </p:cNvSpPr>
          <p:nvPr/>
        </p:nvSpPr>
        <p:spPr bwMode="auto">
          <a:xfrm>
            <a:off x="2351088" y="1177588"/>
            <a:ext cx="1430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dirty="0">
                <a:latin typeface="+mn-ea"/>
                <a:ea typeface="+mn-ea"/>
              </a:rPr>
              <a:t>D=0</a:t>
            </a:r>
            <a:r>
              <a:rPr lang="zh-CN" altLang="en-US" sz="2800" dirty="0">
                <a:latin typeface="+mn-ea"/>
                <a:ea typeface="+mn-ea"/>
              </a:rPr>
              <a:t>时 </a:t>
            </a:r>
          </a:p>
        </p:txBody>
      </p:sp>
    </p:spTree>
    <p:extLst>
      <p:ext uri="{BB962C8B-B14F-4D97-AF65-F5344CB8AC3E}">
        <p14:creationId xmlns:p14="http://schemas.microsoft.com/office/powerpoint/2010/main" val="1660008747"/>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线性系统小波动状态空间法</a:t>
            </a:r>
            <a:endParaRPr lang="zh-CN" altLang="en-US" spc="120" dirty="0"/>
          </a:p>
        </p:txBody>
      </p:sp>
      <p:sp>
        <p:nvSpPr>
          <p:cNvPr id="9" name="文本占位符 11">
            <a:extLst>
              <a:ext uri="{FF2B5EF4-FFF2-40B4-BE49-F238E27FC236}">
                <a16:creationId xmlns:a16="http://schemas.microsoft.com/office/drawing/2014/main" id="{329A2B56-54A3-413B-A5F5-2F406294E91E}"/>
              </a:ext>
            </a:extLst>
          </p:cNvPr>
          <p:cNvSpPr>
            <a:spLocks noGrp="1"/>
          </p:cNvSpPr>
          <p:nvPr>
            <p:ph type="body" sz="quarter" idx="12"/>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6" name="Object 3"/>
          <p:cNvGraphicFramePr>
            <a:graphicFrameLocks noChangeAspect="1"/>
          </p:cNvGraphicFramePr>
          <p:nvPr/>
        </p:nvGraphicFramePr>
        <p:xfrm>
          <a:off x="4656138" y="1196753"/>
          <a:ext cx="2231950" cy="1083649"/>
        </p:xfrm>
        <a:graphic>
          <a:graphicData uri="http://schemas.openxmlformats.org/presentationml/2006/ole">
            <mc:AlternateContent xmlns:mc="http://schemas.openxmlformats.org/markup-compatibility/2006">
              <mc:Choice xmlns:v="urn:schemas-microsoft-com:vml" Requires="v">
                <p:oleObj spid="_x0000_s287857" name="Equation" r:id="rId3" imgW="1002865" imgH="482391" progId="Equation.DSMT4">
                  <p:embed/>
                </p:oleObj>
              </mc:Choice>
              <mc:Fallback>
                <p:oleObj name="Equation" r:id="rId3" imgW="1002865" imgH="482391" progId="Equation.DSMT4">
                  <p:embed/>
                  <p:pic>
                    <p:nvPicPr>
                      <p:cNvPr id="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138" y="1196753"/>
                        <a:ext cx="2231950" cy="1083649"/>
                      </a:xfrm>
                      <a:prstGeom prst="rect">
                        <a:avLst/>
                      </a:prstGeom>
                      <a:noFill/>
                      <a:ln>
                        <a:noFill/>
                      </a:ln>
                    </p:spPr>
                  </p:pic>
                </p:oleObj>
              </mc:Fallback>
            </mc:AlternateContent>
          </a:graphicData>
        </a:graphic>
      </p:graphicFrame>
      <p:graphicFrame>
        <p:nvGraphicFramePr>
          <p:cNvPr id="7" name="Object 5"/>
          <p:cNvGraphicFramePr>
            <a:graphicFrameLocks noChangeAspect="1"/>
          </p:cNvGraphicFramePr>
          <p:nvPr/>
        </p:nvGraphicFramePr>
        <p:xfrm>
          <a:off x="2219670" y="2348881"/>
          <a:ext cx="7188699" cy="2069261"/>
        </p:xfrm>
        <a:graphic>
          <a:graphicData uri="http://schemas.openxmlformats.org/presentationml/2006/ole">
            <mc:AlternateContent xmlns:mc="http://schemas.openxmlformats.org/markup-compatibility/2006">
              <mc:Choice xmlns:v="urn:schemas-microsoft-com:vml" Requires="v">
                <p:oleObj spid="_x0000_s287858" name="Equation" r:id="rId5" imgW="3276600" imgH="939800" progId="Equation.DSMT4">
                  <p:embed/>
                </p:oleObj>
              </mc:Choice>
              <mc:Fallback>
                <p:oleObj name="Equation" r:id="rId5" imgW="3276600" imgH="939800" progId="Equation.DSMT4">
                  <p:embed/>
                  <p:pic>
                    <p:nvPicPr>
                      <p:cNvPr id="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0" y="2348881"/>
                        <a:ext cx="7188699" cy="2069261"/>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nvGraphicFramePr>
        <p:xfrm>
          <a:off x="3647728" y="4509121"/>
          <a:ext cx="3816424" cy="1977575"/>
        </p:xfrm>
        <a:graphic>
          <a:graphicData uri="http://schemas.openxmlformats.org/presentationml/2006/ole">
            <mc:AlternateContent xmlns:mc="http://schemas.openxmlformats.org/markup-compatibility/2006">
              <mc:Choice xmlns:v="urn:schemas-microsoft-com:vml" Requires="v">
                <p:oleObj spid="_x0000_s287859" name="Equation" r:id="rId7" imgW="1816100" imgH="939800" progId="Equation.DSMT4">
                  <p:embed/>
                </p:oleObj>
              </mc:Choice>
              <mc:Fallback>
                <p:oleObj name="Equation" r:id="rId7" imgW="1816100" imgH="939800" progId="Equation.DSMT4">
                  <p:embed/>
                  <p:pic>
                    <p:nvPicPr>
                      <p:cNvPr id="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7728" y="4509121"/>
                        <a:ext cx="3816424" cy="19775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272470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3" name="内容占位符 2">
            <a:extLst>
              <a:ext uri="{FF2B5EF4-FFF2-40B4-BE49-F238E27FC236}">
                <a16:creationId xmlns:a16="http://schemas.microsoft.com/office/drawing/2014/main" id="{909EAD8D-ADC9-4EF0-A679-CA3CC844F0E5}"/>
              </a:ext>
            </a:extLst>
          </p:cNvPr>
          <p:cNvSpPr>
            <a:spLocks noGrp="1"/>
          </p:cNvSpPr>
          <p:nvPr>
            <p:ph sz="quarter" idx="13"/>
          </p:nvPr>
        </p:nvSpPr>
        <p:spPr/>
        <p:txBody>
          <a:bodyPr>
            <a:normAutofit fontScale="92500" lnSpcReduction="10000"/>
          </a:bodyPr>
          <a:lstStyle/>
          <a:p>
            <a:r>
              <a:rPr lang="zh-CN" altLang="en-US" dirty="0"/>
              <a:t>标准形式状态方程的列写</a:t>
            </a:r>
          </a:p>
        </p:txBody>
      </p:sp>
      <p:sp>
        <p:nvSpPr>
          <p:cNvPr id="7"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sp>
        <p:nvSpPr>
          <p:cNvPr id="8" name="流程图: 可选过程 30">
            <a:extLst>
              <a:ext uri="{FF2B5EF4-FFF2-40B4-BE49-F238E27FC236}">
                <a16:creationId xmlns:a16="http://schemas.microsoft.com/office/drawing/2014/main" id="{D72E6CBA-A07A-44B1-9EF8-4FEB28CAF9FD}"/>
              </a:ext>
            </a:extLst>
          </p:cNvPr>
          <p:cNvSpPr>
            <a:spLocks noChangeArrowheads="1"/>
          </p:cNvSpPr>
          <p:nvPr/>
        </p:nvSpPr>
        <p:spPr bwMode="auto">
          <a:xfrm>
            <a:off x="1099838" y="1924279"/>
            <a:ext cx="9964714" cy="4032448"/>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用状态方程来描述实际系统时，关键是要</a:t>
            </a:r>
            <a:r>
              <a:rPr lang="zh-CN" altLang="en-US" sz="2000" b="1" dirty="0">
                <a:solidFill>
                  <a:srgbClr val="FF0000"/>
                </a:solidFill>
                <a:latin typeface="微软雅黑" charset="0"/>
                <a:ea typeface="微软雅黑" charset="0"/>
                <a:sym typeface="微软雅黑" charset="0"/>
              </a:rPr>
              <a:t>选择好状态变量</a:t>
            </a:r>
            <a:r>
              <a:rPr lang="zh-CN" altLang="en-US" sz="2000" b="1" dirty="0">
                <a:solidFill>
                  <a:schemeClr val="tx1"/>
                </a:solidFill>
                <a:latin typeface="微软雅黑" charset="0"/>
                <a:ea typeface="微软雅黑" charset="0"/>
                <a:sym typeface="微软雅黑" charset="0"/>
              </a:rPr>
              <a:t>，对于一个系统来说，状态变量的选择</a:t>
            </a:r>
            <a:r>
              <a:rPr lang="zh-CN" altLang="en-US" sz="2000" b="1" dirty="0">
                <a:solidFill>
                  <a:srgbClr val="FF0000"/>
                </a:solidFill>
                <a:latin typeface="微软雅黑" charset="0"/>
                <a:ea typeface="微软雅黑" charset="0"/>
                <a:sym typeface="微软雅黑" charset="0"/>
              </a:rPr>
              <a:t>不唯一</a:t>
            </a:r>
            <a:r>
              <a:rPr lang="zh-CN" altLang="en-US" sz="2000" b="1" dirty="0">
                <a:solidFill>
                  <a:schemeClr val="tx1"/>
                </a:solidFill>
                <a:latin typeface="微软雅黑" charset="0"/>
                <a:ea typeface="微软雅黑" charset="0"/>
                <a:sym typeface="微软雅黑" charset="0"/>
              </a:rPr>
              <a:t>，而状态变量的</a:t>
            </a:r>
            <a:r>
              <a:rPr lang="zh-CN" altLang="en-US" sz="2000" b="1" dirty="0">
                <a:solidFill>
                  <a:srgbClr val="FF0000"/>
                </a:solidFill>
                <a:latin typeface="微软雅黑" charset="0"/>
                <a:ea typeface="微软雅黑" charset="0"/>
                <a:sym typeface="微软雅黑" charset="0"/>
              </a:rPr>
              <a:t>个数确定</a:t>
            </a:r>
            <a:r>
              <a:rPr lang="zh-CN" altLang="en-US" sz="2000" b="1" dirty="0">
                <a:solidFill>
                  <a:schemeClr val="tx1"/>
                </a:solidFill>
                <a:latin typeface="微软雅黑" charset="0"/>
                <a:ea typeface="微软雅黑" charset="0"/>
                <a:sym typeface="微软雅黑" charset="0"/>
              </a:rPr>
              <a:t>，在状态变量中</a:t>
            </a:r>
            <a:r>
              <a:rPr lang="zh-CN" altLang="en-US" sz="2000" b="1" dirty="0">
                <a:solidFill>
                  <a:srgbClr val="FF0000"/>
                </a:solidFill>
                <a:latin typeface="微软雅黑" charset="0"/>
                <a:ea typeface="微软雅黑" charset="0"/>
                <a:sym typeface="微软雅黑" charset="0"/>
              </a:rPr>
              <a:t>不得</a:t>
            </a:r>
            <a:r>
              <a:rPr lang="zh-CN" altLang="en-US" sz="2000" b="1" dirty="0">
                <a:solidFill>
                  <a:schemeClr val="tx1"/>
                </a:solidFill>
                <a:latin typeface="微软雅黑" charset="0"/>
                <a:ea typeface="微软雅黑" charset="0"/>
                <a:sym typeface="微软雅黑" charset="0"/>
              </a:rPr>
              <a:t>出现输入函数及其导数</a:t>
            </a:r>
            <a:endParaRPr lang="en-US" altLang="zh-CN" sz="2000" b="1" dirty="0">
              <a:solidFill>
                <a:schemeClr val="tx1"/>
              </a:solidFill>
              <a:latin typeface="微软雅黑" charset="0"/>
              <a:ea typeface="微软雅黑" charset="0"/>
              <a:sym typeface="微软雅黑" charset="0"/>
            </a:endParaRPr>
          </a:p>
          <a:p>
            <a:pPr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状态方程列写方法</a:t>
            </a:r>
            <a:endParaRPr lang="en-US" altLang="zh-CN" sz="2000" b="1" dirty="0">
              <a:solidFill>
                <a:schemeClr val="tx1"/>
              </a:solidFill>
              <a:latin typeface="微软雅黑" charset="0"/>
              <a:ea typeface="微软雅黑" charset="0"/>
              <a:sym typeface="微软雅黑" charset="0"/>
            </a:endParaRPr>
          </a:p>
          <a:p>
            <a:pPr lvl="1"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由高阶微分方程</a:t>
            </a:r>
            <a:r>
              <a:rPr lang="en-US" altLang="zh-CN" sz="2000" b="1" dirty="0">
                <a:solidFill>
                  <a:schemeClr val="tx1"/>
                </a:solidFill>
                <a:latin typeface="微软雅黑" charset="0"/>
                <a:ea typeface="微软雅黑" charset="0"/>
                <a:sym typeface="微软雅黑" charset="0"/>
              </a:rPr>
              <a:t>(</a:t>
            </a:r>
            <a:r>
              <a:rPr lang="zh-CN" altLang="en-US" sz="2000" b="1" dirty="0">
                <a:solidFill>
                  <a:schemeClr val="tx1"/>
                </a:solidFill>
                <a:latin typeface="微软雅黑" charset="0"/>
                <a:ea typeface="微软雅黑" charset="0"/>
                <a:sym typeface="微软雅黑" charset="0"/>
              </a:rPr>
              <a:t>输入量没有导数项</a:t>
            </a:r>
            <a:r>
              <a:rPr lang="en-US" altLang="zh-CN" sz="2000" b="1" dirty="0">
                <a:solidFill>
                  <a:schemeClr val="tx1"/>
                </a:solidFill>
                <a:latin typeface="微软雅黑" charset="0"/>
                <a:ea typeface="微软雅黑" charset="0"/>
                <a:sym typeface="微软雅黑" charset="0"/>
              </a:rPr>
              <a:t>)</a:t>
            </a:r>
            <a:r>
              <a:rPr lang="zh-CN" altLang="en-US" sz="2000" b="1" dirty="0">
                <a:solidFill>
                  <a:schemeClr val="tx1"/>
                </a:solidFill>
                <a:latin typeface="微软雅黑" charset="0"/>
                <a:ea typeface="微软雅黑" charset="0"/>
                <a:sym typeface="微软雅黑" charset="0"/>
              </a:rPr>
              <a:t>转变</a:t>
            </a:r>
          </a:p>
          <a:p>
            <a:pPr lvl="1"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从系统传递函数转换</a:t>
            </a:r>
          </a:p>
          <a:p>
            <a:pPr lvl="1"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由描述系统各环节的微分方程或代数方程直接整理</a:t>
            </a:r>
          </a:p>
        </p:txBody>
      </p:sp>
    </p:spTree>
    <p:extLst>
      <p:ext uri="{BB962C8B-B14F-4D97-AF65-F5344CB8AC3E}">
        <p14:creationId xmlns:p14="http://schemas.microsoft.com/office/powerpoint/2010/main" val="1916163685"/>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3" name="内容占位符 2">
            <a:extLst>
              <a:ext uri="{FF2B5EF4-FFF2-40B4-BE49-F238E27FC236}">
                <a16:creationId xmlns:a16="http://schemas.microsoft.com/office/drawing/2014/main" id="{7F2E4B55-4DD9-4791-B698-ED0A734279A5}"/>
              </a:ext>
            </a:extLst>
          </p:cNvPr>
          <p:cNvSpPr>
            <a:spLocks noGrp="1"/>
          </p:cNvSpPr>
          <p:nvPr>
            <p:ph sz="quarter" idx="13"/>
          </p:nvPr>
        </p:nvSpPr>
        <p:spPr>
          <a:xfrm>
            <a:off x="973426" y="1051665"/>
            <a:ext cx="8207375" cy="503238"/>
          </a:xfrm>
        </p:spPr>
        <p:txBody>
          <a:bodyPr>
            <a:normAutofit fontScale="85000" lnSpcReduction="10000"/>
          </a:bodyPr>
          <a:lstStyle/>
          <a:p>
            <a:r>
              <a:rPr lang="zh-CN" altLang="en-US" dirty="0"/>
              <a:t>由高阶微分方程</a:t>
            </a:r>
            <a:r>
              <a:rPr lang="en-US" altLang="zh-CN" dirty="0"/>
              <a:t>(</a:t>
            </a:r>
            <a:r>
              <a:rPr lang="zh-CN" altLang="en-US" dirty="0"/>
              <a:t>输入量没有导数项</a:t>
            </a:r>
            <a:r>
              <a:rPr lang="en-US" altLang="zh-CN" dirty="0"/>
              <a:t>) </a:t>
            </a:r>
            <a:r>
              <a:rPr lang="zh-CN" altLang="en-US" dirty="0"/>
              <a:t>转变成状态方程</a:t>
            </a:r>
          </a:p>
        </p:txBody>
      </p:sp>
      <p:sp>
        <p:nvSpPr>
          <p:cNvPr id="18"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sp>
        <p:nvSpPr>
          <p:cNvPr id="5" name="Rectangle 3"/>
          <p:cNvSpPr>
            <a:spLocks noChangeArrowheads="1"/>
          </p:cNvSpPr>
          <p:nvPr/>
        </p:nvSpPr>
        <p:spPr bwMode="auto">
          <a:xfrm>
            <a:off x="2331748" y="1647824"/>
            <a:ext cx="4629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设系统的高阶微分方程为： </a:t>
            </a:r>
          </a:p>
        </p:txBody>
      </p:sp>
      <p:graphicFrame>
        <p:nvGraphicFramePr>
          <p:cNvPr id="6" name="Object 4"/>
          <p:cNvGraphicFramePr>
            <a:graphicFrameLocks noChangeAspect="1"/>
          </p:cNvGraphicFramePr>
          <p:nvPr>
            <p:extLst>
              <p:ext uri="{D42A27DB-BD31-4B8C-83A1-F6EECF244321}">
                <p14:modId xmlns:p14="http://schemas.microsoft.com/office/powerpoint/2010/main" val="4095642000"/>
              </p:ext>
            </p:extLst>
          </p:nvPr>
        </p:nvGraphicFramePr>
        <p:xfrm>
          <a:off x="1991544" y="2229928"/>
          <a:ext cx="8424862" cy="798513"/>
        </p:xfrm>
        <a:graphic>
          <a:graphicData uri="http://schemas.openxmlformats.org/presentationml/2006/ole">
            <mc:AlternateContent xmlns:mc="http://schemas.openxmlformats.org/markup-compatibility/2006">
              <mc:Choice xmlns:v="urn:schemas-microsoft-com:vml" Requires="v">
                <p:oleObj spid="_x0000_s289058" name="Equation" r:id="rId3" imgW="4419600" imgH="419100" progId="Equation.DSMT4">
                  <p:embed/>
                </p:oleObj>
              </mc:Choice>
              <mc:Fallback>
                <p:oleObj name="Equation" r:id="rId3" imgW="4419600" imgH="419100" progId="Equation.DSMT4">
                  <p:embed/>
                  <p:pic>
                    <p:nvPicPr>
                      <p:cNvPr id="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544" y="2229928"/>
                        <a:ext cx="8424862"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a:spLocks noChangeArrowheads="1"/>
          </p:cNvSpPr>
          <p:nvPr/>
        </p:nvSpPr>
        <p:spPr bwMode="auto">
          <a:xfrm>
            <a:off x="2584739" y="3215223"/>
            <a:ext cx="4984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dirty="0">
                <a:latin typeface="+mn-ea"/>
                <a:ea typeface="+mn-ea"/>
              </a:rPr>
              <a:t>c(t)</a:t>
            </a:r>
            <a:r>
              <a:rPr lang="zh-CN" altLang="en-US" sz="2800" dirty="0">
                <a:latin typeface="+mn-ea"/>
                <a:ea typeface="+mn-ea"/>
              </a:rPr>
              <a:t>为输出量，</a:t>
            </a:r>
            <a:r>
              <a:rPr lang="en-US" altLang="zh-CN" sz="2800" dirty="0">
                <a:latin typeface="+mn-ea"/>
                <a:ea typeface="+mn-ea"/>
              </a:rPr>
              <a:t>R(t)</a:t>
            </a:r>
            <a:r>
              <a:rPr lang="zh-CN" altLang="en-US" sz="2800" dirty="0">
                <a:latin typeface="+mn-ea"/>
                <a:ea typeface="+mn-ea"/>
              </a:rPr>
              <a:t>为输入量 </a:t>
            </a:r>
          </a:p>
        </p:txBody>
      </p:sp>
      <p:graphicFrame>
        <p:nvGraphicFramePr>
          <p:cNvPr id="8" name="Object 9"/>
          <p:cNvGraphicFramePr>
            <a:graphicFrameLocks noChangeAspect="1"/>
          </p:cNvGraphicFramePr>
          <p:nvPr>
            <p:extLst>
              <p:ext uri="{D42A27DB-BD31-4B8C-83A1-F6EECF244321}">
                <p14:modId xmlns:p14="http://schemas.microsoft.com/office/powerpoint/2010/main" val="2398206394"/>
              </p:ext>
            </p:extLst>
          </p:nvPr>
        </p:nvGraphicFramePr>
        <p:xfrm>
          <a:off x="2816514" y="3832758"/>
          <a:ext cx="1439862" cy="704850"/>
        </p:xfrm>
        <a:graphic>
          <a:graphicData uri="http://schemas.openxmlformats.org/presentationml/2006/ole">
            <mc:AlternateContent xmlns:mc="http://schemas.openxmlformats.org/markup-compatibility/2006">
              <mc:Choice xmlns:v="urn:schemas-microsoft-com:vml" Requires="v">
                <p:oleObj spid="_x0000_s289059" name="Equation" r:id="rId5" imgW="469900" imgH="228600" progId="Equation.DSMT4">
                  <p:embed/>
                </p:oleObj>
              </mc:Choice>
              <mc:Fallback>
                <p:oleObj name="Equation" r:id="rId5" imgW="469900" imgH="228600" progId="Equation.DSMT4">
                  <p:embed/>
                  <p:pic>
                    <p:nvPicPr>
                      <p:cNvPr id="8"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6514" y="3832758"/>
                        <a:ext cx="143986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55804841"/>
              </p:ext>
            </p:extLst>
          </p:nvPr>
        </p:nvGraphicFramePr>
        <p:xfrm>
          <a:off x="4761202" y="3832758"/>
          <a:ext cx="1584325" cy="719138"/>
        </p:xfrm>
        <a:graphic>
          <a:graphicData uri="http://schemas.openxmlformats.org/presentationml/2006/ole">
            <mc:AlternateContent xmlns:mc="http://schemas.openxmlformats.org/markup-compatibility/2006">
              <mc:Choice xmlns:v="urn:schemas-microsoft-com:vml" Requires="v">
                <p:oleObj spid="_x0000_s289060" name="Equation" r:id="rId7" imgW="520474" imgH="241195" progId="Equation.DSMT4">
                  <p:embed/>
                </p:oleObj>
              </mc:Choice>
              <mc:Fallback>
                <p:oleObj name="Equation" r:id="rId7" imgW="520474" imgH="241195" progId="Equation.DSMT4">
                  <p:embed/>
                  <p:pic>
                    <p:nvPicPr>
                      <p:cNvPr id="9"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1202" y="3832758"/>
                        <a:ext cx="15843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7"/>
          <p:cNvGraphicFramePr>
            <a:graphicFrameLocks noChangeAspect="1"/>
          </p:cNvGraphicFramePr>
          <p:nvPr>
            <p:extLst>
              <p:ext uri="{D42A27DB-BD31-4B8C-83A1-F6EECF244321}">
                <p14:modId xmlns:p14="http://schemas.microsoft.com/office/powerpoint/2010/main" val="244491205"/>
              </p:ext>
            </p:extLst>
          </p:nvPr>
        </p:nvGraphicFramePr>
        <p:xfrm>
          <a:off x="7569490" y="3759734"/>
          <a:ext cx="2160587" cy="720725"/>
        </p:xfrm>
        <a:graphic>
          <a:graphicData uri="http://schemas.openxmlformats.org/presentationml/2006/ole">
            <mc:AlternateContent xmlns:mc="http://schemas.openxmlformats.org/markup-compatibility/2006">
              <mc:Choice xmlns:v="urn:schemas-microsoft-com:vml" Requires="v">
                <p:oleObj spid="_x0000_s289061" name="Equation" r:id="rId9" imgW="710891" imgH="241195" progId="Equation.DSMT4">
                  <p:embed/>
                </p:oleObj>
              </mc:Choice>
              <mc:Fallback>
                <p:oleObj name="Equation" r:id="rId9" imgW="710891" imgH="241195" progId="Equation.DSMT4">
                  <p:embed/>
                  <p:pic>
                    <p:nvPicPr>
                      <p:cNvPr id="1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69490" y="3759734"/>
                        <a:ext cx="21605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5"/>
          <p:cNvGraphicFramePr>
            <a:graphicFrameLocks noChangeAspect="1"/>
          </p:cNvGraphicFramePr>
          <p:nvPr>
            <p:extLst>
              <p:ext uri="{D42A27DB-BD31-4B8C-83A1-F6EECF244321}">
                <p14:modId xmlns:p14="http://schemas.microsoft.com/office/powerpoint/2010/main" val="2440619918"/>
              </p:ext>
            </p:extLst>
          </p:nvPr>
        </p:nvGraphicFramePr>
        <p:xfrm>
          <a:off x="2673640" y="4624922"/>
          <a:ext cx="1584325" cy="695325"/>
        </p:xfrm>
        <a:graphic>
          <a:graphicData uri="http://schemas.openxmlformats.org/presentationml/2006/ole">
            <mc:AlternateContent xmlns:mc="http://schemas.openxmlformats.org/markup-compatibility/2006">
              <mc:Choice xmlns:v="urn:schemas-microsoft-com:vml" Requires="v">
                <p:oleObj spid="_x0000_s289062" name="Equation" r:id="rId11" imgW="545863" imgH="241195" progId="Equation.DSMT4">
                  <p:embed/>
                </p:oleObj>
              </mc:Choice>
              <mc:Fallback>
                <p:oleObj name="Equation" r:id="rId11" imgW="545863" imgH="241195" progId="Equation.DSMT4">
                  <p:embed/>
                  <p:pic>
                    <p:nvPicPr>
                      <p:cNvPr id="11"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3640" y="4624922"/>
                        <a:ext cx="15843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4"/>
          <p:cNvGraphicFramePr>
            <a:graphicFrameLocks noChangeAspect="1"/>
          </p:cNvGraphicFramePr>
          <p:nvPr>
            <p:extLst>
              <p:ext uri="{D42A27DB-BD31-4B8C-83A1-F6EECF244321}">
                <p14:modId xmlns:p14="http://schemas.microsoft.com/office/powerpoint/2010/main" val="2215292548"/>
              </p:ext>
            </p:extLst>
          </p:nvPr>
        </p:nvGraphicFramePr>
        <p:xfrm>
          <a:off x="4761201" y="4624921"/>
          <a:ext cx="1512888" cy="641350"/>
        </p:xfrm>
        <a:graphic>
          <a:graphicData uri="http://schemas.openxmlformats.org/presentationml/2006/ole">
            <mc:AlternateContent xmlns:mc="http://schemas.openxmlformats.org/markup-compatibility/2006">
              <mc:Choice xmlns:v="urn:schemas-microsoft-com:vml" Requires="v">
                <p:oleObj spid="_x0000_s289063" name="Equation" r:id="rId13" imgW="558558" imgH="241195" progId="Equation.DSMT4">
                  <p:embed/>
                </p:oleObj>
              </mc:Choice>
              <mc:Fallback>
                <p:oleObj name="Equation" r:id="rId13" imgW="558558" imgH="241195" progId="Equation.DSMT4">
                  <p:embed/>
                  <p:pic>
                    <p:nvPicPr>
                      <p:cNvPr id="12"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61201" y="4624921"/>
                        <a:ext cx="1512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3"/>
          <p:cNvGraphicFramePr>
            <a:graphicFrameLocks noChangeAspect="1"/>
          </p:cNvGraphicFramePr>
          <p:nvPr>
            <p:extLst>
              <p:ext uri="{D42A27DB-BD31-4B8C-83A1-F6EECF244321}">
                <p14:modId xmlns:p14="http://schemas.microsoft.com/office/powerpoint/2010/main" val="3802409059"/>
              </p:ext>
            </p:extLst>
          </p:nvPr>
        </p:nvGraphicFramePr>
        <p:xfrm>
          <a:off x="7569490" y="4551897"/>
          <a:ext cx="2016125" cy="731837"/>
        </p:xfrm>
        <a:graphic>
          <a:graphicData uri="http://schemas.openxmlformats.org/presentationml/2006/ole">
            <mc:AlternateContent xmlns:mc="http://schemas.openxmlformats.org/markup-compatibility/2006">
              <mc:Choice xmlns:v="urn:schemas-microsoft-com:vml" Requires="v">
                <p:oleObj spid="_x0000_s289064" name="Equation" r:id="rId15" imgW="660113" imgH="241195" progId="Equation.DSMT4">
                  <p:embed/>
                </p:oleObj>
              </mc:Choice>
              <mc:Fallback>
                <p:oleObj name="Equation" r:id="rId15" imgW="660113" imgH="241195" progId="Equation.DSMT4">
                  <p:embed/>
                  <p:pic>
                    <p:nvPicPr>
                      <p:cNvPr id="13"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69490" y="4551897"/>
                        <a:ext cx="2016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19"/>
          <p:cNvSpPr txBox="1">
            <a:spLocks noChangeArrowheads="1"/>
          </p:cNvSpPr>
          <p:nvPr/>
        </p:nvSpPr>
        <p:spPr bwMode="auto">
          <a:xfrm>
            <a:off x="6489989" y="3832759"/>
            <a:ext cx="1079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50000"/>
              </a:spcBef>
              <a:buClrTx/>
              <a:buFontTx/>
              <a:buNone/>
            </a:pPr>
            <a:r>
              <a:rPr lang="en-US" altLang="zh-CN" sz="2800">
                <a:latin typeface="+mn-ea"/>
                <a:ea typeface="+mn-ea"/>
              </a:rPr>
              <a:t>……</a:t>
            </a:r>
          </a:p>
        </p:txBody>
      </p:sp>
      <p:sp>
        <p:nvSpPr>
          <p:cNvPr id="15" name="Text Box 20"/>
          <p:cNvSpPr txBox="1">
            <a:spLocks noChangeArrowheads="1"/>
          </p:cNvSpPr>
          <p:nvPr/>
        </p:nvSpPr>
        <p:spPr bwMode="auto">
          <a:xfrm>
            <a:off x="6489989" y="4624921"/>
            <a:ext cx="1079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50000"/>
              </a:spcBef>
              <a:buClrTx/>
              <a:buFontTx/>
              <a:buNone/>
            </a:pPr>
            <a:r>
              <a:rPr lang="en-US" altLang="zh-CN" sz="2800">
                <a:latin typeface="+mn-ea"/>
                <a:ea typeface="+mn-ea"/>
              </a:rPr>
              <a:t>……</a:t>
            </a:r>
          </a:p>
        </p:txBody>
      </p:sp>
      <p:graphicFrame>
        <p:nvGraphicFramePr>
          <p:cNvPr id="16" name="Object 21"/>
          <p:cNvGraphicFramePr>
            <a:graphicFrameLocks noChangeAspect="1"/>
          </p:cNvGraphicFramePr>
          <p:nvPr>
            <p:extLst>
              <p:ext uri="{D42A27DB-BD31-4B8C-83A1-F6EECF244321}">
                <p14:modId xmlns:p14="http://schemas.microsoft.com/office/powerpoint/2010/main" val="4249365255"/>
              </p:ext>
            </p:extLst>
          </p:nvPr>
        </p:nvGraphicFramePr>
        <p:xfrm>
          <a:off x="2063552" y="5404955"/>
          <a:ext cx="8129640" cy="1091877"/>
        </p:xfrm>
        <a:graphic>
          <a:graphicData uri="http://schemas.openxmlformats.org/presentationml/2006/ole">
            <mc:AlternateContent xmlns:mc="http://schemas.openxmlformats.org/markup-compatibility/2006">
              <mc:Choice xmlns:v="urn:schemas-microsoft-com:vml" Requires="v">
                <p:oleObj spid="_x0000_s289065" name="Equation" r:id="rId17" imgW="3187700" imgH="431800" progId="Equation.DSMT4">
                  <p:embed/>
                </p:oleObj>
              </mc:Choice>
              <mc:Fallback>
                <p:oleObj name="Equation" r:id="rId17" imgW="3187700" imgH="431800" progId="Equation.DSMT4">
                  <p:embed/>
                  <p:pic>
                    <p:nvPicPr>
                      <p:cNvPr id="16"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63552" y="5404955"/>
                        <a:ext cx="8129640" cy="109187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0150191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7"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5" name="Object 2"/>
          <p:cNvGraphicFramePr>
            <a:graphicFrameLocks noChangeAspect="1"/>
          </p:cNvGraphicFramePr>
          <p:nvPr/>
        </p:nvGraphicFramePr>
        <p:xfrm>
          <a:off x="1938562" y="2698276"/>
          <a:ext cx="8477918" cy="3178996"/>
        </p:xfrm>
        <a:graphic>
          <a:graphicData uri="http://schemas.openxmlformats.org/presentationml/2006/ole">
            <mc:AlternateContent xmlns:mc="http://schemas.openxmlformats.org/markup-compatibility/2006">
              <mc:Choice xmlns:v="urn:schemas-microsoft-com:vml" Requires="v">
                <p:oleObj spid="_x0000_s289830" name="Equation" r:id="rId3" imgW="3048000" imgH="1143000" progId="Equation.DSMT4">
                  <p:embed/>
                </p:oleObj>
              </mc:Choice>
              <mc:Fallback>
                <p:oleObj name="Equation" r:id="rId3" imgW="3048000" imgH="1143000"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8562" y="2698276"/>
                        <a:ext cx="8477918" cy="3178996"/>
                      </a:xfrm>
                      <a:prstGeom prst="rect">
                        <a:avLst/>
                      </a:prstGeom>
                      <a:noFill/>
                      <a:ln>
                        <a:noFill/>
                      </a:ln>
                    </p:spPr>
                  </p:pic>
                </p:oleObj>
              </mc:Fallback>
            </mc:AlternateContent>
          </a:graphicData>
        </a:graphic>
      </p:graphicFrame>
      <p:sp>
        <p:nvSpPr>
          <p:cNvPr id="6" name="Rectangle 4"/>
          <p:cNvSpPr>
            <a:spLocks noChangeArrowheads="1"/>
          </p:cNvSpPr>
          <p:nvPr/>
        </p:nvSpPr>
        <p:spPr bwMode="auto">
          <a:xfrm>
            <a:off x="1703512" y="1412776"/>
            <a:ext cx="3562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写成矩阵方程形式为 </a:t>
            </a:r>
          </a:p>
        </p:txBody>
      </p:sp>
    </p:spTree>
    <p:extLst>
      <p:ext uri="{BB962C8B-B14F-4D97-AF65-F5344CB8AC3E}">
        <p14:creationId xmlns:p14="http://schemas.microsoft.com/office/powerpoint/2010/main" val="1181010508"/>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10"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5" name="Object 2"/>
          <p:cNvGraphicFramePr>
            <a:graphicFrameLocks noChangeAspect="1"/>
          </p:cNvGraphicFramePr>
          <p:nvPr/>
        </p:nvGraphicFramePr>
        <p:xfrm>
          <a:off x="2855914" y="2875014"/>
          <a:ext cx="5400327" cy="946597"/>
        </p:xfrm>
        <a:graphic>
          <a:graphicData uri="http://schemas.openxmlformats.org/presentationml/2006/ole">
            <mc:AlternateContent xmlns:mc="http://schemas.openxmlformats.org/markup-compatibility/2006">
              <mc:Choice xmlns:v="urn:schemas-microsoft-com:vml" Requires="v">
                <p:oleObj spid="_x0000_s290926" name="Equation" r:id="rId3" imgW="2349500" imgH="419100" progId="Equation.DSMT4">
                  <p:embed/>
                </p:oleObj>
              </mc:Choice>
              <mc:Fallback>
                <p:oleObj name="Equation" r:id="rId3" imgW="2349500" imgH="419100"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4" y="2875014"/>
                        <a:ext cx="5400327" cy="946597"/>
                      </a:xfrm>
                      <a:prstGeom prst="rect">
                        <a:avLst/>
                      </a:prstGeom>
                      <a:noFill/>
                      <a:ln>
                        <a:noFill/>
                      </a:ln>
                    </p:spPr>
                  </p:pic>
                </p:oleObj>
              </mc:Fallback>
            </mc:AlternateContent>
          </a:graphicData>
        </a:graphic>
      </p:graphicFrame>
      <p:graphicFrame>
        <p:nvGraphicFramePr>
          <p:cNvPr id="6" name="Object 4"/>
          <p:cNvGraphicFramePr>
            <a:graphicFrameLocks noChangeAspect="1"/>
          </p:cNvGraphicFramePr>
          <p:nvPr/>
        </p:nvGraphicFramePr>
        <p:xfrm>
          <a:off x="3863976" y="3830850"/>
          <a:ext cx="3430714" cy="606263"/>
        </p:xfrm>
        <a:graphic>
          <a:graphicData uri="http://schemas.openxmlformats.org/presentationml/2006/ole">
            <mc:AlternateContent xmlns:mc="http://schemas.openxmlformats.org/markup-compatibility/2006">
              <mc:Choice xmlns:v="urn:schemas-microsoft-com:vml" Requires="v">
                <p:oleObj spid="_x0000_s290927" name="Equation" r:id="rId5" imgW="1320227" imgH="241195" progId="Equation.DSMT4">
                  <p:embed/>
                </p:oleObj>
              </mc:Choice>
              <mc:Fallback>
                <p:oleObj name="Equation" r:id="rId5" imgW="1320227" imgH="241195" progId="Equation.DSMT4">
                  <p:embed/>
                  <p:pic>
                    <p:nvPicPr>
                      <p:cNvPr id="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976" y="3830850"/>
                        <a:ext cx="3430714" cy="606263"/>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nvGraphicFramePr>
        <p:xfrm>
          <a:off x="3071666" y="4504613"/>
          <a:ext cx="5209811" cy="1390270"/>
        </p:xfrm>
        <a:graphic>
          <a:graphicData uri="http://schemas.openxmlformats.org/presentationml/2006/ole">
            <mc:AlternateContent xmlns:mc="http://schemas.openxmlformats.org/markup-compatibility/2006">
              <mc:Choice xmlns:v="urn:schemas-microsoft-com:vml" Requires="v">
                <p:oleObj spid="_x0000_s290928" name="Equation" r:id="rId7" imgW="2349500" imgH="635000" progId="Equation.DSMT4">
                  <p:embed/>
                </p:oleObj>
              </mc:Choice>
              <mc:Fallback>
                <p:oleObj name="Equation" r:id="rId7" imgW="2349500" imgH="635000" progId="Equation.DSMT4">
                  <p:embed/>
                  <p:pic>
                    <p:nvPicPr>
                      <p:cNvPr id="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1666" y="4504613"/>
                        <a:ext cx="5209811" cy="1390270"/>
                      </a:xfrm>
                      <a:prstGeom prst="rect">
                        <a:avLst/>
                      </a:prstGeom>
                      <a:noFill/>
                      <a:ln>
                        <a:noFill/>
                      </a:ln>
                    </p:spPr>
                  </p:pic>
                </p:oleObj>
              </mc:Fallback>
            </mc:AlternateContent>
          </a:graphicData>
        </a:graphic>
      </p:graphicFrame>
      <p:sp>
        <p:nvSpPr>
          <p:cNvPr id="8" name="Rectangle 8"/>
          <p:cNvSpPr>
            <a:spLocks noChangeArrowheads="1"/>
          </p:cNvSpPr>
          <p:nvPr/>
        </p:nvSpPr>
        <p:spPr bwMode="auto">
          <a:xfrm>
            <a:off x="2782888" y="6021288"/>
            <a:ext cx="6762750" cy="519112"/>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solidFill>
                  <a:srgbClr val="FF0000"/>
                </a:solidFill>
                <a:latin typeface="+mn-ea"/>
                <a:ea typeface="+mn-ea"/>
              </a:rPr>
              <a:t>同一个系统其状态变量的选择不是唯一的 </a:t>
            </a:r>
          </a:p>
        </p:txBody>
      </p:sp>
      <p:pic>
        <p:nvPicPr>
          <p:cNvPr id="9"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39616" y="1008964"/>
            <a:ext cx="6048672" cy="191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6872139"/>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3" name="内容占位符 2">
            <a:extLst>
              <a:ext uri="{FF2B5EF4-FFF2-40B4-BE49-F238E27FC236}">
                <a16:creationId xmlns:a16="http://schemas.microsoft.com/office/drawing/2014/main" id="{E20ACB57-18E6-469A-B24D-6092EC75083C}"/>
              </a:ext>
            </a:extLst>
          </p:cNvPr>
          <p:cNvSpPr>
            <a:spLocks noGrp="1"/>
          </p:cNvSpPr>
          <p:nvPr>
            <p:ph sz="quarter" idx="13"/>
          </p:nvPr>
        </p:nvSpPr>
        <p:spPr>
          <a:xfrm>
            <a:off x="839416" y="1155941"/>
            <a:ext cx="8207375" cy="503238"/>
          </a:xfrm>
        </p:spPr>
        <p:txBody>
          <a:bodyPr>
            <a:normAutofit fontScale="92500" lnSpcReduction="10000"/>
          </a:bodyPr>
          <a:lstStyle/>
          <a:p>
            <a:r>
              <a:rPr lang="zh-CN" altLang="en-US" dirty="0"/>
              <a:t>从系统传递函数转换成状态方程 </a:t>
            </a:r>
          </a:p>
        </p:txBody>
      </p:sp>
      <p:sp>
        <p:nvSpPr>
          <p:cNvPr id="8"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sp>
        <p:nvSpPr>
          <p:cNvPr id="17" name="Rectangle 3"/>
          <p:cNvSpPr>
            <a:spLocks noChangeArrowheads="1"/>
          </p:cNvSpPr>
          <p:nvPr/>
        </p:nvSpPr>
        <p:spPr bwMode="auto">
          <a:xfrm>
            <a:off x="1919537" y="1812053"/>
            <a:ext cx="6162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fontAlgn="b" hangingPunct="1">
              <a:spcBef>
                <a:spcPct val="0"/>
              </a:spcBef>
              <a:buClrTx/>
              <a:buFontTx/>
              <a:buNone/>
            </a:pPr>
            <a:r>
              <a:rPr lang="zh-CN" altLang="en-US" sz="2800" dirty="0">
                <a:latin typeface="+mn-ea"/>
                <a:ea typeface="+mn-ea"/>
              </a:rPr>
              <a:t>调节系统传递函数的一般形式如下：</a:t>
            </a:r>
          </a:p>
        </p:txBody>
      </p:sp>
      <p:graphicFrame>
        <p:nvGraphicFramePr>
          <p:cNvPr id="18" name="Object 4"/>
          <p:cNvGraphicFramePr>
            <a:graphicFrameLocks noChangeAspect="1"/>
          </p:cNvGraphicFramePr>
          <p:nvPr>
            <p:extLst>
              <p:ext uri="{D42A27DB-BD31-4B8C-83A1-F6EECF244321}">
                <p14:modId xmlns:p14="http://schemas.microsoft.com/office/powerpoint/2010/main" val="2671729633"/>
              </p:ext>
            </p:extLst>
          </p:nvPr>
        </p:nvGraphicFramePr>
        <p:xfrm>
          <a:off x="2423592" y="2636913"/>
          <a:ext cx="6225340" cy="1224657"/>
        </p:xfrm>
        <a:graphic>
          <a:graphicData uri="http://schemas.openxmlformats.org/presentationml/2006/ole">
            <mc:AlternateContent xmlns:mc="http://schemas.openxmlformats.org/markup-compatibility/2006">
              <mc:Choice xmlns:v="urn:schemas-microsoft-com:vml" Requires="v">
                <p:oleObj spid="_x0000_s291914" name="Equation" r:id="rId3" imgW="2324100" imgH="457200" progId="Equation.DSMT4">
                  <p:embed/>
                </p:oleObj>
              </mc:Choice>
              <mc:Fallback>
                <p:oleObj name="Equation" r:id="rId3" imgW="2324100" imgH="457200" progId="Equation.DSMT4">
                  <p:embed/>
                  <p:pic>
                    <p:nvPicPr>
                      <p:cNvPr id="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592" y="2636913"/>
                        <a:ext cx="6225340" cy="1224657"/>
                      </a:xfrm>
                      <a:prstGeom prst="rect">
                        <a:avLst/>
                      </a:prstGeom>
                      <a:noFill/>
                      <a:ln>
                        <a:noFill/>
                      </a:ln>
                    </p:spPr>
                  </p:pic>
                </p:oleObj>
              </mc:Fallback>
            </mc:AlternateContent>
          </a:graphicData>
        </a:graphic>
      </p:graphicFrame>
      <p:graphicFrame>
        <p:nvGraphicFramePr>
          <p:cNvPr id="19" name="Object 6"/>
          <p:cNvGraphicFramePr>
            <a:graphicFrameLocks noChangeAspect="1"/>
          </p:cNvGraphicFramePr>
          <p:nvPr/>
        </p:nvGraphicFramePr>
        <p:xfrm>
          <a:off x="1703512" y="4365105"/>
          <a:ext cx="8874430" cy="1249313"/>
        </p:xfrm>
        <a:graphic>
          <a:graphicData uri="http://schemas.openxmlformats.org/presentationml/2006/ole">
            <mc:AlternateContent xmlns:mc="http://schemas.openxmlformats.org/markup-compatibility/2006">
              <mc:Choice xmlns:v="urn:schemas-microsoft-com:vml" Requires="v">
                <p:oleObj spid="_x0000_s291915" name="Equation" r:id="rId5" imgW="3251200" imgH="457200" progId="Equation.DSMT4">
                  <p:embed/>
                </p:oleObj>
              </mc:Choice>
              <mc:Fallback>
                <p:oleObj name="Equation" r:id="rId5" imgW="3251200" imgH="457200" progId="Equation.DSMT4">
                  <p:embed/>
                  <p:pic>
                    <p:nvPicPr>
                      <p:cNvPr id="19"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3512" y="4365105"/>
                        <a:ext cx="8874430" cy="124931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69458214"/>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线性系统小波动状态空间法</a:t>
            </a:r>
          </a:p>
        </p:txBody>
      </p:sp>
      <p:sp>
        <p:nvSpPr>
          <p:cNvPr id="9"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5" name="Object 2"/>
          <p:cNvGraphicFramePr>
            <a:graphicFrameLocks noChangeAspect="1"/>
          </p:cNvGraphicFramePr>
          <p:nvPr/>
        </p:nvGraphicFramePr>
        <p:xfrm>
          <a:off x="2208213" y="2708921"/>
          <a:ext cx="7777162" cy="1131887"/>
        </p:xfrm>
        <a:graphic>
          <a:graphicData uri="http://schemas.openxmlformats.org/presentationml/2006/ole">
            <mc:AlternateContent xmlns:mc="http://schemas.openxmlformats.org/markup-compatibility/2006">
              <mc:Choice xmlns:v="urn:schemas-microsoft-com:vml" Requires="v">
                <p:oleObj spid="_x0000_s292974" name="Equation" r:id="rId3" imgW="2946400" imgH="431800" progId="Equation.DSMT4">
                  <p:embed/>
                </p:oleObj>
              </mc:Choice>
              <mc:Fallback>
                <p:oleObj name="Equation" r:id="rId3" imgW="2946400" imgH="431800"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3" y="2708921"/>
                        <a:ext cx="7777162"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4"/>
          <p:cNvSpPr>
            <a:spLocks noChangeArrowheads="1"/>
          </p:cNvSpPr>
          <p:nvPr/>
        </p:nvSpPr>
        <p:spPr bwMode="auto">
          <a:xfrm>
            <a:off x="1343472" y="1367617"/>
            <a:ext cx="100155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设上式中分子多项式用</a:t>
            </a:r>
            <a:r>
              <a:rPr lang="en-US" altLang="zh-CN" sz="2800" dirty="0">
                <a:latin typeface="+mn-ea"/>
                <a:ea typeface="+mn-ea"/>
              </a:rPr>
              <a:t>B(s)</a:t>
            </a:r>
            <a:r>
              <a:rPr lang="zh-CN" altLang="en-US" sz="2800" dirty="0">
                <a:latin typeface="+mn-ea"/>
                <a:ea typeface="+mn-ea"/>
              </a:rPr>
              <a:t>表示，分母多项式用</a:t>
            </a:r>
            <a:r>
              <a:rPr lang="en-US" altLang="zh-CN" sz="2800" dirty="0">
                <a:latin typeface="+mn-ea"/>
                <a:ea typeface="+mn-ea"/>
              </a:rPr>
              <a:t>A(s)</a:t>
            </a:r>
            <a:r>
              <a:rPr lang="zh-CN" altLang="en-US" sz="2800" dirty="0">
                <a:latin typeface="+mn-ea"/>
                <a:ea typeface="+mn-ea"/>
              </a:rPr>
              <a:t>表示，并设</a:t>
            </a:r>
            <a:r>
              <a:rPr lang="en-US" altLang="zh-CN" sz="2800" dirty="0">
                <a:latin typeface="+mn-ea"/>
                <a:ea typeface="+mn-ea"/>
              </a:rPr>
              <a:t>E(s)=R(s)/A(s),</a:t>
            </a:r>
            <a:r>
              <a:rPr lang="zh-CN" altLang="en-US" sz="2800" dirty="0">
                <a:latin typeface="+mn-ea"/>
                <a:ea typeface="+mn-ea"/>
              </a:rPr>
              <a:t>则： </a:t>
            </a:r>
          </a:p>
        </p:txBody>
      </p:sp>
      <p:graphicFrame>
        <p:nvGraphicFramePr>
          <p:cNvPr id="7" name="Object 5"/>
          <p:cNvGraphicFramePr>
            <a:graphicFrameLocks noChangeAspect="1"/>
          </p:cNvGraphicFramePr>
          <p:nvPr/>
        </p:nvGraphicFramePr>
        <p:xfrm>
          <a:off x="1956568" y="4168750"/>
          <a:ext cx="8243888" cy="463550"/>
        </p:xfrm>
        <a:graphic>
          <a:graphicData uri="http://schemas.openxmlformats.org/presentationml/2006/ole">
            <mc:AlternateContent xmlns:mc="http://schemas.openxmlformats.org/markup-compatibility/2006">
              <mc:Choice xmlns:v="urn:schemas-microsoft-com:vml" Requires="v">
                <p:oleObj spid="_x0000_s292975" name="Equation" r:id="rId5" imgW="4241800" imgH="241300" progId="Equation.DSMT4">
                  <p:embed/>
                </p:oleObj>
              </mc:Choice>
              <mc:Fallback>
                <p:oleObj name="Equation" r:id="rId5" imgW="4241800" imgH="241300" progId="Equation.DSMT4">
                  <p:embed/>
                  <p:pic>
                    <p:nvPicPr>
                      <p:cNvPr id="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6568" y="4168750"/>
                        <a:ext cx="8243888" cy="463550"/>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nvGraphicFramePr>
        <p:xfrm>
          <a:off x="1859408" y="4960838"/>
          <a:ext cx="8701088" cy="1060450"/>
        </p:xfrm>
        <a:graphic>
          <a:graphicData uri="http://schemas.openxmlformats.org/presentationml/2006/ole">
            <mc:AlternateContent xmlns:mc="http://schemas.openxmlformats.org/markup-compatibility/2006">
              <mc:Choice xmlns:v="urn:schemas-microsoft-com:vml" Requires="v">
                <p:oleObj spid="_x0000_s292976" name="Equation" r:id="rId7" imgW="3759200" imgH="457200" progId="Equation.DSMT4">
                  <p:embed/>
                </p:oleObj>
              </mc:Choice>
              <mc:Fallback>
                <p:oleObj name="Equation" r:id="rId7" imgW="3759200" imgH="457200" progId="Equation.DSMT4">
                  <p:embed/>
                  <p:pic>
                    <p:nvPicPr>
                      <p:cNvPr id="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9408" y="4960838"/>
                        <a:ext cx="8701088"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7353337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电气液压</a:t>
            </a:r>
            <a:r>
              <a:rPr lang="en-US" altLang="zh-CN" spc="0" dirty="0"/>
              <a:t>(PID)</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graphicFrame>
        <p:nvGraphicFramePr>
          <p:cNvPr id="5" name="Object 2"/>
          <p:cNvGraphicFramePr>
            <a:graphicFrameLocks noChangeAspect="1"/>
          </p:cNvGraphicFramePr>
          <p:nvPr/>
        </p:nvGraphicFramePr>
        <p:xfrm>
          <a:off x="4151784" y="1340769"/>
          <a:ext cx="2520280" cy="843287"/>
        </p:xfrm>
        <a:graphic>
          <a:graphicData uri="http://schemas.openxmlformats.org/presentationml/2006/ole">
            <mc:AlternateContent xmlns:mc="http://schemas.openxmlformats.org/markup-compatibility/2006">
              <mc:Choice xmlns:v="urn:schemas-microsoft-com:vml" Requires="v">
                <p:oleObj spid="_x0000_s345132" name="Equation" r:id="rId3" imgW="710891" imgH="241195" progId="Equation.DSMT4">
                  <p:embed/>
                </p:oleObj>
              </mc:Choice>
              <mc:Fallback>
                <p:oleObj name="Equation" r:id="rId3" imgW="710891" imgH="241195"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784" y="1340769"/>
                        <a:ext cx="2520280" cy="843287"/>
                      </a:xfrm>
                      <a:prstGeom prst="rect">
                        <a:avLst/>
                      </a:prstGeom>
                      <a:noFill/>
                      <a:ln>
                        <a:noFill/>
                      </a:ln>
                    </p:spPr>
                  </p:pic>
                </p:oleObj>
              </mc:Fallback>
            </mc:AlternateContent>
          </a:graphicData>
        </a:graphic>
      </p:graphicFrame>
      <p:graphicFrame>
        <p:nvGraphicFramePr>
          <p:cNvPr id="6" name="Object 4"/>
          <p:cNvGraphicFramePr>
            <a:graphicFrameLocks noChangeAspect="1"/>
          </p:cNvGraphicFramePr>
          <p:nvPr/>
        </p:nvGraphicFramePr>
        <p:xfrm>
          <a:off x="2663404" y="2128632"/>
          <a:ext cx="696292" cy="724304"/>
        </p:xfrm>
        <a:graphic>
          <a:graphicData uri="http://schemas.openxmlformats.org/presentationml/2006/ole">
            <mc:AlternateContent xmlns:mc="http://schemas.openxmlformats.org/markup-compatibility/2006">
              <mc:Choice xmlns:v="urn:schemas-microsoft-com:vml" Requires="v">
                <p:oleObj spid="_x0000_s345133" name="Equation" r:id="rId5" imgW="228600" imgH="241300" progId="Equation.DSMT4">
                  <p:embed/>
                </p:oleObj>
              </mc:Choice>
              <mc:Fallback>
                <p:oleObj name="Equation" r:id="rId5" imgW="228600" imgH="241300" progId="Equation.DSMT4">
                  <p:embed/>
                  <p:pic>
                    <p:nvPicPr>
                      <p:cNvPr id="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3404" y="2128632"/>
                        <a:ext cx="696292" cy="724304"/>
                      </a:xfrm>
                      <a:prstGeom prst="rect">
                        <a:avLst/>
                      </a:prstGeom>
                      <a:noFill/>
                      <a:ln>
                        <a:noFill/>
                      </a:ln>
                    </p:spPr>
                  </p:pic>
                </p:oleObj>
              </mc:Fallback>
            </mc:AlternateContent>
          </a:graphicData>
        </a:graphic>
      </p:graphicFrame>
      <p:sp>
        <p:nvSpPr>
          <p:cNvPr id="7" name="Rectangle 6"/>
          <p:cNvSpPr>
            <a:spLocks noChangeArrowheads="1"/>
          </p:cNvSpPr>
          <p:nvPr/>
        </p:nvSpPr>
        <p:spPr bwMode="auto">
          <a:xfrm>
            <a:off x="3287714" y="2202811"/>
            <a:ext cx="5096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en-US" altLang="zh-CN" sz="2800" dirty="0">
                <a:latin typeface="+mn-ea"/>
                <a:ea typeface="+mn-ea"/>
              </a:rPr>
              <a:t>— </a:t>
            </a:r>
            <a:r>
              <a:rPr lang="zh-CN" altLang="en-US" sz="2800" dirty="0">
                <a:latin typeface="+mn-ea"/>
                <a:ea typeface="+mn-ea"/>
              </a:rPr>
              <a:t>永态反馈电位器的传递系数 </a:t>
            </a:r>
          </a:p>
        </p:txBody>
      </p:sp>
      <p:sp>
        <p:nvSpPr>
          <p:cNvPr id="8" name="Rectangle 7"/>
          <p:cNvSpPr>
            <a:spLocks noChangeArrowheads="1"/>
          </p:cNvSpPr>
          <p:nvPr/>
        </p:nvSpPr>
        <p:spPr bwMode="auto">
          <a:xfrm>
            <a:off x="8737922" y="2868737"/>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分压系数</a:t>
            </a:r>
          </a:p>
        </p:txBody>
      </p:sp>
      <p:graphicFrame>
        <p:nvGraphicFramePr>
          <p:cNvPr id="9" name="Object 8"/>
          <p:cNvGraphicFramePr>
            <a:graphicFrameLocks noChangeAspect="1"/>
          </p:cNvGraphicFramePr>
          <p:nvPr/>
        </p:nvGraphicFramePr>
        <p:xfrm>
          <a:off x="3215681" y="2724572"/>
          <a:ext cx="4013097" cy="920453"/>
        </p:xfrm>
        <a:graphic>
          <a:graphicData uri="http://schemas.openxmlformats.org/presentationml/2006/ole">
            <mc:AlternateContent xmlns:mc="http://schemas.openxmlformats.org/markup-compatibility/2006">
              <mc:Choice xmlns:v="urn:schemas-microsoft-com:vml" Requires="v">
                <p:oleObj spid="_x0000_s345134" name="Equation" r:id="rId7" imgW="1040948" imgH="241195" progId="Equation.DSMT4">
                  <p:embed/>
                </p:oleObj>
              </mc:Choice>
              <mc:Fallback>
                <p:oleObj name="Equation" r:id="rId7" imgW="1040948" imgH="241195" progId="Equation.DSMT4">
                  <p:embed/>
                  <p:pic>
                    <p:nvPicPr>
                      <p:cNvPr id="9"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5681" y="2724572"/>
                        <a:ext cx="4013097" cy="920453"/>
                      </a:xfrm>
                      <a:prstGeom prst="rect">
                        <a:avLst/>
                      </a:prstGeom>
                      <a:noFill/>
                      <a:ln>
                        <a:noFill/>
                      </a:ln>
                    </p:spPr>
                  </p:pic>
                </p:oleObj>
              </mc:Fallback>
            </mc:AlternateContent>
          </a:graphicData>
        </a:graphic>
      </p:graphicFrame>
      <p:graphicFrame>
        <p:nvGraphicFramePr>
          <p:cNvPr id="10" name="Object 10"/>
          <p:cNvGraphicFramePr>
            <a:graphicFrameLocks noChangeAspect="1"/>
          </p:cNvGraphicFramePr>
          <p:nvPr/>
        </p:nvGraphicFramePr>
        <p:xfrm>
          <a:off x="7967688" y="2796580"/>
          <a:ext cx="936625" cy="695325"/>
        </p:xfrm>
        <a:graphic>
          <a:graphicData uri="http://schemas.openxmlformats.org/presentationml/2006/ole">
            <mc:AlternateContent xmlns:mc="http://schemas.openxmlformats.org/markup-compatibility/2006">
              <mc:Choice xmlns:v="urn:schemas-microsoft-com:vml" Requires="v">
                <p:oleObj spid="_x0000_s345135" name="Equation" r:id="rId9" imgW="291847" imgH="215713" progId="Equation.DSMT4">
                  <p:embed/>
                </p:oleObj>
              </mc:Choice>
              <mc:Fallback>
                <p:oleObj name="Equation" r:id="rId9" imgW="291847" imgH="215713" progId="Equation.DSMT4">
                  <p:embed/>
                  <p:pic>
                    <p:nvPicPr>
                      <p:cNvPr id="1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67688" y="2796580"/>
                        <a:ext cx="936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2"/>
          <p:cNvGraphicFramePr>
            <a:graphicFrameLocks noChangeAspect="1"/>
          </p:cNvGraphicFramePr>
          <p:nvPr/>
        </p:nvGraphicFramePr>
        <p:xfrm>
          <a:off x="4079874" y="4148932"/>
          <a:ext cx="3718254" cy="720228"/>
        </p:xfrm>
        <a:graphic>
          <a:graphicData uri="http://schemas.openxmlformats.org/presentationml/2006/ole">
            <mc:AlternateContent xmlns:mc="http://schemas.openxmlformats.org/markup-compatibility/2006">
              <mc:Choice xmlns:v="urn:schemas-microsoft-com:vml" Requires="v">
                <p:oleObj spid="_x0000_s345136" name="Equation" r:id="rId11" imgW="1231366" imgH="241195" progId="Equation.DSMT4">
                  <p:embed/>
                </p:oleObj>
              </mc:Choice>
              <mc:Fallback>
                <p:oleObj name="Equation" r:id="rId11" imgW="1231366" imgH="241195" progId="Equation.DSMT4">
                  <p:embed/>
                  <p:pic>
                    <p:nvPicPr>
                      <p:cNvPr id="11"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9874" y="4148932"/>
                        <a:ext cx="3718254" cy="720228"/>
                      </a:xfrm>
                      <a:prstGeom prst="rect">
                        <a:avLst/>
                      </a:prstGeom>
                      <a:noFill/>
                      <a:ln>
                        <a:noFill/>
                      </a:ln>
                    </p:spPr>
                  </p:pic>
                </p:oleObj>
              </mc:Fallback>
            </mc:AlternateContent>
          </a:graphicData>
        </a:graphic>
      </p:graphicFrame>
      <p:sp>
        <p:nvSpPr>
          <p:cNvPr id="12" name="Rectangle 14"/>
          <p:cNvSpPr>
            <a:spLocks noChangeArrowheads="1"/>
          </p:cNvSpPr>
          <p:nvPr/>
        </p:nvSpPr>
        <p:spPr bwMode="auto">
          <a:xfrm>
            <a:off x="2186930" y="3629968"/>
            <a:ext cx="4629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在稳态点附近可得增量方程 </a:t>
            </a:r>
          </a:p>
        </p:txBody>
      </p:sp>
      <p:sp>
        <p:nvSpPr>
          <p:cNvPr id="13" name="Rectangle 15"/>
          <p:cNvSpPr>
            <a:spLocks noChangeArrowheads="1"/>
          </p:cNvSpPr>
          <p:nvPr/>
        </p:nvSpPr>
        <p:spPr bwMode="auto">
          <a:xfrm>
            <a:off x="2208213" y="4998120"/>
            <a:ext cx="4273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永态反馈电路运动方程式 </a:t>
            </a:r>
          </a:p>
        </p:txBody>
      </p:sp>
      <p:graphicFrame>
        <p:nvGraphicFramePr>
          <p:cNvPr id="14" name="Object 16"/>
          <p:cNvGraphicFramePr>
            <a:graphicFrameLocks noChangeAspect="1"/>
          </p:cNvGraphicFramePr>
          <p:nvPr/>
        </p:nvGraphicFramePr>
        <p:xfrm>
          <a:off x="6240017" y="4869160"/>
          <a:ext cx="2083603" cy="864096"/>
        </p:xfrm>
        <a:graphic>
          <a:graphicData uri="http://schemas.openxmlformats.org/presentationml/2006/ole">
            <mc:AlternateContent xmlns:mc="http://schemas.openxmlformats.org/markup-compatibility/2006">
              <mc:Choice xmlns:v="urn:schemas-microsoft-com:vml" Requires="v">
                <p:oleObj spid="_x0000_s345137" name="Equation" r:id="rId13" imgW="571252" imgH="241195" progId="Equation.DSMT4">
                  <p:embed/>
                </p:oleObj>
              </mc:Choice>
              <mc:Fallback>
                <p:oleObj name="Equation" r:id="rId13" imgW="571252" imgH="241195" progId="Equation.DSMT4">
                  <p:embed/>
                  <p:pic>
                    <p:nvPicPr>
                      <p:cNvPr id="14"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0017" y="4869160"/>
                        <a:ext cx="2083603" cy="864096"/>
                      </a:xfrm>
                      <a:prstGeom prst="rect">
                        <a:avLst/>
                      </a:prstGeom>
                      <a:noFill/>
                      <a:ln>
                        <a:noFill/>
                      </a:ln>
                    </p:spPr>
                  </p:pic>
                </p:oleObj>
              </mc:Fallback>
            </mc:AlternateContent>
          </a:graphicData>
        </a:graphic>
      </p:graphicFrame>
      <p:graphicFrame>
        <p:nvGraphicFramePr>
          <p:cNvPr id="15" name="Object 18"/>
          <p:cNvGraphicFramePr>
            <a:graphicFrameLocks noChangeAspect="1"/>
          </p:cNvGraphicFramePr>
          <p:nvPr/>
        </p:nvGraphicFramePr>
        <p:xfrm>
          <a:off x="2878856" y="5589812"/>
          <a:ext cx="7033568" cy="719509"/>
        </p:xfrm>
        <a:graphic>
          <a:graphicData uri="http://schemas.openxmlformats.org/presentationml/2006/ole">
            <mc:AlternateContent xmlns:mc="http://schemas.openxmlformats.org/markup-compatibility/2006">
              <mc:Choice xmlns:v="urn:schemas-microsoft-com:vml" Requires="v">
                <p:oleObj spid="_x0000_s345138" name="Equation" r:id="rId15" imgW="2324100" imgH="241300" progId="Equation.DSMT4">
                  <p:embed/>
                </p:oleObj>
              </mc:Choice>
              <mc:Fallback>
                <p:oleObj name="Equation" r:id="rId15" imgW="2324100" imgH="241300" progId="Equation.DSMT4">
                  <p:embed/>
                  <p:pic>
                    <p:nvPicPr>
                      <p:cNvPr id="15"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8856" y="5589812"/>
                        <a:ext cx="7033568" cy="71950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02383407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27"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9" name="Object 19"/>
          <p:cNvGraphicFramePr>
            <a:graphicFrameLocks noChangeAspect="1"/>
          </p:cNvGraphicFramePr>
          <p:nvPr/>
        </p:nvGraphicFramePr>
        <p:xfrm>
          <a:off x="2090739" y="2134339"/>
          <a:ext cx="719137" cy="493712"/>
        </p:xfrm>
        <a:graphic>
          <a:graphicData uri="http://schemas.openxmlformats.org/presentationml/2006/ole">
            <mc:AlternateContent xmlns:mc="http://schemas.openxmlformats.org/markup-compatibility/2006">
              <mc:Choice xmlns:v="urn:schemas-microsoft-com:vml" Requires="v">
                <p:oleObj spid="_x0000_s294297" name="Equation" r:id="rId3" imgW="330200" imgH="228600" progId="Equation.DSMT4">
                  <p:embed/>
                </p:oleObj>
              </mc:Choice>
              <mc:Fallback>
                <p:oleObj name="Equation" r:id="rId3" imgW="330200" imgH="228600" progId="Equation.DSMT4">
                  <p:embed/>
                  <p:pic>
                    <p:nvPicPr>
                      <p:cNvPr id="9"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0739" y="2134339"/>
                        <a:ext cx="7191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8"/>
          <p:cNvGraphicFramePr>
            <a:graphicFrameLocks noChangeAspect="1"/>
          </p:cNvGraphicFramePr>
          <p:nvPr>
            <p:extLst>
              <p:ext uri="{D42A27DB-BD31-4B8C-83A1-F6EECF244321}">
                <p14:modId xmlns:p14="http://schemas.microsoft.com/office/powerpoint/2010/main" val="2450707055"/>
              </p:ext>
            </p:extLst>
          </p:nvPr>
        </p:nvGraphicFramePr>
        <p:xfrm>
          <a:off x="2855640" y="2071349"/>
          <a:ext cx="1806575" cy="490538"/>
        </p:xfrm>
        <a:graphic>
          <a:graphicData uri="http://schemas.openxmlformats.org/presentationml/2006/ole">
            <mc:AlternateContent xmlns:mc="http://schemas.openxmlformats.org/markup-compatibility/2006">
              <mc:Choice xmlns:v="urn:schemas-microsoft-com:vml" Requires="v">
                <p:oleObj spid="_x0000_s294298" name="Equation" r:id="rId5" imgW="838080" imgH="228600" progId="Equation.DSMT4">
                  <p:embed/>
                </p:oleObj>
              </mc:Choice>
              <mc:Fallback>
                <p:oleObj name="Equation" r:id="rId5" imgW="838080" imgH="228600" progId="Equation.DSMT4">
                  <p:embed/>
                  <p:pic>
                    <p:nvPicPr>
                      <p:cNvPr id="10" name="Object 18"/>
                      <p:cNvPicPr>
                        <a:picLocks noChangeAspect="1" noChangeArrowheads="1"/>
                      </p:cNvPicPr>
                      <p:nvPr/>
                    </p:nvPicPr>
                    <p:blipFill>
                      <a:blip r:embed="rId6"/>
                      <a:srcRect/>
                      <a:stretch>
                        <a:fillRect/>
                      </a:stretch>
                    </p:blipFill>
                    <p:spPr bwMode="auto">
                      <a:xfrm>
                        <a:off x="2855640" y="2071349"/>
                        <a:ext cx="180657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7"/>
          <p:cNvGraphicFramePr>
            <a:graphicFrameLocks noChangeAspect="1"/>
          </p:cNvGraphicFramePr>
          <p:nvPr>
            <p:extLst>
              <p:ext uri="{D42A27DB-BD31-4B8C-83A1-F6EECF244321}">
                <p14:modId xmlns:p14="http://schemas.microsoft.com/office/powerpoint/2010/main" val="1206185176"/>
              </p:ext>
            </p:extLst>
          </p:nvPr>
        </p:nvGraphicFramePr>
        <p:xfrm>
          <a:off x="5186873" y="2063671"/>
          <a:ext cx="1629555" cy="557679"/>
        </p:xfrm>
        <a:graphic>
          <a:graphicData uri="http://schemas.openxmlformats.org/presentationml/2006/ole">
            <mc:AlternateContent xmlns:mc="http://schemas.openxmlformats.org/markup-compatibility/2006">
              <mc:Choice xmlns:v="urn:schemas-microsoft-com:vml" Requires="v">
                <p:oleObj spid="_x0000_s294299" name="Equation" r:id="rId7" imgW="698500" imgH="241300" progId="Equation.DSMT4">
                  <p:embed/>
                </p:oleObj>
              </mc:Choice>
              <mc:Fallback>
                <p:oleObj name="Equation" r:id="rId7" imgW="698500" imgH="241300" progId="Equation.DSMT4">
                  <p:embed/>
                  <p:pic>
                    <p:nvPicPr>
                      <p:cNvPr id="11"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6873" y="2063671"/>
                        <a:ext cx="1629555" cy="557679"/>
                      </a:xfrm>
                      <a:prstGeom prst="rect">
                        <a:avLst/>
                      </a:prstGeom>
                      <a:noFill/>
                      <a:ln>
                        <a:noFill/>
                      </a:ln>
                    </p:spPr>
                  </p:pic>
                </p:oleObj>
              </mc:Fallback>
            </mc:AlternateContent>
          </a:graphicData>
        </a:graphic>
      </p:graphicFrame>
      <p:graphicFrame>
        <p:nvGraphicFramePr>
          <p:cNvPr id="12" name="Object 16"/>
          <p:cNvGraphicFramePr>
            <a:graphicFrameLocks noChangeAspect="1"/>
          </p:cNvGraphicFramePr>
          <p:nvPr>
            <p:extLst>
              <p:ext uri="{D42A27DB-BD31-4B8C-83A1-F6EECF244321}">
                <p14:modId xmlns:p14="http://schemas.microsoft.com/office/powerpoint/2010/main" val="1856892823"/>
              </p:ext>
            </p:extLst>
          </p:nvPr>
        </p:nvGraphicFramePr>
        <p:xfrm>
          <a:off x="6784230" y="2100650"/>
          <a:ext cx="2265363" cy="520700"/>
        </p:xfrm>
        <a:graphic>
          <a:graphicData uri="http://schemas.openxmlformats.org/presentationml/2006/ole">
            <mc:AlternateContent xmlns:mc="http://schemas.openxmlformats.org/markup-compatibility/2006">
              <mc:Choice xmlns:v="urn:schemas-microsoft-com:vml" Requires="v">
                <p:oleObj spid="_x0000_s294300" name="Equation" r:id="rId9" imgW="990360" imgH="228600" progId="Equation.DSMT4">
                  <p:embed/>
                </p:oleObj>
              </mc:Choice>
              <mc:Fallback>
                <p:oleObj name="Equation" r:id="rId9" imgW="990360" imgH="228600" progId="Equation.DSMT4">
                  <p:embed/>
                  <p:pic>
                    <p:nvPicPr>
                      <p:cNvPr id="12" name="Object 16"/>
                      <p:cNvPicPr>
                        <a:picLocks noChangeAspect="1" noChangeArrowheads="1"/>
                      </p:cNvPicPr>
                      <p:nvPr/>
                    </p:nvPicPr>
                    <p:blipFill>
                      <a:blip r:embed="rId10"/>
                      <a:srcRect/>
                      <a:stretch>
                        <a:fillRect/>
                      </a:stretch>
                    </p:blipFill>
                    <p:spPr bwMode="auto">
                      <a:xfrm>
                        <a:off x="6784230" y="2100650"/>
                        <a:ext cx="226536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5"/>
          <p:cNvGraphicFramePr>
            <a:graphicFrameLocks noChangeAspect="1"/>
          </p:cNvGraphicFramePr>
          <p:nvPr/>
        </p:nvGraphicFramePr>
        <p:xfrm>
          <a:off x="2063751" y="3428431"/>
          <a:ext cx="2087563" cy="549275"/>
        </p:xfrm>
        <a:graphic>
          <a:graphicData uri="http://schemas.openxmlformats.org/presentationml/2006/ole">
            <mc:AlternateContent xmlns:mc="http://schemas.openxmlformats.org/markup-compatibility/2006">
              <mc:Choice xmlns:v="urn:schemas-microsoft-com:vml" Requires="v">
                <p:oleObj spid="_x0000_s294301" name="Equation" r:id="rId11" imgW="901309" imgH="241195" progId="Equation.DSMT4">
                  <p:embed/>
                </p:oleObj>
              </mc:Choice>
              <mc:Fallback>
                <p:oleObj name="Equation" r:id="rId11" imgW="901309" imgH="241195" progId="Equation.DSMT4">
                  <p:embed/>
                  <p:pic>
                    <p:nvPicPr>
                      <p:cNvPr id="13"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3751" y="3428431"/>
                        <a:ext cx="20875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4"/>
          <p:cNvGraphicFramePr>
            <a:graphicFrameLocks noChangeAspect="1"/>
          </p:cNvGraphicFramePr>
          <p:nvPr>
            <p:extLst>
              <p:ext uri="{D42A27DB-BD31-4B8C-83A1-F6EECF244321}">
                <p14:modId xmlns:p14="http://schemas.microsoft.com/office/powerpoint/2010/main" val="790205402"/>
              </p:ext>
            </p:extLst>
          </p:nvPr>
        </p:nvGraphicFramePr>
        <p:xfrm>
          <a:off x="4223792" y="3443288"/>
          <a:ext cx="2725737" cy="488950"/>
        </p:xfrm>
        <a:graphic>
          <a:graphicData uri="http://schemas.openxmlformats.org/presentationml/2006/ole">
            <mc:AlternateContent xmlns:mc="http://schemas.openxmlformats.org/markup-compatibility/2006">
              <mc:Choice xmlns:v="urn:schemas-microsoft-com:vml" Requires="v">
                <p:oleObj spid="_x0000_s294302" name="Equation" r:id="rId13" imgW="1269720" imgH="228600" progId="Equation.DSMT4">
                  <p:embed/>
                </p:oleObj>
              </mc:Choice>
              <mc:Fallback>
                <p:oleObj name="Equation" r:id="rId13" imgW="1269720" imgH="228600" progId="Equation.DSMT4">
                  <p:embed/>
                  <p:pic>
                    <p:nvPicPr>
                      <p:cNvPr id="14" name="Object 14"/>
                      <p:cNvPicPr>
                        <a:picLocks noChangeAspect="1" noChangeArrowheads="1"/>
                      </p:cNvPicPr>
                      <p:nvPr/>
                    </p:nvPicPr>
                    <p:blipFill>
                      <a:blip r:embed="rId14"/>
                      <a:srcRect/>
                      <a:stretch>
                        <a:fillRect/>
                      </a:stretch>
                    </p:blipFill>
                    <p:spPr bwMode="auto">
                      <a:xfrm>
                        <a:off x="4223792" y="3443288"/>
                        <a:ext cx="27257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3"/>
          <p:cNvGraphicFramePr>
            <a:graphicFrameLocks noChangeAspect="1"/>
          </p:cNvGraphicFramePr>
          <p:nvPr>
            <p:extLst>
              <p:ext uri="{D42A27DB-BD31-4B8C-83A1-F6EECF244321}">
                <p14:modId xmlns:p14="http://schemas.microsoft.com/office/powerpoint/2010/main" val="1517208248"/>
              </p:ext>
            </p:extLst>
          </p:nvPr>
        </p:nvGraphicFramePr>
        <p:xfrm>
          <a:off x="7104112" y="3452906"/>
          <a:ext cx="1625600" cy="452438"/>
        </p:xfrm>
        <a:graphic>
          <a:graphicData uri="http://schemas.openxmlformats.org/presentationml/2006/ole">
            <mc:AlternateContent xmlns:mc="http://schemas.openxmlformats.org/markup-compatibility/2006">
              <mc:Choice xmlns:v="urn:schemas-microsoft-com:vml" Requires="v">
                <p:oleObj spid="_x0000_s294303" name="Equation" r:id="rId15" imgW="825480" imgH="228600" progId="Equation.DSMT4">
                  <p:embed/>
                </p:oleObj>
              </mc:Choice>
              <mc:Fallback>
                <p:oleObj name="Equation" r:id="rId15" imgW="825480" imgH="228600" progId="Equation.DSMT4">
                  <p:embed/>
                  <p:pic>
                    <p:nvPicPr>
                      <p:cNvPr id="15" name="Object 13"/>
                      <p:cNvPicPr>
                        <a:picLocks noChangeAspect="1" noChangeArrowheads="1"/>
                      </p:cNvPicPr>
                      <p:nvPr/>
                    </p:nvPicPr>
                    <p:blipFill>
                      <a:blip r:embed="rId16"/>
                      <a:srcRect/>
                      <a:stretch>
                        <a:fillRect/>
                      </a:stretch>
                    </p:blipFill>
                    <p:spPr bwMode="auto">
                      <a:xfrm>
                        <a:off x="7104112" y="3452906"/>
                        <a:ext cx="16256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2"/>
          <p:cNvGraphicFramePr>
            <a:graphicFrameLocks noChangeAspect="1"/>
          </p:cNvGraphicFramePr>
          <p:nvPr/>
        </p:nvGraphicFramePr>
        <p:xfrm>
          <a:off x="2063553" y="4608487"/>
          <a:ext cx="1944687" cy="579438"/>
        </p:xfrm>
        <a:graphic>
          <a:graphicData uri="http://schemas.openxmlformats.org/presentationml/2006/ole">
            <mc:AlternateContent xmlns:mc="http://schemas.openxmlformats.org/markup-compatibility/2006">
              <mc:Choice xmlns:v="urn:schemas-microsoft-com:vml" Requires="v">
                <p:oleObj spid="_x0000_s294304" name="Equation" r:id="rId17" imgW="799753" imgH="241195" progId="Equation.DSMT4">
                  <p:embed/>
                </p:oleObj>
              </mc:Choice>
              <mc:Fallback>
                <p:oleObj name="Equation" r:id="rId17" imgW="799753" imgH="241195" progId="Equation.DSMT4">
                  <p:embed/>
                  <p:pic>
                    <p:nvPicPr>
                      <p:cNvPr id="16"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63553" y="4608487"/>
                        <a:ext cx="19446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1"/>
          <p:cNvGraphicFramePr>
            <a:graphicFrameLocks noChangeAspect="1"/>
          </p:cNvGraphicFramePr>
          <p:nvPr>
            <p:extLst>
              <p:ext uri="{D42A27DB-BD31-4B8C-83A1-F6EECF244321}">
                <p14:modId xmlns:p14="http://schemas.microsoft.com/office/powerpoint/2010/main" val="571986077"/>
              </p:ext>
            </p:extLst>
          </p:nvPr>
        </p:nvGraphicFramePr>
        <p:xfrm>
          <a:off x="4079776" y="4638156"/>
          <a:ext cx="1755775" cy="485775"/>
        </p:xfrm>
        <a:graphic>
          <a:graphicData uri="http://schemas.openxmlformats.org/presentationml/2006/ole">
            <mc:AlternateContent xmlns:mc="http://schemas.openxmlformats.org/markup-compatibility/2006">
              <mc:Choice xmlns:v="urn:schemas-microsoft-com:vml" Requires="v">
                <p:oleObj spid="_x0000_s294305" name="Equation" r:id="rId19" imgW="825480" imgH="228600" progId="Equation.DSMT4">
                  <p:embed/>
                </p:oleObj>
              </mc:Choice>
              <mc:Fallback>
                <p:oleObj name="Equation" r:id="rId19" imgW="825480" imgH="228600" progId="Equation.DSMT4">
                  <p:embed/>
                  <p:pic>
                    <p:nvPicPr>
                      <p:cNvPr id="17" name="Object 11"/>
                      <p:cNvPicPr>
                        <a:picLocks noChangeAspect="1" noChangeArrowheads="1"/>
                      </p:cNvPicPr>
                      <p:nvPr/>
                    </p:nvPicPr>
                    <p:blipFill>
                      <a:blip r:embed="rId20"/>
                      <a:srcRect/>
                      <a:stretch>
                        <a:fillRect/>
                      </a:stretch>
                    </p:blipFill>
                    <p:spPr bwMode="auto">
                      <a:xfrm>
                        <a:off x="4079776" y="4638156"/>
                        <a:ext cx="17557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0"/>
          <p:cNvGraphicFramePr>
            <a:graphicFrameLocks noChangeAspect="1"/>
          </p:cNvGraphicFramePr>
          <p:nvPr/>
        </p:nvGraphicFramePr>
        <p:xfrm>
          <a:off x="6858000" y="4583182"/>
          <a:ext cx="852488" cy="563563"/>
        </p:xfrm>
        <a:graphic>
          <a:graphicData uri="http://schemas.openxmlformats.org/presentationml/2006/ole">
            <mc:AlternateContent xmlns:mc="http://schemas.openxmlformats.org/markup-compatibility/2006">
              <mc:Choice xmlns:v="urn:schemas-microsoft-com:vml" Requires="v">
                <p:oleObj spid="_x0000_s294306" name="Equation" r:id="rId21" imgW="355446" imgH="241195" progId="Equation.DSMT4">
                  <p:embed/>
                </p:oleObj>
              </mc:Choice>
              <mc:Fallback>
                <p:oleObj name="Equation" r:id="rId21" imgW="355446" imgH="241195" progId="Equation.DSMT4">
                  <p:embed/>
                  <p:pic>
                    <p:nvPicPr>
                      <p:cNvPr id="18" name="Object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58000" y="4583182"/>
                        <a:ext cx="852488"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9"/>
          <p:cNvGraphicFramePr>
            <a:graphicFrameLocks noChangeAspect="1"/>
          </p:cNvGraphicFramePr>
          <p:nvPr>
            <p:extLst>
              <p:ext uri="{D42A27DB-BD31-4B8C-83A1-F6EECF244321}">
                <p14:modId xmlns:p14="http://schemas.microsoft.com/office/powerpoint/2010/main" val="2862600870"/>
              </p:ext>
            </p:extLst>
          </p:nvPr>
        </p:nvGraphicFramePr>
        <p:xfrm>
          <a:off x="7731705" y="4608487"/>
          <a:ext cx="1417638" cy="503238"/>
        </p:xfrm>
        <a:graphic>
          <a:graphicData uri="http://schemas.openxmlformats.org/presentationml/2006/ole">
            <mc:AlternateContent xmlns:mc="http://schemas.openxmlformats.org/markup-compatibility/2006">
              <mc:Choice xmlns:v="urn:schemas-microsoft-com:vml" Requires="v">
                <p:oleObj spid="_x0000_s294307" name="Equation" r:id="rId23" imgW="634680" imgH="228600" progId="Equation.DSMT4">
                  <p:embed/>
                </p:oleObj>
              </mc:Choice>
              <mc:Fallback>
                <p:oleObj name="Equation" r:id="rId23" imgW="634680" imgH="228600" progId="Equation.DSMT4">
                  <p:embed/>
                  <p:pic>
                    <p:nvPicPr>
                      <p:cNvPr id="19" name="Object 9"/>
                      <p:cNvPicPr>
                        <a:picLocks noChangeAspect="1" noChangeArrowheads="1"/>
                      </p:cNvPicPr>
                      <p:nvPr/>
                    </p:nvPicPr>
                    <p:blipFill>
                      <a:blip r:embed="rId24"/>
                      <a:srcRect/>
                      <a:stretch>
                        <a:fillRect/>
                      </a:stretch>
                    </p:blipFill>
                    <p:spPr bwMode="auto">
                      <a:xfrm>
                        <a:off x="7731705" y="4608487"/>
                        <a:ext cx="14176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61341043"/>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12"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5" name="Object 3"/>
          <p:cNvGraphicFramePr>
            <a:graphicFrameLocks noChangeAspect="1"/>
          </p:cNvGraphicFramePr>
          <p:nvPr/>
        </p:nvGraphicFramePr>
        <p:xfrm>
          <a:off x="2566988" y="1322492"/>
          <a:ext cx="1655762" cy="727075"/>
        </p:xfrm>
        <a:graphic>
          <a:graphicData uri="http://schemas.openxmlformats.org/presentationml/2006/ole">
            <mc:AlternateContent xmlns:mc="http://schemas.openxmlformats.org/markup-compatibility/2006">
              <mc:Choice xmlns:v="urn:schemas-microsoft-com:vml" Requires="v">
                <p:oleObj spid="_x0000_s295094" name="Equation" r:id="rId3" imgW="545863" imgH="241195" progId="Equation.DSMT4">
                  <p:embed/>
                </p:oleObj>
              </mc:Choice>
              <mc:Fallback>
                <p:oleObj name="Equation" r:id="rId3" imgW="545863" imgH="241195" progId="Equation.DSMT4">
                  <p:embed/>
                  <p:pic>
                    <p:nvPicPr>
                      <p:cNvPr id="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1322492"/>
                        <a:ext cx="1655762"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2"/>
          <p:cNvGraphicFramePr>
            <a:graphicFrameLocks noChangeAspect="1"/>
          </p:cNvGraphicFramePr>
          <p:nvPr/>
        </p:nvGraphicFramePr>
        <p:xfrm>
          <a:off x="4727576" y="1341542"/>
          <a:ext cx="1655763" cy="701675"/>
        </p:xfrm>
        <a:graphic>
          <a:graphicData uri="http://schemas.openxmlformats.org/presentationml/2006/ole">
            <mc:AlternateContent xmlns:mc="http://schemas.openxmlformats.org/markup-compatibility/2006">
              <mc:Choice xmlns:v="urn:schemas-microsoft-com:vml" Requires="v">
                <p:oleObj spid="_x0000_s295095" name="Equation" r:id="rId5" imgW="558558" imgH="241195" progId="Equation.DSMT4">
                  <p:embed/>
                </p:oleObj>
              </mc:Choice>
              <mc:Fallback>
                <p:oleObj name="Equation" r:id="rId5" imgW="558558" imgH="241195" progId="Equation.DSMT4">
                  <p:embed/>
                  <p:pic>
                    <p:nvPicPr>
                      <p:cNvPr id="6"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576" y="1341542"/>
                        <a:ext cx="16557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nvGraphicFramePr>
        <p:xfrm>
          <a:off x="7572376" y="1395517"/>
          <a:ext cx="1692275" cy="612775"/>
        </p:xfrm>
        <a:graphic>
          <a:graphicData uri="http://schemas.openxmlformats.org/presentationml/2006/ole">
            <mc:AlternateContent xmlns:mc="http://schemas.openxmlformats.org/markup-compatibility/2006">
              <mc:Choice xmlns:v="urn:schemas-microsoft-com:vml" Requires="v">
                <p:oleObj spid="_x0000_s295096" name="Equation" r:id="rId7" imgW="660113" imgH="241195" progId="Equation.DSMT4">
                  <p:embed/>
                </p:oleObj>
              </mc:Choice>
              <mc:Fallback>
                <p:oleObj name="Equation" r:id="rId7" imgW="660113" imgH="241195" progId="Equation.DSMT4">
                  <p:embed/>
                  <p:pic>
                    <p:nvPicPr>
                      <p:cNvPr id="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72376" y="1395517"/>
                        <a:ext cx="16922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8"/>
          <p:cNvSpPr>
            <a:spLocks noChangeArrowheads="1"/>
          </p:cNvSpPr>
          <p:nvPr/>
        </p:nvSpPr>
        <p:spPr bwMode="auto">
          <a:xfrm>
            <a:off x="6595981" y="1320438"/>
            <a:ext cx="4764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algn="ctr" eaLnBrk="1" fontAlgn="b" hangingPunct="1">
              <a:spcBef>
                <a:spcPct val="0"/>
              </a:spcBef>
              <a:buClrTx/>
              <a:buFontTx/>
              <a:buNone/>
            </a:pPr>
            <a:r>
              <a:rPr lang="en-US" altLang="zh-CN" sz="2800" b="0">
                <a:latin typeface="+mn-ea"/>
                <a:ea typeface="+mn-ea"/>
              </a:rPr>
              <a:t>…</a:t>
            </a:r>
          </a:p>
        </p:txBody>
      </p:sp>
      <p:graphicFrame>
        <p:nvGraphicFramePr>
          <p:cNvPr id="9" name="Object 9"/>
          <p:cNvGraphicFramePr>
            <a:graphicFrameLocks noChangeAspect="1"/>
          </p:cNvGraphicFramePr>
          <p:nvPr/>
        </p:nvGraphicFramePr>
        <p:xfrm>
          <a:off x="2136775" y="2114654"/>
          <a:ext cx="7704138" cy="639762"/>
        </p:xfrm>
        <a:graphic>
          <a:graphicData uri="http://schemas.openxmlformats.org/presentationml/2006/ole">
            <mc:AlternateContent xmlns:mc="http://schemas.openxmlformats.org/markup-compatibility/2006">
              <mc:Choice xmlns:v="urn:schemas-microsoft-com:vml" Requires="v">
                <p:oleObj spid="_x0000_s295097" name="Equation" r:id="rId9" imgW="2870200" imgH="241300" progId="Equation.DSMT4">
                  <p:embed/>
                </p:oleObj>
              </mc:Choice>
              <mc:Fallback>
                <p:oleObj name="Equation" r:id="rId9" imgW="2870200" imgH="241300" progId="Equation.DSMT4">
                  <p:embed/>
                  <p:pic>
                    <p:nvPicPr>
                      <p:cNvPr id="9"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6775" y="2114654"/>
                        <a:ext cx="7704138"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1"/>
          <p:cNvGraphicFramePr>
            <a:graphicFrameLocks noChangeAspect="1"/>
          </p:cNvGraphicFramePr>
          <p:nvPr/>
        </p:nvGraphicFramePr>
        <p:xfrm>
          <a:off x="2497930" y="3751408"/>
          <a:ext cx="7414494" cy="2485904"/>
        </p:xfrm>
        <a:graphic>
          <a:graphicData uri="http://schemas.openxmlformats.org/presentationml/2006/ole">
            <mc:AlternateContent xmlns:mc="http://schemas.openxmlformats.org/markup-compatibility/2006">
              <mc:Choice xmlns:v="urn:schemas-microsoft-com:vml" Requires="v">
                <p:oleObj spid="_x0000_s295098" name="Equation" r:id="rId11" imgW="3492500" imgH="1168400" progId="Equation.DSMT4">
                  <p:embed/>
                </p:oleObj>
              </mc:Choice>
              <mc:Fallback>
                <p:oleObj name="Equation" r:id="rId11" imgW="3492500" imgH="1168400" progId="Equation.DSMT4">
                  <p:embed/>
                  <p:pic>
                    <p:nvPicPr>
                      <p:cNvPr id="1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7930" y="3751408"/>
                        <a:ext cx="7414494" cy="2485904"/>
                      </a:xfrm>
                      <a:prstGeom prst="rect">
                        <a:avLst/>
                      </a:prstGeom>
                      <a:noFill/>
                      <a:ln>
                        <a:noFill/>
                      </a:ln>
                    </p:spPr>
                  </p:pic>
                </p:oleObj>
              </mc:Fallback>
            </mc:AlternateContent>
          </a:graphicData>
        </a:graphic>
      </p:graphicFrame>
      <p:sp>
        <p:nvSpPr>
          <p:cNvPr id="11" name="Rectangle 13"/>
          <p:cNvSpPr>
            <a:spLocks noChangeArrowheads="1"/>
          </p:cNvSpPr>
          <p:nvPr/>
        </p:nvSpPr>
        <p:spPr bwMode="auto">
          <a:xfrm>
            <a:off x="2135189" y="2977788"/>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fontAlgn="b" hangingPunct="1">
              <a:spcBef>
                <a:spcPct val="0"/>
              </a:spcBef>
              <a:buClrTx/>
              <a:buFontTx/>
              <a:buNone/>
            </a:pPr>
            <a:r>
              <a:rPr lang="zh-CN" altLang="en-US" sz="2800" dirty="0">
                <a:latin typeface="+mn-ea"/>
                <a:ea typeface="+mn-ea"/>
              </a:rPr>
              <a:t>写成矩阵形式：</a:t>
            </a:r>
          </a:p>
        </p:txBody>
      </p:sp>
    </p:spTree>
    <p:extLst>
      <p:ext uri="{BB962C8B-B14F-4D97-AF65-F5344CB8AC3E}">
        <p14:creationId xmlns:p14="http://schemas.microsoft.com/office/powerpoint/2010/main" val="491207777"/>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线性系统小波动状态空间法</a:t>
            </a:r>
          </a:p>
        </p:txBody>
      </p:sp>
      <p:sp>
        <p:nvSpPr>
          <p:cNvPr id="12"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sp>
        <p:nvSpPr>
          <p:cNvPr id="5" name="Rectangle 2"/>
          <p:cNvSpPr>
            <a:spLocks noChangeArrowheads="1"/>
          </p:cNvSpPr>
          <p:nvPr/>
        </p:nvSpPr>
        <p:spPr bwMode="auto">
          <a:xfrm>
            <a:off x="2063750" y="2765872"/>
            <a:ext cx="2139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输出方程为 </a:t>
            </a:r>
          </a:p>
        </p:txBody>
      </p:sp>
      <p:graphicFrame>
        <p:nvGraphicFramePr>
          <p:cNvPr id="6" name="Object 4"/>
          <p:cNvGraphicFramePr>
            <a:graphicFrameLocks noChangeAspect="1"/>
          </p:cNvGraphicFramePr>
          <p:nvPr>
            <p:extLst>
              <p:ext uri="{D42A27DB-BD31-4B8C-83A1-F6EECF244321}">
                <p14:modId xmlns:p14="http://schemas.microsoft.com/office/powerpoint/2010/main" val="818707536"/>
              </p:ext>
            </p:extLst>
          </p:nvPr>
        </p:nvGraphicFramePr>
        <p:xfrm>
          <a:off x="3791744" y="3333467"/>
          <a:ext cx="3440112" cy="779462"/>
        </p:xfrm>
        <a:graphic>
          <a:graphicData uri="http://schemas.openxmlformats.org/presentationml/2006/ole">
            <mc:AlternateContent xmlns:mc="http://schemas.openxmlformats.org/markup-compatibility/2006">
              <mc:Choice xmlns:v="urn:schemas-microsoft-com:vml" Requires="v">
                <p:oleObj spid="_x0000_s296082" name="Equation" r:id="rId3" imgW="990360" imgH="228600" progId="Equation.DSMT4">
                  <p:embed/>
                </p:oleObj>
              </mc:Choice>
              <mc:Fallback>
                <p:oleObj name="Equation" r:id="rId3" imgW="990360" imgH="228600" progId="Equation.DSMT4">
                  <p:embed/>
                  <p:pic>
                    <p:nvPicPr>
                      <p:cNvPr id="6" name="Object 4"/>
                      <p:cNvPicPr>
                        <a:picLocks noChangeAspect="1" noChangeArrowheads="1"/>
                      </p:cNvPicPr>
                      <p:nvPr/>
                    </p:nvPicPr>
                    <p:blipFill>
                      <a:blip r:embed="rId4"/>
                      <a:srcRect/>
                      <a:stretch>
                        <a:fillRect/>
                      </a:stretch>
                    </p:blipFill>
                    <p:spPr bwMode="auto">
                      <a:xfrm>
                        <a:off x="3791744" y="3333467"/>
                        <a:ext cx="3440112"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3"/>
          <p:cNvGraphicFramePr>
            <a:graphicFrameLocks noChangeAspect="1"/>
          </p:cNvGraphicFramePr>
          <p:nvPr/>
        </p:nvGraphicFramePr>
        <p:xfrm>
          <a:off x="3287713" y="4149080"/>
          <a:ext cx="7287566" cy="792088"/>
        </p:xfrm>
        <a:graphic>
          <a:graphicData uri="http://schemas.openxmlformats.org/presentationml/2006/ole">
            <mc:AlternateContent xmlns:mc="http://schemas.openxmlformats.org/markup-compatibility/2006">
              <mc:Choice xmlns:v="urn:schemas-microsoft-com:vml" Requires="v">
                <p:oleObj spid="_x0000_s296083" name="Equation" r:id="rId5" imgW="2540000" imgH="279400" progId="Equation.DSMT4">
                  <p:embed/>
                </p:oleObj>
              </mc:Choice>
              <mc:Fallback>
                <p:oleObj name="Equation" r:id="rId5" imgW="2540000" imgH="279400" progId="Equation.DSMT4">
                  <p:embed/>
                  <p:pic>
                    <p:nvPicPr>
                      <p:cNvPr id="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7713" y="4149080"/>
                        <a:ext cx="7287566" cy="792088"/>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nvGraphicFramePr>
        <p:xfrm>
          <a:off x="2171701" y="3460106"/>
          <a:ext cx="1476375" cy="688975"/>
        </p:xfrm>
        <a:graphic>
          <a:graphicData uri="http://schemas.openxmlformats.org/presentationml/2006/ole">
            <mc:AlternateContent xmlns:mc="http://schemas.openxmlformats.org/markup-compatibility/2006">
              <mc:Choice xmlns:v="urn:schemas-microsoft-com:vml" Requires="v">
                <p:oleObj spid="_x0000_s296084" name="Equation" r:id="rId7" imgW="431613" imgH="203112" progId="Equation.DSMT4">
                  <p:embed/>
                </p:oleObj>
              </mc:Choice>
              <mc:Fallback>
                <p:oleObj name="Equation" r:id="rId7" imgW="431613" imgH="203112" progId="Equation.DSMT4">
                  <p:embed/>
                  <p:pic>
                    <p:nvPicPr>
                      <p:cNvPr id="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1701" y="3460106"/>
                        <a:ext cx="14763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0"/>
          <p:cNvGraphicFramePr>
            <a:graphicFrameLocks noChangeAspect="1"/>
          </p:cNvGraphicFramePr>
          <p:nvPr/>
        </p:nvGraphicFramePr>
        <p:xfrm>
          <a:off x="1631504" y="1269356"/>
          <a:ext cx="8859216" cy="1079525"/>
        </p:xfrm>
        <a:graphic>
          <a:graphicData uri="http://schemas.openxmlformats.org/presentationml/2006/ole">
            <mc:AlternateContent xmlns:mc="http://schemas.openxmlformats.org/markup-compatibility/2006">
              <mc:Choice xmlns:v="urn:schemas-microsoft-com:vml" Requires="v">
                <p:oleObj spid="_x0000_s296085" name="Equation" r:id="rId9" imgW="3759200" imgH="457200" progId="Equation.DSMT4">
                  <p:embed/>
                </p:oleObj>
              </mc:Choice>
              <mc:Fallback>
                <p:oleObj name="Equation" r:id="rId9" imgW="3759200" imgH="457200" progId="Equation.DSMT4">
                  <p:embed/>
                  <p:pic>
                    <p:nvPicPr>
                      <p:cNvPr id="1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1504" y="1269356"/>
                        <a:ext cx="8859216" cy="1079525"/>
                      </a:xfrm>
                      <a:prstGeom prst="rect">
                        <a:avLst/>
                      </a:prstGeom>
                      <a:noFill/>
                      <a:ln>
                        <a:noFill/>
                      </a:ln>
                    </p:spPr>
                  </p:pic>
                </p:oleObj>
              </mc:Fallback>
            </mc:AlternateContent>
          </a:graphicData>
        </a:graphic>
      </p:graphicFrame>
      <p:sp>
        <p:nvSpPr>
          <p:cNvPr id="11" name="Rectangle 11"/>
          <p:cNvSpPr>
            <a:spLocks noChangeArrowheads="1"/>
          </p:cNvSpPr>
          <p:nvPr/>
        </p:nvSpPr>
        <p:spPr bwMode="auto">
          <a:xfrm>
            <a:off x="983432" y="5433706"/>
            <a:ext cx="10513168" cy="954107"/>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fontAlgn="b" hangingPunct="1">
              <a:spcBef>
                <a:spcPct val="0"/>
              </a:spcBef>
              <a:buClrTx/>
              <a:buFontTx/>
              <a:buNone/>
            </a:pPr>
            <a:r>
              <a:rPr lang="zh-CN" altLang="en-US" sz="2800" dirty="0">
                <a:latin typeface="+mn-ea"/>
                <a:ea typeface="+mn-ea"/>
              </a:rPr>
              <a:t>此处叙述的方法</a:t>
            </a:r>
            <a:r>
              <a:rPr lang="zh-CN" altLang="en-US" sz="2800" dirty="0">
                <a:solidFill>
                  <a:srgbClr val="FF0000"/>
                </a:solidFill>
                <a:latin typeface="+mn-ea"/>
                <a:ea typeface="+mn-ea"/>
              </a:rPr>
              <a:t>对输入函数有导数项或无导数项都是适用的</a:t>
            </a:r>
            <a:r>
              <a:rPr lang="zh-CN" altLang="en-US" sz="2800" dirty="0">
                <a:latin typeface="+mn-ea"/>
                <a:ea typeface="+mn-ea"/>
              </a:rPr>
              <a:t>，因为无论输入函数有无导数项都可以将其转化成传递函数的一般形式。</a:t>
            </a:r>
          </a:p>
        </p:txBody>
      </p:sp>
    </p:spTree>
    <p:extLst>
      <p:ext uri="{BB962C8B-B14F-4D97-AF65-F5344CB8AC3E}">
        <p14:creationId xmlns:p14="http://schemas.microsoft.com/office/powerpoint/2010/main" val="1483621197"/>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3" name="内容占位符 2">
            <a:extLst>
              <a:ext uri="{FF2B5EF4-FFF2-40B4-BE49-F238E27FC236}">
                <a16:creationId xmlns:a16="http://schemas.microsoft.com/office/drawing/2014/main" id="{C5048192-A186-471A-A76A-CAE3F0BDEBC1}"/>
              </a:ext>
            </a:extLst>
          </p:cNvPr>
          <p:cNvSpPr>
            <a:spLocks noGrp="1"/>
          </p:cNvSpPr>
          <p:nvPr>
            <p:ph sz="quarter" idx="13"/>
          </p:nvPr>
        </p:nvSpPr>
        <p:spPr>
          <a:xfrm>
            <a:off x="1271464" y="1053731"/>
            <a:ext cx="8207375" cy="503238"/>
          </a:xfrm>
        </p:spPr>
        <p:txBody>
          <a:bodyPr>
            <a:normAutofit fontScale="92500" lnSpcReduction="10000"/>
          </a:bodyPr>
          <a:lstStyle/>
          <a:p>
            <a:r>
              <a:rPr lang="zh-CN" altLang="en-US" dirty="0"/>
              <a:t>从系统传递函数转换成状态方程 </a:t>
            </a:r>
          </a:p>
        </p:txBody>
      </p:sp>
      <p:sp>
        <p:nvSpPr>
          <p:cNvPr id="9"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2883301117"/>
              </p:ext>
            </p:extLst>
          </p:nvPr>
        </p:nvGraphicFramePr>
        <p:xfrm>
          <a:off x="2495600" y="3551423"/>
          <a:ext cx="4086558" cy="2181834"/>
        </p:xfrm>
        <a:graphic>
          <a:graphicData uri="http://schemas.openxmlformats.org/presentationml/2006/ole">
            <mc:AlternateContent xmlns:mc="http://schemas.openxmlformats.org/markup-compatibility/2006">
              <mc:Choice xmlns:v="urn:schemas-microsoft-com:vml" Requires="v">
                <p:oleObj spid="_x0000_s297070" name="Equation" r:id="rId3" imgW="2578100" imgH="1371600" progId="Equation.DSMT4">
                  <p:embed/>
                </p:oleObj>
              </mc:Choice>
              <mc:Fallback>
                <p:oleObj name="Equation" r:id="rId3" imgW="2578100" imgH="1371600" progId="Equation.DSMT4">
                  <p:embed/>
                  <p:pic>
                    <p:nvPicPr>
                      <p:cNvPr id="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600" y="3551423"/>
                        <a:ext cx="4086558" cy="2181834"/>
                      </a:xfrm>
                      <a:prstGeom prst="rect">
                        <a:avLst/>
                      </a:prstGeom>
                      <a:noFill/>
                      <a:ln>
                        <a:noFill/>
                      </a:ln>
                    </p:spPr>
                  </p:pic>
                </p:oleObj>
              </mc:Fallback>
            </mc:AlternateContent>
          </a:graphicData>
        </a:graphic>
      </p:graphicFrame>
      <p:pic>
        <p:nvPicPr>
          <p:cNvPr id="6"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4525" y="1603096"/>
            <a:ext cx="5962949" cy="188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24"/>
          <p:cNvGraphicFramePr>
            <a:graphicFrameLocks noChangeAspect="1"/>
          </p:cNvGraphicFramePr>
          <p:nvPr>
            <p:extLst>
              <p:ext uri="{D42A27DB-BD31-4B8C-83A1-F6EECF244321}">
                <p14:modId xmlns:p14="http://schemas.microsoft.com/office/powerpoint/2010/main" val="1754087451"/>
              </p:ext>
            </p:extLst>
          </p:nvPr>
        </p:nvGraphicFramePr>
        <p:xfrm>
          <a:off x="7968208" y="4005064"/>
          <a:ext cx="1383528" cy="2296418"/>
        </p:xfrm>
        <a:graphic>
          <a:graphicData uri="http://schemas.openxmlformats.org/presentationml/2006/ole">
            <mc:AlternateContent xmlns:mc="http://schemas.openxmlformats.org/markup-compatibility/2006">
              <mc:Choice xmlns:v="urn:schemas-microsoft-com:vml" Requires="v">
                <p:oleObj spid="_x0000_s297071" name="Equation" r:id="rId6" imgW="672808" imgH="1129810" progId="Equation.DSMT4">
                  <p:embed/>
                </p:oleObj>
              </mc:Choice>
              <mc:Fallback>
                <p:oleObj name="Equation" r:id="rId6" imgW="672808" imgH="1129810" progId="Equation.DSMT4">
                  <p:embed/>
                  <p:pic>
                    <p:nvPicPr>
                      <p:cNvPr id="7"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8208" y="4005064"/>
                        <a:ext cx="1383528" cy="2296418"/>
                      </a:xfrm>
                      <a:prstGeom prst="rect">
                        <a:avLst/>
                      </a:prstGeom>
                      <a:noFill/>
                      <a:ln>
                        <a:noFill/>
                      </a:ln>
                    </p:spPr>
                  </p:pic>
                </p:oleObj>
              </mc:Fallback>
            </mc:AlternateContent>
          </a:graphicData>
        </a:graphic>
      </p:graphicFrame>
      <p:graphicFrame>
        <p:nvGraphicFramePr>
          <p:cNvPr id="8" name="Object 25"/>
          <p:cNvGraphicFramePr>
            <a:graphicFrameLocks noChangeAspect="1"/>
          </p:cNvGraphicFramePr>
          <p:nvPr>
            <p:extLst>
              <p:ext uri="{D42A27DB-BD31-4B8C-83A1-F6EECF244321}">
                <p14:modId xmlns:p14="http://schemas.microsoft.com/office/powerpoint/2010/main" val="1356183142"/>
              </p:ext>
            </p:extLst>
          </p:nvPr>
        </p:nvGraphicFramePr>
        <p:xfrm>
          <a:off x="2135561" y="5852260"/>
          <a:ext cx="5112519" cy="1005741"/>
        </p:xfrm>
        <a:graphic>
          <a:graphicData uri="http://schemas.openxmlformats.org/presentationml/2006/ole">
            <mc:AlternateContent xmlns:mc="http://schemas.openxmlformats.org/markup-compatibility/2006">
              <mc:Choice xmlns:v="urn:schemas-microsoft-com:vml" Requires="v">
                <p:oleObj spid="_x0000_s297072" name="Equation" r:id="rId8" imgW="2324100" imgH="457200" progId="Equation.DSMT4">
                  <p:embed/>
                </p:oleObj>
              </mc:Choice>
              <mc:Fallback>
                <p:oleObj name="Equation" r:id="rId8" imgW="2324100" imgH="457200" progId="Equation.DSMT4">
                  <p:embed/>
                  <p:pic>
                    <p:nvPicPr>
                      <p:cNvPr id="8"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5561" y="5852260"/>
                        <a:ext cx="5112519" cy="100574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71869033"/>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线性系统小波动状态空间法</a:t>
            </a:r>
          </a:p>
        </p:txBody>
      </p:sp>
      <p:sp>
        <p:nvSpPr>
          <p:cNvPr id="16"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5" name="Object 4"/>
          <p:cNvGraphicFramePr>
            <a:graphicFrameLocks noChangeAspect="1"/>
          </p:cNvGraphicFramePr>
          <p:nvPr/>
        </p:nvGraphicFramePr>
        <p:xfrm>
          <a:off x="4367462" y="2512254"/>
          <a:ext cx="4176811" cy="1276786"/>
        </p:xfrm>
        <a:graphic>
          <a:graphicData uri="http://schemas.openxmlformats.org/presentationml/2006/ole">
            <mc:AlternateContent xmlns:mc="http://schemas.openxmlformats.org/markup-compatibility/2006">
              <mc:Choice xmlns:v="urn:schemas-microsoft-com:vml" Requires="v">
                <p:oleObj spid="_x0000_s298202" name="Equation" r:id="rId3" imgW="2171700" imgH="660400" progId="Equation.DSMT4">
                  <p:embed/>
                </p:oleObj>
              </mc:Choice>
              <mc:Fallback>
                <p:oleObj name="Equation" r:id="rId3" imgW="2171700" imgH="660400" progId="Equation.DSMT4">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462" y="2512254"/>
                        <a:ext cx="4176811" cy="1276786"/>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nvGraphicFramePr>
        <p:xfrm>
          <a:off x="2495601" y="4347414"/>
          <a:ext cx="551414" cy="377730"/>
        </p:xfrm>
        <a:graphic>
          <a:graphicData uri="http://schemas.openxmlformats.org/presentationml/2006/ole">
            <mc:AlternateContent xmlns:mc="http://schemas.openxmlformats.org/markup-compatibility/2006">
              <mc:Choice xmlns:v="urn:schemas-microsoft-com:vml" Requires="v">
                <p:oleObj spid="_x0000_s298203" name="Equation" r:id="rId5" imgW="330200" imgH="228600" progId="Equation.DSMT4">
                  <p:embed/>
                </p:oleObj>
              </mc:Choice>
              <mc:Fallback>
                <p:oleObj name="Equation" r:id="rId5" imgW="330200" imgH="228600" progId="Equation.DSMT4">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601" y="4347414"/>
                        <a:ext cx="551414" cy="377730"/>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679882"/>
              </p:ext>
            </p:extLst>
          </p:nvPr>
        </p:nvGraphicFramePr>
        <p:xfrm>
          <a:off x="3177899" y="3925885"/>
          <a:ext cx="2085975" cy="1220787"/>
        </p:xfrm>
        <a:graphic>
          <a:graphicData uri="http://schemas.openxmlformats.org/presentationml/2006/ole">
            <mc:AlternateContent xmlns:mc="http://schemas.openxmlformats.org/markup-compatibility/2006">
              <mc:Choice xmlns:v="urn:schemas-microsoft-com:vml" Requires="v">
                <p:oleObj spid="_x0000_s298204" name="Equation" r:id="rId7" imgW="1333440" imgH="787320" progId="Equation.DSMT4">
                  <p:embed/>
                </p:oleObj>
              </mc:Choice>
              <mc:Fallback>
                <p:oleObj name="Equation" r:id="rId7" imgW="1333440" imgH="787320" progId="Equation.DSMT4">
                  <p:embed/>
                  <p:pic>
                    <p:nvPicPr>
                      <p:cNvPr id="7" name="Object 6"/>
                      <p:cNvPicPr>
                        <a:picLocks noChangeAspect="1" noChangeArrowheads="1"/>
                      </p:cNvPicPr>
                      <p:nvPr/>
                    </p:nvPicPr>
                    <p:blipFill>
                      <a:blip r:embed="rId8"/>
                      <a:srcRect/>
                      <a:stretch>
                        <a:fillRect/>
                      </a:stretch>
                    </p:blipFill>
                    <p:spPr bwMode="auto">
                      <a:xfrm>
                        <a:off x="3177899" y="3925885"/>
                        <a:ext cx="2085975" cy="1220787"/>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nvGraphicFramePr>
        <p:xfrm>
          <a:off x="6236069" y="4406496"/>
          <a:ext cx="561840" cy="374560"/>
        </p:xfrm>
        <a:graphic>
          <a:graphicData uri="http://schemas.openxmlformats.org/presentationml/2006/ole">
            <mc:AlternateContent xmlns:mc="http://schemas.openxmlformats.org/markup-compatibility/2006">
              <mc:Choice xmlns:v="urn:schemas-microsoft-com:vml" Requires="v">
                <p:oleObj spid="_x0000_s298205" name="Equation" r:id="rId9" imgW="342751" imgH="228501" progId="Equation.DSMT4">
                  <p:embed/>
                </p:oleObj>
              </mc:Choice>
              <mc:Fallback>
                <p:oleObj name="Equation" r:id="rId9" imgW="342751" imgH="228501" progId="Equation.DSMT4">
                  <p:embed/>
                  <p:pic>
                    <p:nvPicPr>
                      <p:cNvPr id="8"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36069" y="4406496"/>
                        <a:ext cx="561840" cy="374560"/>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84459714"/>
              </p:ext>
            </p:extLst>
          </p:nvPr>
        </p:nvGraphicFramePr>
        <p:xfrm>
          <a:off x="6851102" y="3983413"/>
          <a:ext cx="2090737" cy="1181100"/>
        </p:xfrm>
        <a:graphic>
          <a:graphicData uri="http://schemas.openxmlformats.org/presentationml/2006/ole">
            <mc:AlternateContent xmlns:mc="http://schemas.openxmlformats.org/markup-compatibility/2006">
              <mc:Choice xmlns:v="urn:schemas-microsoft-com:vml" Requires="v">
                <p:oleObj spid="_x0000_s298206" name="Equation" r:id="rId11" imgW="1384200" imgH="787320" progId="Equation.DSMT4">
                  <p:embed/>
                </p:oleObj>
              </mc:Choice>
              <mc:Fallback>
                <p:oleObj name="Equation" r:id="rId11" imgW="1384200" imgH="787320" progId="Equation.DSMT4">
                  <p:embed/>
                  <p:pic>
                    <p:nvPicPr>
                      <p:cNvPr id="9" name="Object 8"/>
                      <p:cNvPicPr>
                        <a:picLocks noChangeAspect="1" noChangeArrowheads="1"/>
                      </p:cNvPicPr>
                      <p:nvPr/>
                    </p:nvPicPr>
                    <p:blipFill>
                      <a:blip r:embed="rId12"/>
                      <a:srcRect/>
                      <a:stretch>
                        <a:fillRect/>
                      </a:stretch>
                    </p:blipFill>
                    <p:spPr bwMode="auto">
                      <a:xfrm>
                        <a:off x="6851102" y="3983413"/>
                        <a:ext cx="2090737" cy="1181100"/>
                      </a:xfrm>
                      <a:prstGeom prst="rect">
                        <a:avLst/>
                      </a:prstGeom>
                      <a:noFill/>
                      <a:ln>
                        <a:noFill/>
                      </a:ln>
                    </p:spPr>
                  </p:pic>
                </p:oleObj>
              </mc:Fallback>
            </mc:AlternateContent>
          </a:graphicData>
        </a:graphic>
      </p:graphicFrame>
      <p:pic>
        <p:nvPicPr>
          <p:cNvPr id="12" name="Picture 1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59897" y="5547969"/>
            <a:ext cx="1944216" cy="104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3116958" y="5689302"/>
            <a:ext cx="1784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输出方程 </a:t>
            </a:r>
          </a:p>
        </p:txBody>
      </p:sp>
      <p:sp>
        <p:nvSpPr>
          <p:cNvPr id="14" name="Rectangle 13"/>
          <p:cNvSpPr>
            <a:spLocks noChangeArrowheads="1"/>
          </p:cNvSpPr>
          <p:nvPr/>
        </p:nvSpPr>
        <p:spPr bwMode="auto">
          <a:xfrm>
            <a:off x="2223418" y="2909888"/>
            <a:ext cx="1784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状态方程 </a:t>
            </a:r>
          </a:p>
        </p:txBody>
      </p:sp>
      <p:graphicFrame>
        <p:nvGraphicFramePr>
          <p:cNvPr id="15" name="Object 15"/>
          <p:cNvGraphicFramePr>
            <a:graphicFrameLocks noChangeAspect="1"/>
          </p:cNvGraphicFramePr>
          <p:nvPr>
            <p:extLst>
              <p:ext uri="{D42A27DB-BD31-4B8C-83A1-F6EECF244321}">
                <p14:modId xmlns:p14="http://schemas.microsoft.com/office/powerpoint/2010/main" val="1698617774"/>
              </p:ext>
            </p:extLst>
          </p:nvPr>
        </p:nvGraphicFramePr>
        <p:xfrm>
          <a:off x="2423592" y="1256470"/>
          <a:ext cx="6768752" cy="1003217"/>
        </p:xfrm>
        <a:graphic>
          <a:graphicData uri="http://schemas.openxmlformats.org/presentationml/2006/ole">
            <mc:AlternateContent xmlns:mc="http://schemas.openxmlformats.org/markup-compatibility/2006">
              <mc:Choice xmlns:v="urn:schemas-microsoft-com:vml" Requires="v">
                <p:oleObj spid="_x0000_s298207" name="Equation" r:id="rId14" imgW="2565400" imgH="457200" progId="Equation.DSMT4">
                  <p:embed/>
                </p:oleObj>
              </mc:Choice>
              <mc:Fallback>
                <p:oleObj name="Equation" r:id="rId14" imgW="2565400" imgH="457200" progId="Equation.DSMT4">
                  <p:embed/>
                  <p:pic>
                    <p:nvPicPr>
                      <p:cNvPr id="15"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23592" y="1256470"/>
                        <a:ext cx="6768752" cy="100321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41197692"/>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13"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sp>
        <p:nvSpPr>
          <p:cNvPr id="5" name="Rectangle 2"/>
          <p:cNvSpPr>
            <a:spLocks noChangeArrowheads="1"/>
          </p:cNvSpPr>
          <p:nvPr/>
        </p:nvSpPr>
        <p:spPr bwMode="auto">
          <a:xfrm>
            <a:off x="1343472" y="1006365"/>
            <a:ext cx="5340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某系统的高阶微分方程式如下： </a:t>
            </a:r>
          </a:p>
        </p:txBody>
      </p:sp>
      <p:graphicFrame>
        <p:nvGraphicFramePr>
          <p:cNvPr id="6" name="Object 3"/>
          <p:cNvGraphicFramePr>
            <a:graphicFrameLocks noChangeAspect="1"/>
          </p:cNvGraphicFramePr>
          <p:nvPr/>
        </p:nvGraphicFramePr>
        <p:xfrm>
          <a:off x="2424362" y="1556792"/>
          <a:ext cx="6839991" cy="691538"/>
        </p:xfrm>
        <a:graphic>
          <a:graphicData uri="http://schemas.openxmlformats.org/presentationml/2006/ole">
            <mc:AlternateContent xmlns:mc="http://schemas.openxmlformats.org/markup-compatibility/2006">
              <mc:Choice xmlns:v="urn:schemas-microsoft-com:vml" Requires="v">
                <p:oleObj spid="_x0000_s301238" name="Equation" r:id="rId3" imgW="4140200" imgH="419100" progId="Equation.DSMT4">
                  <p:embed/>
                </p:oleObj>
              </mc:Choice>
              <mc:Fallback>
                <p:oleObj name="Equation" r:id="rId3" imgW="4140200" imgH="419100" progId="Equation.DSMT4">
                  <p:embed/>
                  <p:pic>
                    <p:nvPicPr>
                      <p:cNvPr id="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362" y="1556792"/>
                        <a:ext cx="6839991" cy="691538"/>
                      </a:xfrm>
                      <a:prstGeom prst="rect">
                        <a:avLst/>
                      </a:prstGeom>
                      <a:noFill/>
                      <a:ln>
                        <a:noFill/>
                      </a:ln>
                    </p:spPr>
                  </p:pic>
                </p:oleObj>
              </mc:Fallback>
            </mc:AlternateContent>
          </a:graphicData>
        </a:graphic>
      </p:graphicFrame>
      <p:graphicFrame>
        <p:nvGraphicFramePr>
          <p:cNvPr id="7" name="Object 5"/>
          <p:cNvGraphicFramePr>
            <a:graphicFrameLocks noChangeAspect="1"/>
          </p:cNvGraphicFramePr>
          <p:nvPr/>
        </p:nvGraphicFramePr>
        <p:xfrm>
          <a:off x="4295330" y="2880250"/>
          <a:ext cx="3600871" cy="764775"/>
        </p:xfrm>
        <a:graphic>
          <a:graphicData uri="http://schemas.openxmlformats.org/presentationml/2006/ole">
            <mc:AlternateContent xmlns:mc="http://schemas.openxmlformats.org/markup-compatibility/2006">
              <mc:Choice xmlns:v="urn:schemas-microsoft-com:vml" Requires="v">
                <p:oleObj spid="_x0000_s301239" name="Equation" r:id="rId5" imgW="1968500" imgH="419100" progId="Equation.DSMT4">
                  <p:embed/>
                </p:oleObj>
              </mc:Choice>
              <mc:Fallback>
                <p:oleObj name="Equation" r:id="rId5" imgW="1968500" imgH="419100" progId="Equation.DSMT4">
                  <p:embed/>
                  <p:pic>
                    <p:nvPicPr>
                      <p:cNvPr id="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5330" y="2880250"/>
                        <a:ext cx="3600871" cy="764775"/>
                      </a:xfrm>
                      <a:prstGeom prst="rect">
                        <a:avLst/>
                      </a:prstGeom>
                      <a:noFill/>
                      <a:ln>
                        <a:noFill/>
                      </a:ln>
                    </p:spPr>
                  </p:pic>
                </p:oleObj>
              </mc:Fallback>
            </mc:AlternateContent>
          </a:graphicData>
        </a:graphic>
      </p:graphicFrame>
      <p:sp>
        <p:nvSpPr>
          <p:cNvPr id="8" name="Rectangle 7"/>
          <p:cNvSpPr>
            <a:spLocks noChangeArrowheads="1"/>
          </p:cNvSpPr>
          <p:nvPr/>
        </p:nvSpPr>
        <p:spPr bwMode="auto">
          <a:xfrm>
            <a:off x="1415480" y="2343444"/>
            <a:ext cx="3562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其输入部分有导数项 </a:t>
            </a:r>
          </a:p>
        </p:txBody>
      </p:sp>
      <p:sp>
        <p:nvSpPr>
          <p:cNvPr id="9" name="Rectangle 8"/>
          <p:cNvSpPr>
            <a:spLocks noChangeArrowheads="1"/>
          </p:cNvSpPr>
          <p:nvPr/>
        </p:nvSpPr>
        <p:spPr bwMode="auto">
          <a:xfrm>
            <a:off x="1873697" y="2997062"/>
            <a:ext cx="2139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传递函数为 </a:t>
            </a:r>
          </a:p>
        </p:txBody>
      </p:sp>
      <p:graphicFrame>
        <p:nvGraphicFramePr>
          <p:cNvPr id="10" name="Object 9"/>
          <p:cNvGraphicFramePr>
            <a:graphicFrameLocks noChangeAspect="1"/>
          </p:cNvGraphicFramePr>
          <p:nvPr/>
        </p:nvGraphicFramePr>
        <p:xfrm>
          <a:off x="2855020" y="4553876"/>
          <a:ext cx="5545236" cy="1541853"/>
        </p:xfrm>
        <a:graphic>
          <a:graphicData uri="http://schemas.openxmlformats.org/presentationml/2006/ole">
            <mc:AlternateContent xmlns:mc="http://schemas.openxmlformats.org/markup-compatibility/2006">
              <mc:Choice xmlns:v="urn:schemas-microsoft-com:vml" Requires="v">
                <p:oleObj spid="_x0000_s301240" name="Equation" r:id="rId7" imgW="2641600" imgH="736600" progId="Equation.DSMT4">
                  <p:embed/>
                </p:oleObj>
              </mc:Choice>
              <mc:Fallback>
                <p:oleObj name="Equation" r:id="rId7" imgW="2641600" imgH="736600" progId="Equation.DSMT4">
                  <p:embed/>
                  <p:pic>
                    <p:nvPicPr>
                      <p:cNvPr id="1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020" y="4553876"/>
                        <a:ext cx="5545236" cy="1541853"/>
                      </a:xfrm>
                      <a:prstGeom prst="rect">
                        <a:avLst/>
                      </a:prstGeom>
                      <a:noFill/>
                      <a:ln>
                        <a:noFill/>
                      </a:ln>
                    </p:spPr>
                  </p:pic>
                </p:oleObj>
              </mc:Fallback>
            </mc:AlternateContent>
          </a:graphicData>
        </a:graphic>
      </p:graphicFrame>
      <p:graphicFrame>
        <p:nvGraphicFramePr>
          <p:cNvPr id="11" name="Object 11"/>
          <p:cNvGraphicFramePr>
            <a:graphicFrameLocks noChangeAspect="1"/>
          </p:cNvGraphicFramePr>
          <p:nvPr/>
        </p:nvGraphicFramePr>
        <p:xfrm>
          <a:off x="3648075" y="6184487"/>
          <a:ext cx="3684588" cy="528778"/>
        </p:xfrm>
        <a:graphic>
          <a:graphicData uri="http://schemas.openxmlformats.org/presentationml/2006/ole">
            <mc:AlternateContent xmlns:mc="http://schemas.openxmlformats.org/markup-compatibility/2006">
              <mc:Choice xmlns:v="urn:schemas-microsoft-com:vml" Requires="v">
                <p:oleObj spid="_x0000_s301241" name="Equation" r:id="rId9" imgW="1549400" imgH="228600" progId="Equation.DSMT4">
                  <p:embed/>
                </p:oleObj>
              </mc:Choice>
              <mc:Fallback>
                <p:oleObj name="Equation" r:id="rId9" imgW="1549400" imgH="228600" progId="Equation.DSMT4">
                  <p:embed/>
                  <p:pic>
                    <p:nvPicPr>
                      <p:cNvPr id="11"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8075" y="6184487"/>
                        <a:ext cx="3684588" cy="528778"/>
                      </a:xfrm>
                      <a:prstGeom prst="rect">
                        <a:avLst/>
                      </a:prstGeom>
                      <a:noFill/>
                      <a:ln>
                        <a:noFill/>
                      </a:ln>
                    </p:spPr>
                  </p:pic>
                </p:oleObj>
              </mc:Fallback>
            </mc:AlternateContent>
          </a:graphicData>
        </a:graphic>
      </p:graphicFrame>
      <p:graphicFrame>
        <p:nvGraphicFramePr>
          <p:cNvPr id="12" name="Object 13"/>
          <p:cNvGraphicFramePr>
            <a:graphicFrameLocks noChangeAspect="1"/>
          </p:cNvGraphicFramePr>
          <p:nvPr/>
        </p:nvGraphicFramePr>
        <p:xfrm>
          <a:off x="2855838" y="3650682"/>
          <a:ext cx="5688434" cy="858439"/>
        </p:xfrm>
        <a:graphic>
          <a:graphicData uri="http://schemas.openxmlformats.org/presentationml/2006/ole">
            <mc:AlternateContent xmlns:mc="http://schemas.openxmlformats.org/markup-compatibility/2006">
              <mc:Choice xmlns:v="urn:schemas-microsoft-com:vml" Requires="v">
                <p:oleObj spid="_x0000_s301242" name="Equation" r:id="rId11" imgW="2997200" imgH="457200" progId="Equation.DSMT4">
                  <p:embed/>
                </p:oleObj>
              </mc:Choice>
              <mc:Fallback>
                <p:oleObj name="Equation" r:id="rId11" imgW="2997200" imgH="457200" progId="Equation.DSMT4">
                  <p:embed/>
                  <p:pic>
                    <p:nvPicPr>
                      <p:cNvPr id="12"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5838" y="3650682"/>
                        <a:ext cx="5688434" cy="85843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0419399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120" dirty="0"/>
              <a:t>线性系统小波动状态空间法</a:t>
            </a:r>
          </a:p>
        </p:txBody>
      </p:sp>
      <p:sp>
        <p:nvSpPr>
          <p:cNvPr id="4" name="内容占位符 3">
            <a:extLst>
              <a:ext uri="{FF2B5EF4-FFF2-40B4-BE49-F238E27FC236}">
                <a16:creationId xmlns:a16="http://schemas.microsoft.com/office/drawing/2014/main" id="{BC304916-CE6B-4C37-9218-10A6D4B6FC64}"/>
              </a:ext>
            </a:extLst>
          </p:cNvPr>
          <p:cNvSpPr>
            <a:spLocks noGrp="1"/>
          </p:cNvSpPr>
          <p:nvPr>
            <p:ph sz="quarter" idx="13"/>
          </p:nvPr>
        </p:nvSpPr>
        <p:spPr/>
        <p:txBody>
          <a:bodyPr>
            <a:normAutofit fontScale="92500" lnSpcReduction="10000"/>
          </a:bodyPr>
          <a:lstStyle/>
          <a:p>
            <a:r>
              <a:rPr lang="zh-CN" altLang="en-US" dirty="0"/>
              <a:t>由描述系统各环节的微分方程或代数方程直接整理</a:t>
            </a:r>
          </a:p>
        </p:txBody>
      </p:sp>
      <p:sp>
        <p:nvSpPr>
          <p:cNvPr id="5"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sp>
        <p:nvSpPr>
          <p:cNvPr id="6" name="流程图: 可选过程 30">
            <a:extLst>
              <a:ext uri="{FF2B5EF4-FFF2-40B4-BE49-F238E27FC236}">
                <a16:creationId xmlns:a16="http://schemas.microsoft.com/office/drawing/2014/main" id="{3446F0FF-3045-42E2-B5D0-90BFDFA857E4}"/>
              </a:ext>
            </a:extLst>
          </p:cNvPr>
          <p:cNvSpPr>
            <a:spLocks noChangeArrowheads="1"/>
          </p:cNvSpPr>
          <p:nvPr/>
        </p:nvSpPr>
        <p:spPr bwMode="auto">
          <a:xfrm>
            <a:off x="1099838" y="1844824"/>
            <a:ext cx="9649072" cy="3666337"/>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在实际科研工作中，常根据物理系统得出各环节的运动方程式，这些方程式可能是微分方程或代数方程，选择好状态变量后，消除中间变量和代数方程，得出一组一阶微分方程，从而可写成标准形式的状态方程表达式。</a:t>
            </a:r>
          </a:p>
          <a:p>
            <a:pPr algn="just">
              <a:lnSpc>
                <a:spcPct val="150000"/>
              </a:lnSpc>
              <a:buSzPct val="120000"/>
              <a:buBlip>
                <a:blip r:embed="rId2"/>
              </a:buBlip>
            </a:pPr>
            <a:r>
              <a:rPr lang="zh-CN" altLang="en-US" sz="2000" b="1" dirty="0">
                <a:solidFill>
                  <a:schemeClr val="tx1"/>
                </a:solidFill>
                <a:latin typeface="微软雅黑" charset="0"/>
                <a:ea typeface="微软雅黑" charset="0"/>
                <a:sym typeface="微软雅黑" charset="0"/>
              </a:rPr>
              <a:t>工程实际中常采用此种方法列写状态方程，其好处是选择直接可测的物理量作为状态量，便于实现全状态反馈或最佳控制，也便于对物理意义明确的量求解出过渡过程。 </a:t>
            </a:r>
          </a:p>
        </p:txBody>
      </p:sp>
    </p:spTree>
    <p:extLst>
      <p:ext uri="{BB962C8B-B14F-4D97-AF65-F5344CB8AC3E}">
        <p14:creationId xmlns:p14="http://schemas.microsoft.com/office/powerpoint/2010/main" val="3559673474"/>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dirty="0"/>
              <a:t>线性系统小波动状态空间法</a:t>
            </a:r>
          </a:p>
        </p:txBody>
      </p:sp>
      <p:sp>
        <p:nvSpPr>
          <p:cNvPr id="7"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624" y="1130172"/>
            <a:ext cx="6120680" cy="19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Object 4"/>
          <p:cNvGraphicFramePr>
            <a:graphicFrameLocks noChangeAspect="1"/>
          </p:cNvGraphicFramePr>
          <p:nvPr/>
        </p:nvGraphicFramePr>
        <p:xfrm>
          <a:off x="3431705" y="3068960"/>
          <a:ext cx="4752379" cy="1823858"/>
        </p:xfrm>
        <a:graphic>
          <a:graphicData uri="http://schemas.openxmlformats.org/presentationml/2006/ole">
            <mc:AlternateContent xmlns:mc="http://schemas.openxmlformats.org/markup-compatibility/2006">
              <mc:Choice xmlns:v="urn:schemas-microsoft-com:vml" Requires="v">
                <p:oleObj spid="_x0000_s302154" name="Equation" r:id="rId4" imgW="2005729" imgH="774364" progId="Equation.DSMT4">
                  <p:embed/>
                </p:oleObj>
              </mc:Choice>
              <mc:Fallback>
                <p:oleObj name="Equation" r:id="rId4" imgW="2005729" imgH="774364" progId="Equation.DSMT4">
                  <p:embed/>
                  <p:pic>
                    <p:nvPicPr>
                      <p:cNvPr id="1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705" y="3068960"/>
                        <a:ext cx="4752379" cy="1823858"/>
                      </a:xfrm>
                      <a:prstGeom prst="rect">
                        <a:avLst/>
                      </a:prstGeom>
                      <a:noFill/>
                      <a:ln>
                        <a:noFill/>
                      </a:ln>
                    </p:spPr>
                  </p:pic>
                </p:oleObj>
              </mc:Fallback>
            </mc:AlternateContent>
          </a:graphicData>
        </a:graphic>
      </p:graphicFrame>
      <p:graphicFrame>
        <p:nvGraphicFramePr>
          <p:cNvPr id="15" name="Object 5"/>
          <p:cNvGraphicFramePr>
            <a:graphicFrameLocks noChangeAspect="1"/>
          </p:cNvGraphicFramePr>
          <p:nvPr/>
        </p:nvGraphicFramePr>
        <p:xfrm>
          <a:off x="3215506" y="4968654"/>
          <a:ext cx="5256758" cy="1677930"/>
        </p:xfrm>
        <a:graphic>
          <a:graphicData uri="http://schemas.openxmlformats.org/presentationml/2006/ole">
            <mc:AlternateContent xmlns:mc="http://schemas.openxmlformats.org/markup-compatibility/2006">
              <mc:Choice xmlns:v="urn:schemas-microsoft-com:vml" Requires="v">
                <p:oleObj spid="_x0000_s302155" name="Equation" r:id="rId6" imgW="2476500" imgH="787400" progId="Equation.DSMT4">
                  <p:embed/>
                </p:oleObj>
              </mc:Choice>
              <mc:Fallback>
                <p:oleObj name="Equation" r:id="rId6" imgW="2476500" imgH="787400" progId="Equation.DSMT4">
                  <p:embed/>
                  <p:pic>
                    <p:nvPicPr>
                      <p:cNvPr id="1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5506" y="4968654"/>
                        <a:ext cx="5256758" cy="167793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82753829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dirty="0"/>
              <a:t>线性系统小波动状态空间法</a:t>
            </a:r>
          </a:p>
        </p:txBody>
      </p:sp>
      <p:sp>
        <p:nvSpPr>
          <p:cNvPr id="10"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3" name="对象 2"/>
          <p:cNvGraphicFramePr>
            <a:graphicFrameLocks noChangeAspect="1"/>
          </p:cNvGraphicFramePr>
          <p:nvPr/>
        </p:nvGraphicFramePr>
        <p:xfrm>
          <a:off x="2926904" y="1223848"/>
          <a:ext cx="5329336" cy="1701097"/>
        </p:xfrm>
        <a:graphic>
          <a:graphicData uri="http://schemas.openxmlformats.org/presentationml/2006/ole">
            <mc:AlternateContent xmlns:mc="http://schemas.openxmlformats.org/markup-compatibility/2006">
              <mc:Choice xmlns:v="urn:schemas-microsoft-com:vml" Requires="v">
                <p:oleObj spid="_x0000_s303322" name="Equation" r:id="rId3" imgW="2476500" imgH="787400" progId="Equation.DSMT4">
                  <p:embed/>
                </p:oleObj>
              </mc:Choice>
              <mc:Fallback>
                <p:oleObj name="Equation" r:id="rId3" imgW="2476500" imgH="787400" progId="Equation.DSMT4">
                  <p:embed/>
                  <p:pic>
                    <p:nvPicPr>
                      <p:cNvPr id="3"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6904" y="1223848"/>
                        <a:ext cx="5329336" cy="1701097"/>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nvGraphicFramePr>
        <p:xfrm>
          <a:off x="2855914" y="2996952"/>
          <a:ext cx="2520007" cy="676632"/>
        </p:xfrm>
        <a:graphic>
          <a:graphicData uri="http://schemas.openxmlformats.org/presentationml/2006/ole">
            <mc:AlternateContent xmlns:mc="http://schemas.openxmlformats.org/markup-compatibility/2006">
              <mc:Choice xmlns:v="urn:schemas-microsoft-com:vml" Requires="v">
                <p:oleObj spid="_x0000_s303323" name="Equation" r:id="rId5" imgW="1028700" imgH="279400" progId="Equation.DSMT4">
                  <p:embed/>
                </p:oleObj>
              </mc:Choice>
              <mc:Fallback>
                <p:oleObj name="Equation" r:id="rId5" imgW="1028700" imgH="279400" progId="Equation.DSMT4">
                  <p:embed/>
                  <p:pic>
                    <p:nvPicPr>
                      <p:cNvPr id="5"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4" y="2996952"/>
                        <a:ext cx="2520007" cy="676632"/>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nvGraphicFramePr>
        <p:xfrm>
          <a:off x="7332712" y="3987173"/>
          <a:ext cx="2219672" cy="1746084"/>
        </p:xfrm>
        <a:graphic>
          <a:graphicData uri="http://schemas.openxmlformats.org/presentationml/2006/ole">
            <mc:AlternateContent xmlns:mc="http://schemas.openxmlformats.org/markup-compatibility/2006">
              <mc:Choice xmlns:v="urn:schemas-microsoft-com:vml" Requires="v">
                <p:oleObj spid="_x0000_s303324" name="Equation" r:id="rId7" imgW="1066800" imgH="838200" progId="Equation.DSMT4">
                  <p:embed/>
                </p:oleObj>
              </mc:Choice>
              <mc:Fallback>
                <p:oleObj name="Equation" r:id="rId7" imgW="1066800" imgH="838200" progId="Equation.DSMT4">
                  <p:embed/>
                  <p:pic>
                    <p:nvPicPr>
                      <p:cNvPr id="6"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32712" y="3987173"/>
                        <a:ext cx="2219672" cy="1746084"/>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nvGraphicFramePr>
        <p:xfrm>
          <a:off x="5244429" y="4509121"/>
          <a:ext cx="1575271" cy="560983"/>
        </p:xfrm>
        <a:graphic>
          <a:graphicData uri="http://schemas.openxmlformats.org/presentationml/2006/ole">
            <mc:AlternateContent xmlns:mc="http://schemas.openxmlformats.org/markup-compatibility/2006">
              <mc:Choice xmlns:v="urn:schemas-microsoft-com:vml" Requires="v">
                <p:oleObj spid="_x0000_s303325" name="Equation" r:id="rId9" imgW="571252" imgH="203112" progId="Equation.DSMT4">
                  <p:embed/>
                </p:oleObj>
              </mc:Choice>
              <mc:Fallback>
                <p:oleObj name="Equation" r:id="rId9" imgW="571252" imgH="203112" progId="Equation.DSMT4">
                  <p:embed/>
                  <p:pic>
                    <p:nvPicPr>
                      <p:cNvPr id="7"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44429" y="4509121"/>
                        <a:ext cx="1575271" cy="560983"/>
                      </a:xfrm>
                      <a:prstGeom prst="rect">
                        <a:avLst/>
                      </a:prstGeom>
                      <a:noFill/>
                      <a:ln>
                        <a:noFill/>
                      </a:ln>
                      <a:effectLst/>
                    </p:spPr>
                  </p:pic>
                </p:oleObj>
              </mc:Fallback>
            </mc:AlternateContent>
          </a:graphicData>
        </a:graphic>
      </p:graphicFrame>
      <p:graphicFrame>
        <p:nvGraphicFramePr>
          <p:cNvPr id="8" name="对象 7"/>
          <p:cNvGraphicFramePr>
            <a:graphicFrameLocks noChangeAspect="1"/>
          </p:cNvGraphicFramePr>
          <p:nvPr/>
        </p:nvGraphicFramePr>
        <p:xfrm>
          <a:off x="3299742" y="3993463"/>
          <a:ext cx="1500115" cy="1470342"/>
        </p:xfrm>
        <a:graphic>
          <a:graphicData uri="http://schemas.openxmlformats.org/presentationml/2006/ole">
            <mc:AlternateContent xmlns:mc="http://schemas.openxmlformats.org/markup-compatibility/2006">
              <mc:Choice xmlns:v="urn:schemas-microsoft-com:vml" Requires="v">
                <p:oleObj spid="_x0000_s303326" name="Equation" r:id="rId11" imgW="647419" imgH="634725" progId="Equation.DSMT4">
                  <p:embed/>
                </p:oleObj>
              </mc:Choice>
              <mc:Fallback>
                <p:oleObj name="Equation" r:id="rId11" imgW="647419" imgH="634725" progId="Equation.DSMT4">
                  <p:embed/>
                  <p:pic>
                    <p:nvPicPr>
                      <p:cNvPr id="8"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99742" y="3993463"/>
                        <a:ext cx="1500115" cy="1470342"/>
                      </a:xfrm>
                      <a:prstGeom prst="rect">
                        <a:avLst/>
                      </a:prstGeom>
                      <a:noFill/>
                      <a:ln>
                        <a:noFill/>
                      </a:ln>
                      <a:effectLst/>
                    </p:spPr>
                  </p:pic>
                </p:oleObj>
              </mc:Fallback>
            </mc:AlternateContent>
          </a:graphicData>
        </a:graphic>
      </p:graphicFrame>
      <p:graphicFrame>
        <p:nvGraphicFramePr>
          <p:cNvPr id="9" name="对象 8"/>
          <p:cNvGraphicFramePr>
            <a:graphicFrameLocks noChangeAspect="1"/>
          </p:cNvGraphicFramePr>
          <p:nvPr/>
        </p:nvGraphicFramePr>
        <p:xfrm>
          <a:off x="3647729" y="5739444"/>
          <a:ext cx="3744416" cy="785900"/>
        </p:xfrm>
        <a:graphic>
          <a:graphicData uri="http://schemas.openxmlformats.org/presentationml/2006/ole">
            <mc:AlternateContent xmlns:mc="http://schemas.openxmlformats.org/markup-compatibility/2006">
              <mc:Choice xmlns:v="urn:schemas-microsoft-com:vml" Requires="v">
                <p:oleObj spid="_x0000_s303327" name="Equation" r:id="rId13" imgW="952087" imgH="203112" progId="Equation.DSMT4">
                  <p:embed/>
                </p:oleObj>
              </mc:Choice>
              <mc:Fallback>
                <p:oleObj name="Equation" r:id="rId13" imgW="952087" imgH="203112" progId="Equation.DSMT4">
                  <p:embed/>
                  <p:pic>
                    <p:nvPicPr>
                      <p:cNvPr id="9" name="对象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47729" y="5739444"/>
                        <a:ext cx="3744416" cy="7859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3499347"/>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3" name="内容占位符 2">
            <a:extLst>
              <a:ext uri="{FF2B5EF4-FFF2-40B4-BE49-F238E27FC236}">
                <a16:creationId xmlns:a16="http://schemas.microsoft.com/office/drawing/2014/main" id="{1CA47D9C-E93F-4C7B-AA5C-4C2B86C3A7C4}"/>
              </a:ext>
            </a:extLst>
          </p:cNvPr>
          <p:cNvSpPr>
            <a:spLocks noGrp="1"/>
          </p:cNvSpPr>
          <p:nvPr>
            <p:ph sz="quarter" idx="13"/>
          </p:nvPr>
        </p:nvSpPr>
        <p:spPr/>
        <p:txBody>
          <a:bodyPr>
            <a:normAutofit fontScale="92500" lnSpcReduction="10000"/>
          </a:bodyPr>
          <a:lstStyle/>
          <a:p>
            <a:r>
              <a:rPr lang="zh-CN" altLang="en-US" dirty="0"/>
              <a:t>状态方程的求解及转移矩阵计算 </a:t>
            </a:r>
          </a:p>
        </p:txBody>
      </p:sp>
      <p:sp>
        <p:nvSpPr>
          <p:cNvPr id="7"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sp>
        <p:nvSpPr>
          <p:cNvPr id="5" name="Rectangle 4"/>
          <p:cNvSpPr txBox="1">
            <a:spLocks noChangeArrowheads="1"/>
          </p:cNvSpPr>
          <p:nvPr/>
        </p:nvSpPr>
        <p:spPr>
          <a:xfrm>
            <a:off x="3061320" y="3141466"/>
            <a:ext cx="6275040" cy="2447775"/>
          </a:xfrm>
          <a:prstGeom prst="rect">
            <a:avLst/>
          </a:prstGeom>
        </p:spPr>
        <p:txBody>
          <a:bodyPr/>
          <a:lstStyle>
            <a:lvl1pPr marL="257175" indent="-257175" algn="l" rtl="0" eaLnBrk="0" fontAlgn="base" hangingPunct="0">
              <a:lnSpc>
                <a:spcPct val="114000"/>
              </a:lnSpc>
              <a:spcBef>
                <a:spcPts val="750"/>
              </a:spcBef>
              <a:spcAft>
                <a:spcPct val="0"/>
              </a:spcAft>
              <a:buFont typeface="Arial" charset="0"/>
              <a:buChar char="•"/>
              <a:defRPr sz="1900" kern="1200">
                <a:solidFill>
                  <a:schemeClr val="tx1"/>
                </a:solidFill>
                <a:latin typeface="+mn-lt"/>
                <a:ea typeface="Calibri" pitchFamily="34" charset="0"/>
                <a:cs typeface="微软雅黑" charset="0"/>
              </a:defRPr>
            </a:lvl1pPr>
            <a:lvl2pPr marL="557213" indent="-214313" algn="l" rtl="0" eaLnBrk="0" fontAlgn="base" hangingPunct="0">
              <a:lnSpc>
                <a:spcPct val="114000"/>
              </a:lnSpc>
              <a:spcBef>
                <a:spcPts val="750"/>
              </a:spcBef>
              <a:spcAft>
                <a:spcPct val="0"/>
              </a:spcAft>
              <a:buFont typeface="Arial" charset="0"/>
              <a:buChar char="–"/>
              <a:defRPr sz="1700" kern="1200">
                <a:solidFill>
                  <a:srgbClr val="262626"/>
                </a:solidFill>
                <a:latin typeface="+mn-lt"/>
                <a:ea typeface="Calibri" pitchFamily="34" charset="0"/>
                <a:cs typeface="微软雅黑" charset="0"/>
              </a:defRPr>
            </a:lvl2pPr>
            <a:lvl3pPr marL="857250" indent="-171450" algn="l" rtl="0" eaLnBrk="0" fontAlgn="base" hangingPunct="0">
              <a:lnSpc>
                <a:spcPct val="114000"/>
              </a:lnSpc>
              <a:spcBef>
                <a:spcPts val="750"/>
              </a:spcBef>
              <a:spcAft>
                <a:spcPct val="0"/>
              </a:spcAft>
              <a:buFont typeface="Arial" charset="0"/>
              <a:buChar char="•"/>
              <a:defRPr sz="1500" kern="1200">
                <a:solidFill>
                  <a:srgbClr val="262626"/>
                </a:solidFill>
                <a:latin typeface="+mn-lt"/>
                <a:ea typeface="Calibri" pitchFamily="34" charset="0"/>
                <a:cs typeface="微软雅黑" charset="0"/>
              </a:defRPr>
            </a:lvl3pPr>
            <a:lvl4pPr marL="1200150" indent="-171450" algn="l" rtl="0" eaLnBrk="0" fontAlgn="base" hangingPunct="0">
              <a:spcBef>
                <a:spcPct val="20000"/>
              </a:spcBef>
              <a:spcAft>
                <a:spcPct val="0"/>
              </a:spcAft>
              <a:buFont typeface="Arial" charset="0"/>
              <a:buChar char="–"/>
              <a:defRPr sz="1500" kern="1200">
                <a:solidFill>
                  <a:schemeClr val="tx1"/>
                </a:solidFill>
                <a:latin typeface="+mn-lt"/>
                <a:ea typeface="Calibri" pitchFamily="34" charset="0"/>
                <a:cs typeface="微软雅黑" charset="0"/>
              </a:defRPr>
            </a:lvl4pPr>
            <a:lvl5pPr marL="1543050" indent="-171450" algn="l" rtl="0" eaLnBrk="0" fontAlgn="base" hangingPunct="0">
              <a:spcBef>
                <a:spcPct val="20000"/>
              </a:spcBef>
              <a:spcAft>
                <a:spcPct val="0"/>
              </a:spcAft>
              <a:buFont typeface="Arial" charset="0"/>
              <a:buChar char="»"/>
              <a:defRPr sz="1500" kern="1200">
                <a:solidFill>
                  <a:schemeClr val="tx1"/>
                </a:solidFill>
                <a:latin typeface="+mn-lt"/>
                <a:ea typeface="Calibri" pitchFamily="34" charset="0"/>
                <a:cs typeface="微软雅黑"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eaLnBrk="1" hangingPunct="1">
              <a:buFont typeface="Arial" panose="020B0604020202020204" pitchFamily="34" charset="0"/>
              <a:buChar char="•"/>
            </a:pPr>
            <a:r>
              <a:rPr lang="zh-CN" altLang="en-US" sz="2800" b="1" dirty="0">
                <a:latin typeface="+mn-ea"/>
                <a:ea typeface="+mn-ea"/>
              </a:rPr>
              <a:t>齐次状态方程的求解 </a:t>
            </a:r>
          </a:p>
          <a:p>
            <a:pPr eaLnBrk="1" hangingPunct="1">
              <a:buFont typeface="Arial" panose="020B0604020202020204" pitchFamily="34" charset="0"/>
              <a:buChar char="•"/>
            </a:pPr>
            <a:r>
              <a:rPr lang="zh-CN" altLang="en-US" sz="2800" b="1" dirty="0">
                <a:latin typeface="+mn-ea"/>
                <a:ea typeface="+mn-ea"/>
              </a:rPr>
              <a:t>非齐次状态方程的求解</a:t>
            </a:r>
          </a:p>
          <a:p>
            <a:pPr eaLnBrk="1" hangingPunct="1">
              <a:buFont typeface="Arial" panose="020B0604020202020204" pitchFamily="34" charset="0"/>
              <a:buChar char="•"/>
            </a:pPr>
            <a:r>
              <a:rPr lang="zh-CN" altLang="en-US" sz="2800" b="1" dirty="0">
                <a:latin typeface="+mn-ea"/>
                <a:ea typeface="+mn-ea"/>
              </a:rPr>
              <a:t>状态方程的计算机求解公式</a:t>
            </a:r>
          </a:p>
          <a:p>
            <a:pPr eaLnBrk="1" hangingPunct="1">
              <a:buFont typeface="Arial" panose="020B0604020202020204" pitchFamily="34" charset="0"/>
              <a:buChar char="•"/>
            </a:pPr>
            <a:r>
              <a:rPr lang="zh-CN" altLang="en-US" sz="2800" b="1" dirty="0">
                <a:latin typeface="+mn-ea"/>
                <a:ea typeface="+mn-ea"/>
              </a:rPr>
              <a:t>状态转移矩阵的计算机计算</a:t>
            </a:r>
          </a:p>
        </p:txBody>
      </p:sp>
      <p:sp>
        <p:nvSpPr>
          <p:cNvPr id="6" name="Rectangle 3"/>
          <p:cNvSpPr>
            <a:spLocks noChangeArrowheads="1"/>
          </p:cNvSpPr>
          <p:nvPr/>
        </p:nvSpPr>
        <p:spPr bwMode="auto">
          <a:xfrm>
            <a:off x="2063553" y="1852515"/>
            <a:ext cx="830262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fontAlgn="b" hangingPunct="1">
              <a:spcBef>
                <a:spcPct val="0"/>
              </a:spcBef>
              <a:buClrTx/>
              <a:buFontTx/>
              <a:buNone/>
            </a:pPr>
            <a:r>
              <a:rPr lang="zh-CN" altLang="en-US" sz="3200" dirty="0">
                <a:latin typeface="+mn-ea"/>
                <a:ea typeface="+mn-ea"/>
              </a:rPr>
              <a:t>调节系统在</a:t>
            </a:r>
            <a:r>
              <a:rPr lang="zh-CN" altLang="en-US" sz="3200" dirty="0">
                <a:solidFill>
                  <a:srgbClr val="FF0000"/>
                </a:solidFill>
                <a:latin typeface="+mn-ea"/>
                <a:ea typeface="+mn-ea"/>
              </a:rPr>
              <a:t>外扰作用</a:t>
            </a:r>
            <a:r>
              <a:rPr lang="zh-CN" altLang="en-US" sz="3200" dirty="0">
                <a:latin typeface="+mn-ea"/>
                <a:ea typeface="+mn-ea"/>
              </a:rPr>
              <a:t>下的过渡过程计算可以通过</a:t>
            </a:r>
            <a:r>
              <a:rPr lang="zh-CN" altLang="en-US" sz="3200" dirty="0">
                <a:solidFill>
                  <a:srgbClr val="FF0000"/>
                </a:solidFill>
                <a:latin typeface="+mn-ea"/>
                <a:ea typeface="+mn-ea"/>
              </a:rPr>
              <a:t>求解其状态方程</a:t>
            </a:r>
            <a:r>
              <a:rPr lang="zh-CN" altLang="en-US" sz="3200" dirty="0">
                <a:latin typeface="+mn-ea"/>
                <a:ea typeface="+mn-ea"/>
              </a:rPr>
              <a:t>来实现。</a:t>
            </a:r>
          </a:p>
        </p:txBody>
      </p:sp>
    </p:spTree>
    <p:extLst>
      <p:ext uri="{BB962C8B-B14F-4D97-AF65-F5344CB8AC3E}">
        <p14:creationId xmlns:p14="http://schemas.microsoft.com/office/powerpoint/2010/main" val="387964306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130" dirty="0"/>
              <a:t>电气液压</a:t>
            </a:r>
            <a:r>
              <a:rPr lang="en-US" altLang="zh-CN" spc="130" dirty="0"/>
              <a:t>(PID)</a:t>
            </a:r>
            <a:r>
              <a:rPr lang="zh-CN" altLang="en-US" spc="130" dirty="0"/>
              <a:t>型调速器</a:t>
            </a:r>
          </a:p>
        </p:txBody>
      </p:sp>
      <p:sp>
        <p:nvSpPr>
          <p:cNvPr id="3" name="内容占位符 2">
            <a:extLst>
              <a:ext uri="{FF2B5EF4-FFF2-40B4-BE49-F238E27FC236}">
                <a16:creationId xmlns:a16="http://schemas.microsoft.com/office/drawing/2014/main" id="{C00B9340-E6F0-4BB5-B6EB-4916F06DBC9F}"/>
              </a:ext>
            </a:extLst>
          </p:cNvPr>
          <p:cNvSpPr>
            <a:spLocks noGrp="1"/>
          </p:cNvSpPr>
          <p:nvPr>
            <p:ph sz="quarter" idx="13"/>
          </p:nvPr>
        </p:nvSpPr>
        <p:spPr>
          <a:xfrm>
            <a:off x="996750" y="1220492"/>
            <a:ext cx="8207375" cy="503238"/>
          </a:xfrm>
        </p:spPr>
        <p:txBody>
          <a:bodyPr>
            <a:normAutofit fontScale="92500" lnSpcReduction="10000"/>
          </a:bodyPr>
          <a:lstStyle/>
          <a:p>
            <a:r>
              <a:rPr lang="zh-CN" altLang="en-US" dirty="0"/>
              <a:t>暂态反馈回路概述及其动态方程 </a:t>
            </a:r>
          </a:p>
        </p:txBody>
      </p:sp>
      <p:sp>
        <p:nvSpPr>
          <p:cNvPr id="14"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sp>
        <p:nvSpPr>
          <p:cNvPr id="5" name="Rectangle 6"/>
          <p:cNvSpPr>
            <a:spLocks noChangeArrowheads="1"/>
          </p:cNvSpPr>
          <p:nvPr/>
        </p:nvSpPr>
        <p:spPr bwMode="auto">
          <a:xfrm>
            <a:off x="1559496" y="1742036"/>
            <a:ext cx="59262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400" dirty="0">
                <a:latin typeface="+mn-ea"/>
                <a:ea typeface="+mn-ea"/>
              </a:rPr>
              <a:t>基本的暂态反馈回路，即</a:t>
            </a:r>
            <a:r>
              <a:rPr lang="en-US" altLang="zh-CN" sz="2400" dirty="0">
                <a:solidFill>
                  <a:srgbClr val="FF0000"/>
                </a:solidFill>
                <a:latin typeface="+mn-ea"/>
                <a:ea typeface="+mn-ea"/>
              </a:rPr>
              <a:t>RC</a:t>
            </a:r>
            <a:r>
              <a:rPr lang="zh-CN" altLang="en-US" sz="2400" dirty="0">
                <a:solidFill>
                  <a:srgbClr val="FF0000"/>
                </a:solidFill>
                <a:latin typeface="+mn-ea"/>
                <a:ea typeface="+mn-ea"/>
              </a:rPr>
              <a:t>实际微分回路 </a:t>
            </a:r>
          </a:p>
        </p:txBody>
      </p:sp>
      <p:sp>
        <p:nvSpPr>
          <p:cNvPr id="6" name="Rectangle 8"/>
          <p:cNvSpPr>
            <a:spLocks noChangeArrowheads="1"/>
          </p:cNvSpPr>
          <p:nvPr/>
        </p:nvSpPr>
        <p:spPr bwMode="auto">
          <a:xfrm>
            <a:off x="3719513" y="6019334"/>
            <a:ext cx="48702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a:latin typeface="+mn-ea"/>
                <a:ea typeface="+mn-ea"/>
              </a:rPr>
              <a:t>动点</a:t>
            </a:r>
            <a:r>
              <a:rPr lang="en-US" altLang="zh-CN" sz="2800">
                <a:latin typeface="+mn-ea"/>
                <a:ea typeface="+mn-ea"/>
              </a:rPr>
              <a:t>A</a:t>
            </a:r>
            <a:r>
              <a:rPr lang="zh-CN" altLang="en-US" sz="2800">
                <a:latin typeface="+mn-ea"/>
                <a:ea typeface="+mn-ea"/>
              </a:rPr>
              <a:t>由接力器活塞位移决定 </a:t>
            </a:r>
          </a:p>
        </p:txBody>
      </p:sp>
      <p:grpSp>
        <p:nvGrpSpPr>
          <p:cNvPr id="7" name="Group 13"/>
          <p:cNvGrpSpPr>
            <a:grpSpLocks/>
          </p:cNvGrpSpPr>
          <p:nvPr/>
        </p:nvGrpSpPr>
        <p:grpSpPr bwMode="auto">
          <a:xfrm>
            <a:off x="2279576" y="3666431"/>
            <a:ext cx="6915150" cy="946150"/>
            <a:chOff x="476" y="2251"/>
            <a:chExt cx="4356" cy="596"/>
          </a:xfrm>
        </p:grpSpPr>
        <p:sp>
          <p:nvSpPr>
            <p:cNvPr id="9" name="Text Box 7"/>
            <p:cNvSpPr txBox="1">
              <a:spLocks noChangeArrowheads="1"/>
            </p:cNvSpPr>
            <p:nvPr/>
          </p:nvSpPr>
          <p:spPr bwMode="auto">
            <a:xfrm>
              <a:off x="476" y="2251"/>
              <a:ext cx="59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50000"/>
                </a:spcBef>
                <a:buClrTx/>
                <a:buFontTx/>
                <a:buNone/>
              </a:pPr>
              <a:r>
                <a:rPr lang="zh-CN" altLang="en-US" sz="2800">
                  <a:latin typeface="+mn-ea"/>
                  <a:ea typeface="+mn-ea"/>
                </a:rPr>
                <a:t>直流电源</a:t>
              </a:r>
            </a:p>
          </p:txBody>
        </p:sp>
        <p:sp>
          <p:nvSpPr>
            <p:cNvPr id="10" name="Rectangle 9"/>
            <p:cNvSpPr>
              <a:spLocks noChangeArrowheads="1"/>
            </p:cNvSpPr>
            <p:nvPr/>
          </p:nvSpPr>
          <p:spPr bwMode="auto">
            <a:xfrm>
              <a:off x="3969" y="2295"/>
              <a:ext cx="8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电位器 </a:t>
              </a:r>
            </a:p>
          </p:txBody>
        </p:sp>
      </p:grpSp>
      <p:pic>
        <p:nvPicPr>
          <p:cNvPr id="15" name="图片 14">
            <a:extLst>
              <a:ext uri="{FF2B5EF4-FFF2-40B4-BE49-F238E27FC236}">
                <a16:creationId xmlns:a16="http://schemas.microsoft.com/office/drawing/2014/main" id="{5C389991-F5AF-4B98-8389-3C662F8A5CE9}"/>
              </a:ext>
            </a:extLst>
          </p:cNvPr>
          <p:cNvPicPr>
            <a:picLocks noChangeAspect="1"/>
          </p:cNvPicPr>
          <p:nvPr/>
        </p:nvPicPr>
        <p:blipFill>
          <a:blip r:embed="rId2"/>
          <a:stretch>
            <a:fillRect/>
          </a:stretch>
        </p:blipFill>
        <p:spPr>
          <a:xfrm>
            <a:off x="3431705" y="2203701"/>
            <a:ext cx="4416301" cy="3778359"/>
          </a:xfrm>
          <a:prstGeom prst="rect">
            <a:avLst/>
          </a:prstGeom>
        </p:spPr>
      </p:pic>
    </p:spTree>
    <p:extLst>
      <p:ext uri="{BB962C8B-B14F-4D97-AF65-F5344CB8AC3E}">
        <p14:creationId xmlns:p14="http://schemas.microsoft.com/office/powerpoint/2010/main" val="894518960"/>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3" name="内容占位符 2">
            <a:extLst>
              <a:ext uri="{FF2B5EF4-FFF2-40B4-BE49-F238E27FC236}">
                <a16:creationId xmlns:a16="http://schemas.microsoft.com/office/drawing/2014/main" id="{F5520101-C91C-4EBD-87EC-A354C0848DD3}"/>
              </a:ext>
            </a:extLst>
          </p:cNvPr>
          <p:cNvSpPr>
            <a:spLocks noGrp="1"/>
          </p:cNvSpPr>
          <p:nvPr>
            <p:ph sz="quarter" idx="13"/>
          </p:nvPr>
        </p:nvSpPr>
        <p:spPr/>
        <p:txBody>
          <a:bodyPr>
            <a:normAutofit fontScale="92500" lnSpcReduction="10000"/>
          </a:bodyPr>
          <a:lstStyle/>
          <a:p>
            <a:r>
              <a:rPr lang="zh-CN" altLang="en-US" dirty="0"/>
              <a:t>齐次状态方程的求解</a:t>
            </a:r>
          </a:p>
        </p:txBody>
      </p:sp>
      <p:sp>
        <p:nvSpPr>
          <p:cNvPr id="14"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4115582077"/>
              </p:ext>
            </p:extLst>
          </p:nvPr>
        </p:nvGraphicFramePr>
        <p:xfrm>
          <a:off x="5231905" y="2180854"/>
          <a:ext cx="1800225" cy="600075"/>
        </p:xfrm>
        <a:graphic>
          <a:graphicData uri="http://schemas.openxmlformats.org/presentationml/2006/ole">
            <mc:AlternateContent xmlns:mc="http://schemas.openxmlformats.org/markup-compatibility/2006">
              <mc:Choice xmlns:v="urn:schemas-microsoft-com:vml" Requires="v">
                <p:oleObj spid="_x0000_s304274" name="Equation" r:id="rId3" imgW="571252" imgH="190417" progId="Equation.DSMT4">
                  <p:embed/>
                </p:oleObj>
              </mc:Choice>
              <mc:Fallback>
                <p:oleObj name="Equation" r:id="rId3" imgW="571252" imgH="190417" progId="Equation.DSMT4">
                  <p:embed/>
                  <p:pic>
                    <p:nvPicPr>
                      <p:cNvPr id="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905" y="2180854"/>
                        <a:ext cx="18002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p:cNvSpPr>
            <a:spLocks noChangeArrowheads="1"/>
          </p:cNvSpPr>
          <p:nvPr/>
        </p:nvSpPr>
        <p:spPr bwMode="auto">
          <a:xfrm>
            <a:off x="2135561" y="1703087"/>
            <a:ext cx="5273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fontAlgn="b" hangingPunct="1">
              <a:spcBef>
                <a:spcPct val="0"/>
              </a:spcBef>
              <a:buClrTx/>
              <a:buFontTx/>
              <a:buNone/>
            </a:pPr>
            <a:r>
              <a:rPr lang="zh-CN" altLang="en-US" sz="2800" dirty="0">
                <a:latin typeface="+mn-ea"/>
                <a:ea typeface="+mn-ea"/>
              </a:rPr>
              <a:t>当</a:t>
            </a:r>
            <a:r>
              <a:rPr lang="en-US" altLang="zh-CN" sz="2800" dirty="0">
                <a:latin typeface="+mn-ea"/>
                <a:ea typeface="+mn-ea"/>
              </a:rPr>
              <a:t>R=0</a:t>
            </a:r>
            <a:r>
              <a:rPr lang="zh-CN" altLang="en-US" sz="2800" dirty="0">
                <a:latin typeface="+mn-ea"/>
                <a:ea typeface="+mn-ea"/>
              </a:rPr>
              <a:t>时，得齐次状态方程式：</a:t>
            </a:r>
          </a:p>
        </p:txBody>
      </p:sp>
      <p:sp>
        <p:nvSpPr>
          <p:cNvPr id="7" name="Rectangle 6"/>
          <p:cNvSpPr>
            <a:spLocks noChangeArrowheads="1"/>
          </p:cNvSpPr>
          <p:nvPr/>
        </p:nvSpPr>
        <p:spPr bwMode="auto">
          <a:xfrm>
            <a:off x="2135189" y="2937128"/>
            <a:ext cx="52116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fontAlgn="b" hangingPunct="1">
              <a:spcBef>
                <a:spcPct val="0"/>
              </a:spcBef>
              <a:buClrTx/>
              <a:buFontTx/>
              <a:buNone/>
            </a:pPr>
            <a:r>
              <a:rPr lang="zh-CN" altLang="en-US" sz="2800">
                <a:latin typeface="+mn-ea"/>
                <a:ea typeface="+mn-ea"/>
              </a:rPr>
              <a:t>由数学分析可知，齐次微分方程</a:t>
            </a:r>
          </a:p>
        </p:txBody>
      </p:sp>
      <p:graphicFrame>
        <p:nvGraphicFramePr>
          <p:cNvPr id="8" name="Object 10"/>
          <p:cNvGraphicFramePr>
            <a:graphicFrameLocks noChangeAspect="1"/>
          </p:cNvGraphicFramePr>
          <p:nvPr>
            <p:extLst>
              <p:ext uri="{D42A27DB-BD31-4B8C-83A1-F6EECF244321}">
                <p14:modId xmlns:p14="http://schemas.microsoft.com/office/powerpoint/2010/main" val="3279212702"/>
              </p:ext>
            </p:extLst>
          </p:nvPr>
        </p:nvGraphicFramePr>
        <p:xfrm>
          <a:off x="6240463" y="3586881"/>
          <a:ext cx="2609850" cy="769938"/>
        </p:xfrm>
        <a:graphic>
          <a:graphicData uri="http://schemas.openxmlformats.org/presentationml/2006/ole">
            <mc:AlternateContent xmlns:mc="http://schemas.openxmlformats.org/markup-compatibility/2006">
              <mc:Choice xmlns:v="urn:schemas-microsoft-com:vml" Requires="v">
                <p:oleObj spid="_x0000_s304275" name="Equation" r:id="rId5" imgW="774364" imgH="228501" progId="Equation.DSMT4">
                  <p:embed/>
                </p:oleObj>
              </mc:Choice>
              <mc:Fallback>
                <p:oleObj name="Equation" r:id="rId5" imgW="774364" imgH="228501" progId="Equation.DSMT4">
                  <p:embed/>
                  <p:pic>
                    <p:nvPicPr>
                      <p:cNvPr id="8"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0463" y="3586881"/>
                        <a:ext cx="26098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12"/>
          <p:cNvSpPr>
            <a:spLocks noChangeArrowheads="1"/>
          </p:cNvSpPr>
          <p:nvPr/>
        </p:nvSpPr>
        <p:spPr bwMode="auto">
          <a:xfrm>
            <a:off x="2279650" y="4523507"/>
            <a:ext cx="5340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i="1">
                <a:latin typeface="+mn-ea"/>
                <a:ea typeface="+mn-ea"/>
              </a:rPr>
              <a:t>a</a:t>
            </a:r>
            <a:r>
              <a:rPr lang="zh-CN" altLang="en-US" sz="2800">
                <a:latin typeface="+mn-ea"/>
                <a:ea typeface="+mn-ea"/>
              </a:rPr>
              <a:t>为常数，</a:t>
            </a:r>
            <a:r>
              <a:rPr lang="en-US" altLang="zh-CN" sz="2800" i="1">
                <a:latin typeface="+mn-ea"/>
                <a:ea typeface="+mn-ea"/>
              </a:rPr>
              <a:t>x</a:t>
            </a:r>
            <a:r>
              <a:rPr lang="en-US" altLang="zh-CN" sz="2800">
                <a:latin typeface="+mn-ea"/>
                <a:ea typeface="+mn-ea"/>
              </a:rPr>
              <a:t>(0)</a:t>
            </a:r>
            <a:r>
              <a:rPr lang="zh-CN" altLang="en-US" sz="2800">
                <a:latin typeface="+mn-ea"/>
                <a:ea typeface="+mn-ea"/>
              </a:rPr>
              <a:t>为</a:t>
            </a:r>
            <a:r>
              <a:rPr lang="en-US" altLang="zh-CN" sz="2800" i="1">
                <a:latin typeface="+mn-ea"/>
                <a:ea typeface="+mn-ea"/>
              </a:rPr>
              <a:t>x</a:t>
            </a:r>
            <a:r>
              <a:rPr lang="zh-CN" altLang="en-US" sz="2800">
                <a:latin typeface="+mn-ea"/>
                <a:ea typeface="+mn-ea"/>
              </a:rPr>
              <a:t>的初值，且： </a:t>
            </a:r>
          </a:p>
        </p:txBody>
      </p:sp>
      <p:graphicFrame>
        <p:nvGraphicFramePr>
          <p:cNvPr id="10" name="Object 13"/>
          <p:cNvGraphicFramePr>
            <a:graphicFrameLocks noChangeAspect="1"/>
          </p:cNvGraphicFramePr>
          <p:nvPr>
            <p:extLst>
              <p:ext uri="{D42A27DB-BD31-4B8C-83A1-F6EECF244321}">
                <p14:modId xmlns:p14="http://schemas.microsoft.com/office/powerpoint/2010/main" val="3202786314"/>
              </p:ext>
            </p:extLst>
          </p:nvPr>
        </p:nvGraphicFramePr>
        <p:xfrm>
          <a:off x="4224339" y="5242644"/>
          <a:ext cx="2592387" cy="1282700"/>
        </p:xfrm>
        <a:graphic>
          <a:graphicData uri="http://schemas.openxmlformats.org/presentationml/2006/ole">
            <mc:AlternateContent xmlns:mc="http://schemas.openxmlformats.org/markup-compatibility/2006">
              <mc:Choice xmlns:v="urn:schemas-microsoft-com:vml" Requires="v">
                <p:oleObj spid="_x0000_s304276" name="Equation" r:id="rId7" imgW="901309" imgH="444307" progId="Equation.DSMT4">
                  <p:embed/>
                </p:oleObj>
              </mc:Choice>
              <mc:Fallback>
                <p:oleObj name="Equation" r:id="rId7" imgW="901309" imgH="444307" progId="Equation.DSMT4">
                  <p:embed/>
                  <p:pic>
                    <p:nvPicPr>
                      <p:cNvPr id="1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4339" y="5242644"/>
                        <a:ext cx="2592387"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5"/>
          <p:cNvGraphicFramePr>
            <a:graphicFrameLocks noChangeAspect="1"/>
          </p:cNvGraphicFramePr>
          <p:nvPr>
            <p:extLst>
              <p:ext uri="{D42A27DB-BD31-4B8C-83A1-F6EECF244321}">
                <p14:modId xmlns:p14="http://schemas.microsoft.com/office/powerpoint/2010/main" val="1865126689"/>
              </p:ext>
            </p:extLst>
          </p:nvPr>
        </p:nvGraphicFramePr>
        <p:xfrm>
          <a:off x="3071814" y="3658320"/>
          <a:ext cx="1360487" cy="560387"/>
        </p:xfrm>
        <a:graphic>
          <a:graphicData uri="http://schemas.openxmlformats.org/presentationml/2006/ole">
            <mc:AlternateContent xmlns:mc="http://schemas.openxmlformats.org/markup-compatibility/2006">
              <mc:Choice xmlns:v="urn:schemas-microsoft-com:vml" Requires="v">
                <p:oleObj spid="_x0000_s304277" name="Equation" r:id="rId9" imgW="431425" imgH="177646" progId="Equation.DSMT4">
                  <p:embed/>
                </p:oleObj>
              </mc:Choice>
              <mc:Fallback>
                <p:oleObj name="Equation" r:id="rId9" imgW="431425" imgH="177646" progId="Equation.DSMT4">
                  <p:embed/>
                  <p:pic>
                    <p:nvPicPr>
                      <p:cNvPr id="11"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1814" y="3658320"/>
                        <a:ext cx="1360487"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AutoShape 17"/>
          <p:cNvSpPr>
            <a:spLocks noChangeArrowheads="1"/>
          </p:cNvSpPr>
          <p:nvPr/>
        </p:nvSpPr>
        <p:spPr bwMode="auto">
          <a:xfrm>
            <a:off x="4872039" y="3947244"/>
            <a:ext cx="1081087" cy="215900"/>
          </a:xfrm>
          <a:prstGeom prst="rightArrow">
            <a:avLst>
              <a:gd name="adj1" fmla="val 50000"/>
              <a:gd name="adj2" fmla="val 125184"/>
            </a:avLst>
          </a:prstGeom>
          <a:solidFill>
            <a:schemeClr val="accent1"/>
          </a:solidFill>
          <a:ln w="9525" algn="ctr">
            <a:solidFill>
              <a:schemeClr val="tx1"/>
            </a:solidFill>
            <a:miter lim="800000"/>
            <a:headEnd/>
            <a:tailEnd/>
          </a:ln>
        </p:spPr>
        <p:txBody>
          <a:bodyPr wrap="none" anchor="ct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endParaRPr lang="zh-CN" altLang="en-US" sz="2800">
              <a:latin typeface="+mn-ea"/>
              <a:ea typeface="+mn-ea"/>
            </a:endParaRPr>
          </a:p>
        </p:txBody>
      </p:sp>
    </p:spTree>
    <p:extLst>
      <p:ext uri="{BB962C8B-B14F-4D97-AF65-F5344CB8AC3E}">
        <p14:creationId xmlns:p14="http://schemas.microsoft.com/office/powerpoint/2010/main" val="1392889885"/>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11"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5" name="Object 2"/>
          <p:cNvGraphicFramePr>
            <a:graphicFrameLocks noChangeAspect="1"/>
          </p:cNvGraphicFramePr>
          <p:nvPr/>
        </p:nvGraphicFramePr>
        <p:xfrm>
          <a:off x="2423914" y="1481981"/>
          <a:ext cx="2592388" cy="819150"/>
        </p:xfrm>
        <a:graphic>
          <a:graphicData uri="http://schemas.openxmlformats.org/presentationml/2006/ole">
            <mc:AlternateContent xmlns:mc="http://schemas.openxmlformats.org/markup-compatibility/2006">
              <mc:Choice xmlns:v="urn:schemas-microsoft-com:vml" Requires="v">
                <p:oleObj spid="_x0000_s305298" name="Equation" r:id="rId3" imgW="723586" imgH="228501" progId="Equation.DSMT4">
                  <p:embed/>
                </p:oleObj>
              </mc:Choice>
              <mc:Fallback>
                <p:oleObj name="Equation" r:id="rId3" imgW="723586" imgH="228501"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914" y="1481981"/>
                        <a:ext cx="25923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4"/>
          <p:cNvGraphicFramePr>
            <a:graphicFrameLocks noChangeAspect="1"/>
          </p:cNvGraphicFramePr>
          <p:nvPr/>
        </p:nvGraphicFramePr>
        <p:xfrm>
          <a:off x="4440238" y="2537272"/>
          <a:ext cx="3414712" cy="747712"/>
        </p:xfrm>
        <a:graphic>
          <a:graphicData uri="http://schemas.openxmlformats.org/presentationml/2006/ole">
            <mc:AlternateContent xmlns:mc="http://schemas.openxmlformats.org/markup-compatibility/2006">
              <mc:Choice xmlns:v="urn:schemas-microsoft-com:vml" Requires="v">
                <p:oleObj spid="_x0000_s305299" name="Equation" r:id="rId5" imgW="1040948" imgH="228501" progId="Equation.DSMT4">
                  <p:embed/>
                </p:oleObj>
              </mc:Choice>
              <mc:Fallback>
                <p:oleObj name="Equation" r:id="rId5" imgW="1040948" imgH="228501" progId="Equation.DSMT4">
                  <p:embed/>
                  <p:pic>
                    <p:nvPicPr>
                      <p:cNvPr id="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0238" y="2537272"/>
                        <a:ext cx="3414712"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nvGraphicFramePr>
        <p:xfrm>
          <a:off x="3850308" y="4389338"/>
          <a:ext cx="3325812" cy="1631950"/>
        </p:xfrm>
        <a:graphic>
          <a:graphicData uri="http://schemas.openxmlformats.org/presentationml/2006/ole">
            <mc:AlternateContent xmlns:mc="http://schemas.openxmlformats.org/markup-compatibility/2006">
              <mc:Choice xmlns:v="urn:schemas-microsoft-com:vml" Requires="v">
                <p:oleObj spid="_x0000_s305300" name="Equation" r:id="rId7" imgW="914400" imgH="444500" progId="Equation.DSMT4">
                  <p:embed/>
                </p:oleObj>
              </mc:Choice>
              <mc:Fallback>
                <p:oleObj name="Equation" r:id="rId7" imgW="914400" imgH="444500" progId="Equation.DSMT4">
                  <p:embed/>
                  <p:pic>
                    <p:nvPicPr>
                      <p:cNvPr id="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0308" y="4389338"/>
                        <a:ext cx="332581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8"/>
          <p:cNvGraphicFramePr>
            <a:graphicFrameLocks noChangeAspect="1"/>
          </p:cNvGraphicFramePr>
          <p:nvPr/>
        </p:nvGraphicFramePr>
        <p:xfrm>
          <a:off x="3792538" y="3678164"/>
          <a:ext cx="1008062" cy="542925"/>
        </p:xfrm>
        <a:graphic>
          <a:graphicData uri="http://schemas.openxmlformats.org/presentationml/2006/ole">
            <mc:AlternateContent xmlns:mc="http://schemas.openxmlformats.org/markup-compatibility/2006">
              <mc:Choice xmlns:v="urn:schemas-microsoft-com:vml" Requires="v">
                <p:oleObj spid="_x0000_s305301" name="Equation" r:id="rId9" imgW="368140" imgH="203112" progId="Equation.DSMT4">
                  <p:embed/>
                </p:oleObj>
              </mc:Choice>
              <mc:Fallback>
                <p:oleObj name="Equation" r:id="rId9" imgW="368140" imgH="203112" progId="Equation.DSMT4">
                  <p:embed/>
                  <p:pic>
                    <p:nvPicPr>
                      <p:cNvPr id="8"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3678164"/>
                        <a:ext cx="1008062"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10"/>
          <p:cNvSpPr>
            <a:spLocks noChangeArrowheads="1"/>
          </p:cNvSpPr>
          <p:nvPr/>
        </p:nvSpPr>
        <p:spPr bwMode="auto">
          <a:xfrm>
            <a:off x="4800600" y="3678164"/>
            <a:ext cx="2851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a:latin typeface="+mn-ea"/>
                <a:ea typeface="+mn-ea"/>
              </a:rPr>
              <a:t>为状态矢量初值 </a:t>
            </a:r>
          </a:p>
        </p:txBody>
      </p:sp>
      <p:sp>
        <p:nvSpPr>
          <p:cNvPr id="10" name="Text Box 13"/>
          <p:cNvSpPr txBox="1">
            <a:spLocks noChangeArrowheads="1"/>
          </p:cNvSpPr>
          <p:nvPr/>
        </p:nvSpPr>
        <p:spPr bwMode="auto">
          <a:xfrm>
            <a:off x="5087740" y="1586112"/>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50000"/>
              </a:spcBef>
              <a:buClrTx/>
              <a:buFontTx/>
              <a:buNone/>
            </a:pPr>
            <a:r>
              <a:rPr lang="zh-CN" altLang="en-US" sz="2800">
                <a:latin typeface="+mn-ea"/>
                <a:ea typeface="+mn-ea"/>
              </a:rPr>
              <a:t>的解为</a:t>
            </a:r>
          </a:p>
        </p:txBody>
      </p:sp>
    </p:spTree>
    <p:extLst>
      <p:ext uri="{BB962C8B-B14F-4D97-AF65-F5344CB8AC3E}">
        <p14:creationId xmlns:p14="http://schemas.microsoft.com/office/powerpoint/2010/main" val="113750008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13"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5" name="Object 2"/>
          <p:cNvGraphicFramePr>
            <a:graphicFrameLocks noChangeAspect="1"/>
          </p:cNvGraphicFramePr>
          <p:nvPr/>
        </p:nvGraphicFramePr>
        <p:xfrm>
          <a:off x="2709863" y="1412776"/>
          <a:ext cx="2056736" cy="898996"/>
        </p:xfrm>
        <a:graphic>
          <a:graphicData uri="http://schemas.openxmlformats.org/presentationml/2006/ole">
            <mc:AlternateContent xmlns:mc="http://schemas.openxmlformats.org/markup-compatibility/2006">
              <mc:Choice xmlns:v="urn:schemas-microsoft-com:vml" Requires="v">
                <p:oleObj spid="_x0000_s306394" name="Equation" r:id="rId3" imgW="457002" imgH="203112" progId="Equation.DSMT4">
                  <p:embed/>
                </p:oleObj>
              </mc:Choice>
              <mc:Fallback>
                <p:oleObj name="Equation" r:id="rId3" imgW="457002" imgH="203112"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863" y="1412776"/>
                        <a:ext cx="2056736" cy="898996"/>
                      </a:xfrm>
                      <a:prstGeom prst="rect">
                        <a:avLst/>
                      </a:prstGeom>
                      <a:noFill/>
                      <a:ln>
                        <a:noFill/>
                      </a:ln>
                    </p:spPr>
                  </p:pic>
                </p:oleObj>
              </mc:Fallback>
            </mc:AlternateContent>
          </a:graphicData>
        </a:graphic>
      </p:graphicFrame>
      <p:graphicFrame>
        <p:nvGraphicFramePr>
          <p:cNvPr id="6" name="Object 3"/>
          <p:cNvGraphicFramePr>
            <a:graphicFrameLocks noChangeAspect="1"/>
          </p:cNvGraphicFramePr>
          <p:nvPr/>
        </p:nvGraphicFramePr>
        <p:xfrm>
          <a:off x="5519986" y="1569540"/>
          <a:ext cx="1224086" cy="779341"/>
        </p:xfrm>
        <a:graphic>
          <a:graphicData uri="http://schemas.openxmlformats.org/presentationml/2006/ole">
            <mc:AlternateContent xmlns:mc="http://schemas.openxmlformats.org/markup-compatibility/2006">
              <mc:Choice xmlns:v="urn:schemas-microsoft-com:vml" Requires="v">
                <p:oleObj spid="_x0000_s306395" name="Equation" r:id="rId5" imgW="317225" imgH="203024" progId="Equation.DSMT4">
                  <p:embed/>
                </p:oleObj>
              </mc:Choice>
              <mc:Fallback>
                <p:oleObj name="Equation" r:id="rId5" imgW="317225" imgH="203024" progId="Equation.DSMT4">
                  <p:embed/>
                  <p:pic>
                    <p:nvPicPr>
                      <p:cNvPr id="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9986" y="1569540"/>
                        <a:ext cx="1224086" cy="779341"/>
                      </a:xfrm>
                      <a:prstGeom prst="rect">
                        <a:avLst/>
                      </a:prstGeom>
                      <a:noFill/>
                      <a:ln>
                        <a:noFill/>
                      </a:ln>
                    </p:spPr>
                  </p:pic>
                </p:oleObj>
              </mc:Fallback>
            </mc:AlternateContent>
          </a:graphicData>
        </a:graphic>
      </p:graphicFrame>
      <p:sp>
        <p:nvSpPr>
          <p:cNvPr id="7" name="Rectangle 4"/>
          <p:cNvSpPr>
            <a:spLocks noChangeArrowheads="1"/>
          </p:cNvSpPr>
          <p:nvPr/>
        </p:nvSpPr>
        <p:spPr bwMode="auto">
          <a:xfrm>
            <a:off x="6701234" y="1629148"/>
            <a:ext cx="2851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为状态转移矩阵 </a:t>
            </a:r>
          </a:p>
        </p:txBody>
      </p:sp>
      <p:graphicFrame>
        <p:nvGraphicFramePr>
          <p:cNvPr id="8" name="Object 5"/>
          <p:cNvGraphicFramePr>
            <a:graphicFrameLocks noChangeAspect="1"/>
          </p:cNvGraphicFramePr>
          <p:nvPr/>
        </p:nvGraphicFramePr>
        <p:xfrm>
          <a:off x="2711625" y="2851274"/>
          <a:ext cx="2251075" cy="793750"/>
        </p:xfrm>
        <a:graphic>
          <a:graphicData uri="http://schemas.openxmlformats.org/presentationml/2006/ole">
            <mc:AlternateContent xmlns:mc="http://schemas.openxmlformats.org/markup-compatibility/2006">
              <mc:Choice xmlns:v="urn:schemas-microsoft-com:vml" Requires="v">
                <p:oleObj spid="_x0000_s306396" name="Equation" r:id="rId7" imgW="571252" imgH="203112" progId="Equation.DSMT4">
                  <p:embed/>
                </p:oleObj>
              </mc:Choice>
              <mc:Fallback>
                <p:oleObj name="Equation" r:id="rId7" imgW="571252" imgH="203112" progId="Equation.DSMT4">
                  <p:embed/>
                  <p:pic>
                    <p:nvPicPr>
                      <p:cNvPr id="8"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1625" y="2851274"/>
                        <a:ext cx="225107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7"/>
          <p:cNvGraphicFramePr>
            <a:graphicFrameLocks noChangeAspect="1"/>
          </p:cNvGraphicFramePr>
          <p:nvPr/>
        </p:nvGraphicFramePr>
        <p:xfrm>
          <a:off x="5786562" y="2851274"/>
          <a:ext cx="525463" cy="647700"/>
        </p:xfrm>
        <a:graphic>
          <a:graphicData uri="http://schemas.openxmlformats.org/presentationml/2006/ole">
            <mc:AlternateContent xmlns:mc="http://schemas.openxmlformats.org/markup-compatibility/2006">
              <mc:Choice xmlns:v="urn:schemas-microsoft-com:vml" Requires="v">
                <p:oleObj spid="_x0000_s306397" name="Equation" r:id="rId9" imgW="126780" imgH="164814" progId="Equation.DSMT4">
                  <p:embed/>
                </p:oleObj>
              </mc:Choice>
              <mc:Fallback>
                <p:oleObj name="Equation" r:id="rId9" imgW="126780" imgH="164814" progId="Equation.DSMT4">
                  <p:embed/>
                  <p:pic>
                    <p:nvPicPr>
                      <p:cNvPr id="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562" y="2851274"/>
                        <a:ext cx="5254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a:spLocks noChangeArrowheads="1"/>
          </p:cNvSpPr>
          <p:nvPr/>
        </p:nvSpPr>
        <p:spPr bwMode="auto">
          <a:xfrm>
            <a:off x="6240637" y="2922712"/>
            <a:ext cx="2139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a:latin typeface="+mn-ea"/>
                <a:ea typeface="+mn-ea"/>
              </a:rPr>
              <a:t>为单位矩阵 </a:t>
            </a:r>
          </a:p>
        </p:txBody>
      </p:sp>
      <p:graphicFrame>
        <p:nvGraphicFramePr>
          <p:cNvPr id="11" name="Object 10"/>
          <p:cNvGraphicFramePr>
            <a:graphicFrameLocks noChangeAspect="1"/>
          </p:cNvGraphicFramePr>
          <p:nvPr/>
        </p:nvGraphicFramePr>
        <p:xfrm>
          <a:off x="2640013" y="4045248"/>
          <a:ext cx="5327650" cy="823912"/>
        </p:xfrm>
        <a:graphic>
          <a:graphicData uri="http://schemas.openxmlformats.org/presentationml/2006/ole">
            <mc:AlternateContent xmlns:mc="http://schemas.openxmlformats.org/markup-compatibility/2006">
              <mc:Choice xmlns:v="urn:schemas-microsoft-com:vml" Requires="v">
                <p:oleObj spid="_x0000_s306398" name="Equation" r:id="rId11" imgW="1473200" imgH="228600" progId="Equation.DSMT4">
                  <p:embed/>
                </p:oleObj>
              </mc:Choice>
              <mc:Fallback>
                <p:oleObj name="Equation" r:id="rId11" imgW="1473200" imgH="228600" progId="Equation.DSMT4">
                  <p:embed/>
                  <p:pic>
                    <p:nvPicPr>
                      <p:cNvPr id="11"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40013" y="4045248"/>
                        <a:ext cx="53276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4"/>
          <p:cNvGraphicFramePr>
            <a:graphicFrameLocks noChangeAspect="1"/>
          </p:cNvGraphicFramePr>
          <p:nvPr/>
        </p:nvGraphicFramePr>
        <p:xfrm>
          <a:off x="1874744" y="5384130"/>
          <a:ext cx="8685752" cy="637158"/>
        </p:xfrm>
        <a:graphic>
          <a:graphicData uri="http://schemas.openxmlformats.org/presentationml/2006/ole">
            <mc:AlternateContent xmlns:mc="http://schemas.openxmlformats.org/markup-compatibility/2006">
              <mc:Choice xmlns:v="urn:schemas-microsoft-com:vml" Requires="v">
                <p:oleObj spid="_x0000_s306399" name="Equation" r:id="rId13" imgW="3111500" imgH="228600" progId="Equation.DSMT4">
                  <p:embed/>
                </p:oleObj>
              </mc:Choice>
              <mc:Fallback>
                <p:oleObj name="Equation" r:id="rId13" imgW="3111500" imgH="228600" progId="Equation.DSMT4">
                  <p:embed/>
                  <p:pic>
                    <p:nvPicPr>
                      <p:cNvPr id="12"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4744" y="5384130"/>
                        <a:ext cx="8685752" cy="63715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18310513"/>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12" name="内容占位符 11">
            <a:extLst>
              <a:ext uri="{FF2B5EF4-FFF2-40B4-BE49-F238E27FC236}">
                <a16:creationId xmlns:a16="http://schemas.microsoft.com/office/drawing/2014/main" id="{36ECCE97-CD3C-488B-912F-D1F3B91B8978}"/>
              </a:ext>
            </a:extLst>
          </p:cNvPr>
          <p:cNvSpPr>
            <a:spLocks noGrp="1"/>
          </p:cNvSpPr>
          <p:nvPr>
            <p:ph sz="quarter" idx="13"/>
          </p:nvPr>
        </p:nvSpPr>
        <p:spPr/>
        <p:txBody>
          <a:bodyPr>
            <a:normAutofit fontScale="92500" lnSpcReduction="10000"/>
          </a:bodyPr>
          <a:lstStyle/>
          <a:p>
            <a:r>
              <a:rPr lang="zh-CN" altLang="en-US" dirty="0"/>
              <a:t>非齐次状态方程的求解</a:t>
            </a:r>
          </a:p>
        </p:txBody>
      </p:sp>
      <p:sp>
        <p:nvSpPr>
          <p:cNvPr id="13"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sp>
        <p:nvSpPr>
          <p:cNvPr id="3" name="Rectangle 3"/>
          <p:cNvSpPr>
            <a:spLocks noChangeArrowheads="1"/>
          </p:cNvSpPr>
          <p:nvPr/>
        </p:nvSpPr>
        <p:spPr bwMode="auto">
          <a:xfrm>
            <a:off x="2176562" y="1655423"/>
            <a:ext cx="7118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调节系统的非齐次状态方程的标准形式为： </a:t>
            </a:r>
          </a:p>
        </p:txBody>
      </p:sp>
      <p:graphicFrame>
        <p:nvGraphicFramePr>
          <p:cNvPr id="4" name="Object 4"/>
          <p:cNvGraphicFramePr>
            <a:graphicFrameLocks noChangeAspect="1"/>
          </p:cNvGraphicFramePr>
          <p:nvPr>
            <p:extLst>
              <p:ext uri="{D42A27DB-BD31-4B8C-83A1-F6EECF244321}">
                <p14:modId xmlns:p14="http://schemas.microsoft.com/office/powerpoint/2010/main" val="1135902673"/>
              </p:ext>
            </p:extLst>
          </p:nvPr>
        </p:nvGraphicFramePr>
        <p:xfrm>
          <a:off x="3503712" y="2223943"/>
          <a:ext cx="4464050" cy="738187"/>
        </p:xfrm>
        <a:graphic>
          <a:graphicData uri="http://schemas.openxmlformats.org/presentationml/2006/ole">
            <mc:AlternateContent xmlns:mc="http://schemas.openxmlformats.org/markup-compatibility/2006">
              <mc:Choice xmlns:v="urn:schemas-microsoft-com:vml" Requires="v">
                <p:oleObj spid="_x0000_s307418" name="Equation" r:id="rId3" imgW="1384300" imgH="228600" progId="Equation.DSMT4">
                  <p:embed/>
                </p:oleObj>
              </mc:Choice>
              <mc:Fallback>
                <p:oleObj name="Equation" r:id="rId3" imgW="1384300" imgH="228600" progId="Equation.DSMT4">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712" y="2223943"/>
                        <a:ext cx="44640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1157885769"/>
              </p:ext>
            </p:extLst>
          </p:nvPr>
        </p:nvGraphicFramePr>
        <p:xfrm>
          <a:off x="4038600" y="3089275"/>
          <a:ext cx="946150" cy="444500"/>
        </p:xfrm>
        <a:graphic>
          <a:graphicData uri="http://schemas.openxmlformats.org/presentationml/2006/ole">
            <mc:AlternateContent xmlns:mc="http://schemas.openxmlformats.org/markup-compatibility/2006">
              <mc:Choice xmlns:v="urn:schemas-microsoft-com:vml" Requires="v">
                <p:oleObj spid="_x0000_s307419" name="Equation" r:id="rId5" imgW="583920" imgH="279360" progId="Equation.DSMT4">
                  <p:embed/>
                </p:oleObj>
              </mc:Choice>
              <mc:Fallback>
                <p:oleObj name="Equation" r:id="rId5" imgW="583920" imgH="279360" progId="Equation.DSMT4">
                  <p:embed/>
                  <p:pic>
                    <p:nvPicPr>
                      <p:cNvPr id="5" name="Object 7"/>
                      <p:cNvPicPr>
                        <a:picLocks noChangeAspect="1" noChangeArrowheads="1"/>
                      </p:cNvPicPr>
                      <p:nvPr/>
                    </p:nvPicPr>
                    <p:blipFill>
                      <a:blip r:embed="rId6"/>
                      <a:srcRect/>
                      <a:stretch>
                        <a:fillRect/>
                      </a:stretch>
                    </p:blipFill>
                    <p:spPr bwMode="auto">
                      <a:xfrm>
                        <a:off x="4038600" y="3089275"/>
                        <a:ext cx="94615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79652706"/>
              </p:ext>
            </p:extLst>
          </p:nvPr>
        </p:nvGraphicFramePr>
        <p:xfrm>
          <a:off x="5210175" y="3036888"/>
          <a:ext cx="2576513" cy="557212"/>
        </p:xfrm>
        <a:graphic>
          <a:graphicData uri="http://schemas.openxmlformats.org/presentationml/2006/ole">
            <mc:AlternateContent xmlns:mc="http://schemas.openxmlformats.org/markup-compatibility/2006">
              <mc:Choice xmlns:v="urn:schemas-microsoft-com:vml" Requires="v">
                <p:oleObj spid="_x0000_s307420" name="Equation" r:id="rId7" imgW="1193760" imgH="253800" progId="Equation.DSMT4">
                  <p:embed/>
                </p:oleObj>
              </mc:Choice>
              <mc:Fallback>
                <p:oleObj name="Equation" r:id="rId7" imgW="1193760" imgH="253800" progId="Equation.DSMT4">
                  <p:embed/>
                  <p:pic>
                    <p:nvPicPr>
                      <p:cNvPr id="7" name="Object 6"/>
                      <p:cNvPicPr>
                        <a:picLocks noChangeAspect="1" noChangeArrowheads="1"/>
                      </p:cNvPicPr>
                      <p:nvPr/>
                    </p:nvPicPr>
                    <p:blipFill>
                      <a:blip r:embed="rId8"/>
                      <a:srcRect/>
                      <a:stretch>
                        <a:fillRect/>
                      </a:stretch>
                    </p:blipFill>
                    <p:spPr bwMode="auto">
                      <a:xfrm>
                        <a:off x="5210175" y="3036888"/>
                        <a:ext cx="2576513"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1041179402"/>
              </p:ext>
            </p:extLst>
          </p:nvPr>
        </p:nvGraphicFramePr>
        <p:xfrm>
          <a:off x="3038823" y="3715990"/>
          <a:ext cx="5899150" cy="601662"/>
        </p:xfrm>
        <a:graphic>
          <a:graphicData uri="http://schemas.openxmlformats.org/presentationml/2006/ole">
            <mc:AlternateContent xmlns:mc="http://schemas.openxmlformats.org/markup-compatibility/2006">
              <mc:Choice xmlns:v="urn:schemas-microsoft-com:vml" Requires="v">
                <p:oleObj spid="_x0000_s307421" name="Equation" r:id="rId9" imgW="1955800" imgH="203200" progId="Equation.DSMT4">
                  <p:embed/>
                </p:oleObj>
              </mc:Choice>
              <mc:Fallback>
                <p:oleObj name="Equation" r:id="rId9" imgW="1955800" imgH="203200" progId="Equation.DSMT4">
                  <p:embed/>
                  <p:pic>
                    <p:nvPicPr>
                      <p:cNvPr id="9"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38823" y="3715990"/>
                        <a:ext cx="589915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4"/>
          <p:cNvGraphicFramePr>
            <a:graphicFrameLocks noChangeAspect="1"/>
          </p:cNvGraphicFramePr>
          <p:nvPr>
            <p:extLst>
              <p:ext uri="{D42A27DB-BD31-4B8C-83A1-F6EECF244321}">
                <p14:modId xmlns:p14="http://schemas.microsoft.com/office/powerpoint/2010/main" val="2506846080"/>
              </p:ext>
            </p:extLst>
          </p:nvPr>
        </p:nvGraphicFramePr>
        <p:xfrm>
          <a:off x="3575399" y="4542606"/>
          <a:ext cx="3671887" cy="1046163"/>
        </p:xfrm>
        <a:graphic>
          <a:graphicData uri="http://schemas.openxmlformats.org/presentationml/2006/ole">
            <mc:AlternateContent xmlns:mc="http://schemas.openxmlformats.org/markup-compatibility/2006">
              <mc:Choice xmlns:v="urn:schemas-microsoft-com:vml" Requires="v">
                <p:oleObj spid="_x0000_s307422" name="Equation" r:id="rId11" imgW="1371600" imgH="393700" progId="Equation.DSMT4">
                  <p:embed/>
                </p:oleObj>
              </mc:Choice>
              <mc:Fallback>
                <p:oleObj name="Equation" r:id="rId11" imgW="1371600" imgH="393700" progId="Equation.DSMT4">
                  <p:embed/>
                  <p:pic>
                    <p:nvPicPr>
                      <p:cNvPr id="1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5399" y="4542606"/>
                        <a:ext cx="3671887"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6"/>
          <p:cNvGraphicFramePr>
            <a:graphicFrameLocks noChangeAspect="1"/>
          </p:cNvGraphicFramePr>
          <p:nvPr>
            <p:extLst>
              <p:ext uri="{D42A27DB-BD31-4B8C-83A1-F6EECF244321}">
                <p14:modId xmlns:p14="http://schemas.microsoft.com/office/powerpoint/2010/main" val="2051249333"/>
              </p:ext>
            </p:extLst>
          </p:nvPr>
        </p:nvGraphicFramePr>
        <p:xfrm>
          <a:off x="3935761" y="5589240"/>
          <a:ext cx="2735263" cy="1168400"/>
        </p:xfrm>
        <a:graphic>
          <a:graphicData uri="http://schemas.openxmlformats.org/presentationml/2006/ole">
            <mc:AlternateContent xmlns:mc="http://schemas.openxmlformats.org/markup-compatibility/2006">
              <mc:Choice xmlns:v="urn:schemas-microsoft-com:vml" Requires="v">
                <p:oleObj spid="_x0000_s307423" name="Equation" r:id="rId13" imgW="914400" imgH="393700" progId="Equation.DSMT4">
                  <p:embed/>
                </p:oleObj>
              </mc:Choice>
              <mc:Fallback>
                <p:oleObj name="Equation" r:id="rId13" imgW="914400" imgH="393700" progId="Equation.DSMT4">
                  <p:embed/>
                  <p:pic>
                    <p:nvPicPr>
                      <p:cNvPr id="11"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5761" y="5589240"/>
                        <a:ext cx="2735263"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11332988"/>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18"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5" name="Object 2"/>
          <p:cNvGraphicFramePr>
            <a:graphicFrameLocks noChangeAspect="1"/>
          </p:cNvGraphicFramePr>
          <p:nvPr/>
        </p:nvGraphicFramePr>
        <p:xfrm>
          <a:off x="2493963" y="1216100"/>
          <a:ext cx="1223962" cy="534988"/>
        </p:xfrm>
        <a:graphic>
          <a:graphicData uri="http://schemas.openxmlformats.org/presentationml/2006/ole">
            <mc:AlternateContent xmlns:mc="http://schemas.openxmlformats.org/markup-compatibility/2006">
              <mc:Choice xmlns:v="urn:schemas-microsoft-com:vml" Requires="v">
                <p:oleObj spid="_x0000_s308478" name="Equation" r:id="rId3" imgW="457002" imgH="203112" progId="Equation.DSMT4">
                  <p:embed/>
                </p:oleObj>
              </mc:Choice>
              <mc:Fallback>
                <p:oleObj name="Equation" r:id="rId3" imgW="457002" imgH="203112"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3963" y="1216100"/>
                        <a:ext cx="12239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614119255"/>
              </p:ext>
            </p:extLst>
          </p:nvPr>
        </p:nvGraphicFramePr>
        <p:xfrm>
          <a:off x="3811588" y="1144588"/>
          <a:ext cx="2738437" cy="581025"/>
        </p:xfrm>
        <a:graphic>
          <a:graphicData uri="http://schemas.openxmlformats.org/presentationml/2006/ole">
            <mc:AlternateContent xmlns:mc="http://schemas.openxmlformats.org/markup-compatibility/2006">
              <mc:Choice xmlns:v="urn:schemas-microsoft-com:vml" Requires="v">
                <p:oleObj spid="_x0000_s308479" name="Equation" r:id="rId5" imgW="1079280" imgH="228600" progId="Equation.DSMT4">
                  <p:embed/>
                </p:oleObj>
              </mc:Choice>
              <mc:Fallback>
                <p:oleObj name="Equation" r:id="rId5" imgW="1079280" imgH="228600" progId="Equation.DSMT4">
                  <p:embed/>
                  <p:pic>
                    <p:nvPicPr>
                      <p:cNvPr id="6" name="Object 4"/>
                      <p:cNvPicPr>
                        <a:picLocks noChangeAspect="1" noChangeArrowheads="1"/>
                      </p:cNvPicPr>
                      <p:nvPr/>
                    </p:nvPicPr>
                    <p:blipFill>
                      <a:blip r:embed="rId6"/>
                      <a:srcRect/>
                      <a:stretch>
                        <a:fillRect/>
                      </a:stretch>
                    </p:blipFill>
                    <p:spPr bwMode="auto">
                      <a:xfrm>
                        <a:off x="3811588" y="1144588"/>
                        <a:ext cx="27384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92788074"/>
              </p:ext>
            </p:extLst>
          </p:nvPr>
        </p:nvGraphicFramePr>
        <p:xfrm>
          <a:off x="6597650" y="1204913"/>
          <a:ext cx="2668588" cy="587375"/>
        </p:xfrm>
        <a:graphic>
          <a:graphicData uri="http://schemas.openxmlformats.org/presentationml/2006/ole">
            <mc:AlternateContent xmlns:mc="http://schemas.openxmlformats.org/markup-compatibility/2006">
              <mc:Choice xmlns:v="urn:schemas-microsoft-com:vml" Requires="v">
                <p:oleObj spid="_x0000_s308480" name="Equation" r:id="rId7" imgW="1041120" imgH="228600" progId="Equation.DSMT4">
                  <p:embed/>
                </p:oleObj>
              </mc:Choice>
              <mc:Fallback>
                <p:oleObj name="Equation" r:id="rId7" imgW="1041120" imgH="228600" progId="Equation.DSMT4">
                  <p:embed/>
                  <p:pic>
                    <p:nvPicPr>
                      <p:cNvPr id="7" name="Object 6"/>
                      <p:cNvPicPr>
                        <a:picLocks noChangeAspect="1" noChangeArrowheads="1"/>
                      </p:cNvPicPr>
                      <p:nvPr/>
                    </p:nvPicPr>
                    <p:blipFill>
                      <a:blip r:embed="rId8"/>
                      <a:srcRect/>
                      <a:stretch>
                        <a:fillRect/>
                      </a:stretch>
                    </p:blipFill>
                    <p:spPr bwMode="auto">
                      <a:xfrm>
                        <a:off x="6597650" y="1204913"/>
                        <a:ext cx="2668588"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10"/>
          <p:cNvSpPr>
            <a:spLocks noChangeArrowheads="1"/>
          </p:cNvSpPr>
          <p:nvPr/>
        </p:nvSpPr>
        <p:spPr bwMode="auto">
          <a:xfrm>
            <a:off x="2070808" y="2065751"/>
            <a:ext cx="7847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fontAlgn="b" hangingPunct="1">
              <a:spcBef>
                <a:spcPct val="0"/>
              </a:spcBef>
              <a:buClrTx/>
              <a:buFontTx/>
              <a:buNone/>
            </a:pPr>
            <a:r>
              <a:rPr lang="zh-CN" altLang="en-US" sz="2800" dirty="0">
                <a:latin typeface="+mn-ea"/>
                <a:ea typeface="+mn-ea"/>
              </a:rPr>
              <a:t>当</a:t>
            </a:r>
            <a:r>
              <a:rPr lang="en-US" altLang="zh-CN" sz="2800" dirty="0">
                <a:latin typeface="+mn-ea"/>
                <a:ea typeface="+mn-ea"/>
              </a:rPr>
              <a:t>R=0</a:t>
            </a:r>
            <a:r>
              <a:rPr lang="zh-CN" altLang="en-US" sz="2800" dirty="0">
                <a:latin typeface="+mn-ea"/>
                <a:ea typeface="+mn-ea"/>
              </a:rPr>
              <a:t>时，与齐次状态方程的解相对照，可得：</a:t>
            </a:r>
          </a:p>
        </p:txBody>
      </p:sp>
      <p:graphicFrame>
        <p:nvGraphicFramePr>
          <p:cNvPr id="11" name="Object 11"/>
          <p:cNvGraphicFramePr>
            <a:graphicFrameLocks noChangeAspect="1"/>
          </p:cNvGraphicFramePr>
          <p:nvPr>
            <p:extLst>
              <p:ext uri="{D42A27DB-BD31-4B8C-83A1-F6EECF244321}">
                <p14:modId xmlns:p14="http://schemas.microsoft.com/office/powerpoint/2010/main" val="1685303680"/>
              </p:ext>
            </p:extLst>
          </p:nvPr>
        </p:nvGraphicFramePr>
        <p:xfrm>
          <a:off x="4132263" y="3457575"/>
          <a:ext cx="3998912" cy="652463"/>
        </p:xfrm>
        <a:graphic>
          <a:graphicData uri="http://schemas.openxmlformats.org/presentationml/2006/ole">
            <mc:AlternateContent xmlns:mc="http://schemas.openxmlformats.org/markup-compatibility/2006">
              <mc:Choice xmlns:v="urn:schemas-microsoft-com:vml" Requires="v">
                <p:oleObj spid="_x0000_s308481" name="Equation" r:id="rId9" imgW="1396800" imgH="228600" progId="Equation.DSMT4">
                  <p:embed/>
                </p:oleObj>
              </mc:Choice>
              <mc:Fallback>
                <p:oleObj name="Equation" r:id="rId9" imgW="1396800" imgH="228600" progId="Equation.DSMT4">
                  <p:embed/>
                  <p:pic>
                    <p:nvPicPr>
                      <p:cNvPr id="11" name="Object 11"/>
                      <p:cNvPicPr>
                        <a:picLocks noChangeAspect="1" noChangeArrowheads="1"/>
                      </p:cNvPicPr>
                      <p:nvPr/>
                    </p:nvPicPr>
                    <p:blipFill>
                      <a:blip r:embed="rId10"/>
                      <a:srcRect/>
                      <a:stretch>
                        <a:fillRect/>
                      </a:stretch>
                    </p:blipFill>
                    <p:spPr bwMode="auto">
                      <a:xfrm>
                        <a:off x="4132263" y="3457575"/>
                        <a:ext cx="3998912"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3"/>
          <p:cNvGraphicFramePr>
            <a:graphicFrameLocks noChangeAspect="1"/>
          </p:cNvGraphicFramePr>
          <p:nvPr>
            <p:extLst>
              <p:ext uri="{D42A27DB-BD31-4B8C-83A1-F6EECF244321}">
                <p14:modId xmlns:p14="http://schemas.microsoft.com/office/powerpoint/2010/main" val="623397768"/>
              </p:ext>
            </p:extLst>
          </p:nvPr>
        </p:nvGraphicFramePr>
        <p:xfrm>
          <a:off x="3609975" y="4092575"/>
          <a:ext cx="4792663" cy="673100"/>
        </p:xfrm>
        <a:graphic>
          <a:graphicData uri="http://schemas.openxmlformats.org/presentationml/2006/ole">
            <mc:AlternateContent xmlns:mc="http://schemas.openxmlformats.org/markup-compatibility/2006">
              <mc:Choice xmlns:v="urn:schemas-microsoft-com:vml" Requires="v">
                <p:oleObj spid="_x0000_s308482" name="Equation" r:id="rId11" imgW="2374560" imgH="330120" progId="Equation.DSMT4">
                  <p:embed/>
                </p:oleObj>
              </mc:Choice>
              <mc:Fallback>
                <p:oleObj name="Equation" r:id="rId11" imgW="2374560" imgH="330120" progId="Equation.DSMT4">
                  <p:embed/>
                  <p:pic>
                    <p:nvPicPr>
                      <p:cNvPr id="12" name="Object 13"/>
                      <p:cNvPicPr>
                        <a:picLocks noChangeAspect="1" noChangeArrowheads="1"/>
                      </p:cNvPicPr>
                      <p:nvPr/>
                    </p:nvPicPr>
                    <p:blipFill>
                      <a:blip r:embed="rId12"/>
                      <a:srcRect/>
                      <a:stretch>
                        <a:fillRect/>
                      </a:stretch>
                    </p:blipFill>
                    <p:spPr bwMode="auto">
                      <a:xfrm>
                        <a:off x="3609975" y="4092575"/>
                        <a:ext cx="4792663"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7"/>
          <p:cNvSpPr>
            <a:spLocks noChangeArrowheads="1"/>
          </p:cNvSpPr>
          <p:nvPr/>
        </p:nvSpPr>
        <p:spPr bwMode="auto">
          <a:xfrm>
            <a:off x="2279650" y="4998120"/>
            <a:ext cx="4629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a:latin typeface="+mn-ea"/>
                <a:ea typeface="+mn-ea"/>
              </a:rPr>
              <a:t>则非齐次状态方程的解为： </a:t>
            </a:r>
          </a:p>
        </p:txBody>
      </p:sp>
      <p:graphicFrame>
        <p:nvGraphicFramePr>
          <p:cNvPr id="15" name="Object 18"/>
          <p:cNvGraphicFramePr>
            <a:graphicFrameLocks noChangeAspect="1"/>
          </p:cNvGraphicFramePr>
          <p:nvPr/>
        </p:nvGraphicFramePr>
        <p:xfrm>
          <a:off x="3000375" y="5420320"/>
          <a:ext cx="6408738" cy="889000"/>
        </p:xfrm>
        <a:graphic>
          <a:graphicData uri="http://schemas.openxmlformats.org/presentationml/2006/ole">
            <mc:AlternateContent xmlns:mc="http://schemas.openxmlformats.org/markup-compatibility/2006">
              <mc:Choice xmlns:v="urn:schemas-microsoft-com:vml" Requires="v">
                <p:oleObj spid="_x0000_s308483" name="Equation" r:id="rId13" imgW="2400300" imgH="330200" progId="Equation.DSMT4">
                  <p:embed/>
                </p:oleObj>
              </mc:Choice>
              <mc:Fallback>
                <p:oleObj name="Equation" r:id="rId13" imgW="2400300" imgH="330200" progId="Equation.DSMT4">
                  <p:embed/>
                  <p:pic>
                    <p:nvPicPr>
                      <p:cNvPr id="15"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00375" y="5420320"/>
                        <a:ext cx="6408738"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20"/>
          <p:cNvGraphicFramePr>
            <a:graphicFrameLocks noChangeAspect="1"/>
          </p:cNvGraphicFramePr>
          <p:nvPr>
            <p:extLst>
              <p:ext uri="{D42A27DB-BD31-4B8C-83A1-F6EECF244321}">
                <p14:modId xmlns:p14="http://schemas.microsoft.com/office/powerpoint/2010/main" val="1365320903"/>
              </p:ext>
            </p:extLst>
          </p:nvPr>
        </p:nvGraphicFramePr>
        <p:xfrm>
          <a:off x="4209161" y="2655684"/>
          <a:ext cx="3414712" cy="747712"/>
        </p:xfrm>
        <a:graphic>
          <a:graphicData uri="http://schemas.openxmlformats.org/presentationml/2006/ole">
            <mc:AlternateContent xmlns:mc="http://schemas.openxmlformats.org/markup-compatibility/2006">
              <mc:Choice xmlns:v="urn:schemas-microsoft-com:vml" Requires="v">
                <p:oleObj spid="_x0000_s308484" name="Equation" r:id="rId15" imgW="1040948" imgH="228501" progId="Equation.DSMT4">
                  <p:embed/>
                </p:oleObj>
              </mc:Choice>
              <mc:Fallback>
                <p:oleObj name="Equation" r:id="rId15" imgW="1040948" imgH="228501" progId="Equation.DSMT4">
                  <p:embed/>
                  <p:pic>
                    <p:nvPicPr>
                      <p:cNvPr id="16"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09161" y="2655684"/>
                        <a:ext cx="3414712"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13197288"/>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14"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5" name="Object 3"/>
          <p:cNvGraphicFramePr>
            <a:graphicFrameLocks noChangeAspect="1"/>
          </p:cNvGraphicFramePr>
          <p:nvPr/>
        </p:nvGraphicFramePr>
        <p:xfrm>
          <a:off x="2184401" y="1983166"/>
          <a:ext cx="6308725" cy="885825"/>
        </p:xfrm>
        <a:graphic>
          <a:graphicData uri="http://schemas.openxmlformats.org/presentationml/2006/ole">
            <mc:AlternateContent xmlns:mc="http://schemas.openxmlformats.org/markup-compatibility/2006">
              <mc:Choice xmlns:v="urn:schemas-microsoft-com:vml" Requires="v">
                <p:oleObj spid="_x0000_s309502" name="Equation" r:id="rId3" imgW="2374900" imgH="330200" progId="Equation.DSMT4">
                  <p:embed/>
                </p:oleObj>
              </mc:Choice>
              <mc:Fallback>
                <p:oleObj name="Equation" r:id="rId3" imgW="2374900" imgH="330200" progId="Equation.DSMT4">
                  <p:embed/>
                  <p:pic>
                    <p:nvPicPr>
                      <p:cNvPr id="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401" y="1983166"/>
                        <a:ext cx="63087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7"/>
          <p:cNvGraphicFramePr>
            <a:graphicFrameLocks noChangeAspect="1"/>
          </p:cNvGraphicFramePr>
          <p:nvPr/>
        </p:nvGraphicFramePr>
        <p:xfrm>
          <a:off x="1919289" y="3064253"/>
          <a:ext cx="8353425" cy="676275"/>
        </p:xfrm>
        <a:graphic>
          <a:graphicData uri="http://schemas.openxmlformats.org/presentationml/2006/ole">
            <mc:AlternateContent xmlns:mc="http://schemas.openxmlformats.org/markup-compatibility/2006">
              <mc:Choice xmlns:v="urn:schemas-microsoft-com:vml" Requires="v">
                <p:oleObj spid="_x0000_s309503" name="Equation" r:id="rId5" imgW="4356100" imgH="355600" progId="Equation.DSMT4">
                  <p:embed/>
                </p:oleObj>
              </mc:Choice>
              <mc:Fallback>
                <p:oleObj name="Equation" r:id="rId5" imgW="4356100" imgH="355600" progId="Equation.DSMT4">
                  <p:embed/>
                  <p:pic>
                    <p:nvPicPr>
                      <p:cNvPr id="6"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9289" y="3064253"/>
                        <a:ext cx="83534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nvGraphicFramePr>
        <p:xfrm>
          <a:off x="1774826" y="3927853"/>
          <a:ext cx="8532813" cy="728663"/>
        </p:xfrm>
        <a:graphic>
          <a:graphicData uri="http://schemas.openxmlformats.org/presentationml/2006/ole">
            <mc:AlternateContent xmlns:mc="http://schemas.openxmlformats.org/markup-compatibility/2006">
              <mc:Choice xmlns:v="urn:schemas-microsoft-com:vml" Requires="v">
                <p:oleObj spid="_x0000_s309504" name="Equation" r:id="rId7" imgW="4127500" imgH="355600" progId="Equation.DSMT4">
                  <p:embed/>
                </p:oleObj>
              </mc:Choice>
              <mc:Fallback>
                <p:oleObj name="Equation" r:id="rId7" imgW="4127500" imgH="355600" progId="Equation.DSMT4">
                  <p:embed/>
                  <p:pic>
                    <p:nvPicPr>
                      <p:cNvPr id="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4826" y="3927853"/>
                        <a:ext cx="8532813"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5"/>
          <p:cNvGraphicFramePr>
            <a:graphicFrameLocks noChangeAspect="1"/>
          </p:cNvGraphicFramePr>
          <p:nvPr/>
        </p:nvGraphicFramePr>
        <p:xfrm>
          <a:off x="1774826" y="4864478"/>
          <a:ext cx="5616575" cy="841375"/>
        </p:xfrm>
        <a:graphic>
          <a:graphicData uri="http://schemas.openxmlformats.org/presentationml/2006/ole">
            <mc:AlternateContent xmlns:mc="http://schemas.openxmlformats.org/markup-compatibility/2006">
              <mc:Choice xmlns:v="urn:schemas-microsoft-com:vml" Requires="v">
                <p:oleObj spid="_x0000_s309505" name="Equation" r:id="rId9" imgW="2349500" imgH="355600" progId="Equation.DSMT4">
                  <p:embed/>
                </p:oleObj>
              </mc:Choice>
              <mc:Fallback>
                <p:oleObj name="Equation" r:id="rId9" imgW="2349500" imgH="355600" progId="Equation.DSMT4">
                  <p:embed/>
                  <p:pic>
                    <p:nvPicPr>
                      <p:cNvPr id="8"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4826" y="4864478"/>
                        <a:ext cx="561657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1"/>
          <p:cNvGraphicFramePr>
            <a:graphicFrameLocks noChangeAspect="1"/>
          </p:cNvGraphicFramePr>
          <p:nvPr/>
        </p:nvGraphicFramePr>
        <p:xfrm>
          <a:off x="2566989" y="1264027"/>
          <a:ext cx="865187" cy="482600"/>
        </p:xfrm>
        <a:graphic>
          <a:graphicData uri="http://schemas.openxmlformats.org/presentationml/2006/ole">
            <mc:AlternateContent xmlns:mc="http://schemas.openxmlformats.org/markup-compatibility/2006">
              <mc:Choice xmlns:v="urn:schemas-microsoft-com:vml" Requires="v">
                <p:oleObj spid="_x0000_s309506" name="Equation" r:id="rId11" imgW="406224" imgH="228501" progId="Equation.DSMT4">
                  <p:embed/>
                </p:oleObj>
              </mc:Choice>
              <mc:Fallback>
                <p:oleObj name="Equation" r:id="rId11" imgW="406224" imgH="228501" progId="Equation.DSMT4">
                  <p:embed/>
                  <p:pic>
                    <p:nvPicPr>
                      <p:cNvPr id="9"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66989" y="1264027"/>
                        <a:ext cx="8651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3"/>
          <p:cNvGraphicFramePr>
            <a:graphicFrameLocks noChangeAspect="1"/>
          </p:cNvGraphicFramePr>
          <p:nvPr/>
        </p:nvGraphicFramePr>
        <p:xfrm>
          <a:off x="5087938" y="1191003"/>
          <a:ext cx="755650" cy="517525"/>
        </p:xfrm>
        <a:graphic>
          <a:graphicData uri="http://schemas.openxmlformats.org/presentationml/2006/ole">
            <mc:AlternateContent xmlns:mc="http://schemas.openxmlformats.org/markup-compatibility/2006">
              <mc:Choice xmlns:v="urn:schemas-microsoft-com:vml" Requires="v">
                <p:oleObj spid="_x0000_s309507" name="Equation" r:id="rId13" imgW="330200" imgH="228600" progId="Equation.DSMT4">
                  <p:embed/>
                </p:oleObj>
              </mc:Choice>
              <mc:Fallback>
                <p:oleObj name="Equation" r:id="rId13" imgW="330200" imgH="228600" progId="Equation.DSMT4">
                  <p:embed/>
                  <p:pic>
                    <p:nvPicPr>
                      <p:cNvPr id="1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87938" y="1191003"/>
                        <a:ext cx="7556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5"/>
          <p:cNvSpPr>
            <a:spLocks noChangeArrowheads="1"/>
          </p:cNvSpPr>
          <p:nvPr/>
        </p:nvSpPr>
        <p:spPr bwMode="auto">
          <a:xfrm>
            <a:off x="3287713" y="1188949"/>
            <a:ext cx="17283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a:latin typeface="+mn-ea"/>
                <a:ea typeface="+mn-ea"/>
              </a:rPr>
              <a:t>为已知， </a:t>
            </a:r>
          </a:p>
        </p:txBody>
      </p:sp>
      <p:sp>
        <p:nvSpPr>
          <p:cNvPr id="12" name="Text Box 16"/>
          <p:cNvSpPr txBox="1">
            <a:spLocks noChangeArrowheads="1"/>
          </p:cNvSpPr>
          <p:nvPr/>
        </p:nvSpPr>
        <p:spPr bwMode="auto">
          <a:xfrm>
            <a:off x="5880101" y="1191003"/>
            <a:ext cx="720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50000"/>
              </a:spcBef>
              <a:buClrTx/>
              <a:buFontTx/>
              <a:buNone/>
            </a:pPr>
            <a:r>
              <a:rPr lang="zh-CN" altLang="en-US" sz="2800">
                <a:latin typeface="+mn-ea"/>
                <a:ea typeface="+mn-ea"/>
              </a:rPr>
              <a:t>时</a:t>
            </a:r>
          </a:p>
        </p:txBody>
      </p:sp>
      <p:graphicFrame>
        <p:nvGraphicFramePr>
          <p:cNvPr id="13" name="Object 17"/>
          <p:cNvGraphicFramePr>
            <a:graphicFrameLocks noChangeAspect="1"/>
          </p:cNvGraphicFramePr>
          <p:nvPr/>
        </p:nvGraphicFramePr>
        <p:xfrm>
          <a:off x="2640014" y="5564336"/>
          <a:ext cx="6408737" cy="889000"/>
        </p:xfrm>
        <a:graphic>
          <a:graphicData uri="http://schemas.openxmlformats.org/presentationml/2006/ole">
            <mc:AlternateContent xmlns:mc="http://schemas.openxmlformats.org/markup-compatibility/2006">
              <mc:Choice xmlns:v="urn:schemas-microsoft-com:vml" Requires="v">
                <p:oleObj spid="_x0000_s309508" name="Equation" r:id="rId15" imgW="2400300" imgH="330200" progId="Equation.DSMT4">
                  <p:embed/>
                </p:oleObj>
              </mc:Choice>
              <mc:Fallback>
                <p:oleObj name="Equation" r:id="rId15" imgW="2400300" imgH="330200" progId="Equation.DSMT4">
                  <p:embed/>
                  <p:pic>
                    <p:nvPicPr>
                      <p:cNvPr id="13"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40014" y="5564336"/>
                        <a:ext cx="640873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84541240"/>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7" name="内容占位符 6">
            <a:extLst>
              <a:ext uri="{FF2B5EF4-FFF2-40B4-BE49-F238E27FC236}">
                <a16:creationId xmlns:a16="http://schemas.microsoft.com/office/drawing/2014/main" id="{42738269-BA74-42E9-964F-BFD6C3D0DA21}"/>
              </a:ext>
            </a:extLst>
          </p:cNvPr>
          <p:cNvSpPr>
            <a:spLocks noGrp="1"/>
          </p:cNvSpPr>
          <p:nvPr>
            <p:ph sz="quarter" idx="13"/>
          </p:nvPr>
        </p:nvSpPr>
        <p:spPr/>
        <p:txBody>
          <a:bodyPr>
            <a:normAutofit fontScale="92500" lnSpcReduction="10000"/>
          </a:bodyPr>
          <a:lstStyle/>
          <a:p>
            <a:r>
              <a:rPr lang="zh-CN" altLang="en-US" dirty="0"/>
              <a:t>状态方程的计算机求解</a:t>
            </a:r>
          </a:p>
        </p:txBody>
      </p:sp>
      <p:sp>
        <p:nvSpPr>
          <p:cNvPr id="8"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1862621537"/>
              </p:ext>
            </p:extLst>
          </p:nvPr>
        </p:nvGraphicFramePr>
        <p:xfrm>
          <a:off x="2623223" y="1786160"/>
          <a:ext cx="5016792" cy="884808"/>
        </p:xfrm>
        <a:graphic>
          <a:graphicData uri="http://schemas.openxmlformats.org/presentationml/2006/ole">
            <mc:AlternateContent xmlns:mc="http://schemas.openxmlformats.org/markup-compatibility/2006">
              <mc:Choice xmlns:v="urn:schemas-microsoft-com:vml" Requires="v">
                <p:oleObj spid="_x0000_s310418" name="Equation" r:id="rId3" imgW="1295400" imgH="228600" progId="Equation.DSMT4">
                  <p:embed/>
                </p:oleObj>
              </mc:Choice>
              <mc:Fallback>
                <p:oleObj name="Equation" r:id="rId3" imgW="1295400" imgH="228600" progId="Equation.DSMT4">
                  <p:embed/>
                  <p:pic>
                    <p:nvPicPr>
                      <p:cNvPr id="3"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3223" y="1786160"/>
                        <a:ext cx="5016792" cy="884808"/>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088591040"/>
              </p:ext>
            </p:extLst>
          </p:nvPr>
        </p:nvGraphicFramePr>
        <p:xfrm>
          <a:off x="2063553" y="2792066"/>
          <a:ext cx="3140075" cy="795338"/>
        </p:xfrm>
        <a:graphic>
          <a:graphicData uri="http://schemas.openxmlformats.org/presentationml/2006/ole">
            <mc:AlternateContent xmlns:mc="http://schemas.openxmlformats.org/markup-compatibility/2006">
              <mc:Choice xmlns:v="urn:schemas-microsoft-com:vml" Requires="v">
                <p:oleObj spid="_x0000_s310419" name="Equation" r:id="rId5" imgW="787058" imgH="203112" progId="Equation.DSMT4">
                  <p:embed/>
                </p:oleObj>
              </mc:Choice>
              <mc:Fallback>
                <p:oleObj name="Equation" r:id="rId5" imgW="787058" imgH="203112" progId="Equation.DSMT4">
                  <p:embed/>
                  <p:pic>
                    <p:nvPicPr>
                      <p:cNvPr id="4"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553" y="2792066"/>
                        <a:ext cx="314007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2135188" y="3823047"/>
          <a:ext cx="7956550" cy="895350"/>
        </p:xfrm>
        <a:graphic>
          <a:graphicData uri="http://schemas.openxmlformats.org/presentationml/2006/ole">
            <mc:AlternateContent xmlns:mc="http://schemas.openxmlformats.org/markup-compatibility/2006">
              <mc:Choice xmlns:v="urn:schemas-microsoft-com:vml" Requires="v">
                <p:oleObj spid="_x0000_s310420" name="Equation" r:id="rId7" imgW="2959100" imgH="330200" progId="Equation.DSMT4">
                  <p:embed/>
                </p:oleObj>
              </mc:Choice>
              <mc:Fallback>
                <p:oleObj name="Equation" r:id="rId7" imgW="2959100" imgH="330200" progId="Equation.DSMT4">
                  <p:embed/>
                  <p:pic>
                    <p:nvPicPr>
                      <p:cNvPr id="5"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5188" y="3823047"/>
                        <a:ext cx="79565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3287713" y="5085184"/>
          <a:ext cx="3168650" cy="685800"/>
        </p:xfrm>
        <a:graphic>
          <a:graphicData uri="http://schemas.openxmlformats.org/presentationml/2006/ole">
            <mc:AlternateContent xmlns:mc="http://schemas.openxmlformats.org/markup-compatibility/2006">
              <mc:Choice xmlns:v="urn:schemas-microsoft-com:vml" Requires="v">
                <p:oleObj spid="_x0000_s310421" name="Equation" r:id="rId9" imgW="926698" imgH="203112" progId="Equation.DSMT4">
                  <p:embed/>
                </p:oleObj>
              </mc:Choice>
              <mc:Fallback>
                <p:oleObj name="Equation" r:id="rId9" imgW="926698" imgH="203112" progId="Equation.DSMT4">
                  <p:embed/>
                  <p:pic>
                    <p:nvPicPr>
                      <p:cNvPr id="6" name="对象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87713" y="5085184"/>
                        <a:ext cx="31686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90213049"/>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10"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3" name="对象 2"/>
          <p:cNvGraphicFramePr>
            <a:graphicFrameLocks noChangeAspect="1"/>
          </p:cNvGraphicFramePr>
          <p:nvPr/>
        </p:nvGraphicFramePr>
        <p:xfrm>
          <a:off x="2711450" y="1198786"/>
          <a:ext cx="4967288" cy="855663"/>
        </p:xfrm>
        <a:graphic>
          <a:graphicData uri="http://schemas.openxmlformats.org/presentationml/2006/ole">
            <mc:AlternateContent xmlns:mc="http://schemas.openxmlformats.org/markup-compatibility/2006">
              <mc:Choice xmlns:v="urn:schemas-microsoft-com:vml" Requires="v">
                <p:oleObj spid="_x0000_s311514" name="Equation" r:id="rId3" imgW="1930400" imgH="330200" progId="Equation.DSMT4">
                  <p:embed/>
                </p:oleObj>
              </mc:Choice>
              <mc:Fallback>
                <p:oleObj name="Equation" r:id="rId3" imgW="1930400" imgH="330200" progId="Equation.DSMT4">
                  <p:embed/>
                  <p:pic>
                    <p:nvPicPr>
                      <p:cNvPr id="3"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0" y="1198786"/>
                        <a:ext cx="4967288"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3432175" y="2062386"/>
          <a:ext cx="6192838" cy="874713"/>
        </p:xfrm>
        <a:graphic>
          <a:graphicData uri="http://schemas.openxmlformats.org/presentationml/2006/ole">
            <mc:AlternateContent xmlns:mc="http://schemas.openxmlformats.org/markup-compatibility/2006">
              <mc:Choice xmlns:v="urn:schemas-microsoft-com:vml" Requires="v">
                <p:oleObj spid="_x0000_s311515" name="Equation" r:id="rId5" imgW="2362200" imgH="330200" progId="Equation.DSMT4">
                  <p:embed/>
                </p:oleObj>
              </mc:Choice>
              <mc:Fallback>
                <p:oleObj name="Equation" r:id="rId5" imgW="2362200" imgH="330200" progId="Equation.DSMT4">
                  <p:embed/>
                  <p:pic>
                    <p:nvPicPr>
                      <p:cNvPr id="5"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2175" y="2062386"/>
                        <a:ext cx="6192838"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3432175" y="3070449"/>
          <a:ext cx="5976938" cy="788987"/>
        </p:xfrm>
        <a:graphic>
          <a:graphicData uri="http://schemas.openxmlformats.org/presentationml/2006/ole">
            <mc:AlternateContent xmlns:mc="http://schemas.openxmlformats.org/markup-compatibility/2006">
              <mc:Choice xmlns:v="urn:schemas-microsoft-com:vml" Requires="v">
                <p:oleObj spid="_x0000_s311516" name="Equation" r:id="rId7" imgW="2527300" imgH="330200" progId="Equation.DSMT4">
                  <p:embed/>
                </p:oleObj>
              </mc:Choice>
              <mc:Fallback>
                <p:oleObj name="Equation" r:id="rId7" imgW="2527300" imgH="330200" progId="Equation.DSMT4">
                  <p:embed/>
                  <p:pic>
                    <p:nvPicPr>
                      <p:cNvPr id="6"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2175" y="3070449"/>
                        <a:ext cx="5976938"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3432175" y="4007074"/>
          <a:ext cx="6769100" cy="573087"/>
        </p:xfrm>
        <a:graphic>
          <a:graphicData uri="http://schemas.openxmlformats.org/presentationml/2006/ole">
            <mc:AlternateContent xmlns:mc="http://schemas.openxmlformats.org/markup-compatibility/2006">
              <mc:Choice xmlns:v="urn:schemas-microsoft-com:vml" Requires="v">
                <p:oleObj spid="_x0000_s311517" name="Equation" r:id="rId9" imgW="2692400" imgH="228600" progId="Equation.DSMT4">
                  <p:embed/>
                </p:oleObj>
              </mc:Choice>
              <mc:Fallback>
                <p:oleObj name="Equation" r:id="rId9" imgW="2692400" imgH="228600" progId="Equation.DSMT4">
                  <p:embed/>
                  <p:pic>
                    <p:nvPicPr>
                      <p:cNvPr id="7"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32175" y="4007074"/>
                        <a:ext cx="67691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3359151" y="4942110"/>
          <a:ext cx="4824413" cy="719138"/>
        </p:xfrm>
        <a:graphic>
          <a:graphicData uri="http://schemas.openxmlformats.org/presentationml/2006/ole">
            <mc:AlternateContent xmlns:mc="http://schemas.openxmlformats.org/markup-compatibility/2006">
              <mc:Choice xmlns:v="urn:schemas-microsoft-com:vml" Requires="v">
                <p:oleObj spid="_x0000_s311518" name="Equation" r:id="rId11" imgW="1536700" imgH="228600" progId="Equation.DSMT4">
                  <p:embed/>
                </p:oleObj>
              </mc:Choice>
              <mc:Fallback>
                <p:oleObj name="Equation" r:id="rId11" imgW="1536700" imgH="228600" progId="Equation.DSMT4">
                  <p:embed/>
                  <p:pic>
                    <p:nvPicPr>
                      <p:cNvPr id="8"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9151" y="4942110"/>
                        <a:ext cx="4824413"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nvGraphicFramePr>
        <p:xfrm>
          <a:off x="1774826" y="5773316"/>
          <a:ext cx="8640763" cy="608013"/>
        </p:xfrm>
        <a:graphic>
          <a:graphicData uri="http://schemas.openxmlformats.org/presentationml/2006/ole">
            <mc:AlternateContent xmlns:mc="http://schemas.openxmlformats.org/markup-compatibility/2006">
              <mc:Choice xmlns:v="urn:schemas-microsoft-com:vml" Requires="v">
                <p:oleObj spid="_x0000_s311519" name="Equation" r:id="rId13" imgW="3251200" imgH="228600" progId="Equation.DSMT4">
                  <p:embed/>
                </p:oleObj>
              </mc:Choice>
              <mc:Fallback>
                <p:oleObj name="Equation" r:id="rId13" imgW="3251200" imgH="228600" progId="Equation.DSMT4">
                  <p:embed/>
                  <p:pic>
                    <p:nvPicPr>
                      <p:cNvPr id="9" name="对象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74826" y="5773316"/>
                        <a:ext cx="8640763"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6516653"/>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12"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676081937"/>
              </p:ext>
            </p:extLst>
          </p:nvPr>
        </p:nvGraphicFramePr>
        <p:xfrm>
          <a:off x="2423592" y="2239927"/>
          <a:ext cx="6840538" cy="606425"/>
        </p:xfrm>
        <a:graphic>
          <a:graphicData uri="http://schemas.openxmlformats.org/presentationml/2006/ole">
            <mc:AlternateContent xmlns:mc="http://schemas.openxmlformats.org/markup-compatibility/2006">
              <mc:Choice xmlns:v="urn:schemas-microsoft-com:vml" Requires="v">
                <p:oleObj spid="_x0000_s312502" name="Equation" r:id="rId3" imgW="2578100" imgH="228600" progId="Equation.DSMT4">
                  <p:embed/>
                </p:oleObj>
              </mc:Choice>
              <mc:Fallback>
                <p:oleObj name="Equation" r:id="rId3" imgW="2578100" imgH="228600" progId="Equation.DSMT4">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592" y="2239927"/>
                        <a:ext cx="684053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556190604"/>
              </p:ext>
            </p:extLst>
          </p:nvPr>
        </p:nvGraphicFramePr>
        <p:xfrm>
          <a:off x="2350140" y="3135710"/>
          <a:ext cx="7129462" cy="603250"/>
        </p:xfrm>
        <a:graphic>
          <a:graphicData uri="http://schemas.openxmlformats.org/presentationml/2006/ole">
            <mc:AlternateContent xmlns:mc="http://schemas.openxmlformats.org/markup-compatibility/2006">
              <mc:Choice xmlns:v="urn:schemas-microsoft-com:vml" Requires="v">
                <p:oleObj spid="_x0000_s312503" name="Equation" r:id="rId5" imgW="2705100" imgH="228600" progId="Equation.DSMT4">
                  <p:embed/>
                </p:oleObj>
              </mc:Choice>
              <mc:Fallback>
                <p:oleObj name="Equation" r:id="rId5" imgW="2705100" imgH="228600" progId="Equation.DSMT4">
                  <p:embed/>
                  <p:pic>
                    <p:nvPicPr>
                      <p:cNvPr id="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0140" y="3135710"/>
                        <a:ext cx="712946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7"/>
          <p:cNvSpPr>
            <a:spLocks noChangeArrowheads="1"/>
          </p:cNvSpPr>
          <p:nvPr/>
        </p:nvSpPr>
        <p:spPr bwMode="auto">
          <a:xfrm>
            <a:off x="5016501" y="4023470"/>
            <a:ext cx="12239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88925">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fontAlgn="b" hangingPunct="1">
              <a:spcBef>
                <a:spcPct val="0"/>
              </a:spcBef>
              <a:buClrTx/>
              <a:buFontTx/>
              <a:buNone/>
            </a:pPr>
            <a:r>
              <a:rPr lang="en-US" altLang="zh-CN" sz="4000" b="0" dirty="0">
                <a:latin typeface="+mn-ea"/>
                <a:ea typeface="+mn-ea"/>
                <a:cs typeface="Times New Roman" pitchFamily="18" charset="0"/>
              </a:rPr>
              <a:t>…</a:t>
            </a:r>
          </a:p>
        </p:txBody>
      </p:sp>
      <p:graphicFrame>
        <p:nvGraphicFramePr>
          <p:cNvPr id="8" name="Object 2"/>
          <p:cNvGraphicFramePr>
            <a:graphicFrameLocks noChangeAspect="1"/>
          </p:cNvGraphicFramePr>
          <p:nvPr/>
        </p:nvGraphicFramePr>
        <p:xfrm>
          <a:off x="1847850" y="4867374"/>
          <a:ext cx="8604250" cy="577850"/>
        </p:xfrm>
        <a:graphic>
          <a:graphicData uri="http://schemas.openxmlformats.org/presentationml/2006/ole">
            <mc:AlternateContent xmlns:mc="http://schemas.openxmlformats.org/markup-compatibility/2006">
              <mc:Choice xmlns:v="urn:schemas-microsoft-com:vml" Requires="v">
                <p:oleObj spid="_x0000_s312504" name="Equation" r:id="rId7" imgW="3403600" imgH="228600" progId="Equation.DSMT4">
                  <p:embed/>
                </p:oleObj>
              </mc:Choice>
              <mc:Fallback>
                <p:oleObj name="Equation" r:id="rId7" imgW="3403600" imgH="228600" progId="Equation.DSMT4">
                  <p:embed/>
                  <p:pic>
                    <p:nvPicPr>
                      <p:cNvPr id="8"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7850" y="4867374"/>
                        <a:ext cx="86042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9"/>
          <p:cNvGraphicFramePr>
            <a:graphicFrameLocks noChangeAspect="1"/>
          </p:cNvGraphicFramePr>
          <p:nvPr/>
        </p:nvGraphicFramePr>
        <p:xfrm>
          <a:off x="2495551" y="1266825"/>
          <a:ext cx="1008063" cy="528638"/>
        </p:xfrm>
        <a:graphic>
          <a:graphicData uri="http://schemas.openxmlformats.org/presentationml/2006/ole">
            <mc:AlternateContent xmlns:mc="http://schemas.openxmlformats.org/markup-compatibility/2006">
              <mc:Choice xmlns:v="urn:schemas-microsoft-com:vml" Requires="v">
                <p:oleObj spid="_x0000_s312505" name="Equation" r:id="rId9" imgW="380835" imgH="203112" progId="Equation.DSMT4">
                  <p:embed/>
                </p:oleObj>
              </mc:Choice>
              <mc:Fallback>
                <p:oleObj name="Equation" r:id="rId9" imgW="380835" imgH="203112" progId="Equation.DSMT4">
                  <p:embed/>
                  <p:pic>
                    <p:nvPicPr>
                      <p:cNvPr id="9"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5551" y="1266825"/>
                        <a:ext cx="1008063"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8"/>
          <p:cNvGraphicFramePr>
            <a:graphicFrameLocks noChangeAspect="1"/>
          </p:cNvGraphicFramePr>
          <p:nvPr/>
        </p:nvGraphicFramePr>
        <p:xfrm>
          <a:off x="3575050" y="1268413"/>
          <a:ext cx="865188" cy="550862"/>
        </p:xfrm>
        <a:graphic>
          <a:graphicData uri="http://schemas.openxmlformats.org/presentationml/2006/ole">
            <mc:AlternateContent xmlns:mc="http://schemas.openxmlformats.org/markup-compatibility/2006">
              <mc:Choice xmlns:v="urn:schemas-microsoft-com:vml" Requires="v">
                <p:oleObj spid="_x0000_s312506" name="Equation" r:id="rId11" imgW="317225" imgH="203024" progId="Equation.DSMT4">
                  <p:embed/>
                </p:oleObj>
              </mc:Choice>
              <mc:Fallback>
                <p:oleObj name="Equation" r:id="rId11" imgW="317225" imgH="203024" progId="Equation.DSMT4">
                  <p:embed/>
                  <p:pic>
                    <p:nvPicPr>
                      <p:cNvPr id="1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5050" y="1268413"/>
                        <a:ext cx="865188"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2"/>
          <p:cNvSpPr>
            <a:spLocks noChangeArrowheads="1"/>
          </p:cNvSpPr>
          <p:nvPr/>
        </p:nvSpPr>
        <p:spPr bwMode="auto">
          <a:xfrm>
            <a:off x="4558506" y="1196753"/>
            <a:ext cx="2139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为已知时： </a:t>
            </a:r>
          </a:p>
        </p:txBody>
      </p:sp>
    </p:spTree>
    <p:extLst>
      <p:ext uri="{BB962C8B-B14F-4D97-AF65-F5344CB8AC3E}">
        <p14:creationId xmlns:p14="http://schemas.microsoft.com/office/powerpoint/2010/main" val="3679790002"/>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12"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5" name="Object 2"/>
          <p:cNvGraphicFramePr>
            <a:graphicFrameLocks noChangeAspect="1"/>
          </p:cNvGraphicFramePr>
          <p:nvPr/>
        </p:nvGraphicFramePr>
        <p:xfrm>
          <a:off x="3863753" y="1956104"/>
          <a:ext cx="2736775" cy="1328880"/>
        </p:xfrm>
        <a:graphic>
          <a:graphicData uri="http://schemas.openxmlformats.org/presentationml/2006/ole">
            <mc:AlternateContent xmlns:mc="http://schemas.openxmlformats.org/markup-compatibility/2006">
              <mc:Choice xmlns:v="urn:schemas-microsoft-com:vml" Requires="v">
                <p:oleObj spid="_x0000_s313562" name="Equation" r:id="rId3" imgW="1002865" imgH="482391" progId="Equation.DSMT4">
                  <p:embed/>
                </p:oleObj>
              </mc:Choice>
              <mc:Fallback>
                <p:oleObj name="Equation" r:id="rId3" imgW="1002865" imgH="482391"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753" y="1956104"/>
                        <a:ext cx="2736775" cy="1328880"/>
                      </a:xfrm>
                      <a:prstGeom prst="rect">
                        <a:avLst/>
                      </a:prstGeom>
                      <a:noFill/>
                      <a:ln>
                        <a:noFill/>
                      </a:ln>
                    </p:spPr>
                  </p:pic>
                </p:oleObj>
              </mc:Fallback>
            </mc:AlternateContent>
          </a:graphicData>
        </a:graphic>
      </p:graphicFrame>
      <p:sp>
        <p:nvSpPr>
          <p:cNvPr id="6" name="Rectangle 3"/>
          <p:cNvSpPr>
            <a:spLocks noChangeArrowheads="1"/>
          </p:cNvSpPr>
          <p:nvPr/>
        </p:nvSpPr>
        <p:spPr bwMode="auto">
          <a:xfrm>
            <a:off x="1919288" y="1268761"/>
            <a:ext cx="8185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当为阶跃扰动时，系统状态方程可写成如下形式： </a:t>
            </a:r>
          </a:p>
        </p:txBody>
      </p:sp>
      <p:graphicFrame>
        <p:nvGraphicFramePr>
          <p:cNvPr id="7" name="Object 4"/>
          <p:cNvGraphicFramePr>
            <a:graphicFrameLocks noChangeAspect="1"/>
          </p:cNvGraphicFramePr>
          <p:nvPr/>
        </p:nvGraphicFramePr>
        <p:xfrm>
          <a:off x="2208213" y="3481131"/>
          <a:ext cx="3013284" cy="1154890"/>
        </p:xfrm>
        <a:graphic>
          <a:graphicData uri="http://schemas.openxmlformats.org/presentationml/2006/ole">
            <mc:AlternateContent xmlns:mc="http://schemas.openxmlformats.org/markup-compatibility/2006">
              <mc:Choice xmlns:v="urn:schemas-microsoft-com:vml" Requires="v">
                <p:oleObj spid="_x0000_s313563" name="Equation" r:id="rId5" imgW="1269449" imgH="482391" progId="Equation.DSMT4">
                  <p:embed/>
                </p:oleObj>
              </mc:Choice>
              <mc:Fallback>
                <p:oleObj name="Equation" r:id="rId5" imgW="1269449" imgH="482391" progId="Equation.DSMT4">
                  <p:embed/>
                  <p:pic>
                    <p:nvPicPr>
                      <p:cNvPr id="7"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213" y="3481131"/>
                        <a:ext cx="3013284" cy="1154890"/>
                      </a:xfrm>
                      <a:prstGeom prst="rect">
                        <a:avLst/>
                      </a:prstGeom>
                      <a:noFill/>
                      <a:ln>
                        <a:noFill/>
                      </a:ln>
                    </p:spPr>
                  </p:pic>
                </p:oleObj>
              </mc:Fallback>
            </mc:AlternateContent>
          </a:graphicData>
        </a:graphic>
      </p:graphicFrame>
      <p:graphicFrame>
        <p:nvGraphicFramePr>
          <p:cNvPr id="8" name="Object 6"/>
          <p:cNvGraphicFramePr>
            <a:graphicFrameLocks noChangeAspect="1"/>
          </p:cNvGraphicFramePr>
          <p:nvPr/>
        </p:nvGraphicFramePr>
        <p:xfrm>
          <a:off x="5735192" y="3481639"/>
          <a:ext cx="4177233" cy="1171497"/>
        </p:xfrm>
        <a:graphic>
          <a:graphicData uri="http://schemas.openxmlformats.org/presentationml/2006/ole">
            <mc:AlternateContent xmlns:mc="http://schemas.openxmlformats.org/markup-compatibility/2006">
              <mc:Choice xmlns:v="urn:schemas-microsoft-com:vml" Requires="v">
                <p:oleObj spid="_x0000_s313564" name="Equation" r:id="rId7" imgW="1625600" imgH="457200" progId="Equation.DSMT4">
                  <p:embed/>
                </p:oleObj>
              </mc:Choice>
              <mc:Fallback>
                <p:oleObj name="Equation" r:id="rId7" imgW="1625600" imgH="457200" progId="Equation.DSMT4">
                  <p:embed/>
                  <p:pic>
                    <p:nvPicPr>
                      <p:cNvPr id="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5192" y="3481639"/>
                        <a:ext cx="4177233" cy="1171497"/>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nvGraphicFramePr>
        <p:xfrm>
          <a:off x="2784030" y="4790590"/>
          <a:ext cx="1800237" cy="562233"/>
        </p:xfrm>
        <a:graphic>
          <a:graphicData uri="http://schemas.openxmlformats.org/presentationml/2006/ole">
            <mc:AlternateContent xmlns:mc="http://schemas.openxmlformats.org/markup-compatibility/2006">
              <mc:Choice xmlns:v="urn:schemas-microsoft-com:vml" Requires="v">
                <p:oleObj spid="_x0000_s313565" name="Equation" r:id="rId9" imgW="761669" imgH="241195" progId="Equation.DSMT4">
                  <p:embed/>
                </p:oleObj>
              </mc:Choice>
              <mc:Fallback>
                <p:oleObj name="Equation" r:id="rId9" imgW="761669" imgH="241195" progId="Equation.DSMT4">
                  <p:embed/>
                  <p:pic>
                    <p:nvPicPr>
                      <p:cNvPr id="9"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4030" y="4790590"/>
                        <a:ext cx="1800237" cy="562233"/>
                      </a:xfrm>
                      <a:prstGeom prst="rect">
                        <a:avLst/>
                      </a:prstGeom>
                      <a:noFill/>
                      <a:ln>
                        <a:noFill/>
                      </a:ln>
                    </p:spPr>
                  </p:pic>
                </p:oleObj>
              </mc:Fallback>
            </mc:AlternateContent>
          </a:graphicData>
        </a:graphic>
      </p:graphicFrame>
      <p:graphicFrame>
        <p:nvGraphicFramePr>
          <p:cNvPr id="10" name="Object 10"/>
          <p:cNvGraphicFramePr>
            <a:graphicFrameLocks noChangeAspect="1"/>
          </p:cNvGraphicFramePr>
          <p:nvPr/>
        </p:nvGraphicFramePr>
        <p:xfrm>
          <a:off x="5447854" y="4742588"/>
          <a:ext cx="3600474" cy="630629"/>
        </p:xfrm>
        <a:graphic>
          <a:graphicData uri="http://schemas.openxmlformats.org/presentationml/2006/ole">
            <mc:AlternateContent xmlns:mc="http://schemas.openxmlformats.org/markup-compatibility/2006">
              <mc:Choice xmlns:v="urn:schemas-microsoft-com:vml" Requires="v">
                <p:oleObj spid="_x0000_s313566" name="Equation" r:id="rId11" imgW="1308100" imgH="228600" progId="Equation.DSMT4">
                  <p:embed/>
                </p:oleObj>
              </mc:Choice>
              <mc:Fallback>
                <p:oleObj name="Equation" r:id="rId11" imgW="1308100" imgH="228600" progId="Equation.DSMT4">
                  <p:embed/>
                  <p:pic>
                    <p:nvPicPr>
                      <p:cNvPr id="1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47854" y="4742588"/>
                        <a:ext cx="3600474" cy="630629"/>
                      </a:xfrm>
                      <a:prstGeom prst="rect">
                        <a:avLst/>
                      </a:prstGeom>
                      <a:noFill/>
                      <a:ln>
                        <a:noFill/>
                      </a:ln>
                    </p:spPr>
                  </p:pic>
                </p:oleObj>
              </mc:Fallback>
            </mc:AlternateContent>
          </a:graphicData>
        </a:graphic>
      </p:graphicFrame>
      <p:graphicFrame>
        <p:nvGraphicFramePr>
          <p:cNvPr id="11" name="Object 12"/>
          <p:cNvGraphicFramePr>
            <a:graphicFrameLocks noChangeAspect="1"/>
          </p:cNvGraphicFramePr>
          <p:nvPr/>
        </p:nvGraphicFramePr>
        <p:xfrm>
          <a:off x="3647630" y="5553340"/>
          <a:ext cx="4727959" cy="1116020"/>
        </p:xfrm>
        <a:graphic>
          <a:graphicData uri="http://schemas.openxmlformats.org/presentationml/2006/ole">
            <mc:AlternateContent xmlns:mc="http://schemas.openxmlformats.org/markup-compatibility/2006">
              <mc:Choice xmlns:v="urn:schemas-microsoft-com:vml" Requires="v">
                <p:oleObj spid="_x0000_s313567" name="Equation" r:id="rId13" imgW="1930400" imgH="457200" progId="Equation.DSMT4">
                  <p:embed/>
                </p:oleObj>
              </mc:Choice>
              <mc:Fallback>
                <p:oleObj name="Equation" r:id="rId13" imgW="1930400" imgH="457200" progId="Equation.DSMT4">
                  <p:embed/>
                  <p:pic>
                    <p:nvPicPr>
                      <p:cNvPr id="11"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47630" y="5553340"/>
                        <a:ext cx="4727959" cy="111602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6129605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0" dirty="0"/>
              <a:t>电气液压</a:t>
            </a:r>
            <a:r>
              <a:rPr lang="en-US" altLang="zh-CN" spc="0" dirty="0"/>
              <a:t>(PID)</a:t>
            </a:r>
            <a:r>
              <a:rPr lang="zh-CN" altLang="en-US" spc="0" dirty="0"/>
              <a:t>型调速器</a:t>
            </a:r>
          </a:p>
        </p:txBody>
      </p:sp>
      <p:sp>
        <p:nvSpPr>
          <p:cNvPr id="4" name="文本占位符 3"/>
          <p:cNvSpPr>
            <a:spLocks noGrp="1"/>
          </p:cNvSpPr>
          <p:nvPr>
            <p:ph type="body" sz="quarter" idx="12"/>
          </p:nvPr>
        </p:nvSpPr>
        <p:spPr/>
        <p:txBody>
          <a:bodyPr>
            <a:normAutofit fontScale="92500" lnSpcReduction="10000"/>
          </a:bodyPr>
          <a:lstStyle/>
          <a:p>
            <a:r>
              <a:rPr lang="en-US" altLang="zh-CN" dirty="0"/>
              <a:t>4</a:t>
            </a:r>
            <a:endParaRPr lang="zh-CN" altLang="en-US" dirty="0"/>
          </a:p>
        </p:txBody>
      </p:sp>
      <p:graphicFrame>
        <p:nvGraphicFramePr>
          <p:cNvPr id="5" name="Object 2"/>
          <p:cNvGraphicFramePr>
            <a:graphicFrameLocks noChangeAspect="1"/>
          </p:cNvGraphicFramePr>
          <p:nvPr/>
        </p:nvGraphicFramePr>
        <p:xfrm>
          <a:off x="2855913" y="1453134"/>
          <a:ext cx="3711887" cy="816545"/>
        </p:xfrm>
        <a:graphic>
          <a:graphicData uri="http://schemas.openxmlformats.org/presentationml/2006/ole">
            <mc:AlternateContent xmlns:mc="http://schemas.openxmlformats.org/markup-compatibility/2006">
              <mc:Choice xmlns:v="urn:schemas-microsoft-com:vml" Requires="v">
                <p:oleObj spid="_x0000_s346150" name="Equation" r:id="rId3" imgW="1040948" imgH="228501" progId="Equation.DSMT4">
                  <p:embed/>
                </p:oleObj>
              </mc:Choice>
              <mc:Fallback>
                <p:oleObj name="Equation" r:id="rId3" imgW="1040948" imgH="228501"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1453134"/>
                        <a:ext cx="3711887" cy="816545"/>
                      </a:xfrm>
                      <a:prstGeom prst="rect">
                        <a:avLst/>
                      </a:prstGeom>
                      <a:noFill/>
                      <a:ln>
                        <a:noFill/>
                      </a:ln>
                    </p:spPr>
                  </p:pic>
                </p:oleObj>
              </mc:Fallback>
            </mc:AlternateContent>
          </a:graphicData>
        </a:graphic>
      </p:graphicFrame>
      <p:graphicFrame>
        <p:nvGraphicFramePr>
          <p:cNvPr id="6" name="Object 4"/>
          <p:cNvGraphicFramePr>
            <a:graphicFrameLocks noChangeAspect="1"/>
          </p:cNvGraphicFramePr>
          <p:nvPr/>
        </p:nvGraphicFramePr>
        <p:xfrm>
          <a:off x="2798763" y="2389238"/>
          <a:ext cx="5061659" cy="1327795"/>
        </p:xfrm>
        <a:graphic>
          <a:graphicData uri="http://schemas.openxmlformats.org/presentationml/2006/ole">
            <mc:AlternateContent xmlns:mc="http://schemas.openxmlformats.org/markup-compatibility/2006">
              <mc:Choice xmlns:v="urn:schemas-microsoft-com:vml" Requires="v">
                <p:oleObj spid="_x0000_s346151" name="Equation" r:id="rId5" imgW="1485900" imgH="393700" progId="Equation.DSMT4">
                  <p:embed/>
                </p:oleObj>
              </mc:Choice>
              <mc:Fallback>
                <p:oleObj name="Equation" r:id="rId5" imgW="1485900" imgH="393700" progId="Equation.DSMT4">
                  <p:embed/>
                  <p:pic>
                    <p:nvPicPr>
                      <p:cNvPr id="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8763" y="2389238"/>
                        <a:ext cx="5061659" cy="1327795"/>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nvGraphicFramePr>
        <p:xfrm>
          <a:off x="7192342" y="1525141"/>
          <a:ext cx="666750" cy="762000"/>
        </p:xfrm>
        <a:graphic>
          <a:graphicData uri="http://schemas.openxmlformats.org/presentationml/2006/ole">
            <mc:AlternateContent xmlns:mc="http://schemas.openxmlformats.org/markup-compatibility/2006">
              <mc:Choice xmlns:v="urn:schemas-microsoft-com:vml" Requires="v">
                <p:oleObj spid="_x0000_s346152" name="Equation" r:id="rId7" imgW="203112" imgH="228501" progId="Equation.DSMT4">
                  <p:embed/>
                </p:oleObj>
              </mc:Choice>
              <mc:Fallback>
                <p:oleObj name="Equation" r:id="rId7" imgW="203112" imgH="228501" progId="Equation.DSMT4">
                  <p:embed/>
                  <p:pic>
                    <p:nvPicPr>
                      <p:cNvPr id="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2342" y="1525141"/>
                        <a:ext cx="6667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8"/>
          <p:cNvSpPr>
            <a:spLocks noChangeArrowheads="1"/>
          </p:cNvSpPr>
          <p:nvPr/>
        </p:nvSpPr>
        <p:spPr bwMode="auto">
          <a:xfrm>
            <a:off x="7840042" y="1598166"/>
            <a:ext cx="1784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dirty="0">
                <a:latin typeface="+mn-ea"/>
                <a:ea typeface="+mn-ea"/>
              </a:rPr>
              <a:t>传递系数 </a:t>
            </a:r>
          </a:p>
        </p:txBody>
      </p:sp>
      <p:graphicFrame>
        <p:nvGraphicFramePr>
          <p:cNvPr id="9" name="Object 9"/>
          <p:cNvGraphicFramePr>
            <a:graphicFrameLocks noChangeAspect="1"/>
          </p:cNvGraphicFramePr>
          <p:nvPr/>
        </p:nvGraphicFramePr>
        <p:xfrm>
          <a:off x="3143251" y="3757440"/>
          <a:ext cx="5061453" cy="823689"/>
        </p:xfrm>
        <a:graphic>
          <a:graphicData uri="http://schemas.openxmlformats.org/presentationml/2006/ole">
            <mc:AlternateContent xmlns:mc="http://schemas.openxmlformats.org/markup-compatibility/2006">
              <mc:Choice xmlns:v="urn:schemas-microsoft-com:vml" Requires="v">
                <p:oleObj spid="_x0000_s346153" name="Equation" r:id="rId9" imgW="1459866" imgH="241195" progId="Equation.DSMT4">
                  <p:embed/>
                </p:oleObj>
              </mc:Choice>
              <mc:Fallback>
                <p:oleObj name="Equation" r:id="rId9" imgW="1459866" imgH="241195" progId="Equation.DSMT4">
                  <p:embed/>
                  <p:pic>
                    <p:nvPicPr>
                      <p:cNvPr id="9"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3251" y="3757440"/>
                        <a:ext cx="5061453" cy="823689"/>
                      </a:xfrm>
                      <a:prstGeom prst="rect">
                        <a:avLst/>
                      </a:prstGeom>
                      <a:noFill/>
                      <a:ln>
                        <a:noFill/>
                      </a:ln>
                    </p:spPr>
                  </p:pic>
                </p:oleObj>
              </mc:Fallback>
            </mc:AlternateContent>
          </a:graphicData>
        </a:graphic>
      </p:graphicFrame>
      <p:graphicFrame>
        <p:nvGraphicFramePr>
          <p:cNvPr id="10" name="Object 11"/>
          <p:cNvGraphicFramePr>
            <a:graphicFrameLocks noChangeAspect="1"/>
          </p:cNvGraphicFramePr>
          <p:nvPr/>
        </p:nvGraphicFramePr>
        <p:xfrm>
          <a:off x="3143251" y="4595861"/>
          <a:ext cx="5400675" cy="1004888"/>
        </p:xfrm>
        <a:graphic>
          <a:graphicData uri="http://schemas.openxmlformats.org/presentationml/2006/ole">
            <mc:AlternateContent xmlns:mc="http://schemas.openxmlformats.org/markup-compatibility/2006">
              <mc:Choice xmlns:v="urn:schemas-microsoft-com:vml" Requires="v">
                <p:oleObj spid="_x0000_s346154" name="Equation" r:id="rId11" imgW="1231366" imgH="228501" progId="Equation.DSMT4">
                  <p:embed/>
                </p:oleObj>
              </mc:Choice>
              <mc:Fallback>
                <p:oleObj name="Equation" r:id="rId11" imgW="1231366" imgH="228501" progId="Equation.DSMT4">
                  <p:embed/>
                  <p:pic>
                    <p:nvPicPr>
                      <p:cNvPr id="1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43251" y="4595861"/>
                        <a:ext cx="540067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3"/>
          <p:cNvSpPr>
            <a:spLocks noChangeArrowheads="1"/>
          </p:cNvSpPr>
          <p:nvPr/>
        </p:nvSpPr>
        <p:spPr bwMode="auto">
          <a:xfrm>
            <a:off x="5159375" y="5748387"/>
            <a:ext cx="2139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charset="0"/>
                <a:ea typeface="微软简行楷" pitchFamily="2" charset="-122"/>
              </a:defRPr>
            </a:lvl3pPr>
            <a:lvl4pPr marL="1600200" indent="-228600">
              <a:spcBef>
                <a:spcPct val="20000"/>
              </a:spcBef>
              <a:buClr>
                <a:schemeClr val="accent1"/>
              </a:buClr>
              <a:buChar char="•"/>
              <a:defRPr sz="2000" b="1">
                <a:solidFill>
                  <a:schemeClr val="tx1"/>
                </a:solidFill>
                <a:latin typeface="Arial"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charset="0"/>
                <a:ea typeface="微软简行楷" pitchFamily="2" charset="-122"/>
              </a:defRPr>
            </a:lvl9pPr>
          </a:lstStyle>
          <a:p>
            <a:pPr eaLnBrk="1" hangingPunct="1">
              <a:spcBef>
                <a:spcPct val="0"/>
              </a:spcBef>
              <a:buClrTx/>
              <a:buFontTx/>
              <a:buNone/>
            </a:pPr>
            <a:r>
              <a:rPr lang="zh-CN" altLang="en-US" sz="2800">
                <a:latin typeface="+mn-ea"/>
                <a:ea typeface="+mn-ea"/>
              </a:rPr>
              <a:t>的分压系数 </a:t>
            </a:r>
          </a:p>
        </p:txBody>
      </p:sp>
      <p:sp>
        <p:nvSpPr>
          <p:cNvPr id="12" name="Line 16"/>
          <p:cNvSpPr>
            <a:spLocks noChangeShapeType="1"/>
          </p:cNvSpPr>
          <p:nvPr/>
        </p:nvSpPr>
        <p:spPr bwMode="auto">
          <a:xfrm>
            <a:off x="5448300" y="5388024"/>
            <a:ext cx="71438"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graphicFrame>
        <p:nvGraphicFramePr>
          <p:cNvPr id="3" name="对象 2"/>
          <p:cNvGraphicFramePr>
            <a:graphicFrameLocks noChangeAspect="1"/>
          </p:cNvGraphicFramePr>
          <p:nvPr/>
        </p:nvGraphicFramePr>
        <p:xfrm>
          <a:off x="4439816" y="5675238"/>
          <a:ext cx="840502" cy="778099"/>
        </p:xfrm>
        <a:graphic>
          <a:graphicData uri="http://schemas.openxmlformats.org/presentationml/2006/ole">
            <mc:AlternateContent xmlns:mc="http://schemas.openxmlformats.org/markup-compatibility/2006">
              <mc:Choice xmlns:v="urn:schemas-microsoft-com:vml" Requires="v">
                <p:oleObj spid="_x0000_s346155" name="Equation" r:id="rId13" imgW="253890" imgH="241195" progId="Equation.DSMT4">
                  <p:embed/>
                </p:oleObj>
              </mc:Choice>
              <mc:Fallback>
                <p:oleObj name="Equation" r:id="rId13" imgW="253890" imgH="241195" progId="Equation.DSMT4">
                  <p:embed/>
                  <p:pic>
                    <p:nvPicPr>
                      <p:cNvPr id="3" name="对象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39816" y="5675238"/>
                        <a:ext cx="840502" cy="77809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80701547"/>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13"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5" name="Object 2"/>
          <p:cNvGraphicFramePr>
            <a:graphicFrameLocks noChangeAspect="1"/>
          </p:cNvGraphicFramePr>
          <p:nvPr/>
        </p:nvGraphicFramePr>
        <p:xfrm>
          <a:off x="3071813" y="1919084"/>
          <a:ext cx="6769100" cy="808038"/>
        </p:xfrm>
        <a:graphic>
          <a:graphicData uri="http://schemas.openxmlformats.org/presentationml/2006/ole">
            <mc:AlternateContent xmlns:mc="http://schemas.openxmlformats.org/markup-compatibility/2006">
              <mc:Choice xmlns:v="urn:schemas-microsoft-com:vml" Requires="v">
                <p:oleObj spid="_x0000_s314550" name="Equation" r:id="rId3" imgW="1917700" imgH="228600" progId="Equation.DSMT4">
                  <p:embed/>
                </p:oleObj>
              </mc:Choice>
              <mc:Fallback>
                <p:oleObj name="Equation" r:id="rId3" imgW="1917700" imgH="228600"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1919084"/>
                        <a:ext cx="67691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nvGraphicFramePr>
        <p:xfrm>
          <a:off x="3935414" y="3647872"/>
          <a:ext cx="4535487" cy="760412"/>
        </p:xfrm>
        <a:graphic>
          <a:graphicData uri="http://schemas.openxmlformats.org/presentationml/2006/ole">
            <mc:AlternateContent xmlns:mc="http://schemas.openxmlformats.org/markup-compatibility/2006">
              <mc:Choice xmlns:v="urn:schemas-microsoft-com:vml" Requires="v">
                <p:oleObj spid="_x0000_s314551" name="Equation" r:id="rId5" imgW="1358900" imgH="228600" progId="Equation.DSMT4">
                  <p:embed/>
                </p:oleObj>
              </mc:Choice>
              <mc:Fallback>
                <p:oleObj name="Equation" r:id="rId5" imgW="1358900" imgH="228600" progId="Equation.DSMT4">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414" y="3647872"/>
                        <a:ext cx="4535487"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4"/>
          <p:cNvGraphicFramePr>
            <a:graphicFrameLocks noChangeAspect="1"/>
          </p:cNvGraphicFramePr>
          <p:nvPr/>
        </p:nvGraphicFramePr>
        <p:xfrm>
          <a:off x="3792539" y="4511472"/>
          <a:ext cx="5113337" cy="768350"/>
        </p:xfrm>
        <a:graphic>
          <a:graphicData uri="http://schemas.openxmlformats.org/presentationml/2006/ole">
            <mc:AlternateContent xmlns:mc="http://schemas.openxmlformats.org/markup-compatibility/2006">
              <mc:Choice xmlns:v="urn:schemas-microsoft-com:vml" Requires="v">
                <p:oleObj spid="_x0000_s314552" name="Equation" r:id="rId7" imgW="1460500" imgH="228600" progId="Equation.DSMT4">
                  <p:embed/>
                </p:oleObj>
              </mc:Choice>
              <mc:Fallback>
                <p:oleObj name="Equation" r:id="rId7" imgW="1460500" imgH="228600" progId="Equation.DSMT4">
                  <p:embed/>
                  <p:pic>
                    <p:nvPicPr>
                      <p:cNvPr id="7"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9" y="4511472"/>
                        <a:ext cx="51133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8"/>
          <p:cNvGraphicFramePr>
            <a:graphicFrameLocks noChangeAspect="1"/>
          </p:cNvGraphicFramePr>
          <p:nvPr/>
        </p:nvGraphicFramePr>
        <p:xfrm>
          <a:off x="3719513" y="5806873"/>
          <a:ext cx="5327650" cy="669925"/>
        </p:xfrm>
        <a:graphic>
          <a:graphicData uri="http://schemas.openxmlformats.org/presentationml/2006/ole">
            <mc:AlternateContent xmlns:mc="http://schemas.openxmlformats.org/markup-compatibility/2006">
              <mc:Choice xmlns:v="urn:schemas-microsoft-com:vml" Requires="v">
                <p:oleObj spid="_x0000_s314553" name="Equation" r:id="rId9" imgW="1816100" imgH="228600" progId="Equation.DSMT4">
                  <p:embed/>
                </p:oleObj>
              </mc:Choice>
              <mc:Fallback>
                <p:oleObj name="Equation" r:id="rId9" imgW="1816100" imgH="228600" progId="Equation.DSMT4">
                  <p:embed/>
                  <p:pic>
                    <p:nvPicPr>
                      <p:cNvPr id="8"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9513" y="5806873"/>
                        <a:ext cx="53276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10"/>
          <p:cNvSpPr>
            <a:spLocks noChangeArrowheads="1"/>
          </p:cNvSpPr>
          <p:nvPr/>
        </p:nvSpPr>
        <p:spPr bwMode="auto">
          <a:xfrm>
            <a:off x="2279651" y="1340768"/>
            <a:ext cx="31646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离散化状态方程为 </a:t>
            </a:r>
          </a:p>
        </p:txBody>
      </p:sp>
      <p:graphicFrame>
        <p:nvGraphicFramePr>
          <p:cNvPr id="10" name="Object 11"/>
          <p:cNvGraphicFramePr>
            <a:graphicFrameLocks noChangeAspect="1"/>
          </p:cNvGraphicFramePr>
          <p:nvPr>
            <p:extLst>
              <p:ext uri="{D42A27DB-BD31-4B8C-83A1-F6EECF244321}">
                <p14:modId xmlns:p14="http://schemas.microsoft.com/office/powerpoint/2010/main" val="1608660836"/>
              </p:ext>
            </p:extLst>
          </p:nvPr>
        </p:nvGraphicFramePr>
        <p:xfrm>
          <a:off x="2495551" y="2929336"/>
          <a:ext cx="1152525" cy="604837"/>
        </p:xfrm>
        <a:graphic>
          <a:graphicData uri="http://schemas.openxmlformats.org/presentationml/2006/ole">
            <mc:AlternateContent xmlns:mc="http://schemas.openxmlformats.org/markup-compatibility/2006">
              <mc:Choice xmlns:v="urn:schemas-microsoft-com:vml" Requires="v">
                <p:oleObj spid="_x0000_s314554" name="Equation" r:id="rId11" imgW="444307" imgH="228501" progId="Equation.DSMT4">
                  <p:embed/>
                </p:oleObj>
              </mc:Choice>
              <mc:Fallback>
                <p:oleObj name="Equation" r:id="rId11" imgW="444307" imgH="228501" progId="Equation.DSMT4">
                  <p:embed/>
                  <p:pic>
                    <p:nvPicPr>
                      <p:cNvPr id="1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5551" y="2929336"/>
                        <a:ext cx="115252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3"/>
          <p:cNvSpPr>
            <a:spLocks noChangeArrowheads="1"/>
          </p:cNvSpPr>
          <p:nvPr/>
        </p:nvSpPr>
        <p:spPr bwMode="auto">
          <a:xfrm>
            <a:off x="3575051" y="2925093"/>
            <a:ext cx="31646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a:latin typeface="+mn-ea"/>
                <a:ea typeface="+mn-ea"/>
              </a:rPr>
              <a:t>为已知后，可得： </a:t>
            </a:r>
          </a:p>
        </p:txBody>
      </p:sp>
      <p:sp>
        <p:nvSpPr>
          <p:cNvPr id="12" name="Rectangle 14"/>
          <p:cNvSpPr>
            <a:spLocks noChangeArrowheads="1"/>
          </p:cNvSpPr>
          <p:nvPr/>
        </p:nvSpPr>
        <p:spPr bwMode="auto">
          <a:xfrm>
            <a:off x="5668619" y="5157118"/>
            <a:ext cx="5309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algn="ctr" eaLnBrk="1" fontAlgn="b" hangingPunct="1">
              <a:spcBef>
                <a:spcPct val="0"/>
              </a:spcBef>
              <a:buClrTx/>
              <a:buFontTx/>
              <a:buNone/>
            </a:pPr>
            <a:r>
              <a:rPr lang="en-US" altLang="zh-CN" sz="2800">
                <a:latin typeface="+mn-ea"/>
                <a:ea typeface="+mn-ea"/>
              </a:rPr>
              <a:t>…</a:t>
            </a:r>
          </a:p>
        </p:txBody>
      </p:sp>
    </p:spTree>
    <p:extLst>
      <p:ext uri="{BB962C8B-B14F-4D97-AF65-F5344CB8AC3E}">
        <p14:creationId xmlns:p14="http://schemas.microsoft.com/office/powerpoint/2010/main" val="358981417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线性系统小波动状态空间法</a:t>
            </a:r>
          </a:p>
        </p:txBody>
      </p:sp>
      <p:sp>
        <p:nvSpPr>
          <p:cNvPr id="11"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sp>
        <p:nvSpPr>
          <p:cNvPr id="3" name="Rectangle 4"/>
          <p:cNvSpPr>
            <a:spLocks noChangeArrowheads="1"/>
          </p:cNvSpPr>
          <p:nvPr/>
        </p:nvSpPr>
        <p:spPr bwMode="auto">
          <a:xfrm>
            <a:off x="2207568" y="1268760"/>
            <a:ext cx="71144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状态转移矩阵的计算是求解状态方程的关键 </a:t>
            </a:r>
          </a:p>
        </p:txBody>
      </p:sp>
      <p:graphicFrame>
        <p:nvGraphicFramePr>
          <p:cNvPr id="4" name="Object 5"/>
          <p:cNvGraphicFramePr>
            <a:graphicFrameLocks noChangeAspect="1"/>
          </p:cNvGraphicFramePr>
          <p:nvPr/>
        </p:nvGraphicFramePr>
        <p:xfrm>
          <a:off x="4655692" y="2177034"/>
          <a:ext cx="3240509" cy="1035943"/>
        </p:xfrm>
        <a:graphic>
          <a:graphicData uri="http://schemas.openxmlformats.org/presentationml/2006/ole">
            <mc:AlternateContent xmlns:mc="http://schemas.openxmlformats.org/markup-compatibility/2006">
              <mc:Choice xmlns:v="urn:schemas-microsoft-com:vml" Requires="v">
                <p:oleObj spid="_x0000_s315466" name="Equation" r:id="rId3" imgW="1396394" imgH="444307" progId="Equation.DSMT4">
                  <p:embed/>
                </p:oleObj>
              </mc:Choice>
              <mc:Fallback>
                <p:oleObj name="Equation" r:id="rId3" imgW="1396394" imgH="444307" progId="Equation.DSMT4">
                  <p:embed/>
                  <p:pic>
                    <p:nvPicPr>
                      <p:cNvPr id="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5692" y="2177034"/>
                        <a:ext cx="3240509" cy="1035943"/>
                      </a:xfrm>
                      <a:prstGeom prst="rect">
                        <a:avLst/>
                      </a:prstGeom>
                      <a:noFill/>
                      <a:ln>
                        <a:noFill/>
                      </a:ln>
                    </p:spPr>
                  </p:pic>
                </p:oleObj>
              </mc:Fallback>
            </mc:AlternateContent>
          </a:graphicData>
        </a:graphic>
      </p:graphicFrame>
      <p:sp>
        <p:nvSpPr>
          <p:cNvPr id="5" name="Rectangle 7"/>
          <p:cNvSpPr>
            <a:spLocks noChangeArrowheads="1"/>
          </p:cNvSpPr>
          <p:nvPr/>
        </p:nvSpPr>
        <p:spPr bwMode="auto">
          <a:xfrm>
            <a:off x="2208213" y="1914407"/>
            <a:ext cx="2446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状态转移矩阵 </a:t>
            </a:r>
          </a:p>
        </p:txBody>
      </p:sp>
      <p:sp>
        <p:nvSpPr>
          <p:cNvPr id="6" name="Rectangle 8"/>
          <p:cNvSpPr>
            <a:spLocks noChangeArrowheads="1"/>
          </p:cNvSpPr>
          <p:nvPr/>
        </p:nvSpPr>
        <p:spPr bwMode="auto">
          <a:xfrm>
            <a:off x="2208213" y="3497610"/>
            <a:ext cx="8064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上式在一定区间内是</a:t>
            </a:r>
            <a:r>
              <a:rPr lang="zh-CN" altLang="en-US" sz="2800" dirty="0">
                <a:solidFill>
                  <a:srgbClr val="FF0000"/>
                </a:solidFill>
                <a:latin typeface="+mn-ea"/>
                <a:ea typeface="+mn-ea"/>
              </a:rPr>
              <a:t>一致收敛</a:t>
            </a:r>
            <a:r>
              <a:rPr lang="zh-CN" altLang="en-US" sz="2800" dirty="0">
                <a:latin typeface="+mn-ea"/>
                <a:ea typeface="+mn-ea"/>
              </a:rPr>
              <a:t>的，</a:t>
            </a:r>
            <a:r>
              <a:rPr lang="zh-CN" altLang="en-US" sz="2800" dirty="0">
                <a:solidFill>
                  <a:srgbClr val="FF0000"/>
                </a:solidFill>
                <a:latin typeface="+mn-ea"/>
                <a:ea typeface="+mn-ea"/>
              </a:rPr>
              <a:t>给定精度要求之后取有限项即可</a:t>
            </a:r>
            <a:r>
              <a:rPr lang="zh-CN" altLang="en-US" sz="2800" dirty="0">
                <a:latin typeface="+mn-ea"/>
                <a:ea typeface="+mn-ea"/>
              </a:rPr>
              <a:t>，所以有：</a:t>
            </a:r>
          </a:p>
        </p:txBody>
      </p:sp>
      <p:graphicFrame>
        <p:nvGraphicFramePr>
          <p:cNvPr id="8" name="Object 10"/>
          <p:cNvGraphicFramePr>
            <a:graphicFrameLocks noChangeAspect="1"/>
          </p:cNvGraphicFramePr>
          <p:nvPr/>
        </p:nvGraphicFramePr>
        <p:xfrm>
          <a:off x="5016500" y="4595715"/>
          <a:ext cx="2856622" cy="1279505"/>
        </p:xfrm>
        <a:graphic>
          <a:graphicData uri="http://schemas.openxmlformats.org/presentationml/2006/ole">
            <mc:AlternateContent xmlns:mc="http://schemas.openxmlformats.org/markup-compatibility/2006">
              <mc:Choice xmlns:v="urn:schemas-microsoft-com:vml" Requires="v">
                <p:oleObj spid="_x0000_s315467" name="Equation" r:id="rId5" imgW="1002865" imgH="444307" progId="Equation.DSMT4">
                  <p:embed/>
                </p:oleObj>
              </mc:Choice>
              <mc:Fallback>
                <p:oleObj name="Equation" r:id="rId5" imgW="1002865" imgH="444307" progId="Equation.DSMT4">
                  <p:embed/>
                  <p:pic>
                    <p:nvPicPr>
                      <p:cNvPr id="8"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6500" y="4595715"/>
                        <a:ext cx="2856622" cy="1279505"/>
                      </a:xfrm>
                      <a:prstGeom prst="rect">
                        <a:avLst/>
                      </a:prstGeom>
                      <a:noFill/>
                      <a:ln>
                        <a:noFill/>
                      </a:ln>
                    </p:spPr>
                  </p:pic>
                </p:oleObj>
              </mc:Fallback>
            </mc:AlternateContent>
          </a:graphicData>
        </a:graphic>
      </p:graphicFrame>
      <p:sp>
        <p:nvSpPr>
          <p:cNvPr id="9" name="Rectangle 12"/>
          <p:cNvSpPr>
            <a:spLocks noChangeArrowheads="1"/>
          </p:cNvSpPr>
          <p:nvPr/>
        </p:nvSpPr>
        <p:spPr bwMode="auto">
          <a:xfrm>
            <a:off x="4079875" y="5875219"/>
            <a:ext cx="37721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a:latin typeface="+mn-ea"/>
                <a:ea typeface="+mn-ea"/>
              </a:rPr>
              <a:t>项数</a:t>
            </a:r>
            <a:r>
              <a:rPr lang="en-US" altLang="zh-CN" sz="2800">
                <a:latin typeface="+mn-ea"/>
                <a:ea typeface="+mn-ea"/>
              </a:rPr>
              <a:t>K</a:t>
            </a:r>
            <a:r>
              <a:rPr lang="zh-CN" altLang="en-US" sz="2800">
                <a:latin typeface="+mn-ea"/>
                <a:ea typeface="+mn-ea"/>
              </a:rPr>
              <a:t>由精度要求确定 </a:t>
            </a:r>
          </a:p>
        </p:txBody>
      </p:sp>
    </p:spTree>
    <p:extLst>
      <p:ext uri="{BB962C8B-B14F-4D97-AF65-F5344CB8AC3E}">
        <p14:creationId xmlns:p14="http://schemas.microsoft.com/office/powerpoint/2010/main" val="3203370334"/>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线性系统小波动状态空间法</a:t>
            </a:r>
          </a:p>
        </p:txBody>
      </p:sp>
      <p:sp>
        <p:nvSpPr>
          <p:cNvPr id="16"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aphicFrame>
        <p:nvGraphicFramePr>
          <p:cNvPr id="5" name="Object 2"/>
          <p:cNvGraphicFramePr>
            <a:graphicFrameLocks noChangeAspect="1"/>
          </p:cNvGraphicFramePr>
          <p:nvPr/>
        </p:nvGraphicFramePr>
        <p:xfrm>
          <a:off x="5952232" y="978198"/>
          <a:ext cx="1871960" cy="866627"/>
        </p:xfrm>
        <a:graphic>
          <a:graphicData uri="http://schemas.openxmlformats.org/presentationml/2006/ole">
            <mc:AlternateContent xmlns:mc="http://schemas.openxmlformats.org/markup-compatibility/2006">
              <mc:Choice xmlns:v="urn:schemas-microsoft-com:vml" Requires="v">
                <p:oleObj spid="_x0000_s316598" name="Equation" r:id="rId3" imgW="901309" imgH="418918" progId="Equation.DSMT4">
                  <p:embed/>
                </p:oleObj>
              </mc:Choice>
              <mc:Fallback>
                <p:oleObj name="Equation" r:id="rId3" imgW="901309" imgH="418918"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2232" y="978198"/>
                        <a:ext cx="1871960" cy="866627"/>
                      </a:xfrm>
                      <a:prstGeom prst="rect">
                        <a:avLst/>
                      </a:prstGeom>
                      <a:noFill/>
                      <a:ln>
                        <a:noFill/>
                      </a:ln>
                    </p:spPr>
                  </p:pic>
                </p:oleObj>
              </mc:Fallback>
            </mc:AlternateContent>
          </a:graphicData>
        </a:graphic>
      </p:graphicFrame>
      <p:graphicFrame>
        <p:nvGraphicFramePr>
          <p:cNvPr id="6" name="Object 4"/>
          <p:cNvGraphicFramePr>
            <a:graphicFrameLocks noChangeAspect="1"/>
          </p:cNvGraphicFramePr>
          <p:nvPr/>
        </p:nvGraphicFramePr>
        <p:xfrm>
          <a:off x="4799856" y="1718790"/>
          <a:ext cx="2088058" cy="702098"/>
        </p:xfrm>
        <a:graphic>
          <a:graphicData uri="http://schemas.openxmlformats.org/presentationml/2006/ole">
            <mc:AlternateContent xmlns:mc="http://schemas.openxmlformats.org/markup-compatibility/2006">
              <mc:Choice xmlns:v="urn:schemas-microsoft-com:vml" Requires="v">
                <p:oleObj spid="_x0000_s316599" name="Equation" r:id="rId5" imgW="1180588" imgH="393529" progId="Equation.DSMT4">
                  <p:embed/>
                </p:oleObj>
              </mc:Choice>
              <mc:Fallback>
                <p:oleObj name="Equation" r:id="rId5" imgW="1180588" imgH="393529" progId="Equation.DSMT4">
                  <p:embed/>
                  <p:pic>
                    <p:nvPicPr>
                      <p:cNvPr id="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9856" y="1718790"/>
                        <a:ext cx="2088058" cy="702098"/>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nvGraphicFramePr>
        <p:xfrm>
          <a:off x="4729164" y="3575234"/>
          <a:ext cx="3167037" cy="1365935"/>
        </p:xfrm>
        <a:graphic>
          <a:graphicData uri="http://schemas.openxmlformats.org/presentationml/2006/ole">
            <mc:AlternateContent xmlns:mc="http://schemas.openxmlformats.org/markup-compatibility/2006">
              <mc:Choice xmlns:v="urn:schemas-microsoft-com:vml" Requires="v">
                <p:oleObj spid="_x0000_s316600" name="Equation" r:id="rId7" imgW="1879600" imgH="812800" progId="Equation.DSMT4">
                  <p:embed/>
                </p:oleObj>
              </mc:Choice>
              <mc:Fallback>
                <p:oleObj name="Equation" r:id="rId7" imgW="1879600" imgH="812800" progId="Equation.DSMT4">
                  <p:embed/>
                  <p:pic>
                    <p:nvPicPr>
                      <p:cNvPr id="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9164" y="3575234"/>
                        <a:ext cx="3167037" cy="1365935"/>
                      </a:xfrm>
                      <a:prstGeom prst="rect">
                        <a:avLst/>
                      </a:prstGeom>
                      <a:noFill/>
                      <a:ln>
                        <a:noFill/>
                      </a:ln>
                    </p:spPr>
                  </p:pic>
                </p:oleObj>
              </mc:Fallback>
            </mc:AlternateContent>
          </a:graphicData>
        </a:graphic>
      </p:graphicFrame>
      <p:sp>
        <p:nvSpPr>
          <p:cNvPr id="8" name="Rectangle 8"/>
          <p:cNvSpPr>
            <a:spLocks noChangeArrowheads="1"/>
          </p:cNvSpPr>
          <p:nvPr/>
        </p:nvSpPr>
        <p:spPr bwMode="auto">
          <a:xfrm>
            <a:off x="7320136" y="3397068"/>
            <a:ext cx="3288080" cy="523220"/>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i="1">
                <a:solidFill>
                  <a:srgbClr val="FF0000"/>
                </a:solidFill>
                <a:latin typeface="+mn-ea"/>
                <a:ea typeface="+mn-ea"/>
              </a:rPr>
              <a:t>e</a:t>
            </a:r>
            <a:r>
              <a:rPr lang="zh-CN" altLang="en-US" sz="2800">
                <a:solidFill>
                  <a:srgbClr val="FF0000"/>
                </a:solidFill>
                <a:latin typeface="+mn-ea"/>
                <a:ea typeface="+mn-ea"/>
              </a:rPr>
              <a:t>＝</a:t>
            </a:r>
            <a:r>
              <a:rPr lang="en-US" altLang="zh-CN" sz="2800">
                <a:solidFill>
                  <a:srgbClr val="FF0000"/>
                </a:solidFill>
                <a:latin typeface="+mn-ea"/>
                <a:ea typeface="+mn-ea"/>
              </a:rPr>
              <a:t>2.7182818284</a:t>
            </a:r>
          </a:p>
        </p:txBody>
      </p:sp>
      <p:graphicFrame>
        <p:nvGraphicFramePr>
          <p:cNvPr id="9" name="Object 9"/>
          <p:cNvGraphicFramePr>
            <a:graphicFrameLocks noChangeAspect="1"/>
          </p:cNvGraphicFramePr>
          <p:nvPr/>
        </p:nvGraphicFramePr>
        <p:xfrm>
          <a:off x="4800601" y="2450706"/>
          <a:ext cx="2735560" cy="1554359"/>
        </p:xfrm>
        <a:graphic>
          <a:graphicData uri="http://schemas.openxmlformats.org/presentationml/2006/ole">
            <mc:AlternateContent xmlns:mc="http://schemas.openxmlformats.org/markup-compatibility/2006">
              <mc:Choice xmlns:v="urn:schemas-microsoft-com:vml" Requires="v">
                <p:oleObj spid="_x0000_s316601" name="Equation" r:id="rId9" imgW="1828800" imgH="1041400" progId="Equation.DSMT4">
                  <p:embed/>
                </p:oleObj>
              </mc:Choice>
              <mc:Fallback>
                <p:oleObj name="Equation" r:id="rId9" imgW="1828800" imgH="1041400" progId="Equation.DSMT4">
                  <p:embed/>
                  <p:pic>
                    <p:nvPicPr>
                      <p:cNvPr id="9"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1" y="2450706"/>
                        <a:ext cx="2735560" cy="1554359"/>
                      </a:xfrm>
                      <a:prstGeom prst="rect">
                        <a:avLst/>
                      </a:prstGeom>
                      <a:noFill/>
                      <a:ln>
                        <a:noFill/>
                      </a:ln>
                    </p:spPr>
                  </p:pic>
                </p:oleObj>
              </mc:Fallback>
            </mc:AlternateContent>
          </a:graphicData>
        </a:graphic>
      </p:graphicFrame>
      <p:sp>
        <p:nvSpPr>
          <p:cNvPr id="10" name="Rectangle 11"/>
          <p:cNvSpPr>
            <a:spLocks noChangeArrowheads="1"/>
          </p:cNvSpPr>
          <p:nvPr/>
        </p:nvSpPr>
        <p:spPr bwMode="auto">
          <a:xfrm>
            <a:off x="1920876" y="1871826"/>
            <a:ext cx="236955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500" dirty="0">
                <a:latin typeface="+mn-ea"/>
                <a:ea typeface="+mn-ea"/>
              </a:rPr>
              <a:t>计算步长为</a:t>
            </a:r>
            <a:r>
              <a:rPr lang="en-US" altLang="zh-CN" sz="2500" dirty="0">
                <a:latin typeface="+mn-ea"/>
                <a:ea typeface="+mn-ea"/>
              </a:rPr>
              <a:t>1.0 </a:t>
            </a:r>
          </a:p>
        </p:txBody>
      </p:sp>
      <p:sp>
        <p:nvSpPr>
          <p:cNvPr id="11" name="Rectangle 12"/>
          <p:cNvSpPr>
            <a:spLocks noChangeArrowheads="1"/>
          </p:cNvSpPr>
          <p:nvPr/>
        </p:nvSpPr>
        <p:spPr bwMode="auto">
          <a:xfrm>
            <a:off x="1847851" y="2807930"/>
            <a:ext cx="233429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500" dirty="0">
                <a:latin typeface="+mn-ea"/>
                <a:ea typeface="+mn-ea"/>
              </a:rPr>
              <a:t>计算步长为</a:t>
            </a:r>
            <a:r>
              <a:rPr lang="en-US" altLang="zh-CN" sz="2500" dirty="0">
                <a:latin typeface="+mn-ea"/>
                <a:ea typeface="+mn-ea"/>
              </a:rPr>
              <a:t>1/2</a:t>
            </a:r>
          </a:p>
        </p:txBody>
      </p:sp>
      <p:sp>
        <p:nvSpPr>
          <p:cNvPr id="12" name="Rectangle 13"/>
          <p:cNvSpPr>
            <a:spLocks noChangeArrowheads="1"/>
          </p:cNvSpPr>
          <p:nvPr/>
        </p:nvSpPr>
        <p:spPr bwMode="auto">
          <a:xfrm>
            <a:off x="1920875" y="3960058"/>
            <a:ext cx="2430474"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500" dirty="0">
                <a:latin typeface="+mn-ea"/>
                <a:ea typeface="+mn-ea"/>
              </a:rPr>
              <a:t>计算步长为</a:t>
            </a:r>
            <a:r>
              <a:rPr lang="en-US" altLang="zh-CN" sz="2500" dirty="0">
                <a:latin typeface="+mn-ea"/>
                <a:ea typeface="+mn-ea"/>
              </a:rPr>
              <a:t>1/8 </a:t>
            </a:r>
          </a:p>
        </p:txBody>
      </p:sp>
      <p:sp>
        <p:nvSpPr>
          <p:cNvPr id="13" name="Rectangle 14"/>
          <p:cNvSpPr>
            <a:spLocks noChangeArrowheads="1"/>
          </p:cNvSpPr>
          <p:nvPr/>
        </p:nvSpPr>
        <p:spPr bwMode="auto">
          <a:xfrm>
            <a:off x="1789200" y="1234530"/>
            <a:ext cx="316625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500" dirty="0">
                <a:latin typeface="+mn-ea"/>
                <a:ea typeface="+mn-ea"/>
              </a:rPr>
              <a:t>用级数的前三项计算 </a:t>
            </a:r>
          </a:p>
        </p:txBody>
      </p:sp>
      <p:sp>
        <p:nvSpPr>
          <p:cNvPr id="14" name="Rectangle 15"/>
          <p:cNvSpPr>
            <a:spLocks noChangeArrowheads="1"/>
          </p:cNvSpPr>
          <p:nvPr/>
        </p:nvSpPr>
        <p:spPr bwMode="auto">
          <a:xfrm>
            <a:off x="1992314" y="4869160"/>
            <a:ext cx="7775575"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500" dirty="0">
                <a:latin typeface="+mn-ea"/>
                <a:ea typeface="+mn-ea"/>
              </a:rPr>
              <a:t>在给定计算项数下，当计算步长减小时，可明显提高计算精度。矩阵范数和输出步长的大小来确定转移矩阵计算步长。</a:t>
            </a:r>
            <a:r>
              <a:rPr lang="zh-CN" altLang="en-US" sz="2800" dirty="0">
                <a:latin typeface="+mn-ea"/>
                <a:ea typeface="+mn-ea"/>
              </a:rPr>
              <a:t> </a:t>
            </a:r>
          </a:p>
        </p:txBody>
      </p:sp>
      <p:graphicFrame>
        <p:nvGraphicFramePr>
          <p:cNvPr id="15" name="Object 17"/>
          <p:cNvGraphicFramePr>
            <a:graphicFrameLocks noChangeAspect="1"/>
          </p:cNvGraphicFramePr>
          <p:nvPr/>
        </p:nvGraphicFramePr>
        <p:xfrm>
          <a:off x="5419760" y="5869067"/>
          <a:ext cx="2189129" cy="810167"/>
        </p:xfrm>
        <a:graphic>
          <a:graphicData uri="http://schemas.openxmlformats.org/presentationml/2006/ole">
            <mc:AlternateContent xmlns:mc="http://schemas.openxmlformats.org/markup-compatibility/2006">
              <mc:Choice xmlns:v="urn:schemas-microsoft-com:vml" Requires="v">
                <p:oleObj spid="_x0000_s316602" name="Equation" r:id="rId11" imgW="685800" imgH="254000" progId="Equation.DSMT4">
                  <p:embed/>
                </p:oleObj>
              </mc:Choice>
              <mc:Fallback>
                <p:oleObj name="Equation" r:id="rId11" imgW="685800" imgH="254000" progId="Equation.DSMT4">
                  <p:embed/>
                  <p:pic>
                    <p:nvPicPr>
                      <p:cNvPr id="15"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19760" y="5869067"/>
                        <a:ext cx="2189129" cy="81016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54869553"/>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线性系统小波动状态空间法</a:t>
            </a:r>
          </a:p>
        </p:txBody>
      </p:sp>
      <p:sp>
        <p:nvSpPr>
          <p:cNvPr id="11"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7</a:t>
            </a:r>
            <a:endParaRPr lang="zh-CN" altLang="en-US" dirty="0"/>
          </a:p>
        </p:txBody>
      </p:sp>
      <p:grpSp>
        <p:nvGrpSpPr>
          <p:cNvPr id="5" name="Group 10"/>
          <p:cNvGrpSpPr>
            <a:grpSpLocks/>
          </p:cNvGrpSpPr>
          <p:nvPr/>
        </p:nvGrpSpPr>
        <p:grpSpPr bwMode="auto">
          <a:xfrm>
            <a:off x="2928046" y="1052736"/>
            <a:ext cx="6408315" cy="5616624"/>
            <a:chOff x="703" y="3"/>
            <a:chExt cx="4264" cy="4153"/>
          </a:xfrm>
        </p:grpSpPr>
        <p:graphicFrame>
          <p:nvGraphicFramePr>
            <p:cNvPr id="6" name="Object 4"/>
            <p:cNvGraphicFramePr>
              <a:graphicFrameLocks noChangeAspect="1"/>
            </p:cNvGraphicFramePr>
            <p:nvPr>
              <p:extLst>
                <p:ext uri="{D42A27DB-BD31-4B8C-83A1-F6EECF244321}">
                  <p14:modId xmlns:p14="http://schemas.microsoft.com/office/powerpoint/2010/main" val="4020371297"/>
                </p:ext>
              </p:extLst>
            </p:nvPr>
          </p:nvGraphicFramePr>
          <p:xfrm>
            <a:off x="703" y="3"/>
            <a:ext cx="4264" cy="4153"/>
          </p:xfrm>
          <a:graphic>
            <a:graphicData uri="http://schemas.openxmlformats.org/presentationml/2006/ole">
              <mc:AlternateContent xmlns:mc="http://schemas.openxmlformats.org/markup-compatibility/2006">
                <mc:Choice xmlns:v="urn:schemas-microsoft-com:vml" Requires="v">
                  <p:oleObj spid="_x0000_s317478" name="Visio" r:id="rId3" imgW="6797182" imgH="6621630" progId="Visio.Drawing.11">
                    <p:embed/>
                  </p:oleObj>
                </mc:Choice>
                <mc:Fallback>
                  <p:oleObj name="Visio" r:id="rId3" imgW="6797182" imgH="6621630" progId="Visio.Drawing.11">
                    <p:embed/>
                    <p:pic>
                      <p:nvPicPr>
                        <p:cNvPr id="6" name="Object 4"/>
                        <p:cNvPicPr>
                          <a:picLocks noChangeAspect="1" noChangeArrowheads="1"/>
                        </p:cNvPicPr>
                        <p:nvPr/>
                      </p:nvPicPr>
                      <p:blipFill>
                        <a:blip r:embed="rId4"/>
                        <a:srcRect/>
                        <a:stretch>
                          <a:fillRect/>
                        </a:stretch>
                      </p:blipFill>
                      <p:spPr bwMode="auto">
                        <a:xfrm>
                          <a:off x="703" y="3"/>
                          <a:ext cx="4264" cy="4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6"/>
            <p:cNvSpPr txBox="1">
              <a:spLocks noChangeArrowheads="1"/>
            </p:cNvSpPr>
            <p:nvPr/>
          </p:nvSpPr>
          <p:spPr bwMode="auto">
            <a:xfrm>
              <a:off x="4377" y="981"/>
              <a:ext cx="22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50000"/>
                </a:spcBef>
                <a:buClrTx/>
                <a:buFontTx/>
                <a:buNone/>
              </a:pPr>
              <a:r>
                <a:rPr lang="en-US" altLang="zh-CN" sz="2800" dirty="0">
                  <a:latin typeface="微软简行楷" pitchFamily="2" charset="-122"/>
                </a:rPr>
                <a:t>Y</a:t>
              </a:r>
            </a:p>
          </p:txBody>
        </p:sp>
        <p:sp>
          <p:nvSpPr>
            <p:cNvPr id="8" name="Line 7"/>
            <p:cNvSpPr>
              <a:spLocks noChangeShapeType="1"/>
            </p:cNvSpPr>
            <p:nvPr/>
          </p:nvSpPr>
          <p:spPr bwMode="auto">
            <a:xfrm flipH="1">
              <a:off x="3152" y="836"/>
              <a:ext cx="4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8"/>
            <p:cNvSpPr>
              <a:spLocks noChangeShapeType="1"/>
            </p:cNvSpPr>
            <p:nvPr/>
          </p:nvSpPr>
          <p:spPr bwMode="auto">
            <a:xfrm>
              <a:off x="3152" y="845"/>
              <a:ext cx="0" cy="9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Text Box 9"/>
            <p:cNvSpPr txBox="1">
              <a:spLocks noChangeArrowheads="1"/>
            </p:cNvSpPr>
            <p:nvPr/>
          </p:nvSpPr>
          <p:spPr bwMode="auto">
            <a:xfrm>
              <a:off x="2880" y="663"/>
              <a:ext cx="22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50000"/>
                </a:spcBef>
                <a:buClrTx/>
                <a:buFontTx/>
                <a:buNone/>
              </a:pPr>
              <a:r>
                <a:rPr lang="en-US" altLang="zh-CN" sz="2800">
                  <a:latin typeface="微软简行楷" pitchFamily="2" charset="-122"/>
                </a:rPr>
                <a:t>N</a:t>
              </a:r>
            </a:p>
          </p:txBody>
        </p:sp>
      </p:grpSp>
    </p:spTree>
    <p:extLst>
      <p:ext uri="{BB962C8B-B14F-4D97-AF65-F5344CB8AC3E}">
        <p14:creationId xmlns:p14="http://schemas.microsoft.com/office/powerpoint/2010/main" val="712858686"/>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水轮机调节系统 </a:t>
            </a:r>
          </a:p>
        </p:txBody>
      </p:sp>
      <p:sp>
        <p:nvSpPr>
          <p:cNvPr id="6"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8</a:t>
            </a:r>
            <a:endParaRPr lang="zh-CN" altLang="en-US" dirty="0"/>
          </a:p>
        </p:txBody>
      </p:sp>
      <p:sp>
        <p:nvSpPr>
          <p:cNvPr id="5" name="流程图: 可选过程 30">
            <a:extLst>
              <a:ext uri="{FF2B5EF4-FFF2-40B4-BE49-F238E27FC236}">
                <a16:creationId xmlns:a16="http://schemas.microsoft.com/office/drawing/2014/main" id="{29216FA2-BB70-4906-90BC-6686DF203FB3}"/>
              </a:ext>
            </a:extLst>
          </p:cNvPr>
          <p:cNvSpPr>
            <a:spLocks noChangeArrowheads="1"/>
          </p:cNvSpPr>
          <p:nvPr/>
        </p:nvSpPr>
        <p:spPr bwMode="auto">
          <a:xfrm>
            <a:off x="1343472" y="2060848"/>
            <a:ext cx="9505055" cy="3384376"/>
          </a:xfrm>
          <a:prstGeom prst="flowChartAlternateProcess">
            <a:avLst/>
          </a:prstGeom>
          <a:noFill/>
          <a:ln w="19050">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188" indent="-357188">
              <a:defRPr>
                <a:solidFill>
                  <a:srgbClr val="800000"/>
                </a:solidFill>
                <a:latin typeface="华文中宋" charset="0"/>
                <a:ea typeface="宋体" charset="0"/>
              </a:defRPr>
            </a:lvl1pPr>
            <a:lvl2pPr marL="742950" indent="-285750">
              <a:defRPr>
                <a:solidFill>
                  <a:srgbClr val="800000"/>
                </a:solidFill>
                <a:latin typeface="华文中宋" charset="0"/>
                <a:ea typeface="宋体" charset="0"/>
              </a:defRPr>
            </a:lvl2pPr>
            <a:lvl3pPr marL="1143000" indent="-228600">
              <a:defRPr>
                <a:solidFill>
                  <a:srgbClr val="800000"/>
                </a:solidFill>
                <a:latin typeface="华文中宋" charset="0"/>
                <a:ea typeface="宋体" charset="0"/>
              </a:defRPr>
            </a:lvl3pPr>
            <a:lvl4pPr marL="1600200" indent="-228600">
              <a:defRPr>
                <a:solidFill>
                  <a:srgbClr val="800000"/>
                </a:solidFill>
                <a:latin typeface="华文中宋" charset="0"/>
                <a:ea typeface="宋体" charset="0"/>
              </a:defRPr>
            </a:lvl4pPr>
            <a:lvl5pPr marL="2057400" indent="-228600">
              <a:defRPr>
                <a:solidFill>
                  <a:srgbClr val="800000"/>
                </a:solidFill>
                <a:latin typeface="华文中宋" charset="0"/>
                <a:ea typeface="宋体" charset="0"/>
              </a:defRPr>
            </a:lvl5pPr>
            <a:lvl6pPr marL="2514600" indent="-228600" eaLnBrk="0" fontAlgn="base" hangingPunct="0">
              <a:spcBef>
                <a:spcPct val="0"/>
              </a:spcBef>
              <a:spcAft>
                <a:spcPct val="0"/>
              </a:spcAft>
              <a:defRPr>
                <a:solidFill>
                  <a:srgbClr val="800000"/>
                </a:solidFill>
                <a:latin typeface="华文中宋" charset="0"/>
                <a:ea typeface="宋体" charset="0"/>
              </a:defRPr>
            </a:lvl6pPr>
            <a:lvl7pPr marL="2971800" indent="-228600" eaLnBrk="0" fontAlgn="base" hangingPunct="0">
              <a:spcBef>
                <a:spcPct val="0"/>
              </a:spcBef>
              <a:spcAft>
                <a:spcPct val="0"/>
              </a:spcAft>
              <a:defRPr>
                <a:solidFill>
                  <a:srgbClr val="800000"/>
                </a:solidFill>
                <a:latin typeface="华文中宋" charset="0"/>
                <a:ea typeface="宋体" charset="0"/>
              </a:defRPr>
            </a:lvl7pPr>
            <a:lvl8pPr marL="3429000" indent="-228600" eaLnBrk="0" fontAlgn="base" hangingPunct="0">
              <a:spcBef>
                <a:spcPct val="0"/>
              </a:spcBef>
              <a:spcAft>
                <a:spcPct val="0"/>
              </a:spcAft>
              <a:defRPr>
                <a:solidFill>
                  <a:srgbClr val="800000"/>
                </a:solidFill>
                <a:latin typeface="华文中宋" charset="0"/>
                <a:ea typeface="宋体" charset="0"/>
              </a:defRPr>
            </a:lvl8pPr>
            <a:lvl9pPr marL="3886200" indent="-228600" eaLnBrk="0" fontAlgn="base" hangingPunct="0">
              <a:spcBef>
                <a:spcPct val="0"/>
              </a:spcBef>
              <a:spcAft>
                <a:spcPct val="0"/>
              </a:spcAft>
              <a:defRPr>
                <a:solidFill>
                  <a:srgbClr val="800000"/>
                </a:solidFill>
                <a:latin typeface="华文中宋" charset="0"/>
                <a:ea typeface="宋体" charset="0"/>
              </a:defRPr>
            </a:lvl9pPr>
          </a:lstStyle>
          <a:p>
            <a:pPr algn="just">
              <a:lnSpc>
                <a:spcPct val="150000"/>
              </a:lnSpc>
              <a:buSzPct val="120000"/>
              <a:buBlip>
                <a:blip r:embed="rId2"/>
              </a:buBlip>
            </a:pPr>
            <a:r>
              <a:rPr lang="zh-CN" altLang="en-US" sz="2800" b="1" dirty="0">
                <a:solidFill>
                  <a:schemeClr val="tx1"/>
                </a:solidFill>
                <a:latin typeface="微软雅黑" charset="0"/>
                <a:ea typeface="微软雅黑" charset="0"/>
                <a:sym typeface="微软雅黑" charset="0"/>
              </a:rPr>
              <a:t>水轮机调节系统状态方程的建立 </a:t>
            </a:r>
          </a:p>
          <a:p>
            <a:pPr algn="just">
              <a:lnSpc>
                <a:spcPct val="150000"/>
              </a:lnSpc>
              <a:buSzPct val="120000"/>
              <a:buBlip>
                <a:blip r:embed="rId2"/>
              </a:buBlip>
            </a:pPr>
            <a:endParaRPr lang="zh-CN" altLang="en-US" sz="2800" b="1" dirty="0">
              <a:solidFill>
                <a:schemeClr val="tx1"/>
              </a:solidFill>
              <a:latin typeface="微软雅黑" charset="0"/>
              <a:ea typeface="微软雅黑" charset="0"/>
              <a:sym typeface="微软雅黑" charset="0"/>
            </a:endParaRPr>
          </a:p>
          <a:p>
            <a:pPr algn="just">
              <a:lnSpc>
                <a:spcPct val="150000"/>
              </a:lnSpc>
              <a:buSzPct val="120000"/>
              <a:buBlip>
                <a:blip r:embed="rId2"/>
              </a:buBlip>
            </a:pPr>
            <a:r>
              <a:rPr lang="zh-CN" altLang="en-US" sz="2800" b="1" dirty="0">
                <a:solidFill>
                  <a:schemeClr val="tx1"/>
                </a:solidFill>
                <a:latin typeface="微软雅黑" charset="0"/>
                <a:ea typeface="微软雅黑" charset="0"/>
                <a:sym typeface="微软雅黑" charset="0"/>
              </a:rPr>
              <a:t>水轮机调节系统的状态空间解法 </a:t>
            </a:r>
          </a:p>
        </p:txBody>
      </p:sp>
    </p:spTree>
    <p:extLst>
      <p:ext uri="{BB962C8B-B14F-4D97-AF65-F5344CB8AC3E}">
        <p14:creationId xmlns:p14="http://schemas.microsoft.com/office/powerpoint/2010/main" val="2531097301"/>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水轮机调节系统</a:t>
            </a:r>
          </a:p>
        </p:txBody>
      </p:sp>
      <p:sp>
        <p:nvSpPr>
          <p:cNvPr id="5"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8</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690749576"/>
              </p:ext>
            </p:extLst>
          </p:nvPr>
        </p:nvGraphicFramePr>
        <p:xfrm>
          <a:off x="2135560" y="1127990"/>
          <a:ext cx="7530169" cy="5400599"/>
        </p:xfrm>
        <a:graphic>
          <a:graphicData uri="http://schemas.openxmlformats.org/presentationml/2006/ole">
            <mc:AlternateContent xmlns:mc="http://schemas.openxmlformats.org/markup-compatibility/2006">
              <mc:Choice xmlns:v="urn:schemas-microsoft-com:vml" Requires="v">
                <p:oleObj spid="_x0000_s318502" name="Visio" r:id="rId3" imgW="6988382" imgH="4936846" progId="Visio.Drawing.11">
                  <p:embed/>
                </p:oleObj>
              </mc:Choice>
              <mc:Fallback>
                <p:oleObj name="Visio" r:id="rId3" imgW="6988382" imgH="4936846" progId="Visio.Drawing.11">
                  <p:embed/>
                  <p:pic>
                    <p:nvPicPr>
                      <p:cNvPr id="3"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560" y="1127990"/>
                        <a:ext cx="7530169" cy="540059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49174474"/>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水轮机调节系统</a:t>
            </a:r>
          </a:p>
        </p:txBody>
      </p:sp>
      <p:sp>
        <p:nvSpPr>
          <p:cNvPr id="15"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8</a:t>
            </a:r>
            <a:endParaRPr lang="zh-CN" altLang="en-US" dirty="0"/>
          </a:p>
        </p:txBody>
      </p:sp>
      <p:sp>
        <p:nvSpPr>
          <p:cNvPr id="5" name="Rectangle 4"/>
          <p:cNvSpPr>
            <a:spLocks noChangeArrowheads="1"/>
          </p:cNvSpPr>
          <p:nvPr/>
        </p:nvSpPr>
        <p:spPr bwMode="auto">
          <a:xfrm>
            <a:off x="1127448" y="1054329"/>
            <a:ext cx="3562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dirty="0">
                <a:latin typeface="+mn-ea"/>
                <a:ea typeface="+mn-ea"/>
              </a:rPr>
              <a:t>系统的传递函数为： </a:t>
            </a:r>
          </a:p>
        </p:txBody>
      </p:sp>
      <p:graphicFrame>
        <p:nvGraphicFramePr>
          <p:cNvPr id="6" name="Object 5"/>
          <p:cNvGraphicFramePr>
            <a:graphicFrameLocks noChangeAspect="1"/>
          </p:cNvGraphicFramePr>
          <p:nvPr/>
        </p:nvGraphicFramePr>
        <p:xfrm>
          <a:off x="2135189" y="1412875"/>
          <a:ext cx="7481887" cy="1181100"/>
        </p:xfrm>
        <a:graphic>
          <a:graphicData uri="http://schemas.openxmlformats.org/presentationml/2006/ole">
            <mc:AlternateContent xmlns:mc="http://schemas.openxmlformats.org/markup-compatibility/2006">
              <mc:Choice xmlns:v="urn:schemas-microsoft-com:vml" Requires="v">
                <p:oleObj spid="_x0000_s319742" name="Equation" r:id="rId3" imgW="2895600" imgH="457200" progId="Equation.DSMT4">
                  <p:embed/>
                </p:oleObj>
              </mc:Choice>
              <mc:Fallback>
                <p:oleObj name="Equation" r:id="rId3" imgW="2895600" imgH="457200" progId="Equation.DSMT4">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9" y="1412875"/>
                        <a:ext cx="7481887"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5"/>
          <p:cNvGraphicFramePr>
            <a:graphicFrameLocks noChangeAspect="1"/>
          </p:cNvGraphicFramePr>
          <p:nvPr/>
        </p:nvGraphicFramePr>
        <p:xfrm>
          <a:off x="2135189" y="2852738"/>
          <a:ext cx="3455987" cy="635000"/>
        </p:xfrm>
        <a:graphic>
          <a:graphicData uri="http://schemas.openxmlformats.org/presentationml/2006/ole">
            <mc:AlternateContent xmlns:mc="http://schemas.openxmlformats.org/markup-compatibility/2006">
              <mc:Choice xmlns:v="urn:schemas-microsoft-com:vml" Requires="v">
                <p:oleObj spid="_x0000_s319743" name="Equation" r:id="rId5" imgW="1396394" imgH="253890" progId="Equation.DSMT4">
                  <p:embed/>
                </p:oleObj>
              </mc:Choice>
              <mc:Fallback>
                <p:oleObj name="Equation" r:id="rId5" imgW="1396394" imgH="253890" progId="Equation.DSMT4">
                  <p:embed/>
                  <p:pic>
                    <p:nvPicPr>
                      <p:cNvPr id="7"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189" y="2852738"/>
                        <a:ext cx="3455987"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4"/>
          <p:cNvGraphicFramePr>
            <a:graphicFrameLocks noChangeAspect="1"/>
          </p:cNvGraphicFramePr>
          <p:nvPr/>
        </p:nvGraphicFramePr>
        <p:xfrm>
          <a:off x="1992314" y="3500438"/>
          <a:ext cx="6186487" cy="1123950"/>
        </p:xfrm>
        <a:graphic>
          <a:graphicData uri="http://schemas.openxmlformats.org/presentationml/2006/ole">
            <mc:AlternateContent xmlns:mc="http://schemas.openxmlformats.org/markup-compatibility/2006">
              <mc:Choice xmlns:v="urn:schemas-microsoft-com:vml" Requires="v">
                <p:oleObj spid="_x0000_s319744" name="Equation" r:id="rId7" imgW="2984500" imgH="533400" progId="Equation.DSMT4">
                  <p:embed/>
                </p:oleObj>
              </mc:Choice>
              <mc:Fallback>
                <p:oleObj name="Equation" r:id="rId7" imgW="2984500" imgH="533400" progId="Equation.DSMT4">
                  <p:embed/>
                  <p:pic>
                    <p:nvPicPr>
                      <p:cNvPr id="8"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2314" y="3500438"/>
                        <a:ext cx="6186487"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3"/>
          <p:cNvGraphicFramePr>
            <a:graphicFrameLocks noChangeAspect="1"/>
          </p:cNvGraphicFramePr>
          <p:nvPr/>
        </p:nvGraphicFramePr>
        <p:xfrm>
          <a:off x="1774825" y="4581526"/>
          <a:ext cx="8432800" cy="1063625"/>
        </p:xfrm>
        <a:graphic>
          <a:graphicData uri="http://schemas.openxmlformats.org/presentationml/2006/ole">
            <mc:AlternateContent xmlns:mc="http://schemas.openxmlformats.org/markup-compatibility/2006">
              <mc:Choice xmlns:v="urn:schemas-microsoft-com:vml" Requires="v">
                <p:oleObj spid="_x0000_s319745" name="Equation" r:id="rId9" imgW="4191000" imgH="533400" progId="Equation.DSMT4">
                  <p:embed/>
                </p:oleObj>
              </mc:Choice>
              <mc:Fallback>
                <p:oleObj name="Equation" r:id="rId9" imgW="4191000" imgH="533400" progId="Equation.DSMT4">
                  <p:embed/>
                  <p:pic>
                    <p:nvPicPr>
                      <p:cNvPr id="9"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4825" y="4581526"/>
                        <a:ext cx="8432800"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27"/>
          <p:cNvGraphicFramePr>
            <a:graphicFrameLocks noChangeAspect="1"/>
          </p:cNvGraphicFramePr>
          <p:nvPr/>
        </p:nvGraphicFramePr>
        <p:xfrm>
          <a:off x="1758950" y="5661025"/>
          <a:ext cx="8909050" cy="484188"/>
        </p:xfrm>
        <a:graphic>
          <a:graphicData uri="http://schemas.openxmlformats.org/presentationml/2006/ole">
            <mc:AlternateContent xmlns:mc="http://schemas.openxmlformats.org/markup-compatibility/2006">
              <mc:Choice xmlns:v="urn:schemas-microsoft-com:vml" Requires="v">
                <p:oleObj spid="_x0000_s319746" name="Equation" r:id="rId11" imgW="4635500" imgH="254000" progId="Equation.DSMT4">
                  <p:embed/>
                </p:oleObj>
              </mc:Choice>
              <mc:Fallback>
                <p:oleObj name="Equation" r:id="rId11" imgW="4635500" imgH="254000" progId="Equation.DSMT4">
                  <p:embed/>
                  <p:pic>
                    <p:nvPicPr>
                      <p:cNvPr id="11"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8950" y="5661025"/>
                        <a:ext cx="89090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28"/>
          <p:cNvGraphicFramePr>
            <a:graphicFrameLocks noChangeAspect="1"/>
          </p:cNvGraphicFramePr>
          <p:nvPr/>
        </p:nvGraphicFramePr>
        <p:xfrm>
          <a:off x="2208214" y="2420938"/>
          <a:ext cx="1633537" cy="557212"/>
        </p:xfrm>
        <a:graphic>
          <a:graphicData uri="http://schemas.openxmlformats.org/presentationml/2006/ole">
            <mc:AlternateContent xmlns:mc="http://schemas.openxmlformats.org/markup-compatibility/2006">
              <mc:Choice xmlns:v="urn:schemas-microsoft-com:vml" Requires="v">
                <p:oleObj spid="_x0000_s319747" name="Equation" r:id="rId13" imgW="698500" imgH="241300" progId="Equation.DSMT4">
                  <p:embed/>
                </p:oleObj>
              </mc:Choice>
              <mc:Fallback>
                <p:oleObj name="Equation" r:id="rId13" imgW="698500" imgH="241300" progId="Equation.DSMT4">
                  <p:embed/>
                  <p:pic>
                    <p:nvPicPr>
                      <p:cNvPr id="12"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8214" y="2420938"/>
                        <a:ext cx="1633537"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29"/>
          <p:cNvGraphicFramePr>
            <a:graphicFrameLocks noChangeAspect="1"/>
          </p:cNvGraphicFramePr>
          <p:nvPr/>
        </p:nvGraphicFramePr>
        <p:xfrm>
          <a:off x="2566989" y="6165850"/>
          <a:ext cx="1944687" cy="528638"/>
        </p:xfrm>
        <a:graphic>
          <a:graphicData uri="http://schemas.openxmlformats.org/presentationml/2006/ole">
            <mc:AlternateContent xmlns:mc="http://schemas.openxmlformats.org/markup-compatibility/2006">
              <mc:Choice xmlns:v="urn:schemas-microsoft-com:vml" Requires="v">
                <p:oleObj spid="_x0000_s319748" name="Equation" r:id="rId15" imgW="876300" imgH="241300" progId="Equation.DSMT4">
                  <p:embed/>
                </p:oleObj>
              </mc:Choice>
              <mc:Fallback>
                <p:oleObj name="Equation" r:id="rId15" imgW="876300" imgH="241300" progId="Equation.DSMT4">
                  <p:embed/>
                  <p:pic>
                    <p:nvPicPr>
                      <p:cNvPr id="13"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66989" y="6165850"/>
                        <a:ext cx="1944687"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3218136"/>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dirty="0"/>
              <a:t>水轮机调节系统</a:t>
            </a:r>
          </a:p>
        </p:txBody>
      </p:sp>
      <p:sp>
        <p:nvSpPr>
          <p:cNvPr id="15"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8</a:t>
            </a:r>
            <a:endParaRPr lang="zh-CN" altLang="en-US" dirty="0"/>
          </a:p>
        </p:txBody>
      </p:sp>
      <p:graphicFrame>
        <p:nvGraphicFramePr>
          <p:cNvPr id="5" name="Object 13"/>
          <p:cNvGraphicFramePr>
            <a:graphicFrameLocks noChangeAspect="1"/>
          </p:cNvGraphicFramePr>
          <p:nvPr/>
        </p:nvGraphicFramePr>
        <p:xfrm>
          <a:off x="2278955" y="1170508"/>
          <a:ext cx="2374900" cy="674688"/>
        </p:xfrm>
        <a:graphic>
          <a:graphicData uri="http://schemas.openxmlformats.org/presentationml/2006/ole">
            <mc:AlternateContent xmlns:mc="http://schemas.openxmlformats.org/markup-compatibility/2006">
              <mc:Choice xmlns:v="urn:schemas-microsoft-com:vml" Requires="v">
                <p:oleObj spid="_x0000_s320838" name="Equation" r:id="rId3" imgW="901309" imgH="253890" progId="Equation.DSMT4">
                  <p:embed/>
                </p:oleObj>
              </mc:Choice>
              <mc:Fallback>
                <p:oleObj name="Equation" r:id="rId3" imgW="901309" imgH="253890" progId="Equation.DSMT4">
                  <p:embed/>
                  <p:pic>
                    <p:nvPicPr>
                      <p:cNvPr id="5"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955" y="1170508"/>
                        <a:ext cx="23749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4"/>
          <p:cNvGraphicFramePr>
            <a:graphicFrameLocks noChangeAspect="1"/>
          </p:cNvGraphicFramePr>
          <p:nvPr/>
        </p:nvGraphicFramePr>
        <p:xfrm>
          <a:off x="5879406" y="1196752"/>
          <a:ext cx="4537075" cy="512762"/>
        </p:xfrm>
        <a:graphic>
          <a:graphicData uri="http://schemas.openxmlformats.org/presentationml/2006/ole">
            <mc:AlternateContent xmlns:mc="http://schemas.openxmlformats.org/markup-compatibility/2006">
              <mc:Choice xmlns:v="urn:schemas-microsoft-com:vml" Requires="v">
                <p:oleObj spid="_x0000_s320839" name="Equation" r:id="rId5" imgW="2273300" imgH="254000" progId="Equation.DSMT4">
                  <p:embed/>
                </p:oleObj>
              </mc:Choice>
              <mc:Fallback>
                <p:oleObj name="Equation" r:id="rId5" imgW="2273300" imgH="254000" progId="Equation.DSMT4">
                  <p:embed/>
                  <p:pic>
                    <p:nvPicPr>
                      <p:cNvPr id="6"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9406" y="1196752"/>
                        <a:ext cx="45370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5"/>
          <p:cNvGraphicFramePr>
            <a:graphicFrameLocks noChangeAspect="1"/>
          </p:cNvGraphicFramePr>
          <p:nvPr/>
        </p:nvGraphicFramePr>
        <p:xfrm>
          <a:off x="2205930" y="1891233"/>
          <a:ext cx="3903662" cy="552450"/>
        </p:xfrm>
        <a:graphic>
          <a:graphicData uri="http://schemas.openxmlformats.org/presentationml/2006/ole">
            <mc:AlternateContent xmlns:mc="http://schemas.openxmlformats.org/markup-compatibility/2006">
              <mc:Choice xmlns:v="urn:schemas-microsoft-com:vml" Requires="v">
                <p:oleObj spid="_x0000_s320840" name="Equation" r:id="rId7" imgW="1815312" imgH="253890" progId="Equation.DSMT4">
                  <p:embed/>
                </p:oleObj>
              </mc:Choice>
              <mc:Fallback>
                <p:oleObj name="Equation" r:id="rId7" imgW="1815312" imgH="253890" progId="Equation.DSMT4">
                  <p:embed/>
                  <p:pic>
                    <p:nvPicPr>
                      <p:cNvPr id="7"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5930" y="1891233"/>
                        <a:ext cx="3903662"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6"/>
          <p:cNvGraphicFramePr>
            <a:graphicFrameLocks noChangeAspect="1"/>
          </p:cNvGraphicFramePr>
          <p:nvPr/>
        </p:nvGraphicFramePr>
        <p:xfrm>
          <a:off x="7319267" y="1866678"/>
          <a:ext cx="1079500" cy="561975"/>
        </p:xfrm>
        <a:graphic>
          <a:graphicData uri="http://schemas.openxmlformats.org/presentationml/2006/ole">
            <mc:AlternateContent xmlns:mc="http://schemas.openxmlformats.org/markup-compatibility/2006">
              <mc:Choice xmlns:v="urn:schemas-microsoft-com:vml" Requires="v">
                <p:oleObj spid="_x0000_s320841" name="Equation" r:id="rId9" imgW="457200" imgH="241300" progId="Equation.DSMT4">
                  <p:embed/>
                </p:oleObj>
              </mc:Choice>
              <mc:Fallback>
                <p:oleObj name="Equation" r:id="rId9" imgW="457200" imgH="241300" progId="Equation.DSMT4">
                  <p:embed/>
                  <p:pic>
                    <p:nvPicPr>
                      <p:cNvPr id="8"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9267" y="1866678"/>
                        <a:ext cx="10795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9"/>
          <p:cNvGraphicFramePr>
            <a:graphicFrameLocks noChangeAspect="1"/>
          </p:cNvGraphicFramePr>
          <p:nvPr/>
        </p:nvGraphicFramePr>
        <p:xfrm>
          <a:off x="3071738" y="3610414"/>
          <a:ext cx="5472534" cy="1834811"/>
        </p:xfrm>
        <a:graphic>
          <a:graphicData uri="http://schemas.openxmlformats.org/presentationml/2006/ole">
            <mc:AlternateContent xmlns:mc="http://schemas.openxmlformats.org/markup-compatibility/2006">
              <mc:Choice xmlns:v="urn:schemas-microsoft-com:vml" Requires="v">
                <p:oleObj spid="_x0000_s320842" name="Equation" r:id="rId11" imgW="3492500" imgH="1168400" progId="Equation.DSMT4">
                  <p:embed/>
                </p:oleObj>
              </mc:Choice>
              <mc:Fallback>
                <p:oleObj name="Equation" r:id="rId11" imgW="3492500" imgH="1168400" progId="Equation.DSMT4">
                  <p:embed/>
                  <p:pic>
                    <p:nvPicPr>
                      <p:cNvPr id="9"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71738" y="3610414"/>
                        <a:ext cx="5472534" cy="1834811"/>
                      </a:xfrm>
                      <a:prstGeom prst="rect">
                        <a:avLst/>
                      </a:prstGeom>
                      <a:noFill/>
                      <a:ln>
                        <a:noFill/>
                      </a:ln>
                    </p:spPr>
                  </p:pic>
                </p:oleObj>
              </mc:Fallback>
            </mc:AlternateContent>
          </a:graphicData>
        </a:graphic>
      </p:graphicFrame>
      <p:graphicFrame>
        <p:nvGraphicFramePr>
          <p:cNvPr id="10" name="Object 20"/>
          <p:cNvGraphicFramePr>
            <a:graphicFrameLocks noChangeAspect="1"/>
          </p:cNvGraphicFramePr>
          <p:nvPr/>
        </p:nvGraphicFramePr>
        <p:xfrm>
          <a:off x="3863976" y="5550511"/>
          <a:ext cx="1655961" cy="419960"/>
        </p:xfrm>
        <a:graphic>
          <a:graphicData uri="http://schemas.openxmlformats.org/presentationml/2006/ole">
            <mc:AlternateContent xmlns:mc="http://schemas.openxmlformats.org/markup-compatibility/2006">
              <mc:Choice xmlns:v="urn:schemas-microsoft-com:vml" Requires="v">
                <p:oleObj spid="_x0000_s320843" name="Equation" r:id="rId13" imgW="787058" imgH="203112" progId="Equation.DSMT4">
                  <p:embed/>
                </p:oleObj>
              </mc:Choice>
              <mc:Fallback>
                <p:oleObj name="Equation" r:id="rId13" imgW="787058" imgH="203112" progId="Equation.DSMT4">
                  <p:embed/>
                  <p:pic>
                    <p:nvPicPr>
                      <p:cNvPr id="1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63976" y="5550511"/>
                        <a:ext cx="1655961" cy="419960"/>
                      </a:xfrm>
                      <a:prstGeom prst="rect">
                        <a:avLst/>
                      </a:prstGeom>
                      <a:noFill/>
                      <a:ln>
                        <a:noFill/>
                      </a:ln>
                    </p:spPr>
                  </p:pic>
                </p:oleObj>
              </mc:Fallback>
            </mc:AlternateContent>
          </a:graphicData>
        </a:graphic>
      </p:graphicFrame>
      <p:graphicFrame>
        <p:nvGraphicFramePr>
          <p:cNvPr id="11" name="Object 21"/>
          <p:cNvGraphicFramePr>
            <a:graphicFrameLocks noChangeAspect="1"/>
          </p:cNvGraphicFramePr>
          <p:nvPr/>
        </p:nvGraphicFramePr>
        <p:xfrm>
          <a:off x="2784476" y="5892801"/>
          <a:ext cx="5832475" cy="633413"/>
        </p:xfrm>
        <a:graphic>
          <a:graphicData uri="http://schemas.openxmlformats.org/presentationml/2006/ole">
            <mc:AlternateContent xmlns:mc="http://schemas.openxmlformats.org/markup-compatibility/2006">
              <mc:Choice xmlns:v="urn:schemas-microsoft-com:vml" Requires="v">
                <p:oleObj spid="_x0000_s320844" name="Equation" r:id="rId15" imgW="2540000" imgH="279400" progId="Equation.DSMT4">
                  <p:embed/>
                </p:oleObj>
              </mc:Choice>
              <mc:Fallback>
                <p:oleObj name="Equation" r:id="rId15" imgW="2540000" imgH="279400" progId="Equation.DSMT4">
                  <p:embed/>
                  <p:pic>
                    <p:nvPicPr>
                      <p:cNvPr id="11"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84476" y="5892801"/>
                        <a:ext cx="583247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22"/>
          <p:cNvGraphicFramePr>
            <a:graphicFrameLocks noChangeAspect="1"/>
          </p:cNvGraphicFramePr>
          <p:nvPr/>
        </p:nvGraphicFramePr>
        <p:xfrm>
          <a:off x="2279651" y="5526150"/>
          <a:ext cx="891888" cy="415746"/>
        </p:xfrm>
        <a:graphic>
          <a:graphicData uri="http://schemas.openxmlformats.org/presentationml/2006/ole">
            <mc:AlternateContent xmlns:mc="http://schemas.openxmlformats.org/markup-compatibility/2006">
              <mc:Choice xmlns:v="urn:schemas-microsoft-com:vml" Requires="v">
                <p:oleObj spid="_x0000_s320845" name="Equation" r:id="rId17" imgW="431613" imgH="203112" progId="Equation.DSMT4">
                  <p:embed/>
                </p:oleObj>
              </mc:Choice>
              <mc:Fallback>
                <p:oleObj name="Equation" r:id="rId17" imgW="431613" imgH="203112" progId="Equation.DSMT4">
                  <p:embed/>
                  <p:pic>
                    <p:nvPicPr>
                      <p:cNvPr id="12"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79651" y="5526150"/>
                        <a:ext cx="891888" cy="415746"/>
                      </a:xfrm>
                      <a:prstGeom prst="rect">
                        <a:avLst/>
                      </a:prstGeom>
                      <a:noFill/>
                      <a:ln>
                        <a:noFill/>
                      </a:ln>
                    </p:spPr>
                  </p:pic>
                </p:oleObj>
              </mc:Fallback>
            </mc:AlternateContent>
          </a:graphicData>
        </a:graphic>
      </p:graphicFrame>
      <p:sp>
        <p:nvSpPr>
          <p:cNvPr id="13" name="Rectangle 23"/>
          <p:cNvSpPr>
            <a:spLocks noChangeArrowheads="1"/>
          </p:cNvSpPr>
          <p:nvPr/>
        </p:nvSpPr>
        <p:spPr bwMode="auto">
          <a:xfrm>
            <a:off x="3216276" y="5498068"/>
            <a:ext cx="7930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zh-CN" altLang="en-US" sz="2800" b="0">
                <a:latin typeface="+mn-ea"/>
                <a:ea typeface="+mn-ea"/>
              </a:rPr>
              <a:t>￡</a:t>
            </a:r>
            <a:r>
              <a:rPr lang="en-US" altLang="zh-CN" sz="2800" b="0" baseline="30000">
                <a:latin typeface="+mn-ea"/>
                <a:ea typeface="+mn-ea"/>
              </a:rPr>
              <a:t>-1</a:t>
            </a:r>
            <a:r>
              <a:rPr lang="en-US" altLang="zh-CN" sz="2800">
                <a:latin typeface="+mn-ea"/>
                <a:ea typeface="+mn-ea"/>
              </a:rPr>
              <a:t> </a:t>
            </a:r>
          </a:p>
        </p:txBody>
      </p:sp>
      <p:graphicFrame>
        <p:nvGraphicFramePr>
          <p:cNvPr id="14" name="Object 24"/>
          <p:cNvGraphicFramePr>
            <a:graphicFrameLocks noChangeAspect="1"/>
          </p:cNvGraphicFramePr>
          <p:nvPr/>
        </p:nvGraphicFramePr>
        <p:xfrm>
          <a:off x="3144194" y="2552022"/>
          <a:ext cx="4824015" cy="948987"/>
        </p:xfrm>
        <a:graphic>
          <a:graphicData uri="http://schemas.openxmlformats.org/presentationml/2006/ole">
            <mc:AlternateContent xmlns:mc="http://schemas.openxmlformats.org/markup-compatibility/2006">
              <mc:Choice xmlns:v="urn:schemas-microsoft-com:vml" Requires="v">
                <p:oleObj spid="_x0000_s320846" name="Equation" r:id="rId19" imgW="2324100" imgH="457200" progId="Equation.DSMT4">
                  <p:embed/>
                </p:oleObj>
              </mc:Choice>
              <mc:Fallback>
                <p:oleObj name="Equation" r:id="rId19" imgW="2324100" imgH="457200" progId="Equation.DSMT4">
                  <p:embed/>
                  <p:pic>
                    <p:nvPicPr>
                      <p:cNvPr id="14"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44194" y="2552022"/>
                        <a:ext cx="4824015" cy="9489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06391477"/>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dirty="0"/>
              <a:t>水轮机调节系统</a:t>
            </a:r>
          </a:p>
        </p:txBody>
      </p:sp>
      <p:sp>
        <p:nvSpPr>
          <p:cNvPr id="20"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8</a:t>
            </a:r>
            <a:endParaRPr lang="zh-CN" altLang="en-US" dirty="0"/>
          </a:p>
        </p:txBody>
      </p:sp>
      <p:sp>
        <p:nvSpPr>
          <p:cNvPr id="5" name="Rectangle 2"/>
          <p:cNvSpPr>
            <a:spLocks noChangeArrowheads="1"/>
          </p:cNvSpPr>
          <p:nvPr/>
        </p:nvSpPr>
        <p:spPr bwMode="auto">
          <a:xfrm>
            <a:off x="3719710" y="1412776"/>
            <a:ext cx="64087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水轮机力矩</a:t>
            </a:r>
          </a:p>
          <a:p>
            <a:pPr eaLnBrk="1" hangingPunct="1">
              <a:spcBef>
                <a:spcPct val="0"/>
              </a:spcBef>
              <a:buClrTx/>
              <a:buFontTx/>
              <a:buNone/>
            </a:pPr>
            <a:r>
              <a:rPr lang="zh-CN" altLang="en-US" sz="2800">
                <a:latin typeface="+mn-ea"/>
                <a:ea typeface="+mn-ea"/>
              </a:rPr>
              <a:t>  对转速、导叶开度、水头的传递系数 </a:t>
            </a:r>
          </a:p>
        </p:txBody>
      </p:sp>
      <p:graphicFrame>
        <p:nvGraphicFramePr>
          <p:cNvPr id="6" name="Object 3"/>
          <p:cNvGraphicFramePr>
            <a:graphicFrameLocks noChangeAspect="1"/>
          </p:cNvGraphicFramePr>
          <p:nvPr/>
        </p:nvGraphicFramePr>
        <p:xfrm>
          <a:off x="2063949" y="1412776"/>
          <a:ext cx="1692275" cy="595312"/>
        </p:xfrm>
        <a:graphic>
          <a:graphicData uri="http://schemas.openxmlformats.org/presentationml/2006/ole">
            <mc:AlternateContent xmlns:mc="http://schemas.openxmlformats.org/markup-compatibility/2006">
              <mc:Choice xmlns:v="urn:schemas-microsoft-com:vml" Requires="v">
                <p:oleObj spid="_x0000_s321826" name="Equation" r:id="rId3" imgW="672808" imgH="241195" progId="Equation.DSMT4">
                  <p:embed/>
                </p:oleObj>
              </mc:Choice>
              <mc:Fallback>
                <p:oleObj name="Equation" r:id="rId3" imgW="672808" imgH="241195" progId="Equation.DSMT4">
                  <p:embed/>
                  <p:pic>
                    <p:nvPicPr>
                      <p:cNvPr id="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949" y="1412776"/>
                        <a:ext cx="169227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5"/>
          <p:cNvSpPr>
            <a:spLocks noChangeArrowheads="1"/>
          </p:cNvSpPr>
          <p:nvPr/>
        </p:nvSpPr>
        <p:spPr bwMode="auto">
          <a:xfrm>
            <a:off x="3719710" y="2495575"/>
            <a:ext cx="6407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水轮机流量</a:t>
            </a:r>
          </a:p>
          <a:p>
            <a:pPr eaLnBrk="1" hangingPunct="1">
              <a:spcBef>
                <a:spcPct val="0"/>
              </a:spcBef>
              <a:buClrTx/>
              <a:buFontTx/>
              <a:buNone/>
            </a:pPr>
            <a:r>
              <a:rPr lang="zh-CN" altLang="en-US" sz="2800">
                <a:latin typeface="+mn-ea"/>
                <a:ea typeface="+mn-ea"/>
              </a:rPr>
              <a:t>  对转速、导叶开度、水头的传递系数 </a:t>
            </a:r>
          </a:p>
        </p:txBody>
      </p:sp>
      <p:graphicFrame>
        <p:nvGraphicFramePr>
          <p:cNvPr id="8" name="Object 6"/>
          <p:cNvGraphicFramePr>
            <a:graphicFrameLocks noChangeAspect="1"/>
          </p:cNvGraphicFramePr>
          <p:nvPr/>
        </p:nvGraphicFramePr>
        <p:xfrm>
          <a:off x="2063948" y="2492401"/>
          <a:ext cx="1655762" cy="498475"/>
        </p:xfrm>
        <a:graphic>
          <a:graphicData uri="http://schemas.openxmlformats.org/presentationml/2006/ole">
            <mc:AlternateContent xmlns:mc="http://schemas.openxmlformats.org/markup-compatibility/2006">
              <mc:Choice xmlns:v="urn:schemas-microsoft-com:vml" Requires="v">
                <p:oleObj spid="_x0000_s321827" name="Equation" r:id="rId5" imgW="787400" imgH="241300" progId="Equation.DSMT4">
                  <p:embed/>
                </p:oleObj>
              </mc:Choice>
              <mc:Fallback>
                <p:oleObj name="Equation" r:id="rId5" imgW="787400" imgH="241300" progId="Equation.DSMT4">
                  <p:embed/>
                  <p:pic>
                    <p:nvPicPr>
                      <p:cNvPr id="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948" y="2492401"/>
                        <a:ext cx="16557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2213173" y="3647033"/>
          <a:ext cx="347662" cy="476250"/>
        </p:xfrm>
        <a:graphic>
          <a:graphicData uri="http://schemas.openxmlformats.org/presentationml/2006/ole">
            <mc:AlternateContent xmlns:mc="http://schemas.openxmlformats.org/markup-compatibility/2006">
              <mc:Choice xmlns:v="urn:schemas-microsoft-com:vml" Requires="v">
                <p:oleObj spid="_x0000_s321828" name="Equation" r:id="rId7" imgW="165028" imgH="228501" progId="Equation.DSMT4">
                  <p:embed/>
                </p:oleObj>
              </mc:Choice>
              <mc:Fallback>
                <p:oleObj name="Equation" r:id="rId7" imgW="165028" imgH="228501" progId="Equation.DSMT4">
                  <p:embed/>
                  <p:pic>
                    <p:nvPicPr>
                      <p:cNvPr id="9"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3173" y="3647033"/>
                        <a:ext cx="3476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10"/>
          <p:cNvSpPr>
            <a:spLocks noChangeArrowheads="1"/>
          </p:cNvSpPr>
          <p:nvPr/>
        </p:nvSpPr>
        <p:spPr bwMode="auto">
          <a:xfrm>
            <a:off x="2644974" y="3571955"/>
            <a:ext cx="2727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惯性时间常数</a:t>
            </a:r>
          </a:p>
        </p:txBody>
      </p:sp>
      <p:sp>
        <p:nvSpPr>
          <p:cNvPr id="11" name="Rectangle 11"/>
          <p:cNvSpPr>
            <a:spLocks noChangeArrowheads="1"/>
          </p:cNvSpPr>
          <p:nvPr/>
        </p:nvSpPr>
        <p:spPr bwMode="auto">
          <a:xfrm>
            <a:off x="6855023" y="4149825"/>
            <a:ext cx="3206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接力器时间常数 </a:t>
            </a:r>
          </a:p>
        </p:txBody>
      </p:sp>
      <p:graphicFrame>
        <p:nvGraphicFramePr>
          <p:cNvPr id="12" name="Object 12"/>
          <p:cNvGraphicFramePr>
            <a:graphicFrameLocks noChangeAspect="1"/>
          </p:cNvGraphicFramePr>
          <p:nvPr/>
        </p:nvGraphicFramePr>
        <p:xfrm>
          <a:off x="2213174" y="4365725"/>
          <a:ext cx="365125" cy="468313"/>
        </p:xfrm>
        <a:graphic>
          <a:graphicData uri="http://schemas.openxmlformats.org/presentationml/2006/ole">
            <mc:AlternateContent xmlns:mc="http://schemas.openxmlformats.org/markup-compatibility/2006">
              <mc:Choice xmlns:v="urn:schemas-microsoft-com:vml" Requires="v">
                <p:oleObj spid="_x0000_s321829" name="Equation" r:id="rId9" imgW="177646" imgH="228402" progId="Equation.DSMT4">
                  <p:embed/>
                </p:oleObj>
              </mc:Choice>
              <mc:Fallback>
                <p:oleObj name="Equation" r:id="rId9" imgW="177646" imgH="228402" progId="Equation.DSMT4">
                  <p:embed/>
                  <p:pic>
                    <p:nvPicPr>
                      <p:cNvPr id="12"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3174" y="4365725"/>
                        <a:ext cx="36512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7"/>
          <p:cNvGraphicFramePr>
            <a:graphicFrameLocks noChangeAspect="1"/>
          </p:cNvGraphicFramePr>
          <p:nvPr/>
        </p:nvGraphicFramePr>
        <p:xfrm>
          <a:off x="6423223" y="3574008"/>
          <a:ext cx="393700" cy="546100"/>
        </p:xfrm>
        <a:graphic>
          <a:graphicData uri="http://schemas.openxmlformats.org/presentationml/2006/ole">
            <mc:AlternateContent xmlns:mc="http://schemas.openxmlformats.org/markup-compatibility/2006">
              <mc:Choice xmlns:v="urn:schemas-microsoft-com:vml" Requires="v">
                <p:oleObj spid="_x0000_s321830" name="Equation" r:id="rId11" imgW="165028" imgH="228501" progId="Equation.DSMT4">
                  <p:embed/>
                </p:oleObj>
              </mc:Choice>
              <mc:Fallback>
                <p:oleObj name="Equation" r:id="rId11" imgW="165028" imgH="228501" progId="Equation.DSMT4">
                  <p:embed/>
                  <p:pic>
                    <p:nvPicPr>
                      <p:cNvPr id="14"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23223" y="3574008"/>
                        <a:ext cx="3937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8"/>
          <p:cNvSpPr>
            <a:spLocks noChangeArrowheads="1"/>
          </p:cNvSpPr>
          <p:nvPr/>
        </p:nvSpPr>
        <p:spPr bwMode="auto">
          <a:xfrm>
            <a:off x="6821686" y="3574008"/>
            <a:ext cx="2727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缓冲时间常数</a:t>
            </a:r>
          </a:p>
        </p:txBody>
      </p:sp>
      <p:sp>
        <p:nvSpPr>
          <p:cNvPr id="16" name="Rectangle 19"/>
          <p:cNvSpPr>
            <a:spLocks noChangeArrowheads="1"/>
          </p:cNvSpPr>
          <p:nvPr/>
        </p:nvSpPr>
        <p:spPr bwMode="auto">
          <a:xfrm>
            <a:off x="2644973" y="4221262"/>
            <a:ext cx="34451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水流惯性时间常数</a:t>
            </a:r>
          </a:p>
        </p:txBody>
      </p:sp>
      <p:sp>
        <p:nvSpPr>
          <p:cNvPr id="17" name="Rectangle 20"/>
          <p:cNvSpPr>
            <a:spLocks noChangeArrowheads="1"/>
          </p:cNvSpPr>
          <p:nvPr/>
        </p:nvSpPr>
        <p:spPr bwMode="auto">
          <a:xfrm>
            <a:off x="2502098" y="5013548"/>
            <a:ext cx="23679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永态转差率</a:t>
            </a:r>
          </a:p>
        </p:txBody>
      </p:sp>
      <p:sp>
        <p:nvSpPr>
          <p:cNvPr id="18" name="Rectangle 21"/>
          <p:cNvSpPr>
            <a:spLocks noChangeArrowheads="1"/>
          </p:cNvSpPr>
          <p:nvPr/>
        </p:nvSpPr>
        <p:spPr bwMode="auto">
          <a:xfrm>
            <a:off x="5669160" y="5013548"/>
            <a:ext cx="23679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暂态转差率</a:t>
            </a:r>
          </a:p>
        </p:txBody>
      </p:sp>
      <p:graphicFrame>
        <p:nvGraphicFramePr>
          <p:cNvPr id="19" name="Object 22"/>
          <p:cNvGraphicFramePr>
            <a:graphicFrameLocks noChangeAspect="1"/>
          </p:cNvGraphicFramePr>
          <p:nvPr/>
        </p:nvGraphicFramePr>
        <p:xfrm>
          <a:off x="6385123" y="4221262"/>
          <a:ext cx="354012" cy="506412"/>
        </p:xfrm>
        <a:graphic>
          <a:graphicData uri="http://schemas.openxmlformats.org/presentationml/2006/ole">
            <mc:AlternateContent xmlns:mc="http://schemas.openxmlformats.org/markup-compatibility/2006">
              <mc:Choice xmlns:v="urn:schemas-microsoft-com:vml" Requires="v">
                <p:oleObj spid="_x0000_s321831" name="Equation" r:id="rId13" imgW="177569" imgH="253670" progId="Equation.DSMT4">
                  <p:embed/>
                </p:oleObj>
              </mc:Choice>
              <mc:Fallback>
                <p:oleObj name="Equation" r:id="rId13" imgW="177569" imgH="253670" progId="Equation.DSMT4">
                  <p:embed/>
                  <p:pic>
                    <p:nvPicPr>
                      <p:cNvPr id="19"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85123" y="4221262"/>
                        <a:ext cx="354012"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23"/>
          <p:cNvGraphicFramePr>
            <a:graphicFrameLocks noChangeAspect="1"/>
          </p:cNvGraphicFramePr>
          <p:nvPr/>
        </p:nvGraphicFramePr>
        <p:xfrm>
          <a:off x="2070298" y="5013549"/>
          <a:ext cx="354012" cy="481013"/>
        </p:xfrm>
        <a:graphic>
          <a:graphicData uri="http://schemas.openxmlformats.org/presentationml/2006/ole">
            <mc:AlternateContent xmlns:mc="http://schemas.openxmlformats.org/markup-compatibility/2006">
              <mc:Choice xmlns:v="urn:schemas-microsoft-com:vml" Requires="v">
                <p:oleObj spid="_x0000_s321832" name="Equation" r:id="rId15" imgW="177646" imgH="241091" progId="Equation.DSMT4">
                  <p:embed/>
                </p:oleObj>
              </mc:Choice>
              <mc:Fallback>
                <p:oleObj name="Equation" r:id="rId15" imgW="177646" imgH="241091" progId="Equation.DSMT4">
                  <p:embed/>
                  <p:pic>
                    <p:nvPicPr>
                      <p:cNvPr id="21"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70298" y="5013549"/>
                        <a:ext cx="354012"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24"/>
          <p:cNvGraphicFramePr>
            <a:graphicFrameLocks noChangeAspect="1"/>
          </p:cNvGraphicFramePr>
          <p:nvPr/>
        </p:nvGraphicFramePr>
        <p:xfrm>
          <a:off x="5237361" y="5013548"/>
          <a:ext cx="396875" cy="647700"/>
        </p:xfrm>
        <a:graphic>
          <a:graphicData uri="http://schemas.openxmlformats.org/presentationml/2006/ole">
            <mc:AlternateContent xmlns:mc="http://schemas.openxmlformats.org/markup-compatibility/2006">
              <mc:Choice xmlns:v="urn:schemas-microsoft-com:vml" Requires="v">
                <p:oleObj spid="_x0000_s321833" name="Equation" r:id="rId17" imgW="139700" imgH="228600" progId="Equation.DSMT4">
                  <p:embed/>
                </p:oleObj>
              </mc:Choice>
              <mc:Fallback>
                <p:oleObj name="Equation" r:id="rId17" imgW="139700" imgH="228600" progId="Equation.DSMT4">
                  <p:embed/>
                  <p:pic>
                    <p:nvPicPr>
                      <p:cNvPr id="22"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37361" y="5013548"/>
                        <a:ext cx="3968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73400472"/>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dirty="0"/>
              <a:t>水轮机调节系统</a:t>
            </a:r>
          </a:p>
        </p:txBody>
      </p:sp>
      <p:sp>
        <p:nvSpPr>
          <p:cNvPr id="22" name="文本占位符 11">
            <a:extLst>
              <a:ext uri="{FF2B5EF4-FFF2-40B4-BE49-F238E27FC236}">
                <a16:creationId xmlns:a16="http://schemas.microsoft.com/office/drawing/2014/main" id="{329A2B56-54A3-413B-A5F5-2F406294E91E}"/>
              </a:ext>
            </a:extLst>
          </p:cNvPr>
          <p:cNvSpPr>
            <a:spLocks noGrp="1"/>
          </p:cNvSpPr>
          <p:nvPr>
            <p:ph type="body" sz="quarter" idx="12" hasCustomPrompt="1"/>
          </p:nvPr>
        </p:nvSpPr>
        <p:spPr>
          <a:prstGeom prst="rect">
            <a:avLst/>
          </a:prstGeom>
        </p:spPr>
        <p:txBody>
          <a:bodyPr>
            <a:normAutofit fontScale="92500" lnSpcReduction="10000"/>
          </a:bodyPr>
          <a:lstStyle>
            <a:lvl1pPr marL="0" indent="0">
              <a:lnSpc>
                <a:spcPct val="100000"/>
              </a:lnSpc>
              <a:spcBef>
                <a:spcPts val="0"/>
              </a:spcBef>
              <a:buFontTx/>
              <a:buNone/>
              <a:defRPr lang="zh-CN" altLang="en-US" sz="4000" b="1" kern="1200" dirty="0">
                <a:solidFill>
                  <a:schemeClr val="bg1"/>
                </a:solidFill>
                <a:latin typeface="+mn-ea"/>
                <a:ea typeface="+mn-ea"/>
                <a:cs typeface="微软雅黑" charset="0"/>
              </a:defRPr>
            </a:lvl1pPr>
          </a:lstStyle>
          <a:p>
            <a:pPr lvl="0"/>
            <a:r>
              <a:rPr lang="en-US" altLang="zh-CN" dirty="0"/>
              <a:t>8</a:t>
            </a:r>
            <a:endParaRPr lang="zh-CN" altLang="en-US" dirty="0"/>
          </a:p>
        </p:txBody>
      </p:sp>
      <p:sp>
        <p:nvSpPr>
          <p:cNvPr id="13" name="Rectangle 13"/>
          <p:cNvSpPr>
            <a:spLocks noChangeArrowheads="1"/>
          </p:cNvSpPr>
          <p:nvPr/>
        </p:nvSpPr>
        <p:spPr bwMode="auto">
          <a:xfrm>
            <a:off x="2357438" y="1772816"/>
            <a:ext cx="3917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机组综合自调节系数 </a:t>
            </a:r>
          </a:p>
        </p:txBody>
      </p:sp>
      <p:graphicFrame>
        <p:nvGraphicFramePr>
          <p:cNvPr id="23" name="Object 25"/>
          <p:cNvGraphicFramePr>
            <a:graphicFrameLocks noChangeAspect="1"/>
          </p:cNvGraphicFramePr>
          <p:nvPr/>
        </p:nvGraphicFramePr>
        <p:xfrm>
          <a:off x="1925639" y="1772816"/>
          <a:ext cx="363537" cy="546100"/>
        </p:xfrm>
        <a:graphic>
          <a:graphicData uri="http://schemas.openxmlformats.org/presentationml/2006/ole">
            <mc:AlternateContent xmlns:mc="http://schemas.openxmlformats.org/markup-compatibility/2006">
              <mc:Choice xmlns:v="urn:schemas-microsoft-com:vml" Requires="v">
                <p:oleObj spid="_x0000_s322886" name="Equation" r:id="rId3" imgW="152334" imgH="228501" progId="Equation.DSMT4">
                  <p:embed/>
                </p:oleObj>
              </mc:Choice>
              <mc:Fallback>
                <p:oleObj name="Equation" r:id="rId3" imgW="152334" imgH="228501" progId="Equation.DSMT4">
                  <p:embed/>
                  <p:pic>
                    <p:nvPicPr>
                      <p:cNvPr id="23"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639" y="1772816"/>
                        <a:ext cx="363537"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26"/>
          <p:cNvSpPr>
            <a:spLocks noChangeArrowheads="1"/>
          </p:cNvSpPr>
          <p:nvPr/>
        </p:nvSpPr>
        <p:spPr bwMode="auto">
          <a:xfrm>
            <a:off x="6965951" y="1793453"/>
            <a:ext cx="30861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负荷自调节系数</a:t>
            </a:r>
          </a:p>
        </p:txBody>
      </p:sp>
      <p:sp>
        <p:nvSpPr>
          <p:cNvPr id="25" name="Rectangle 27"/>
          <p:cNvSpPr>
            <a:spLocks noChangeArrowheads="1"/>
          </p:cNvSpPr>
          <p:nvPr/>
        </p:nvSpPr>
        <p:spPr bwMode="auto">
          <a:xfrm>
            <a:off x="2184401" y="2565102"/>
            <a:ext cx="73949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负荷增量相对值（不随系统频率变化部分）</a:t>
            </a:r>
          </a:p>
        </p:txBody>
      </p:sp>
      <p:sp>
        <p:nvSpPr>
          <p:cNvPr id="26" name="Rectangle 28"/>
          <p:cNvSpPr>
            <a:spLocks noChangeArrowheads="1"/>
          </p:cNvSpPr>
          <p:nvPr/>
        </p:nvSpPr>
        <p:spPr bwMode="auto">
          <a:xfrm>
            <a:off x="2063751" y="3428826"/>
            <a:ext cx="30861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负荷增量相对值</a:t>
            </a:r>
          </a:p>
        </p:txBody>
      </p:sp>
      <p:graphicFrame>
        <p:nvGraphicFramePr>
          <p:cNvPr id="27" name="Object 31"/>
          <p:cNvGraphicFramePr>
            <a:graphicFrameLocks noChangeAspect="1"/>
          </p:cNvGraphicFramePr>
          <p:nvPr/>
        </p:nvGraphicFramePr>
        <p:xfrm>
          <a:off x="6534151" y="1772816"/>
          <a:ext cx="377825" cy="552450"/>
        </p:xfrm>
        <a:graphic>
          <a:graphicData uri="http://schemas.openxmlformats.org/presentationml/2006/ole">
            <mc:AlternateContent xmlns:mc="http://schemas.openxmlformats.org/markup-compatibility/2006">
              <mc:Choice xmlns:v="urn:schemas-microsoft-com:vml" Requires="v">
                <p:oleObj spid="_x0000_s322887" name="Equation" r:id="rId5" imgW="164957" imgH="241091" progId="Equation.DSMT4">
                  <p:embed/>
                </p:oleObj>
              </mc:Choice>
              <mc:Fallback>
                <p:oleObj name="Equation" r:id="rId5" imgW="164957" imgH="241091" progId="Equation.DSMT4">
                  <p:embed/>
                  <p:pic>
                    <p:nvPicPr>
                      <p:cNvPr id="27"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4151" y="1772816"/>
                        <a:ext cx="3778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32"/>
          <p:cNvGraphicFramePr>
            <a:graphicFrameLocks noChangeAspect="1"/>
          </p:cNvGraphicFramePr>
          <p:nvPr/>
        </p:nvGraphicFramePr>
        <p:xfrm>
          <a:off x="1824038" y="2687341"/>
          <a:ext cx="431800" cy="390525"/>
        </p:xfrm>
        <a:graphic>
          <a:graphicData uri="http://schemas.openxmlformats.org/presentationml/2006/ole">
            <mc:AlternateContent xmlns:mc="http://schemas.openxmlformats.org/markup-compatibility/2006">
              <mc:Choice xmlns:v="urn:schemas-microsoft-com:vml" Requires="v">
                <p:oleObj spid="_x0000_s322888" name="Equation" r:id="rId7" imgW="266469" imgH="241091" progId="Equation.DSMT4">
                  <p:embed/>
                </p:oleObj>
              </mc:Choice>
              <mc:Fallback>
                <p:oleObj name="Equation" r:id="rId7" imgW="266469" imgH="241091" progId="Equation.DSMT4">
                  <p:embed/>
                  <p:pic>
                    <p:nvPicPr>
                      <p:cNvPr id="28"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4038" y="2687341"/>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33"/>
          <p:cNvGraphicFramePr>
            <a:graphicFrameLocks noChangeAspect="1"/>
          </p:cNvGraphicFramePr>
          <p:nvPr/>
        </p:nvGraphicFramePr>
        <p:xfrm>
          <a:off x="1703388" y="3428827"/>
          <a:ext cx="430212" cy="481013"/>
        </p:xfrm>
        <a:graphic>
          <a:graphicData uri="http://schemas.openxmlformats.org/presentationml/2006/ole">
            <mc:AlternateContent xmlns:mc="http://schemas.openxmlformats.org/markup-compatibility/2006">
              <mc:Choice xmlns:v="urn:schemas-microsoft-com:vml" Requires="v">
                <p:oleObj spid="_x0000_s322889" name="Equation" r:id="rId9" imgW="215713" imgH="241091" progId="Equation.DSMT4">
                  <p:embed/>
                </p:oleObj>
              </mc:Choice>
              <mc:Fallback>
                <p:oleObj name="Equation" r:id="rId9" imgW="215713" imgH="241091" progId="Equation.DSMT4">
                  <p:embed/>
                  <p:pic>
                    <p:nvPicPr>
                      <p:cNvPr id="29"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03388" y="3428827"/>
                        <a:ext cx="430212"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Rectangle 34"/>
          <p:cNvSpPr>
            <a:spLocks noChangeArrowheads="1"/>
          </p:cNvSpPr>
          <p:nvPr/>
        </p:nvSpPr>
        <p:spPr bwMode="auto">
          <a:xfrm>
            <a:off x="5665788" y="3383910"/>
            <a:ext cx="50022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dirty="0">
                <a:latin typeface="+mn-ea"/>
                <a:ea typeface="+mn-ea"/>
              </a:rPr>
              <a:t>—</a:t>
            </a:r>
            <a:r>
              <a:rPr lang="zh-CN" altLang="en-US" sz="2800" dirty="0">
                <a:latin typeface="+mn-ea"/>
                <a:ea typeface="+mn-ea"/>
              </a:rPr>
              <a:t>水轮机主动力矩增量相对值 </a:t>
            </a:r>
          </a:p>
        </p:txBody>
      </p:sp>
      <p:graphicFrame>
        <p:nvGraphicFramePr>
          <p:cNvPr id="31" name="Object 35"/>
          <p:cNvGraphicFramePr>
            <a:graphicFrameLocks noChangeAspect="1"/>
          </p:cNvGraphicFramePr>
          <p:nvPr/>
        </p:nvGraphicFramePr>
        <p:xfrm>
          <a:off x="5226051" y="3385964"/>
          <a:ext cx="455613" cy="546100"/>
        </p:xfrm>
        <a:graphic>
          <a:graphicData uri="http://schemas.openxmlformats.org/presentationml/2006/ole">
            <mc:AlternateContent xmlns:mc="http://schemas.openxmlformats.org/markup-compatibility/2006">
              <mc:Choice xmlns:v="urn:schemas-microsoft-com:vml" Requires="v">
                <p:oleObj spid="_x0000_s322890" name="Equation" r:id="rId11" imgW="190500" imgH="228600" progId="Equation.DSMT4">
                  <p:embed/>
                </p:oleObj>
              </mc:Choice>
              <mc:Fallback>
                <p:oleObj name="Equation" r:id="rId11" imgW="190500" imgH="228600" progId="Equation.DSMT4">
                  <p:embed/>
                  <p:pic>
                    <p:nvPicPr>
                      <p:cNvPr id="31"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26051" y="3385964"/>
                        <a:ext cx="45561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Rectangle 38"/>
          <p:cNvSpPr>
            <a:spLocks noChangeArrowheads="1"/>
          </p:cNvSpPr>
          <p:nvPr/>
        </p:nvSpPr>
        <p:spPr bwMode="auto">
          <a:xfrm>
            <a:off x="2351088" y="4221113"/>
            <a:ext cx="3059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转速偏差相对值</a:t>
            </a:r>
          </a:p>
        </p:txBody>
      </p:sp>
      <p:sp>
        <p:nvSpPr>
          <p:cNvPr id="33" name="Rectangle 39"/>
          <p:cNvSpPr>
            <a:spLocks noChangeArrowheads="1"/>
          </p:cNvSpPr>
          <p:nvPr/>
        </p:nvSpPr>
        <p:spPr bwMode="auto">
          <a:xfrm>
            <a:off x="6456364" y="4221113"/>
            <a:ext cx="3804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导叶开度偏差相对值</a:t>
            </a:r>
          </a:p>
        </p:txBody>
      </p:sp>
      <p:sp>
        <p:nvSpPr>
          <p:cNvPr id="34" name="Rectangle 40"/>
          <p:cNvSpPr>
            <a:spLocks noChangeArrowheads="1"/>
          </p:cNvSpPr>
          <p:nvPr/>
        </p:nvSpPr>
        <p:spPr bwMode="auto">
          <a:xfrm>
            <a:off x="2346326" y="4932438"/>
            <a:ext cx="3086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缓冲器从动活塞</a:t>
            </a:r>
          </a:p>
          <a:p>
            <a:pPr eaLnBrk="1" hangingPunct="1">
              <a:spcBef>
                <a:spcPct val="0"/>
              </a:spcBef>
              <a:buClrTx/>
              <a:buFontTx/>
              <a:buNone/>
            </a:pPr>
            <a:r>
              <a:rPr lang="zh-CN" altLang="en-US" sz="2800">
                <a:latin typeface="+mn-ea"/>
                <a:ea typeface="+mn-ea"/>
              </a:rPr>
              <a:t>  位移偏差相对值</a:t>
            </a:r>
          </a:p>
        </p:txBody>
      </p:sp>
      <p:sp>
        <p:nvSpPr>
          <p:cNvPr id="35" name="Rectangle 41"/>
          <p:cNvSpPr>
            <a:spLocks noChangeArrowheads="1"/>
          </p:cNvSpPr>
          <p:nvPr/>
        </p:nvSpPr>
        <p:spPr bwMode="auto">
          <a:xfrm>
            <a:off x="6456364" y="5229299"/>
            <a:ext cx="30861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3600" b="1">
                <a:solidFill>
                  <a:schemeClr val="tx1"/>
                </a:solidFill>
                <a:latin typeface="Arial" pitchFamily="34" charset="0"/>
                <a:ea typeface="微软简行楷" pitchFamily="2" charset="-122"/>
              </a:defRPr>
            </a:lvl1pPr>
            <a:lvl2pPr marL="742950" indent="-285750">
              <a:spcBef>
                <a:spcPct val="20000"/>
              </a:spcBef>
              <a:buClr>
                <a:schemeClr val="accent1"/>
              </a:buClr>
              <a:buFont typeface="Wingdings" pitchFamily="2" charset="2"/>
              <a:buChar char="¡"/>
              <a:defRPr sz="2800" b="1">
                <a:solidFill>
                  <a:schemeClr val="tx1"/>
                </a:solidFill>
                <a:latin typeface="Arial" pitchFamily="34" charset="0"/>
                <a:ea typeface="微软简行楷"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itchFamily="34" charset="0"/>
                <a:ea typeface="微软简行楷"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微软简行楷" pitchFamily="2" charset="-122"/>
              </a:defRPr>
            </a:lvl9pPr>
          </a:lstStyle>
          <a:p>
            <a:pPr eaLnBrk="1" hangingPunct="1">
              <a:spcBef>
                <a:spcPct val="0"/>
              </a:spcBef>
              <a:buClrTx/>
              <a:buFontTx/>
              <a:buNone/>
            </a:pPr>
            <a:r>
              <a:rPr lang="en-US" altLang="zh-CN" sz="2800">
                <a:latin typeface="+mn-ea"/>
                <a:ea typeface="+mn-ea"/>
              </a:rPr>
              <a:t>—</a:t>
            </a:r>
            <a:r>
              <a:rPr lang="zh-CN" altLang="en-US" sz="2800">
                <a:latin typeface="+mn-ea"/>
                <a:ea typeface="+mn-ea"/>
              </a:rPr>
              <a:t>水头偏差相对值</a:t>
            </a:r>
          </a:p>
        </p:txBody>
      </p:sp>
      <p:graphicFrame>
        <p:nvGraphicFramePr>
          <p:cNvPr id="36" name="Object 42"/>
          <p:cNvGraphicFramePr>
            <a:graphicFrameLocks noChangeAspect="1"/>
          </p:cNvGraphicFramePr>
          <p:nvPr/>
        </p:nvGraphicFramePr>
        <p:xfrm>
          <a:off x="1847851" y="4294138"/>
          <a:ext cx="392113" cy="431800"/>
        </p:xfrm>
        <a:graphic>
          <a:graphicData uri="http://schemas.openxmlformats.org/presentationml/2006/ole">
            <mc:AlternateContent xmlns:mc="http://schemas.openxmlformats.org/markup-compatibility/2006">
              <mc:Choice xmlns:v="urn:schemas-microsoft-com:vml" Requires="v">
                <p:oleObj spid="_x0000_s322891" name="Equation" r:id="rId13" imgW="126835" imgH="139518" progId="Equation.DSMT4">
                  <p:embed/>
                </p:oleObj>
              </mc:Choice>
              <mc:Fallback>
                <p:oleObj name="Equation" r:id="rId13" imgW="126835" imgH="139518" progId="Equation.DSMT4">
                  <p:embed/>
                  <p:pic>
                    <p:nvPicPr>
                      <p:cNvPr id="36" name="Object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47851" y="4294138"/>
                        <a:ext cx="39211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43"/>
          <p:cNvGraphicFramePr>
            <a:graphicFrameLocks noChangeAspect="1"/>
          </p:cNvGraphicFramePr>
          <p:nvPr/>
        </p:nvGraphicFramePr>
        <p:xfrm>
          <a:off x="1847851" y="5013400"/>
          <a:ext cx="392113" cy="392113"/>
        </p:xfrm>
        <a:graphic>
          <a:graphicData uri="http://schemas.openxmlformats.org/presentationml/2006/ole">
            <mc:AlternateContent xmlns:mc="http://schemas.openxmlformats.org/markup-compatibility/2006">
              <mc:Choice xmlns:v="urn:schemas-microsoft-com:vml" Requires="v">
                <p:oleObj spid="_x0000_s322892" name="Equation" r:id="rId15" imgW="126725" imgH="126725" progId="Equation.DSMT4">
                  <p:embed/>
                </p:oleObj>
              </mc:Choice>
              <mc:Fallback>
                <p:oleObj name="Equation" r:id="rId15" imgW="126725" imgH="126725" progId="Equation.DSMT4">
                  <p:embed/>
                  <p:pic>
                    <p:nvPicPr>
                      <p:cNvPr id="37" name="Object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47851" y="5013400"/>
                        <a:ext cx="392113"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 name="Object 44"/>
          <p:cNvGraphicFramePr>
            <a:graphicFrameLocks noChangeAspect="1"/>
          </p:cNvGraphicFramePr>
          <p:nvPr/>
        </p:nvGraphicFramePr>
        <p:xfrm>
          <a:off x="5951538" y="5170563"/>
          <a:ext cx="392112" cy="549275"/>
        </p:xfrm>
        <a:graphic>
          <a:graphicData uri="http://schemas.openxmlformats.org/presentationml/2006/ole">
            <mc:AlternateContent xmlns:mc="http://schemas.openxmlformats.org/markup-compatibility/2006">
              <mc:Choice xmlns:v="urn:schemas-microsoft-com:vml" Requires="v">
                <p:oleObj spid="_x0000_s322893" name="Equation" r:id="rId17" imgW="126725" imgH="177415" progId="Equation.DSMT4">
                  <p:embed/>
                </p:oleObj>
              </mc:Choice>
              <mc:Fallback>
                <p:oleObj name="Equation" r:id="rId17" imgW="126725" imgH="177415" progId="Equation.DSMT4">
                  <p:embed/>
                  <p:pic>
                    <p:nvPicPr>
                      <p:cNvPr id="38" name="Object 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51538" y="5170563"/>
                        <a:ext cx="39211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 name="Object 45"/>
          <p:cNvGraphicFramePr>
            <a:graphicFrameLocks noChangeAspect="1"/>
          </p:cNvGraphicFramePr>
          <p:nvPr/>
        </p:nvGraphicFramePr>
        <p:xfrm>
          <a:off x="5861050" y="4254451"/>
          <a:ext cx="431800" cy="511175"/>
        </p:xfrm>
        <a:graphic>
          <a:graphicData uri="http://schemas.openxmlformats.org/presentationml/2006/ole">
            <mc:AlternateContent xmlns:mc="http://schemas.openxmlformats.org/markup-compatibility/2006">
              <mc:Choice xmlns:v="urn:schemas-microsoft-com:vml" Requires="v">
                <p:oleObj spid="_x0000_s322894" name="Equation" r:id="rId19" imgW="139579" imgH="164957" progId="Equation.DSMT4">
                  <p:embed/>
                </p:oleObj>
              </mc:Choice>
              <mc:Fallback>
                <p:oleObj name="Equation" r:id="rId19" imgW="139579" imgH="164957" progId="Equation.DSMT4">
                  <p:embed/>
                  <p:pic>
                    <p:nvPicPr>
                      <p:cNvPr id="39" name="Object 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61050" y="4254451"/>
                        <a:ext cx="4318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68365444"/>
      </p:ext>
    </p:extLst>
  </p:cSld>
  <p:clrMapOvr>
    <a:masterClrMapping/>
  </p:clrMapOvr>
  <p:transition/>
</p:sld>
</file>

<file path=ppt/theme/theme1.xml><?xml version="1.0" encoding="utf-8"?>
<a:theme xmlns:a="http://schemas.openxmlformats.org/drawingml/2006/main" name="2_Default Theme">
  <a:themeElements>
    <a:clrScheme name="Flow">
      <a:dk1>
        <a:sysClr val="windowText" lastClr="000000"/>
      </a:dk1>
      <a:lt1>
        <a:sysClr val="window" lastClr="FFFFFF"/>
      </a:lt1>
      <a:dk2>
        <a:srgbClr val="4D4D4D"/>
      </a:dk2>
      <a:lt2>
        <a:srgbClr val="EAEAEA"/>
      </a:lt2>
      <a:accent1>
        <a:srgbClr val="0F67FF"/>
      </a:accent1>
      <a:accent2>
        <a:srgbClr val="7BCF27"/>
      </a:accent2>
      <a:accent3>
        <a:srgbClr val="FF6A00"/>
      </a:accent3>
      <a:accent4>
        <a:srgbClr val="00CCFF"/>
      </a:accent4>
      <a:accent5>
        <a:srgbClr val="008080"/>
      </a:accent5>
      <a:accent6>
        <a:srgbClr val="FFCC00"/>
      </a:accent6>
      <a:hlink>
        <a:srgbClr val="68CBFC"/>
      </a:hlink>
      <a:folHlink>
        <a:srgbClr val="5F7791"/>
      </a:folHlink>
    </a:clrScheme>
    <a:fontScheme name="Flow">
      <a:majorFont>
        <a:latin typeface="Calibri"/>
        <a:ea typeface=""/>
        <a:cs typeface=""/>
        <a:font script="Jpan" typeface="ＭＳ Ｐゴシック"/>
        <a:font script="Hang" typeface="맑은 고딕"/>
        <a:font script="Hans" typeface="微软雅黑"/>
        <a:font script="Hant" typeface="微軟正黑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Calibri"/>
        <a:ea typeface=""/>
        <a:cs typeface=""/>
        <a:font script="Jpan" typeface="ＭＳ Ｐゴシック"/>
        <a:font script="Hang" typeface="맑은 고딕"/>
        <a:font script="Hans" typeface="微软雅黑"/>
        <a:font script="Hant" typeface="微軟正黑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72000" tIns="36000" rIns="72000" bIns="36000" rtlCol="0" anchor="ctr">
        <a:normAutofit/>
      </a:bodyPr>
      <a:lstStyle>
        <a:defPPr algn="ctr">
          <a:defRPr dirty="0"/>
        </a:defPPr>
      </a:lstStyle>
      <a:style>
        <a:lnRef idx="2">
          <a:schemeClr val="dk1"/>
        </a:lnRef>
        <a:fillRef idx="1">
          <a:schemeClr val="lt1"/>
        </a:fillRef>
        <a:effectRef idx="0">
          <a:schemeClr val="dk1"/>
        </a:effectRef>
        <a:fontRef idx="minor">
          <a:schemeClr val="dk1"/>
        </a:fontRef>
      </a:style>
    </a:spDef>
    <a:txDef>
      <a:spPr>
        <a:noFill/>
      </a:spPr>
      <a:bodyPr wrap="square" rtlCol="0">
        <a:spAutoFit/>
      </a:bodyPr>
      <a:lstStyle>
        <a:defPPr>
          <a:spcBef>
            <a:spcPts val="0"/>
          </a:spcBef>
          <a:defRPr sz="2400" smtClean="0">
            <a:latin typeface="+mn-lt"/>
            <a:ea typeface="+mn-ea"/>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19196</TotalTime>
  <Words>3847</Words>
  <Application>Microsoft Office PowerPoint</Application>
  <PresentationFormat>宽屏</PresentationFormat>
  <Paragraphs>549</Paragraphs>
  <Slides>109</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109</vt:i4>
      </vt:variant>
    </vt:vector>
  </HeadingPairs>
  <TitlesOfParts>
    <vt:vector size="119" baseType="lpstr">
      <vt:lpstr>Weibei SC Bold</vt:lpstr>
      <vt:lpstr>华文中宋</vt:lpstr>
      <vt:lpstr>微软简行楷</vt:lpstr>
      <vt:lpstr>微软雅黑</vt:lpstr>
      <vt:lpstr>Arial</vt:lpstr>
      <vt:lpstr>Calibri</vt:lpstr>
      <vt:lpstr>Wingdings</vt:lpstr>
      <vt:lpstr>2_Default Theme</vt:lpstr>
      <vt:lpstr>Equation</vt:lpstr>
      <vt:lpstr>Visio</vt:lpstr>
      <vt:lpstr>PowerPoint 演示文稿</vt:lpstr>
      <vt:lpstr>电气液压(PID)型调速器</vt:lpstr>
      <vt:lpstr>电气液压(PID)型调速器</vt:lpstr>
      <vt:lpstr>电气液压(PID)型调速器</vt:lpstr>
      <vt:lpstr>电气液压(PID)型调速器</vt:lpstr>
      <vt:lpstr>电气液压(PID)型调速器</vt:lpstr>
      <vt:lpstr>电气液压(PID)型调速器</vt:lpstr>
      <vt:lpstr>电气液压(PID)型调速器</vt:lpstr>
      <vt:lpstr>电气液压(PID)型调速器</vt:lpstr>
      <vt:lpstr>电气液压(PID)型调速器</vt:lpstr>
      <vt:lpstr>电气液压(PID)型调速器</vt:lpstr>
      <vt:lpstr>电气液压(PID)型调速器</vt:lpstr>
      <vt:lpstr>电气液压(PID)型调速器</vt:lpstr>
      <vt:lpstr>电气液压(PID)型调速器</vt:lpstr>
      <vt:lpstr>电气液压(PID)型调速器</vt:lpstr>
      <vt:lpstr>电气液压(PID)型调速器</vt:lpstr>
      <vt:lpstr>电气液压(PID)型调速器</vt:lpstr>
      <vt:lpstr>电气液压(PID)型调速器</vt:lpstr>
      <vt:lpstr>电气液压(PID)型调速器</vt:lpstr>
      <vt:lpstr>电气液压(PID)型调速器</vt:lpstr>
      <vt:lpstr>电气液压(PID)型调速器</vt:lpstr>
      <vt:lpstr>电气液压(PID)型调速器</vt:lpstr>
      <vt:lpstr>电气液压(PID)型调速器</vt:lpstr>
      <vt:lpstr>数字调速器</vt:lpstr>
      <vt:lpstr>数字调速器</vt:lpstr>
      <vt:lpstr>数字调速器</vt:lpstr>
      <vt:lpstr>数字调速器</vt:lpstr>
      <vt:lpstr>数字调速器</vt:lpstr>
      <vt:lpstr>数字调速器</vt:lpstr>
      <vt:lpstr>数字调速器</vt:lpstr>
      <vt:lpstr>数字调速器</vt:lpstr>
      <vt:lpstr>数字调速器</vt:lpstr>
      <vt:lpstr>数字调速器</vt:lpstr>
      <vt:lpstr>数字调速器</vt:lpstr>
      <vt:lpstr>数字调速器</vt:lpstr>
      <vt:lpstr>数字调速器</vt:lpstr>
      <vt:lpstr>数字调速器</vt:lpstr>
      <vt:lpstr>数字调速器</vt:lpstr>
      <vt:lpstr>数字调速器</vt:lpstr>
      <vt:lpstr>数字调速器</vt:lpstr>
      <vt:lpstr>数字调速器</vt:lpstr>
      <vt:lpstr>数字调速器</vt:lpstr>
      <vt:lpstr>调速器方程求解</vt:lpstr>
      <vt:lpstr>调速器方程求解</vt:lpstr>
      <vt:lpstr>调速器方程求解</vt:lpstr>
      <vt:lpstr>调速器方程求解</vt:lpstr>
      <vt:lpstr>调速器方程求解</vt:lpstr>
      <vt:lpstr>调速器方程求解</vt:lpstr>
      <vt:lpstr>调速器方程求解</vt:lpstr>
      <vt:lpstr>调速器方程求解</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线性系统小波动状态空间法</vt:lpstr>
      <vt:lpstr>水轮机调节系统 </vt:lpstr>
      <vt:lpstr>水轮机调节系统</vt:lpstr>
      <vt:lpstr>水轮机调节系统</vt:lpstr>
      <vt:lpstr>水轮机调节系统</vt:lpstr>
      <vt:lpstr>水轮机调节系统</vt:lpstr>
      <vt:lpstr>水轮机调节系统</vt:lpstr>
      <vt:lpstr>水轮机调节系统</vt:lpstr>
      <vt:lpstr>水轮机调节系统</vt:lpstr>
      <vt:lpstr>水轮机调节系统</vt:lpstr>
      <vt:lpstr>水轮机调节系统</vt:lpstr>
      <vt:lpstr>水轮机调节系统</vt:lpstr>
      <vt:lpstr>水轮机调节系统</vt:lpstr>
      <vt:lpstr>水轮机调节系统</vt:lpstr>
      <vt:lpstr>水轮机调节系统</vt:lpstr>
      <vt:lpstr>水轮机调节系统</vt:lpstr>
      <vt:lpstr>水轮机调节系统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 li</dc:creator>
  <cp:lastModifiedBy>FAN</cp:lastModifiedBy>
  <cp:revision>477</cp:revision>
  <cp:lastPrinted>2015-04-16T03:20:19Z</cp:lastPrinted>
  <dcterms:created xsi:type="dcterms:W3CDTF">2015-10-18T07:32:11Z</dcterms:created>
  <dcterms:modified xsi:type="dcterms:W3CDTF">2024-04-16T05:25:04Z</dcterms:modified>
</cp:coreProperties>
</file>