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502004" r:id="rId1"/>
  </p:sldMasterIdLst>
  <p:notesMasterIdLst>
    <p:notesMasterId r:id="rId60"/>
  </p:notesMasterIdLst>
  <p:handoutMasterIdLst>
    <p:handoutMasterId r:id="rId61"/>
  </p:handoutMasterIdLst>
  <p:sldIdLst>
    <p:sldId id="2143" r:id="rId2"/>
    <p:sldId id="2791" r:id="rId3"/>
    <p:sldId id="2874" r:id="rId4"/>
    <p:sldId id="2875" r:id="rId5"/>
    <p:sldId id="2880" r:id="rId6"/>
    <p:sldId id="2879" r:id="rId7"/>
    <p:sldId id="2876" r:id="rId8"/>
    <p:sldId id="2881" r:id="rId9"/>
    <p:sldId id="2882" r:id="rId10"/>
    <p:sldId id="2883" r:id="rId11"/>
    <p:sldId id="2884" r:id="rId12"/>
    <p:sldId id="2885" r:id="rId13"/>
    <p:sldId id="2886" r:id="rId14"/>
    <p:sldId id="2887" r:id="rId15"/>
    <p:sldId id="2888" r:id="rId16"/>
    <p:sldId id="2889" r:id="rId17"/>
    <p:sldId id="2890" r:id="rId18"/>
    <p:sldId id="2891" r:id="rId19"/>
    <p:sldId id="2892" r:id="rId20"/>
    <p:sldId id="2893" r:id="rId21"/>
    <p:sldId id="2894" r:id="rId22"/>
    <p:sldId id="2895" r:id="rId23"/>
    <p:sldId id="2896" r:id="rId24"/>
    <p:sldId id="2897" r:id="rId25"/>
    <p:sldId id="2940" r:id="rId26"/>
    <p:sldId id="2877" r:id="rId27"/>
    <p:sldId id="2900" r:id="rId28"/>
    <p:sldId id="2901" r:id="rId29"/>
    <p:sldId id="580" r:id="rId30"/>
    <p:sldId id="296" r:id="rId31"/>
    <p:sldId id="319" r:id="rId32"/>
    <p:sldId id="320" r:id="rId33"/>
    <p:sldId id="300" r:id="rId34"/>
    <p:sldId id="297" r:id="rId35"/>
    <p:sldId id="298" r:id="rId36"/>
    <p:sldId id="299" r:id="rId37"/>
    <p:sldId id="322" r:id="rId38"/>
    <p:sldId id="321" r:id="rId39"/>
    <p:sldId id="2902" r:id="rId40"/>
    <p:sldId id="2935" r:id="rId41"/>
    <p:sldId id="2937" r:id="rId42"/>
    <p:sldId id="2898" r:id="rId43"/>
    <p:sldId id="2936" r:id="rId44"/>
    <p:sldId id="2908" r:id="rId45"/>
    <p:sldId id="2909" r:id="rId46"/>
    <p:sldId id="2915" r:id="rId47"/>
    <p:sldId id="2920" r:id="rId48"/>
    <p:sldId id="2921" r:id="rId49"/>
    <p:sldId id="2916" r:id="rId50"/>
    <p:sldId id="2922" r:id="rId51"/>
    <p:sldId id="2923" r:id="rId52"/>
    <p:sldId id="2924" r:id="rId53"/>
    <p:sldId id="2925" r:id="rId54"/>
    <p:sldId id="2910" r:id="rId55"/>
    <p:sldId id="2911" r:id="rId56"/>
    <p:sldId id="2938" r:id="rId57"/>
    <p:sldId id="2939" r:id="rId58"/>
    <p:sldId id="2912" r:id="rId59"/>
  </p:sldIdLst>
  <p:sldSz cx="12192000" cy="6858000"/>
  <p:notesSz cx="9798050" cy="6781800"/>
  <p:defaultTextStyle>
    <a:defPPr>
      <a:defRPr lang="zh-CN"/>
    </a:defPPr>
    <a:lvl1pPr algn="l" rtl="0" eaLnBrk="0" fontAlgn="base" hangingPunct="0">
      <a:spcBef>
        <a:spcPct val="0"/>
      </a:spcBef>
      <a:spcAft>
        <a:spcPct val="0"/>
      </a:spcAft>
      <a:defRPr kern="1200">
        <a:solidFill>
          <a:srgbClr val="800000"/>
        </a:solidFill>
        <a:latin typeface="华文中宋" charset="0"/>
        <a:ea typeface="宋体" charset="0"/>
        <a:cs typeface="+mn-cs"/>
      </a:defRPr>
    </a:lvl1pPr>
    <a:lvl2pPr marL="457200" algn="l" rtl="0" eaLnBrk="0" fontAlgn="base" hangingPunct="0">
      <a:spcBef>
        <a:spcPct val="0"/>
      </a:spcBef>
      <a:spcAft>
        <a:spcPct val="0"/>
      </a:spcAft>
      <a:defRPr kern="1200">
        <a:solidFill>
          <a:srgbClr val="800000"/>
        </a:solidFill>
        <a:latin typeface="华文中宋" charset="0"/>
        <a:ea typeface="宋体" charset="0"/>
        <a:cs typeface="+mn-cs"/>
      </a:defRPr>
    </a:lvl2pPr>
    <a:lvl3pPr marL="914400" algn="l" rtl="0" eaLnBrk="0" fontAlgn="base" hangingPunct="0">
      <a:spcBef>
        <a:spcPct val="0"/>
      </a:spcBef>
      <a:spcAft>
        <a:spcPct val="0"/>
      </a:spcAft>
      <a:defRPr kern="1200">
        <a:solidFill>
          <a:srgbClr val="800000"/>
        </a:solidFill>
        <a:latin typeface="华文中宋" charset="0"/>
        <a:ea typeface="宋体" charset="0"/>
        <a:cs typeface="+mn-cs"/>
      </a:defRPr>
    </a:lvl3pPr>
    <a:lvl4pPr marL="1371600" algn="l" rtl="0" eaLnBrk="0" fontAlgn="base" hangingPunct="0">
      <a:spcBef>
        <a:spcPct val="0"/>
      </a:spcBef>
      <a:spcAft>
        <a:spcPct val="0"/>
      </a:spcAft>
      <a:defRPr kern="1200">
        <a:solidFill>
          <a:srgbClr val="800000"/>
        </a:solidFill>
        <a:latin typeface="华文中宋" charset="0"/>
        <a:ea typeface="宋体" charset="0"/>
        <a:cs typeface="+mn-cs"/>
      </a:defRPr>
    </a:lvl4pPr>
    <a:lvl5pPr marL="1828800" algn="l" rtl="0" eaLnBrk="0" fontAlgn="base" hangingPunct="0">
      <a:spcBef>
        <a:spcPct val="0"/>
      </a:spcBef>
      <a:spcAft>
        <a:spcPct val="0"/>
      </a:spcAft>
      <a:defRPr kern="1200">
        <a:solidFill>
          <a:srgbClr val="800000"/>
        </a:solidFill>
        <a:latin typeface="华文中宋" charset="0"/>
        <a:ea typeface="宋体" charset="0"/>
        <a:cs typeface="+mn-cs"/>
      </a:defRPr>
    </a:lvl5pPr>
    <a:lvl6pPr marL="2286000" algn="l" defTabSz="914400" rtl="0" eaLnBrk="1" latinLnBrk="0" hangingPunct="1">
      <a:defRPr kern="1200">
        <a:solidFill>
          <a:srgbClr val="800000"/>
        </a:solidFill>
        <a:latin typeface="华文中宋" charset="0"/>
        <a:ea typeface="宋体" charset="0"/>
        <a:cs typeface="+mn-cs"/>
      </a:defRPr>
    </a:lvl6pPr>
    <a:lvl7pPr marL="2743200" algn="l" defTabSz="914400" rtl="0" eaLnBrk="1" latinLnBrk="0" hangingPunct="1">
      <a:defRPr kern="1200">
        <a:solidFill>
          <a:srgbClr val="800000"/>
        </a:solidFill>
        <a:latin typeface="华文中宋" charset="0"/>
        <a:ea typeface="宋体" charset="0"/>
        <a:cs typeface="+mn-cs"/>
      </a:defRPr>
    </a:lvl7pPr>
    <a:lvl8pPr marL="3200400" algn="l" defTabSz="914400" rtl="0" eaLnBrk="1" latinLnBrk="0" hangingPunct="1">
      <a:defRPr kern="1200">
        <a:solidFill>
          <a:srgbClr val="800000"/>
        </a:solidFill>
        <a:latin typeface="华文中宋" charset="0"/>
        <a:ea typeface="宋体" charset="0"/>
        <a:cs typeface="+mn-cs"/>
      </a:defRPr>
    </a:lvl8pPr>
    <a:lvl9pPr marL="3657600" algn="l" defTabSz="914400" rtl="0" eaLnBrk="1" latinLnBrk="0" hangingPunct="1">
      <a:defRPr kern="1200">
        <a:solidFill>
          <a:srgbClr val="800000"/>
        </a:solidFill>
        <a:latin typeface="华文中宋" charset="0"/>
        <a:ea typeface="宋体"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userDrawn="1">
          <p15:clr>
            <a:srgbClr val="A4A3A4"/>
          </p15:clr>
        </p15:guide>
      </p15:sldGuideLst>
    </p:ext>
    <p:ext uri="{2D200454-40CA-4A62-9FC3-DE9A4176ACB9}">
      <p15:notesGuideLst xmlns:p15="http://schemas.microsoft.com/office/powerpoint/2012/main">
        <p15:guide id="1" orient="horz" pos="2136">
          <p15:clr>
            <a:srgbClr val="A4A3A4"/>
          </p15:clr>
        </p15:guide>
        <p15:guide id="2" pos="308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3F3F3"/>
    <a:srgbClr val="4386FF"/>
    <a:srgbClr val="3333FF"/>
    <a:srgbClr val="196BFF"/>
    <a:srgbClr val="6AA6DE"/>
    <a:srgbClr val="6FA4FF"/>
    <a:srgbClr val="000000"/>
    <a:srgbClr val="FD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4" autoAdjust="0"/>
    <p:restoredTop sz="87687" autoAdjust="0"/>
  </p:normalViewPr>
  <p:slideViewPr>
    <p:cSldViewPr>
      <p:cViewPr varScale="1">
        <p:scale>
          <a:sx n="87" d="100"/>
          <a:sy n="87" d="100"/>
        </p:scale>
        <p:origin x="554" y="38"/>
      </p:cViewPr>
      <p:guideLst>
        <p:guide orient="horz" pos="2160"/>
        <p:guide orient="horz" pos="22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1788" y="-96"/>
      </p:cViewPr>
      <p:guideLst>
        <p:guide orient="horz" pos="2136"/>
        <p:guide pos="308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56.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0.wmf"/><Relationship Id="rId5" Type="http://schemas.openxmlformats.org/officeDocument/2006/relationships/image" Target="../media/image67.wmf"/><Relationship Id="rId4"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56.wmf"/><Relationship Id="rId4"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79.wmf"/><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95.wmf"/><Relationship Id="rId4"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7.wmf"/><Relationship Id="rId7" Type="http://schemas.openxmlformats.org/officeDocument/2006/relationships/image" Target="../media/image140.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2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7.wmf"/><Relationship Id="rId5" Type="http://schemas.openxmlformats.org/officeDocument/2006/relationships/image" Target="../media/image156.wmf"/><Relationship Id="rId4" Type="http://schemas.openxmlformats.org/officeDocument/2006/relationships/image" Target="../media/image15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5" Type="http://schemas.openxmlformats.org/officeDocument/2006/relationships/image" Target="../media/image162.wmf"/><Relationship Id="rId4" Type="http://schemas.openxmlformats.org/officeDocument/2006/relationships/image" Target="../media/image161.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4" Type="http://schemas.openxmlformats.org/officeDocument/2006/relationships/image" Target="../media/image17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1.wmf"/><Relationship Id="rId5" Type="http://schemas.openxmlformats.org/officeDocument/2006/relationships/image" Target="../media/image184.wmf"/><Relationship Id="rId4" Type="http://schemas.openxmlformats.org/officeDocument/2006/relationships/image" Target="../media/image18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 Id="rId6" Type="http://schemas.openxmlformats.org/officeDocument/2006/relationships/image" Target="../media/image178.wmf"/><Relationship Id="rId5" Type="http://schemas.openxmlformats.org/officeDocument/2006/relationships/image" Target="../media/image193.wmf"/><Relationship Id="rId4" Type="http://schemas.openxmlformats.org/officeDocument/2006/relationships/image" Target="../media/image19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4246563" cy="339725"/>
          </a:xfrm>
          <a:prstGeom prst="rect">
            <a:avLst/>
          </a:prstGeom>
          <a:noFill/>
          <a:ln>
            <a:noFill/>
          </a:ln>
          <a:effectLst/>
        </p:spPr>
        <p:txBody>
          <a:bodyPr vert="horz" wrap="square" lIns="92958" tIns="46479" rIns="92958" bIns="46479" numCol="1" anchor="t" anchorCtr="0" compatLnSpc="1">
            <a:prstTxWarp prst="textNoShape">
              <a:avLst/>
            </a:prstTxWarp>
          </a:bodyPr>
          <a:lstStyle>
            <a:lvl1pPr eaLnBrk="1" hangingPunct="1">
              <a:defRPr sz="1200">
                <a:solidFill>
                  <a:schemeClr val="tx1"/>
                </a:solidFill>
                <a:latin typeface="Calibri" charset="0"/>
                <a:ea typeface="宋体" charset="0"/>
                <a:cs typeface="宋体" charset="0"/>
              </a:defRPr>
            </a:lvl1pPr>
          </a:lstStyle>
          <a:p>
            <a:pPr>
              <a:defRPr/>
            </a:pPr>
            <a:endParaRPr lang="zh-CN" altLang="en-US"/>
          </a:p>
        </p:txBody>
      </p:sp>
      <p:sp>
        <p:nvSpPr>
          <p:cNvPr id="73731" name="Rectangle 3"/>
          <p:cNvSpPr>
            <a:spLocks noGrp="1" noChangeArrowheads="1"/>
          </p:cNvSpPr>
          <p:nvPr>
            <p:ph type="dt" sz="quarter" idx="1"/>
          </p:nvPr>
        </p:nvSpPr>
        <p:spPr bwMode="auto">
          <a:xfrm>
            <a:off x="5549900" y="0"/>
            <a:ext cx="4246563" cy="339725"/>
          </a:xfrm>
          <a:prstGeom prst="rect">
            <a:avLst/>
          </a:prstGeom>
          <a:noFill/>
          <a:ln>
            <a:noFill/>
          </a:ln>
          <a:effectLst/>
        </p:spPr>
        <p:txBody>
          <a:bodyPr vert="horz" wrap="square" lIns="92958" tIns="46479" rIns="92958" bIns="46479" numCol="1" anchor="t" anchorCtr="0" compatLnSpc="1">
            <a:prstTxWarp prst="textNoShape">
              <a:avLst/>
            </a:prstTxWarp>
          </a:bodyPr>
          <a:lstStyle>
            <a:lvl1pPr algn="r" eaLnBrk="1" hangingPunct="1">
              <a:defRPr sz="1200">
                <a:solidFill>
                  <a:schemeClr val="tx1"/>
                </a:solidFill>
                <a:latin typeface="Calibri" panose="020F0502020204030204" pitchFamily="34" charset="0"/>
                <a:ea typeface="宋体" panose="02010600030101010101" pitchFamily="2" charset="-122"/>
              </a:defRPr>
            </a:lvl1pPr>
          </a:lstStyle>
          <a:p>
            <a:pPr>
              <a:defRPr/>
            </a:pPr>
            <a:fld id="{CC7F84A8-FE3A-934B-9C3A-3B24F04A72B2}" type="datetimeFigureOut">
              <a:rPr lang="zh-CN" altLang="en-US"/>
              <a:pPr>
                <a:defRPr/>
              </a:pPr>
              <a:t>2024/3/5</a:t>
            </a:fld>
            <a:endParaRPr lang="en-US" altLang="zh-CN"/>
          </a:p>
        </p:txBody>
      </p:sp>
      <p:sp>
        <p:nvSpPr>
          <p:cNvPr id="73732" name="Rectangle 4"/>
          <p:cNvSpPr>
            <a:spLocks noGrp="1" noChangeArrowheads="1"/>
          </p:cNvSpPr>
          <p:nvPr>
            <p:ph type="ftr" sz="quarter" idx="2"/>
          </p:nvPr>
        </p:nvSpPr>
        <p:spPr bwMode="auto">
          <a:xfrm>
            <a:off x="0" y="6442075"/>
            <a:ext cx="4246563" cy="338138"/>
          </a:xfrm>
          <a:prstGeom prst="rect">
            <a:avLst/>
          </a:prstGeom>
          <a:noFill/>
          <a:ln>
            <a:noFill/>
          </a:ln>
          <a:effectLst/>
        </p:spPr>
        <p:txBody>
          <a:bodyPr vert="horz" wrap="square" lIns="92958" tIns="46479" rIns="92958" bIns="46479" numCol="1" anchor="b" anchorCtr="0" compatLnSpc="1">
            <a:prstTxWarp prst="textNoShape">
              <a:avLst/>
            </a:prstTxWarp>
          </a:bodyPr>
          <a:lstStyle>
            <a:lvl1pPr eaLnBrk="1" hangingPunct="1">
              <a:defRPr sz="1200">
                <a:solidFill>
                  <a:schemeClr val="tx1"/>
                </a:solidFill>
                <a:latin typeface="Calibri" charset="0"/>
                <a:ea typeface="宋体" charset="0"/>
                <a:cs typeface="宋体" charset="0"/>
              </a:defRPr>
            </a:lvl1pPr>
          </a:lstStyle>
          <a:p>
            <a:pPr>
              <a:defRPr/>
            </a:pPr>
            <a:endParaRPr lang="en-US" altLang="zh-CN"/>
          </a:p>
        </p:txBody>
      </p:sp>
      <p:sp>
        <p:nvSpPr>
          <p:cNvPr id="73733" name="Rectangle 5"/>
          <p:cNvSpPr>
            <a:spLocks noGrp="1" noChangeArrowheads="1"/>
          </p:cNvSpPr>
          <p:nvPr>
            <p:ph type="sldNum" sz="quarter" idx="3"/>
          </p:nvPr>
        </p:nvSpPr>
        <p:spPr bwMode="auto">
          <a:xfrm>
            <a:off x="5549900" y="6442075"/>
            <a:ext cx="4246563" cy="338138"/>
          </a:xfrm>
          <a:prstGeom prst="rect">
            <a:avLst/>
          </a:prstGeom>
          <a:noFill/>
          <a:ln>
            <a:noFill/>
          </a:ln>
          <a:effectLst/>
        </p:spPr>
        <p:txBody>
          <a:bodyPr vert="horz" wrap="square" lIns="92958" tIns="46479" rIns="92958" bIns="46479" numCol="1" anchor="b" anchorCtr="0" compatLnSpc="1">
            <a:prstTxWarp prst="textNoShape">
              <a:avLst/>
            </a:prstTxWarp>
          </a:bodyPr>
          <a:lstStyle>
            <a:lvl1pPr algn="r" eaLnBrk="1" hangingPunct="1">
              <a:defRPr sz="1200">
                <a:solidFill>
                  <a:schemeClr val="tx1"/>
                </a:solidFill>
                <a:latin typeface="Calibri" charset="0"/>
              </a:defRPr>
            </a:lvl1pPr>
          </a:lstStyle>
          <a:p>
            <a:fld id="{4B31569A-7733-534A-A15E-2254484DD720}" type="slidenum">
              <a:rPr lang="zh-CN" altLang="en-US"/>
              <a:pPr/>
              <a:t>‹#›</a:t>
            </a:fld>
            <a:endParaRPr lang="en-US" altLang="zh-CN"/>
          </a:p>
        </p:txBody>
      </p:sp>
    </p:spTree>
    <p:extLst>
      <p:ext uri="{BB962C8B-B14F-4D97-AF65-F5344CB8AC3E}">
        <p14:creationId xmlns:p14="http://schemas.microsoft.com/office/powerpoint/2010/main" val="2033505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46563" cy="339725"/>
          </a:xfrm>
          <a:prstGeom prst="rect">
            <a:avLst/>
          </a:prstGeom>
        </p:spPr>
        <p:txBody>
          <a:bodyPr vert="horz" wrap="square" lIns="92958" tIns="46479" rIns="92958" bIns="46479" numCol="1" anchor="t" anchorCtr="0" compatLnSpc="1">
            <a:prstTxWarp prst="textNoShape">
              <a:avLst/>
            </a:prstTxWarp>
          </a:bodyPr>
          <a:lstStyle>
            <a:lvl1pPr eaLnBrk="1" hangingPunct="1">
              <a:defRPr sz="1200">
                <a:solidFill>
                  <a:schemeClr val="tx1"/>
                </a:solidFill>
                <a:latin typeface="Arial" charset="0"/>
                <a:ea typeface="宋体" charset="0"/>
                <a:cs typeface="宋体" charset="0"/>
              </a:defRPr>
            </a:lvl1pPr>
          </a:lstStyle>
          <a:p>
            <a:pPr>
              <a:defRPr/>
            </a:pPr>
            <a:endParaRPr lang="zh-CN" altLang="en-US"/>
          </a:p>
        </p:txBody>
      </p:sp>
      <p:sp>
        <p:nvSpPr>
          <p:cNvPr id="3" name="日期占位符 2"/>
          <p:cNvSpPr>
            <a:spLocks noGrp="1"/>
          </p:cNvSpPr>
          <p:nvPr>
            <p:ph type="dt" idx="1"/>
          </p:nvPr>
        </p:nvSpPr>
        <p:spPr>
          <a:xfrm>
            <a:off x="5549900" y="0"/>
            <a:ext cx="4246563" cy="339725"/>
          </a:xfrm>
          <a:prstGeom prst="rect">
            <a:avLst/>
          </a:prstGeom>
        </p:spPr>
        <p:txBody>
          <a:bodyPr vert="horz" wrap="square" lIns="92958" tIns="46479" rIns="92958" bIns="46479" numCol="1" anchor="t" anchorCtr="0" compatLnSpc="1">
            <a:prstTxWarp prst="textNoShape">
              <a:avLst/>
            </a:prstTxWarp>
          </a:bodyPr>
          <a:lstStyle>
            <a:lvl1pPr algn="r" eaLnBrk="1" hangingPunct="1">
              <a:defRPr sz="1200">
                <a:solidFill>
                  <a:schemeClr val="tx1"/>
                </a:solidFill>
                <a:latin typeface="Arial" panose="020B0604020202020204" pitchFamily="34" charset="0"/>
                <a:ea typeface="宋体" panose="02010600030101010101" pitchFamily="2" charset="-122"/>
              </a:defRPr>
            </a:lvl1pPr>
          </a:lstStyle>
          <a:p>
            <a:pPr>
              <a:defRPr/>
            </a:pPr>
            <a:fld id="{F152C3F1-F25C-EB43-8A56-19E5F8D001CB}" type="datetimeFigureOut">
              <a:rPr lang="zh-CN" altLang="en-US"/>
              <a:pPr>
                <a:defRPr/>
              </a:pPr>
              <a:t>2024/3/5</a:t>
            </a:fld>
            <a:endParaRPr lang="zh-CN" altLang="en-US"/>
          </a:p>
        </p:txBody>
      </p:sp>
      <p:sp>
        <p:nvSpPr>
          <p:cNvPr id="4" name="幻灯片图像占位符 3"/>
          <p:cNvSpPr>
            <a:spLocks noGrp="1" noRot="1" noChangeAspect="1"/>
          </p:cNvSpPr>
          <p:nvPr>
            <p:ph type="sldImg" idx="2"/>
          </p:nvPr>
        </p:nvSpPr>
        <p:spPr>
          <a:xfrm>
            <a:off x="2638425" y="508000"/>
            <a:ext cx="4521200" cy="2544763"/>
          </a:xfrm>
          <a:prstGeom prst="rect">
            <a:avLst/>
          </a:prstGeom>
          <a:noFill/>
          <a:ln w="12700">
            <a:solidFill>
              <a:prstClr val="black"/>
            </a:solidFill>
          </a:ln>
        </p:spPr>
        <p:txBody>
          <a:bodyPr vert="horz" wrap="square" lIns="92958" tIns="46479" rIns="92958" bIns="46479" numCol="1" anchor="ctr" anchorCtr="0" compatLnSpc="1">
            <a:prstTxWarp prst="textNoShape">
              <a:avLst/>
            </a:prstTxWarp>
          </a:bodyPr>
          <a:lstStyle/>
          <a:p>
            <a:pPr lvl="0"/>
            <a:endParaRPr lang="zh-CN" altLang="en-US" noProof="0"/>
          </a:p>
        </p:txBody>
      </p:sp>
      <p:sp>
        <p:nvSpPr>
          <p:cNvPr id="5" name="备注占位符 4"/>
          <p:cNvSpPr>
            <a:spLocks noGrp="1"/>
          </p:cNvSpPr>
          <p:nvPr>
            <p:ph type="body" sz="quarter" idx="3"/>
          </p:nvPr>
        </p:nvSpPr>
        <p:spPr>
          <a:xfrm>
            <a:off x="979488" y="3221038"/>
            <a:ext cx="7839075" cy="3052762"/>
          </a:xfrm>
          <a:prstGeom prst="rect">
            <a:avLst/>
          </a:prstGeom>
        </p:spPr>
        <p:txBody>
          <a:bodyPr vert="horz" wrap="square" lIns="92958" tIns="46479" rIns="92958" bIns="46479" numCol="1" anchor="t" anchorCtr="0" compatLnSpc="1">
            <a:prstTxWarp prst="textNoShape">
              <a:avLst/>
            </a:prstTxWarp>
          </a:bodyPr>
          <a:lstStyle/>
          <a:p>
            <a:pPr lvl="0"/>
            <a:r>
              <a:rPr lang="en-US" altLang="en-US"/>
              <a:t>单击此处编辑母版文本样式</a:t>
            </a:r>
          </a:p>
          <a:p>
            <a:pPr lvl="1"/>
            <a:r>
              <a:rPr lang="en-US" altLang="en-US"/>
              <a:t>第二级</a:t>
            </a:r>
          </a:p>
          <a:p>
            <a:pPr lvl="2"/>
            <a:r>
              <a:rPr lang="en-US" altLang="en-US"/>
              <a:t>第三级</a:t>
            </a:r>
          </a:p>
          <a:p>
            <a:pPr lvl="3"/>
            <a:r>
              <a:rPr lang="en-US" altLang="en-US"/>
              <a:t>第四级</a:t>
            </a:r>
          </a:p>
          <a:p>
            <a:pPr lvl="4"/>
            <a:r>
              <a:rPr lang="en-US" altLang="en-US"/>
              <a:t>第五级</a:t>
            </a:r>
          </a:p>
        </p:txBody>
      </p:sp>
      <p:sp>
        <p:nvSpPr>
          <p:cNvPr id="6" name="页脚占位符 5"/>
          <p:cNvSpPr>
            <a:spLocks noGrp="1"/>
          </p:cNvSpPr>
          <p:nvPr>
            <p:ph type="ftr" sz="quarter" idx="4"/>
          </p:nvPr>
        </p:nvSpPr>
        <p:spPr>
          <a:xfrm>
            <a:off x="0" y="6442075"/>
            <a:ext cx="4246563" cy="338138"/>
          </a:xfrm>
          <a:prstGeom prst="rect">
            <a:avLst/>
          </a:prstGeom>
        </p:spPr>
        <p:txBody>
          <a:bodyPr vert="horz" wrap="square" lIns="92958" tIns="46479" rIns="92958" bIns="46479" numCol="1" anchor="b" anchorCtr="0" compatLnSpc="1">
            <a:prstTxWarp prst="textNoShape">
              <a:avLst/>
            </a:prstTxWarp>
          </a:bodyPr>
          <a:lstStyle>
            <a:lvl1pPr eaLnBrk="1" hangingPunct="1">
              <a:defRPr sz="1200">
                <a:solidFill>
                  <a:schemeClr val="tx1"/>
                </a:solidFill>
                <a:latin typeface="Arial" charset="0"/>
                <a:ea typeface="宋体" charset="0"/>
                <a:cs typeface="宋体" charset="0"/>
              </a:defRPr>
            </a:lvl1pPr>
          </a:lstStyle>
          <a:p>
            <a:pPr>
              <a:defRPr/>
            </a:pPr>
            <a:endParaRPr lang="zh-CN" altLang="en-US"/>
          </a:p>
        </p:txBody>
      </p:sp>
      <p:sp>
        <p:nvSpPr>
          <p:cNvPr id="7" name="灯片编号占位符 6"/>
          <p:cNvSpPr>
            <a:spLocks noGrp="1"/>
          </p:cNvSpPr>
          <p:nvPr>
            <p:ph type="sldNum" sz="quarter" idx="5"/>
          </p:nvPr>
        </p:nvSpPr>
        <p:spPr>
          <a:xfrm>
            <a:off x="5549900" y="6442075"/>
            <a:ext cx="4246563" cy="338138"/>
          </a:xfrm>
          <a:prstGeom prst="rect">
            <a:avLst/>
          </a:prstGeom>
        </p:spPr>
        <p:txBody>
          <a:bodyPr vert="horz" wrap="square" lIns="92958" tIns="46479" rIns="92958" bIns="46479" numCol="1" anchor="b" anchorCtr="0" compatLnSpc="1">
            <a:prstTxWarp prst="textNoShape">
              <a:avLst/>
            </a:prstTxWarp>
          </a:bodyPr>
          <a:lstStyle>
            <a:lvl1pPr algn="r" eaLnBrk="1" hangingPunct="1">
              <a:defRPr sz="1200">
                <a:solidFill>
                  <a:schemeClr val="tx1"/>
                </a:solidFill>
                <a:latin typeface="Arial" charset="0"/>
              </a:defRPr>
            </a:lvl1pPr>
          </a:lstStyle>
          <a:p>
            <a:fld id="{3485A671-1723-494D-BB1A-701366B7829A}" type="slidenum">
              <a:rPr lang="zh-CN" altLang="en-US"/>
              <a:pPr/>
              <a:t>‹#›</a:t>
            </a:fld>
            <a:endParaRPr lang="zh-CN" altLang="en-US"/>
          </a:p>
        </p:txBody>
      </p:sp>
    </p:spTree>
    <p:extLst>
      <p:ext uri="{BB962C8B-B14F-4D97-AF65-F5344CB8AC3E}">
        <p14:creationId xmlns:p14="http://schemas.microsoft.com/office/powerpoint/2010/main" val="4886639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Calibri" pitchFamily="34" charset="0"/>
        <a:cs typeface="宋体" charset="0"/>
      </a:defRPr>
    </a:lvl1pPr>
    <a:lvl2pPr marL="457200" algn="l" rtl="0" eaLnBrk="0" fontAlgn="base" hangingPunct="0">
      <a:spcBef>
        <a:spcPct val="30000"/>
      </a:spcBef>
      <a:spcAft>
        <a:spcPct val="0"/>
      </a:spcAft>
      <a:defRPr sz="1200" kern="1200">
        <a:solidFill>
          <a:schemeClr val="tx1"/>
        </a:solidFill>
        <a:latin typeface="+mn-lt"/>
        <a:ea typeface="Calibri" pitchFamily="34" charset="0"/>
        <a:cs typeface="宋体" charset="0"/>
      </a:defRPr>
    </a:lvl2pPr>
    <a:lvl3pPr marL="914400" algn="l" rtl="0" eaLnBrk="0" fontAlgn="base" hangingPunct="0">
      <a:spcBef>
        <a:spcPct val="30000"/>
      </a:spcBef>
      <a:spcAft>
        <a:spcPct val="0"/>
      </a:spcAft>
      <a:defRPr sz="1200" kern="1200">
        <a:solidFill>
          <a:schemeClr val="tx1"/>
        </a:solidFill>
        <a:latin typeface="+mn-lt"/>
        <a:ea typeface="Calibri" pitchFamily="34" charset="0"/>
        <a:cs typeface="宋体" charset="0"/>
      </a:defRPr>
    </a:lvl3pPr>
    <a:lvl4pPr marL="1371600" algn="l" rtl="0" eaLnBrk="0" fontAlgn="base" hangingPunct="0">
      <a:spcBef>
        <a:spcPct val="30000"/>
      </a:spcBef>
      <a:spcAft>
        <a:spcPct val="0"/>
      </a:spcAft>
      <a:defRPr sz="1200" kern="1200">
        <a:solidFill>
          <a:schemeClr val="tx1"/>
        </a:solidFill>
        <a:latin typeface="+mn-lt"/>
        <a:ea typeface="Calibri" pitchFamily="34" charset="0"/>
        <a:cs typeface="宋体" charset="0"/>
      </a:defRPr>
    </a:lvl4pPr>
    <a:lvl5pPr marL="1828800" algn="l" rtl="0" eaLnBrk="0" fontAlgn="base" hangingPunct="0">
      <a:spcBef>
        <a:spcPct val="30000"/>
      </a:spcBef>
      <a:spcAft>
        <a:spcPct val="0"/>
      </a:spcAft>
      <a:defRPr sz="1200" kern="1200">
        <a:solidFill>
          <a:schemeClr val="tx1"/>
        </a:solidFill>
        <a:latin typeface="+mn-lt"/>
        <a:ea typeface="Calibri" pitchFamily="34" charset="0"/>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6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Calibri" charset="0"/>
            </a:endParaRPr>
          </a:p>
        </p:txBody>
      </p:sp>
      <p:sp>
        <p:nvSpPr>
          <p:cNvPr id="206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284833D-F972-E84D-9DB8-BA8D27FC8E69}" type="slidenum">
              <a:rPr lang="zh-CN" altLang="en-US">
                <a:solidFill>
                  <a:schemeClr val="tx1"/>
                </a:solidFill>
                <a:latin typeface="Arial" charset="0"/>
              </a:rPr>
              <a:pPr/>
              <a:t>1</a:t>
            </a:fld>
            <a:endParaRPr lang="en-US" altLang="zh-CN">
              <a:solidFill>
                <a:schemeClr val="tx1"/>
              </a:solidFill>
              <a:latin typeface="Arial" charset="0"/>
            </a:endParaRPr>
          </a:p>
        </p:txBody>
      </p:sp>
    </p:spTree>
    <p:extLst>
      <p:ext uri="{BB962C8B-B14F-4D97-AF65-F5344CB8AC3E}">
        <p14:creationId xmlns:p14="http://schemas.microsoft.com/office/powerpoint/2010/main" val="2977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45</a:t>
            </a:fld>
            <a:endParaRPr lang="zh-CN" altLang="en-US">
              <a:solidFill>
                <a:schemeClr val="tx1"/>
              </a:solidFill>
              <a:latin typeface="Arial" charset="0"/>
            </a:endParaRPr>
          </a:p>
        </p:txBody>
      </p:sp>
    </p:spTree>
    <p:extLst>
      <p:ext uri="{BB962C8B-B14F-4D97-AF65-F5344CB8AC3E}">
        <p14:creationId xmlns:p14="http://schemas.microsoft.com/office/powerpoint/2010/main" val="2636052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46</a:t>
            </a:fld>
            <a:endParaRPr lang="zh-CN" altLang="en-US">
              <a:solidFill>
                <a:schemeClr val="tx1"/>
              </a:solidFill>
              <a:latin typeface="Arial" charset="0"/>
            </a:endParaRPr>
          </a:p>
        </p:txBody>
      </p:sp>
    </p:spTree>
    <p:extLst>
      <p:ext uri="{BB962C8B-B14F-4D97-AF65-F5344CB8AC3E}">
        <p14:creationId xmlns:p14="http://schemas.microsoft.com/office/powerpoint/2010/main" val="2636052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47</a:t>
            </a:fld>
            <a:endParaRPr lang="zh-CN" altLang="en-US">
              <a:solidFill>
                <a:schemeClr val="tx1"/>
              </a:solidFill>
              <a:latin typeface="Arial" charset="0"/>
            </a:endParaRPr>
          </a:p>
        </p:txBody>
      </p:sp>
    </p:spTree>
    <p:extLst>
      <p:ext uri="{BB962C8B-B14F-4D97-AF65-F5344CB8AC3E}">
        <p14:creationId xmlns:p14="http://schemas.microsoft.com/office/powerpoint/2010/main" val="2636052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48</a:t>
            </a:fld>
            <a:endParaRPr lang="zh-CN" altLang="en-US">
              <a:solidFill>
                <a:schemeClr val="tx1"/>
              </a:solidFill>
              <a:latin typeface="Arial" charset="0"/>
            </a:endParaRPr>
          </a:p>
        </p:txBody>
      </p:sp>
    </p:spTree>
    <p:extLst>
      <p:ext uri="{BB962C8B-B14F-4D97-AF65-F5344CB8AC3E}">
        <p14:creationId xmlns:p14="http://schemas.microsoft.com/office/powerpoint/2010/main" val="2636052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49</a:t>
            </a:fld>
            <a:endParaRPr lang="zh-CN" altLang="en-US">
              <a:solidFill>
                <a:schemeClr val="tx1"/>
              </a:solidFill>
              <a:latin typeface="Arial" charset="0"/>
            </a:endParaRPr>
          </a:p>
        </p:txBody>
      </p:sp>
    </p:spTree>
    <p:extLst>
      <p:ext uri="{BB962C8B-B14F-4D97-AF65-F5344CB8AC3E}">
        <p14:creationId xmlns:p14="http://schemas.microsoft.com/office/powerpoint/2010/main" val="2636052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50</a:t>
            </a:fld>
            <a:endParaRPr lang="zh-CN" altLang="en-US">
              <a:solidFill>
                <a:schemeClr val="tx1"/>
              </a:solidFill>
              <a:latin typeface="Arial" charset="0"/>
            </a:endParaRPr>
          </a:p>
        </p:txBody>
      </p:sp>
    </p:spTree>
    <p:extLst>
      <p:ext uri="{BB962C8B-B14F-4D97-AF65-F5344CB8AC3E}">
        <p14:creationId xmlns:p14="http://schemas.microsoft.com/office/powerpoint/2010/main" val="2636052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51</a:t>
            </a:fld>
            <a:endParaRPr lang="zh-CN" altLang="en-US">
              <a:solidFill>
                <a:schemeClr val="tx1"/>
              </a:solidFill>
              <a:latin typeface="Arial" charset="0"/>
            </a:endParaRPr>
          </a:p>
        </p:txBody>
      </p:sp>
    </p:spTree>
    <p:extLst>
      <p:ext uri="{BB962C8B-B14F-4D97-AF65-F5344CB8AC3E}">
        <p14:creationId xmlns:p14="http://schemas.microsoft.com/office/powerpoint/2010/main" val="2636052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52</a:t>
            </a:fld>
            <a:endParaRPr lang="zh-CN" altLang="en-US">
              <a:solidFill>
                <a:schemeClr val="tx1"/>
              </a:solidFill>
              <a:latin typeface="Arial" charset="0"/>
            </a:endParaRPr>
          </a:p>
        </p:txBody>
      </p:sp>
    </p:spTree>
    <p:extLst>
      <p:ext uri="{BB962C8B-B14F-4D97-AF65-F5344CB8AC3E}">
        <p14:creationId xmlns:p14="http://schemas.microsoft.com/office/powerpoint/2010/main" val="2636052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53</a:t>
            </a:fld>
            <a:endParaRPr lang="zh-CN" altLang="en-US">
              <a:solidFill>
                <a:schemeClr val="tx1"/>
              </a:solidFill>
              <a:latin typeface="Arial" charset="0"/>
            </a:endParaRPr>
          </a:p>
        </p:txBody>
      </p:sp>
    </p:spTree>
    <p:extLst>
      <p:ext uri="{BB962C8B-B14F-4D97-AF65-F5344CB8AC3E}">
        <p14:creationId xmlns:p14="http://schemas.microsoft.com/office/powerpoint/2010/main" val="2636052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54</a:t>
            </a:fld>
            <a:endParaRPr lang="zh-CN" altLang="en-US">
              <a:solidFill>
                <a:schemeClr val="tx1"/>
              </a:solidFill>
              <a:latin typeface="Arial" charset="0"/>
            </a:endParaRPr>
          </a:p>
        </p:txBody>
      </p:sp>
    </p:spTree>
    <p:extLst>
      <p:ext uri="{BB962C8B-B14F-4D97-AF65-F5344CB8AC3E}">
        <p14:creationId xmlns:p14="http://schemas.microsoft.com/office/powerpoint/2010/main" val="969531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2</a:t>
            </a:fld>
            <a:endParaRPr lang="zh-CN" altLang="en-US">
              <a:solidFill>
                <a:schemeClr val="tx1"/>
              </a:solidFill>
              <a:latin typeface="Arial" charset="0"/>
            </a:endParaRPr>
          </a:p>
        </p:txBody>
      </p:sp>
    </p:spTree>
    <p:extLst>
      <p:ext uri="{BB962C8B-B14F-4D97-AF65-F5344CB8AC3E}">
        <p14:creationId xmlns:p14="http://schemas.microsoft.com/office/powerpoint/2010/main" val="257675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55</a:t>
            </a:fld>
            <a:endParaRPr lang="zh-CN" altLang="en-US">
              <a:solidFill>
                <a:schemeClr val="tx1"/>
              </a:solidFill>
              <a:latin typeface="Arial" charset="0"/>
            </a:endParaRPr>
          </a:p>
        </p:txBody>
      </p:sp>
    </p:spTree>
    <p:extLst>
      <p:ext uri="{BB962C8B-B14F-4D97-AF65-F5344CB8AC3E}">
        <p14:creationId xmlns:p14="http://schemas.microsoft.com/office/powerpoint/2010/main" val="1736495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56</a:t>
            </a:fld>
            <a:endParaRPr lang="zh-CN" altLang="en-US">
              <a:solidFill>
                <a:schemeClr val="tx1"/>
              </a:solidFill>
              <a:latin typeface="Arial" charset="0"/>
            </a:endParaRPr>
          </a:p>
        </p:txBody>
      </p:sp>
    </p:spTree>
    <p:extLst>
      <p:ext uri="{BB962C8B-B14F-4D97-AF65-F5344CB8AC3E}">
        <p14:creationId xmlns:p14="http://schemas.microsoft.com/office/powerpoint/2010/main" val="2906038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57</a:t>
            </a:fld>
            <a:endParaRPr lang="zh-CN" altLang="en-US">
              <a:solidFill>
                <a:schemeClr val="tx1"/>
              </a:solidFill>
              <a:latin typeface="Arial" charset="0"/>
            </a:endParaRPr>
          </a:p>
        </p:txBody>
      </p:sp>
    </p:spTree>
    <p:extLst>
      <p:ext uri="{BB962C8B-B14F-4D97-AF65-F5344CB8AC3E}">
        <p14:creationId xmlns:p14="http://schemas.microsoft.com/office/powerpoint/2010/main" val="2135981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58</a:t>
            </a:fld>
            <a:endParaRPr lang="zh-CN" altLang="en-US">
              <a:solidFill>
                <a:schemeClr val="tx1"/>
              </a:solidFill>
              <a:latin typeface="Arial" charset="0"/>
            </a:endParaRPr>
          </a:p>
        </p:txBody>
      </p:sp>
    </p:spTree>
    <p:extLst>
      <p:ext uri="{BB962C8B-B14F-4D97-AF65-F5344CB8AC3E}">
        <p14:creationId xmlns:p14="http://schemas.microsoft.com/office/powerpoint/2010/main" val="72735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3</a:t>
            </a:fld>
            <a:endParaRPr lang="zh-CN" altLang="en-US">
              <a:solidFill>
                <a:schemeClr val="tx1"/>
              </a:solidFill>
              <a:latin typeface="Arial" charset="0"/>
            </a:endParaRPr>
          </a:p>
        </p:txBody>
      </p:sp>
    </p:spTree>
    <p:extLst>
      <p:ext uri="{BB962C8B-B14F-4D97-AF65-F5344CB8AC3E}">
        <p14:creationId xmlns:p14="http://schemas.microsoft.com/office/powerpoint/2010/main" val="263605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39</a:t>
            </a:fld>
            <a:endParaRPr lang="zh-CN" altLang="en-US">
              <a:solidFill>
                <a:schemeClr val="tx1"/>
              </a:solidFill>
              <a:latin typeface="Arial" charset="0"/>
            </a:endParaRPr>
          </a:p>
        </p:txBody>
      </p:sp>
    </p:spTree>
    <p:extLst>
      <p:ext uri="{BB962C8B-B14F-4D97-AF65-F5344CB8AC3E}">
        <p14:creationId xmlns:p14="http://schemas.microsoft.com/office/powerpoint/2010/main" val="25767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40</a:t>
            </a:fld>
            <a:endParaRPr lang="zh-CN" altLang="en-US">
              <a:solidFill>
                <a:schemeClr val="tx1"/>
              </a:solidFill>
              <a:latin typeface="Arial" charset="0"/>
            </a:endParaRPr>
          </a:p>
        </p:txBody>
      </p:sp>
    </p:spTree>
    <p:extLst>
      <p:ext uri="{BB962C8B-B14F-4D97-AF65-F5344CB8AC3E}">
        <p14:creationId xmlns:p14="http://schemas.microsoft.com/office/powerpoint/2010/main" val="3242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41</a:t>
            </a:fld>
            <a:endParaRPr lang="zh-CN" altLang="en-US">
              <a:solidFill>
                <a:schemeClr val="tx1"/>
              </a:solidFill>
              <a:latin typeface="Arial" charset="0"/>
            </a:endParaRPr>
          </a:p>
        </p:txBody>
      </p:sp>
    </p:spTree>
    <p:extLst>
      <p:ext uri="{BB962C8B-B14F-4D97-AF65-F5344CB8AC3E}">
        <p14:creationId xmlns:p14="http://schemas.microsoft.com/office/powerpoint/2010/main" val="1787754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42</a:t>
            </a:fld>
            <a:endParaRPr lang="zh-CN" altLang="en-US">
              <a:solidFill>
                <a:schemeClr val="tx1"/>
              </a:solidFill>
              <a:latin typeface="Arial" charset="0"/>
            </a:endParaRPr>
          </a:p>
        </p:txBody>
      </p:sp>
    </p:spTree>
    <p:extLst>
      <p:ext uri="{BB962C8B-B14F-4D97-AF65-F5344CB8AC3E}">
        <p14:creationId xmlns:p14="http://schemas.microsoft.com/office/powerpoint/2010/main" val="2636052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43</a:t>
            </a:fld>
            <a:endParaRPr lang="zh-CN" altLang="en-US">
              <a:solidFill>
                <a:schemeClr val="tx1"/>
              </a:solidFill>
              <a:latin typeface="Arial" charset="0"/>
            </a:endParaRPr>
          </a:p>
        </p:txBody>
      </p:sp>
    </p:spTree>
    <p:extLst>
      <p:ext uri="{BB962C8B-B14F-4D97-AF65-F5344CB8AC3E}">
        <p14:creationId xmlns:p14="http://schemas.microsoft.com/office/powerpoint/2010/main" val="263605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D6A8C41-74B8-FE41-8906-7C1547015A2E}" type="slidenum">
              <a:rPr lang="zh-CN" altLang="en-US">
                <a:solidFill>
                  <a:schemeClr val="tx1"/>
                </a:solidFill>
                <a:latin typeface="Arial" charset="0"/>
              </a:rPr>
              <a:pPr/>
              <a:t>44</a:t>
            </a:fld>
            <a:endParaRPr lang="zh-CN" altLang="en-US">
              <a:solidFill>
                <a:schemeClr val="tx1"/>
              </a:solidFill>
              <a:latin typeface="Arial" charset="0"/>
            </a:endParaRPr>
          </a:p>
        </p:txBody>
      </p:sp>
    </p:spTree>
    <p:extLst>
      <p:ext uri="{BB962C8B-B14F-4D97-AF65-F5344CB8AC3E}">
        <p14:creationId xmlns:p14="http://schemas.microsoft.com/office/powerpoint/2010/main" val="2636052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330830"/>
            <a:ext cx="9648725" cy="638894"/>
          </a:xfrm>
          <a:prstGeom prst="rect">
            <a:avLst/>
          </a:prstGeom>
        </p:spPr>
        <p:txBody>
          <a:bodyPr/>
          <a:lstStyle>
            <a:lvl1pPr>
              <a:defRPr sz="3200">
                <a:solidFill>
                  <a:schemeClr val="bg1"/>
                </a:solidFill>
                <a:latin typeface="+mn-ea"/>
                <a:ea typeface="+mn-ea"/>
              </a:defRPr>
            </a:lvl1pPr>
          </a:lstStyle>
          <a:p>
            <a:r>
              <a:rPr lang="en-US" dirty="0"/>
              <a:t>Click to edit Master title style</a:t>
            </a:r>
          </a:p>
        </p:txBody>
      </p:sp>
      <p:sp>
        <p:nvSpPr>
          <p:cNvPr id="4" name="Footer Placeholder 4" hidden="1"/>
          <p:cNvSpPr>
            <a:spLocks noGrp="1"/>
          </p:cNvSpPr>
          <p:nvPr>
            <p:ph type="ftr" sz="quarter" idx="10"/>
          </p:nvPr>
        </p:nvSpPr>
        <p:spPr/>
        <p:txBody>
          <a:bodyPr/>
          <a:lstStyle>
            <a:lvl1pPr eaLnBrk="0" hangingPunct="0">
              <a:defRPr/>
            </a:lvl1pPr>
          </a:lstStyle>
          <a:p>
            <a:pPr>
              <a:defRPr/>
            </a:pPr>
            <a:endParaRPr lang="en-US" altLang="zh-CN"/>
          </a:p>
        </p:txBody>
      </p:sp>
      <p:sp>
        <p:nvSpPr>
          <p:cNvPr id="5" name="Slide Number Placeholder 5" hidden="1"/>
          <p:cNvSpPr>
            <a:spLocks noGrp="1"/>
          </p:cNvSpPr>
          <p:nvPr>
            <p:ph type="sldNum" sz="quarter" idx="11"/>
          </p:nvPr>
        </p:nvSpPr>
        <p:spPr/>
        <p:txBody>
          <a:bodyPr/>
          <a:lstStyle>
            <a:lvl1pPr eaLnBrk="0" hangingPunct="0">
              <a:defRPr/>
            </a:lvl1pPr>
          </a:lstStyle>
          <a:p>
            <a:fld id="{2DFA55AD-0044-4642-8B04-C50BE8D3D5C2}" type="slidenum">
              <a:rPr lang="en-US" altLang="zh-CN"/>
              <a:pPr/>
              <a:t>‹#›</a:t>
            </a:fld>
            <a:endParaRPr lang="en-US" altLang="zh-CN"/>
          </a:p>
        </p:txBody>
      </p:sp>
      <p:sp>
        <p:nvSpPr>
          <p:cNvPr id="16" name="内容占位符 15">
            <a:extLst>
              <a:ext uri="{FF2B5EF4-FFF2-40B4-BE49-F238E27FC236}">
                <a16:creationId xmlns:a16="http://schemas.microsoft.com/office/drawing/2014/main" id="{A1D161BE-03A9-4F93-9D0F-C543DB6F2BE8}"/>
              </a:ext>
            </a:extLst>
          </p:cNvPr>
          <p:cNvSpPr>
            <a:spLocks noGrp="1"/>
          </p:cNvSpPr>
          <p:nvPr>
            <p:ph sz="quarter" idx="13"/>
          </p:nvPr>
        </p:nvSpPr>
        <p:spPr>
          <a:xfrm>
            <a:off x="624417" y="1268760"/>
            <a:ext cx="10943167" cy="503238"/>
          </a:xfrm>
          <a:prstGeom prst="rect">
            <a:avLst/>
          </a:prstGeom>
        </p:spPr>
        <p:txBody>
          <a:bodyPr/>
          <a:lstStyle>
            <a:lvl1pPr marL="457200" indent="-457200" algn="just" rtl="0" eaLnBrk="0" fontAlgn="base" hangingPunct="0">
              <a:spcBef>
                <a:spcPts val="600"/>
              </a:spcBef>
              <a:spcAft>
                <a:spcPct val="0"/>
              </a:spcAft>
              <a:buSzPct val="100000"/>
              <a:buFont typeface="Wingdings" panose="05000000000000000000" pitchFamily="2" charset="2"/>
              <a:buChar char="Ø"/>
              <a:defRPr lang="zh-CN" altLang="en-US" sz="2800" b="1" kern="1200" dirty="0">
                <a:solidFill>
                  <a:srgbClr val="2B2A30"/>
                </a:solidFill>
                <a:latin typeface="微软雅黑" charset="0"/>
                <a:ea typeface="微软雅黑" charset="0"/>
                <a:cs typeface="+mn-cs"/>
              </a:defRPr>
            </a:lvl1pPr>
          </a:lstStyle>
          <a:p>
            <a:pPr lvl="0"/>
            <a:r>
              <a:rPr lang="zh-CN" altLang="en-US" dirty="0"/>
              <a:t>单击此处编辑母版文本样式</a:t>
            </a:r>
          </a:p>
        </p:txBody>
      </p:sp>
      <p:grpSp>
        <p:nvGrpSpPr>
          <p:cNvPr id="41" name="组合 2">
            <a:extLst>
              <a:ext uri="{FF2B5EF4-FFF2-40B4-BE49-F238E27FC236}">
                <a16:creationId xmlns:a16="http://schemas.microsoft.com/office/drawing/2014/main" id="{BB5E8553-808C-4C14-AB2B-5934CB9C97D8}"/>
              </a:ext>
            </a:extLst>
          </p:cNvPr>
          <p:cNvGrpSpPr>
            <a:grpSpLocks/>
          </p:cNvGrpSpPr>
          <p:nvPr userDrawn="1"/>
        </p:nvGrpSpPr>
        <p:grpSpPr bwMode="auto">
          <a:xfrm>
            <a:off x="238986" y="194464"/>
            <a:ext cx="1368000" cy="877887"/>
            <a:chOff x="0" y="0"/>
            <a:chExt cx="2422525" cy="1554163"/>
          </a:xfrm>
        </p:grpSpPr>
        <p:sp>
          <p:nvSpPr>
            <p:cNvPr id="42" name="Freeform 6">
              <a:extLst>
                <a:ext uri="{FF2B5EF4-FFF2-40B4-BE49-F238E27FC236}">
                  <a16:creationId xmlns:a16="http://schemas.microsoft.com/office/drawing/2014/main" id="{D75D10CE-700F-45B3-9833-A9748E0C8AFB}"/>
                </a:ext>
              </a:extLst>
            </p:cNvPr>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a:p>
          </p:txBody>
        </p:sp>
        <p:sp>
          <p:nvSpPr>
            <p:cNvPr id="43" name="Freeform 7">
              <a:extLst>
                <a:ext uri="{FF2B5EF4-FFF2-40B4-BE49-F238E27FC236}">
                  <a16:creationId xmlns:a16="http://schemas.microsoft.com/office/drawing/2014/main" id="{BE085EFD-DB68-4642-8425-A8F59D998097}"/>
                </a:ext>
              </a:extLst>
            </p:cNvPr>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dirty="0"/>
            </a:p>
          </p:txBody>
        </p:sp>
      </p:gr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p:nvPr>
        </p:nvSpPr>
        <p:spPr>
          <a:xfrm>
            <a:off x="407368" y="307680"/>
            <a:ext cx="672075" cy="638894"/>
          </a:xfrm>
          <a:prstGeom prst="rect">
            <a:avLst/>
          </a:prstGeom>
        </p:spPr>
        <p:txBody>
          <a:bodyPr/>
          <a:lstStyle>
            <a:lvl1pPr marL="0" indent="0" algn="ctr">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endParaRPr lang="zh-CN" altLang="en-US" dirty="0"/>
          </a:p>
        </p:txBody>
      </p:sp>
    </p:spTree>
    <p:extLst>
      <p:ext uri="{BB962C8B-B14F-4D97-AF65-F5344CB8AC3E}">
        <p14:creationId xmlns:p14="http://schemas.microsoft.com/office/powerpoint/2010/main" val="9520629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367" y="330830"/>
            <a:ext cx="9648725" cy="638894"/>
          </a:xfrm>
          <a:prstGeom prst="rect">
            <a:avLst/>
          </a:prstGeom>
        </p:spPr>
        <p:txBody>
          <a:bodyPr/>
          <a:lstStyle>
            <a:lvl1pPr>
              <a:defRPr sz="3200">
                <a:solidFill>
                  <a:schemeClr val="bg1"/>
                </a:solidFill>
                <a:latin typeface="+mn-ea"/>
                <a:ea typeface="+mn-ea"/>
              </a:defRPr>
            </a:lvl1pPr>
          </a:lstStyle>
          <a:p>
            <a:r>
              <a:rPr lang="en-US" dirty="0"/>
              <a:t>Click to edit Master title style</a:t>
            </a:r>
          </a:p>
        </p:txBody>
      </p:sp>
      <p:sp>
        <p:nvSpPr>
          <p:cNvPr id="4" name="Footer Placeholder 4" hidden="1"/>
          <p:cNvSpPr>
            <a:spLocks noGrp="1"/>
          </p:cNvSpPr>
          <p:nvPr>
            <p:ph type="ftr" sz="quarter" idx="10"/>
          </p:nvPr>
        </p:nvSpPr>
        <p:spPr/>
        <p:txBody>
          <a:bodyPr/>
          <a:lstStyle>
            <a:lvl1pPr eaLnBrk="0" hangingPunct="0">
              <a:defRPr/>
            </a:lvl1pPr>
          </a:lstStyle>
          <a:p>
            <a:pPr>
              <a:defRPr/>
            </a:pPr>
            <a:endParaRPr lang="en-US" altLang="zh-CN"/>
          </a:p>
        </p:txBody>
      </p:sp>
      <p:sp>
        <p:nvSpPr>
          <p:cNvPr id="5" name="Slide Number Placeholder 5" hidden="1"/>
          <p:cNvSpPr>
            <a:spLocks noGrp="1"/>
          </p:cNvSpPr>
          <p:nvPr>
            <p:ph type="sldNum" sz="quarter" idx="11"/>
          </p:nvPr>
        </p:nvSpPr>
        <p:spPr/>
        <p:txBody>
          <a:bodyPr/>
          <a:lstStyle>
            <a:lvl1pPr eaLnBrk="0" hangingPunct="0">
              <a:defRPr/>
            </a:lvl1pPr>
          </a:lstStyle>
          <a:p>
            <a:fld id="{2DFA55AD-0044-4642-8B04-C50BE8D3D5C2}" type="slidenum">
              <a:rPr lang="en-US" altLang="zh-CN"/>
              <a:pPr/>
              <a:t>‹#›</a:t>
            </a:fld>
            <a:endParaRPr lang="en-US" altLang="zh-CN"/>
          </a:p>
        </p:txBody>
      </p:sp>
      <p:grpSp>
        <p:nvGrpSpPr>
          <p:cNvPr id="41" name="组合 2">
            <a:extLst>
              <a:ext uri="{FF2B5EF4-FFF2-40B4-BE49-F238E27FC236}">
                <a16:creationId xmlns:a16="http://schemas.microsoft.com/office/drawing/2014/main" id="{BB5E8553-808C-4C14-AB2B-5934CB9C97D8}"/>
              </a:ext>
            </a:extLst>
          </p:cNvPr>
          <p:cNvGrpSpPr>
            <a:grpSpLocks/>
          </p:cNvGrpSpPr>
          <p:nvPr userDrawn="1"/>
        </p:nvGrpSpPr>
        <p:grpSpPr bwMode="auto">
          <a:xfrm>
            <a:off x="238986" y="196022"/>
            <a:ext cx="1368000" cy="877887"/>
            <a:chOff x="0" y="0"/>
            <a:chExt cx="2422525" cy="1554163"/>
          </a:xfrm>
        </p:grpSpPr>
        <p:sp>
          <p:nvSpPr>
            <p:cNvPr id="42" name="Freeform 6">
              <a:extLst>
                <a:ext uri="{FF2B5EF4-FFF2-40B4-BE49-F238E27FC236}">
                  <a16:creationId xmlns:a16="http://schemas.microsoft.com/office/drawing/2014/main" id="{D75D10CE-700F-45B3-9833-A9748E0C8AFB}"/>
                </a:ext>
              </a:extLst>
            </p:cNvPr>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a:p>
          </p:txBody>
        </p:sp>
        <p:sp>
          <p:nvSpPr>
            <p:cNvPr id="43" name="Freeform 7">
              <a:extLst>
                <a:ext uri="{FF2B5EF4-FFF2-40B4-BE49-F238E27FC236}">
                  <a16:creationId xmlns:a16="http://schemas.microsoft.com/office/drawing/2014/main" id="{BE085EFD-DB68-4642-8425-A8F59D998097}"/>
                </a:ext>
              </a:extLst>
            </p:cNvPr>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dirty="0"/>
            </a:p>
          </p:txBody>
        </p:sp>
      </p:gr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p:nvPr>
        </p:nvSpPr>
        <p:spPr>
          <a:xfrm>
            <a:off x="407368" y="310755"/>
            <a:ext cx="672075" cy="638894"/>
          </a:xfrm>
          <a:prstGeom prst="rect">
            <a:avLst/>
          </a:prstGeom>
        </p:spPr>
        <p:txBody>
          <a:bodyPr/>
          <a:lstStyle>
            <a:lvl1pPr marL="0" indent="0" algn="ctr">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endParaRPr lang="zh-CN" altLang="en-US" dirty="0"/>
          </a:p>
        </p:txBody>
      </p:sp>
    </p:spTree>
    <p:extLst>
      <p:ext uri="{BB962C8B-B14F-4D97-AF65-F5344CB8AC3E}">
        <p14:creationId xmlns:p14="http://schemas.microsoft.com/office/powerpoint/2010/main" val="249953682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Footer Placeholder 4" hidden="1"/>
          <p:cNvSpPr>
            <a:spLocks noGrp="1"/>
          </p:cNvSpPr>
          <p:nvPr>
            <p:ph type="ftr" sz="quarter" idx="10"/>
          </p:nvPr>
        </p:nvSpPr>
        <p:spPr/>
        <p:txBody>
          <a:bodyPr/>
          <a:lstStyle>
            <a:lvl1pPr eaLnBrk="0" hangingPunct="0">
              <a:defRPr/>
            </a:lvl1pPr>
          </a:lstStyle>
          <a:p>
            <a:pPr>
              <a:defRPr/>
            </a:pPr>
            <a:endParaRPr lang="en-US" altLang="zh-CN"/>
          </a:p>
        </p:txBody>
      </p:sp>
      <p:sp>
        <p:nvSpPr>
          <p:cNvPr id="5" name="Slide Number Placeholder 5" hidden="1"/>
          <p:cNvSpPr>
            <a:spLocks noGrp="1"/>
          </p:cNvSpPr>
          <p:nvPr>
            <p:ph type="sldNum" sz="quarter" idx="11"/>
          </p:nvPr>
        </p:nvSpPr>
        <p:spPr/>
        <p:txBody>
          <a:bodyPr/>
          <a:lstStyle>
            <a:lvl1pPr eaLnBrk="0" hangingPunct="0">
              <a:defRPr/>
            </a:lvl1pPr>
          </a:lstStyle>
          <a:p>
            <a:fld id="{2DFA55AD-0044-4642-8B04-C50BE8D3D5C2}" type="slidenum">
              <a:rPr lang="en-US" altLang="zh-CN"/>
              <a:pPr/>
              <a:t>‹#›</a:t>
            </a:fld>
            <a:endParaRPr lang="en-US" altLang="zh-CN"/>
          </a:p>
        </p:txBody>
      </p:sp>
      <p:grpSp>
        <p:nvGrpSpPr>
          <p:cNvPr id="41" name="组合 2">
            <a:extLst>
              <a:ext uri="{FF2B5EF4-FFF2-40B4-BE49-F238E27FC236}">
                <a16:creationId xmlns:a16="http://schemas.microsoft.com/office/drawing/2014/main" id="{BB5E8553-808C-4C14-AB2B-5934CB9C97D8}"/>
              </a:ext>
            </a:extLst>
          </p:cNvPr>
          <p:cNvGrpSpPr>
            <a:grpSpLocks/>
          </p:cNvGrpSpPr>
          <p:nvPr userDrawn="1"/>
        </p:nvGrpSpPr>
        <p:grpSpPr bwMode="auto">
          <a:xfrm>
            <a:off x="238986" y="196022"/>
            <a:ext cx="1368000" cy="877887"/>
            <a:chOff x="0" y="0"/>
            <a:chExt cx="2422525" cy="1554163"/>
          </a:xfrm>
        </p:grpSpPr>
        <p:sp>
          <p:nvSpPr>
            <p:cNvPr id="42" name="Freeform 6">
              <a:extLst>
                <a:ext uri="{FF2B5EF4-FFF2-40B4-BE49-F238E27FC236}">
                  <a16:creationId xmlns:a16="http://schemas.microsoft.com/office/drawing/2014/main" id="{D75D10CE-700F-45B3-9833-A9748E0C8AFB}"/>
                </a:ext>
              </a:extLst>
            </p:cNvPr>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a:p>
          </p:txBody>
        </p:sp>
        <p:sp>
          <p:nvSpPr>
            <p:cNvPr id="43" name="Freeform 7">
              <a:extLst>
                <a:ext uri="{FF2B5EF4-FFF2-40B4-BE49-F238E27FC236}">
                  <a16:creationId xmlns:a16="http://schemas.microsoft.com/office/drawing/2014/main" id="{BE085EFD-DB68-4642-8425-A8F59D998097}"/>
                </a:ext>
              </a:extLst>
            </p:cNvPr>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dirty="0"/>
            </a:p>
          </p:txBody>
        </p:sp>
      </p:gr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p:nvPr>
        </p:nvSpPr>
        <p:spPr>
          <a:xfrm>
            <a:off x="407368" y="310755"/>
            <a:ext cx="672075" cy="638894"/>
          </a:xfrm>
          <a:prstGeom prst="rect">
            <a:avLst/>
          </a:prstGeom>
        </p:spPr>
        <p:txBody>
          <a:bodyPr/>
          <a:lstStyle>
            <a:lvl1pPr marL="0" indent="0" algn="ctr">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endParaRPr lang="zh-CN" altLang="en-US" dirty="0"/>
          </a:p>
        </p:txBody>
      </p:sp>
    </p:spTree>
    <p:extLst>
      <p:ext uri="{BB962C8B-B14F-4D97-AF65-F5344CB8AC3E}">
        <p14:creationId xmlns:p14="http://schemas.microsoft.com/office/powerpoint/2010/main" val="20155223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000" y="1440000"/>
            <a:ext cx="10272000" cy="1440000"/>
          </a:xfrm>
          <a:prstGeom prst="rect">
            <a:avLst/>
          </a:prstGeom>
        </p:spPr>
        <p:txBody>
          <a:bodyPr lIns="180000"/>
          <a:lstStyle>
            <a:lvl1pPr marL="0" algn="ctr" defTabSz="685800" rtl="0" eaLnBrk="1" latinLnBrk="0" hangingPunct="1">
              <a:lnSpc>
                <a:spcPct val="114000"/>
              </a:lnSpc>
              <a:spcBef>
                <a:spcPct val="0"/>
              </a:spcBef>
              <a:buNone/>
              <a:defRPr lang="en-US" altLang="zh-CN" sz="3000" b="1" i="0" kern="1200" cap="none" baseline="0" smtClean="0">
                <a:solidFill>
                  <a:schemeClr val="tx2"/>
                </a:solidFill>
                <a:effectLst/>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960000" y="2880000"/>
            <a:ext cx="10272000" cy="2160000"/>
          </a:xfrm>
          <a:prstGeom prst="rect">
            <a:avLst/>
          </a:prstGeom>
        </p:spPr>
        <p:txBody>
          <a:bodyPr anchor="b">
            <a:normAutofit/>
          </a:bodyPr>
          <a:lstStyle>
            <a:lvl1pPr marL="0" indent="0" algn="ctr">
              <a:buNone/>
              <a:defRPr sz="2100" b="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3854146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41CA07-43EE-421D-959B-29D7A0F83F56}"/>
              </a:ext>
            </a:extLst>
          </p:cNvPr>
          <p:cNvSpPr>
            <a:spLocks noGrp="1"/>
          </p:cNvSpPr>
          <p:nvPr>
            <p:ph type="title"/>
          </p:nvPr>
        </p:nvSpPr>
        <p:spPr>
          <a:xfrm>
            <a:off x="838200" y="365127"/>
            <a:ext cx="10515600" cy="615602"/>
          </a:xfrm>
          <a:prstGeom prst="rect">
            <a:avLst/>
          </a:prstGeom>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9093467F-7168-4A46-9C0A-C933D2EDB077}"/>
              </a:ext>
            </a:extLst>
          </p:cNvPr>
          <p:cNvSpPr>
            <a:spLocks noGrp="1"/>
          </p:cNvSpPr>
          <p:nvPr>
            <p:ph type="ftr" sz="quarter" idx="10"/>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EDE0C0D4-A515-4F53-BC09-0C6CD9E2C260}"/>
              </a:ext>
            </a:extLst>
          </p:cNvPr>
          <p:cNvSpPr>
            <a:spLocks noGrp="1"/>
          </p:cNvSpPr>
          <p:nvPr>
            <p:ph type="sldNum" sz="quarter" idx="11"/>
          </p:nvPr>
        </p:nvSpPr>
        <p:spPr/>
        <p:txBody>
          <a:bodyPr/>
          <a:lstStyle/>
          <a:p>
            <a:fld id="{3589005F-0873-EE47-8F17-22A4D32597ED}" type="slidenum">
              <a:rPr lang="en-US" altLang="zh-CN" smtClean="0"/>
              <a:pPr/>
              <a:t>‹#›</a:t>
            </a:fld>
            <a:endParaRPr lang="en-US" altLang="zh-CN"/>
          </a:p>
        </p:txBody>
      </p:sp>
    </p:spTree>
    <p:extLst>
      <p:ext uri="{BB962C8B-B14F-4D97-AF65-F5344CB8AC3E}">
        <p14:creationId xmlns:p14="http://schemas.microsoft.com/office/powerpoint/2010/main" val="73150360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6CC9F-6A36-403F-B0D5-FE46D96B5BEE}"/>
              </a:ext>
            </a:extLst>
          </p:cNvPr>
          <p:cNvSpPr>
            <a:spLocks noGrp="1"/>
          </p:cNvSpPr>
          <p:nvPr>
            <p:ph type="title"/>
          </p:nvPr>
        </p:nvSpPr>
        <p:spPr>
          <a:xfrm>
            <a:off x="838200" y="365127"/>
            <a:ext cx="10515600" cy="615602"/>
          </a:xfrm>
          <a:prstGeom prst="rect">
            <a:avLst/>
          </a:prstGeom>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34B01D75-BFEF-400B-A486-BA8FCB01B18C}"/>
              </a:ext>
            </a:extLst>
          </p:cNvPr>
          <p:cNvSpPr>
            <a:spLocks noGrp="1"/>
          </p:cNvSpPr>
          <p:nvPr>
            <p:ph type="ftr" sz="quarter" idx="10"/>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0783D42D-3C6A-4DD4-AC58-725703FEB2A1}"/>
              </a:ext>
            </a:extLst>
          </p:cNvPr>
          <p:cNvSpPr>
            <a:spLocks noGrp="1"/>
          </p:cNvSpPr>
          <p:nvPr>
            <p:ph type="sldNum" sz="quarter" idx="11"/>
          </p:nvPr>
        </p:nvSpPr>
        <p:spPr/>
        <p:txBody>
          <a:bodyPr/>
          <a:lstStyle/>
          <a:p>
            <a:fld id="{3589005F-0873-EE47-8F17-22A4D32597ED}" type="slidenum">
              <a:rPr lang="en-US" altLang="zh-CN" smtClean="0"/>
              <a:pPr/>
              <a:t>‹#›</a:t>
            </a:fld>
            <a:endParaRPr lang="en-US" altLang="zh-CN"/>
          </a:p>
        </p:txBody>
      </p:sp>
    </p:spTree>
    <p:extLst>
      <p:ext uri="{BB962C8B-B14F-4D97-AF65-F5344CB8AC3E}">
        <p14:creationId xmlns:p14="http://schemas.microsoft.com/office/powerpoint/2010/main" val="199013605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3" hidden="1"/>
          <p:cNvSpPr>
            <a:spLocks noGrp="1"/>
          </p:cNvSpPr>
          <p:nvPr>
            <p:ph type="ftr" sz="quarter" idx="10"/>
          </p:nvPr>
        </p:nvSpPr>
        <p:spPr/>
        <p:txBody>
          <a:bodyPr/>
          <a:lstStyle>
            <a:lvl1pPr eaLnBrk="0" hangingPunct="0">
              <a:defRPr/>
            </a:lvl1pPr>
          </a:lstStyle>
          <a:p>
            <a:pPr>
              <a:defRPr/>
            </a:pPr>
            <a:endParaRPr lang="en-US" altLang="zh-CN"/>
          </a:p>
        </p:txBody>
      </p:sp>
      <p:sp>
        <p:nvSpPr>
          <p:cNvPr id="4" name="Slide Number Placeholder 4" hidden="1"/>
          <p:cNvSpPr>
            <a:spLocks noGrp="1"/>
          </p:cNvSpPr>
          <p:nvPr>
            <p:ph type="sldNum" sz="quarter" idx="11"/>
          </p:nvPr>
        </p:nvSpPr>
        <p:spPr/>
        <p:txBody>
          <a:bodyPr/>
          <a:lstStyle>
            <a:lvl1pPr eaLnBrk="0" hangingPunct="0">
              <a:defRPr/>
            </a:lvl1pPr>
          </a:lstStyle>
          <a:p>
            <a:fld id="{1EDA1565-785C-BF44-BA79-CB4301215956}" type="slidenum">
              <a:rPr lang="en-US" altLang="zh-CN"/>
              <a:pPr/>
              <a:t>‹#›</a:t>
            </a:fld>
            <a:endParaRPr lang="en-US" altLang="zh-CN"/>
          </a:p>
        </p:txBody>
      </p:sp>
      <p:pic>
        <p:nvPicPr>
          <p:cNvPr id="5" name="图片 42">
            <a:extLst>
              <a:ext uri="{FF2B5EF4-FFF2-40B4-BE49-F238E27FC236}">
                <a16:creationId xmlns:a16="http://schemas.microsoft.com/office/drawing/2014/main" id="{67C39EB2-BA99-498A-9B74-26FE31DFFE5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34" y="309564"/>
            <a:ext cx="1218353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2">
            <a:extLst>
              <a:ext uri="{FF2B5EF4-FFF2-40B4-BE49-F238E27FC236}">
                <a16:creationId xmlns:a16="http://schemas.microsoft.com/office/drawing/2014/main" id="{DB0385AF-960C-4E27-9502-F41ADC786465}"/>
              </a:ext>
            </a:extLst>
          </p:cNvPr>
          <p:cNvGrpSpPr>
            <a:grpSpLocks/>
          </p:cNvGrpSpPr>
          <p:nvPr userDrawn="1"/>
        </p:nvGrpSpPr>
        <p:grpSpPr bwMode="auto">
          <a:xfrm>
            <a:off x="239185" y="169864"/>
            <a:ext cx="1368000" cy="877887"/>
            <a:chOff x="0" y="0"/>
            <a:chExt cx="2422525" cy="1554163"/>
          </a:xfrm>
        </p:grpSpPr>
        <p:sp>
          <p:nvSpPr>
            <p:cNvPr id="7" name="Freeform 6">
              <a:extLst>
                <a:ext uri="{FF2B5EF4-FFF2-40B4-BE49-F238E27FC236}">
                  <a16:creationId xmlns:a16="http://schemas.microsoft.com/office/drawing/2014/main" id="{23F280EF-5021-43BC-A932-7F5521FED013}"/>
                </a:ext>
              </a:extLst>
            </p:cNvPr>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a:p>
          </p:txBody>
        </p:sp>
        <p:sp>
          <p:nvSpPr>
            <p:cNvPr id="8" name="Freeform 7">
              <a:extLst>
                <a:ext uri="{FF2B5EF4-FFF2-40B4-BE49-F238E27FC236}">
                  <a16:creationId xmlns:a16="http://schemas.microsoft.com/office/drawing/2014/main" id="{9DA63EFB-01E2-44E6-8481-C400CFCB61F4}"/>
                </a:ext>
              </a:extLst>
            </p:cNvPr>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a:p>
          </p:txBody>
        </p:sp>
        <p:sp>
          <p:nvSpPr>
            <p:cNvPr id="9" name="TextBox 69">
              <a:extLst>
                <a:ext uri="{FF2B5EF4-FFF2-40B4-BE49-F238E27FC236}">
                  <a16:creationId xmlns:a16="http://schemas.microsoft.com/office/drawing/2014/main" id="{18F1FA78-304E-4A7E-A289-B48776F46822}"/>
                </a:ext>
              </a:extLst>
            </p:cNvPr>
            <p:cNvSpPr>
              <a:spLocks noChangeArrowheads="1"/>
            </p:cNvSpPr>
            <p:nvPr/>
          </p:nvSpPr>
          <p:spPr bwMode="auto">
            <a:xfrm>
              <a:off x="493675" y="234844"/>
              <a:ext cx="698791" cy="1253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eaLnBrk="1" hangingPunct="1">
                <a:buFont typeface="Arial" charset="0"/>
                <a:buNone/>
              </a:pPr>
              <a:endParaRPr lang="zh-CN" altLang="en-US" sz="4000" b="1" dirty="0">
                <a:solidFill>
                  <a:srgbClr val="F8F8F8"/>
                </a:solidFill>
                <a:latin typeface="微软雅黑" charset="0"/>
                <a:ea typeface="Calibri" charset="0"/>
                <a:cs typeface="Arial" charset="0"/>
                <a:sym typeface="微软雅黑" charset="0"/>
              </a:endParaRPr>
            </a:p>
          </p:txBody>
        </p:sp>
      </p:grpSp>
    </p:spTree>
    <p:extLst>
      <p:ext uri="{BB962C8B-B14F-4D97-AF65-F5344CB8AC3E}">
        <p14:creationId xmlns:p14="http://schemas.microsoft.com/office/powerpoint/2010/main" val="5777211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hidden="1"/>
          <p:cNvSpPr>
            <a:spLocks noGrp="1"/>
          </p:cNvSpPr>
          <p:nvPr>
            <p:ph type="ftr" sz="quarter" idx="10"/>
          </p:nvPr>
        </p:nvSpPr>
        <p:spPr/>
        <p:txBody>
          <a:bodyPr/>
          <a:lstStyle>
            <a:lvl1pPr eaLnBrk="0" hangingPunct="0">
              <a:defRPr/>
            </a:lvl1pPr>
          </a:lstStyle>
          <a:p>
            <a:pPr>
              <a:defRPr/>
            </a:pPr>
            <a:endParaRPr lang="en-US" altLang="zh-CN"/>
          </a:p>
        </p:txBody>
      </p:sp>
      <p:sp>
        <p:nvSpPr>
          <p:cNvPr id="3" name="Slide Number Placeholder 3" hidden="1"/>
          <p:cNvSpPr>
            <a:spLocks noGrp="1"/>
          </p:cNvSpPr>
          <p:nvPr>
            <p:ph type="sldNum" sz="quarter" idx="11"/>
          </p:nvPr>
        </p:nvSpPr>
        <p:spPr/>
        <p:txBody>
          <a:bodyPr/>
          <a:lstStyle>
            <a:lvl1pPr eaLnBrk="0" hangingPunct="0">
              <a:defRPr/>
            </a:lvl1pPr>
          </a:lstStyle>
          <a:p>
            <a:fld id="{5738D9BE-B89F-414E-9756-6EAA467E0BB4}" type="slidenum">
              <a:rPr lang="en-US" altLang="zh-CN"/>
              <a:pPr/>
              <a:t>‹#›</a:t>
            </a:fld>
            <a:endParaRPr lang="en-US" altLang="zh-CN"/>
          </a:p>
        </p:txBody>
      </p:sp>
    </p:spTree>
    <p:extLst>
      <p:ext uri="{BB962C8B-B14F-4D97-AF65-F5344CB8AC3E}">
        <p14:creationId xmlns:p14="http://schemas.microsoft.com/office/powerpoint/2010/main" val="151008096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C6F25EF3-1E81-4A4C-8C49-FB0D30B4D1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a:extLst>
              <a:ext uri="{FF2B5EF4-FFF2-40B4-BE49-F238E27FC236}">
                <a16:creationId xmlns:a16="http://schemas.microsoft.com/office/drawing/2014/main" id="{4B81D537-75FF-40A1-B2E2-057B88F9EB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a:extLst>
              <a:ext uri="{FF2B5EF4-FFF2-40B4-BE49-F238E27FC236}">
                <a16:creationId xmlns:a16="http://schemas.microsoft.com/office/drawing/2014/main" id="{15108D51-797B-423E-B72F-595B85799742}"/>
              </a:ext>
            </a:extLst>
          </p:cNvPr>
          <p:cNvSpPr>
            <a:spLocks noGrp="1" noChangeArrowheads="1"/>
          </p:cNvSpPr>
          <p:nvPr>
            <p:ph type="sldNum" sz="quarter" idx="12"/>
          </p:nvPr>
        </p:nvSpPr>
        <p:spPr>
          <a:ln/>
        </p:spPr>
        <p:txBody>
          <a:bodyPr/>
          <a:lstStyle>
            <a:lvl1pPr>
              <a:defRPr/>
            </a:lvl1pPr>
          </a:lstStyle>
          <a:p>
            <a:fld id="{D4BA0550-E284-48F8-B43A-8FC3EC84CD4A}" type="slidenum">
              <a:rPr lang="en-US" altLang="zh-CN"/>
              <a:pPr/>
              <a:t>‹#›</a:t>
            </a:fld>
            <a:endParaRPr lang="en-US" altLang="zh-CN"/>
          </a:p>
        </p:txBody>
      </p:sp>
    </p:spTree>
    <p:extLst>
      <p:ext uri="{BB962C8B-B14F-4D97-AF65-F5344CB8AC3E}">
        <p14:creationId xmlns:p14="http://schemas.microsoft.com/office/powerpoint/2010/main" val="2382860978"/>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alpha val="92940"/>
          </a:srgbClr>
        </a:solidFill>
        <a:effectLst/>
      </p:bgPr>
    </p:bg>
    <p:spTree>
      <p:nvGrpSpPr>
        <p:cNvPr id="1" name=""/>
        <p:cNvGrpSpPr/>
        <p:nvPr/>
      </p:nvGrpSpPr>
      <p:grpSpPr>
        <a:xfrm>
          <a:off x="0" y="0"/>
          <a:ext cx="0" cy="0"/>
          <a:chOff x="0" y="0"/>
          <a:chExt cx="0" cy="0"/>
        </a:xfrm>
      </p:grpSpPr>
      <p:sp>
        <p:nvSpPr>
          <p:cNvPr id="5" name="Footer Placeholder 4" hidden="1"/>
          <p:cNvSpPr>
            <a:spLocks noGrp="1"/>
          </p:cNvSpPr>
          <p:nvPr>
            <p:ph type="ftr" sz="quarter" idx="3"/>
          </p:nvPr>
        </p:nvSpPr>
        <p:spPr>
          <a:xfrm>
            <a:off x="3215218" y="6408738"/>
            <a:ext cx="5761567" cy="3238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900" b="1">
                <a:solidFill>
                  <a:srgbClr val="262626"/>
                </a:solidFill>
                <a:latin typeface="Calibri" charset="0"/>
                <a:ea typeface="宋体" charset="0"/>
                <a:cs typeface="宋体" charset="0"/>
              </a:defRPr>
            </a:lvl1pPr>
          </a:lstStyle>
          <a:p>
            <a:pPr>
              <a:defRPr/>
            </a:pPr>
            <a:endParaRPr lang="en-US" altLang="zh-CN"/>
          </a:p>
        </p:txBody>
      </p:sp>
      <p:sp>
        <p:nvSpPr>
          <p:cNvPr id="6" name="Slide Number Placeholder 5" hidden="1"/>
          <p:cNvSpPr>
            <a:spLocks noGrp="1"/>
          </p:cNvSpPr>
          <p:nvPr>
            <p:ph type="sldNum" sz="quarter" idx="4"/>
          </p:nvPr>
        </p:nvSpPr>
        <p:spPr>
          <a:xfrm>
            <a:off x="575734" y="6408738"/>
            <a:ext cx="768351" cy="323850"/>
          </a:xfrm>
          <a:prstGeom prst="rect">
            <a:avLst/>
          </a:prstGeom>
        </p:spPr>
        <p:txBody>
          <a:bodyPr vert="horz" wrap="square" lIns="91440" tIns="45720" rIns="91440" bIns="45720" numCol="1" anchor="b" anchorCtr="0" compatLnSpc="1">
            <a:prstTxWarp prst="textNoShape">
              <a:avLst/>
            </a:prstTxWarp>
          </a:bodyPr>
          <a:lstStyle>
            <a:lvl1pPr eaLnBrk="1" hangingPunct="1">
              <a:defRPr sz="900" b="1">
                <a:solidFill>
                  <a:srgbClr val="262626"/>
                </a:solidFill>
                <a:latin typeface="Calibri" charset="0"/>
              </a:defRPr>
            </a:lvl1pPr>
          </a:lstStyle>
          <a:p>
            <a:fld id="{3589005F-0873-EE47-8F17-22A4D32597ED}" type="slidenum">
              <a:rPr lang="en-US" altLang="zh-CN"/>
              <a:pPr/>
              <a:t>‹#›</a:t>
            </a:fld>
            <a:endParaRPr lang="en-US" altLang="zh-CN"/>
          </a:p>
        </p:txBody>
      </p:sp>
      <p:pic>
        <p:nvPicPr>
          <p:cNvPr id="7" name="图片 42">
            <a:extLst>
              <a:ext uri="{FF2B5EF4-FFF2-40B4-BE49-F238E27FC236}">
                <a16:creationId xmlns:a16="http://schemas.microsoft.com/office/drawing/2014/main" id="{204EBFA0-B935-4A70-AD6F-E2EA1F5E82E1}"/>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332656"/>
            <a:ext cx="12192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占位符 1">
            <a:extLst>
              <a:ext uri="{FF2B5EF4-FFF2-40B4-BE49-F238E27FC236}">
                <a16:creationId xmlns:a16="http://schemas.microsoft.com/office/drawing/2014/main" id="{E8FBC227-9629-486B-9FBA-B34EA6A79CB4}"/>
              </a:ext>
            </a:extLst>
          </p:cNvPr>
          <p:cNvSpPr>
            <a:spLocks noGrp="1"/>
          </p:cNvSpPr>
          <p:nvPr>
            <p:ph type="title"/>
          </p:nvPr>
        </p:nvSpPr>
        <p:spPr>
          <a:xfrm>
            <a:off x="838200" y="365127"/>
            <a:ext cx="10515600" cy="54359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360B099-391D-4D2B-AAB7-6FFBAC25A289}"/>
              </a:ext>
            </a:extLst>
          </p:cNvPr>
          <p:cNvSpPr>
            <a:spLocks noGrp="1"/>
          </p:cNvSpPr>
          <p:nvPr>
            <p:ph type="body" idx="1"/>
          </p:nvPr>
        </p:nvSpPr>
        <p:spPr>
          <a:xfrm>
            <a:off x="838200" y="1340768"/>
            <a:ext cx="10515600" cy="483619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 bg1="lt1" tx1="dk1" bg2="lt2" tx2="dk2" accent1="accent1" accent2="accent2" accent3="accent3" accent4="accent4" accent5="accent5" accent6="accent6" hlink="hlink" folHlink="folHlink"/>
  <p:sldLayoutIdLst>
    <p:sldLayoutId id="2147523705" r:id="rId1"/>
    <p:sldLayoutId id="2147523712" r:id="rId2"/>
    <p:sldLayoutId id="2147523713" r:id="rId3"/>
    <p:sldLayoutId id="2147523704" r:id="rId4"/>
    <p:sldLayoutId id="2147523708" r:id="rId5"/>
    <p:sldLayoutId id="2147523709" r:id="rId6"/>
    <p:sldLayoutId id="2147523706" r:id="rId7"/>
    <p:sldLayoutId id="2147523707" r:id="rId8"/>
    <p:sldLayoutId id="2147523711" r:id="rId9"/>
  </p:sldLayoutIdLst>
  <p:transition/>
  <p:hf sldNum="0" hdr="0" ftr="0" dt="0"/>
  <p:txStyles>
    <p:titleStyle>
      <a:lvl1pPr algn="l" rtl="0" eaLnBrk="0" fontAlgn="base" hangingPunct="0">
        <a:spcBef>
          <a:spcPct val="0"/>
        </a:spcBef>
        <a:spcAft>
          <a:spcPct val="0"/>
        </a:spcAft>
        <a:defRPr lang="en-US" altLang="en-US" sz="3200" b="1" kern="1200" dirty="0">
          <a:solidFill>
            <a:schemeClr val="bg1"/>
          </a:solidFill>
          <a:latin typeface="+mj-lt"/>
          <a:ea typeface="Calibri" pitchFamily="34" charset="0"/>
          <a:cs typeface="微软雅黑" charset="0"/>
        </a:defRPr>
      </a:lvl1pPr>
      <a:lvl2pPr algn="l" rtl="0" eaLnBrk="0" fontAlgn="base" hangingPunct="0">
        <a:spcBef>
          <a:spcPct val="0"/>
        </a:spcBef>
        <a:spcAft>
          <a:spcPct val="0"/>
        </a:spcAft>
        <a:defRPr sz="2400" b="1">
          <a:solidFill>
            <a:schemeClr val="tx2"/>
          </a:solidFill>
          <a:latin typeface="Calibri" pitchFamily="34" charset="0"/>
          <a:ea typeface="Calibri" pitchFamily="34" charset="0"/>
          <a:cs typeface="微软雅黑" charset="0"/>
        </a:defRPr>
      </a:lvl2pPr>
      <a:lvl3pPr algn="l" rtl="0" eaLnBrk="0" fontAlgn="base" hangingPunct="0">
        <a:spcBef>
          <a:spcPct val="0"/>
        </a:spcBef>
        <a:spcAft>
          <a:spcPct val="0"/>
        </a:spcAft>
        <a:defRPr sz="2400" b="1">
          <a:solidFill>
            <a:schemeClr val="tx2"/>
          </a:solidFill>
          <a:latin typeface="Calibri" pitchFamily="34" charset="0"/>
          <a:ea typeface="Calibri" pitchFamily="34" charset="0"/>
          <a:cs typeface="微软雅黑" charset="0"/>
        </a:defRPr>
      </a:lvl3pPr>
      <a:lvl4pPr algn="l" rtl="0" eaLnBrk="0" fontAlgn="base" hangingPunct="0">
        <a:spcBef>
          <a:spcPct val="0"/>
        </a:spcBef>
        <a:spcAft>
          <a:spcPct val="0"/>
        </a:spcAft>
        <a:defRPr sz="2400" b="1">
          <a:solidFill>
            <a:schemeClr val="tx2"/>
          </a:solidFill>
          <a:latin typeface="Calibri" pitchFamily="34" charset="0"/>
          <a:ea typeface="Calibri" pitchFamily="34" charset="0"/>
          <a:cs typeface="微软雅黑" charset="0"/>
        </a:defRPr>
      </a:lvl4pPr>
      <a:lvl5pPr algn="l" rtl="0" eaLnBrk="0" fontAlgn="base" hangingPunct="0">
        <a:spcBef>
          <a:spcPct val="0"/>
        </a:spcBef>
        <a:spcAft>
          <a:spcPct val="0"/>
        </a:spcAft>
        <a:defRPr sz="2400" b="1">
          <a:solidFill>
            <a:schemeClr val="tx2"/>
          </a:solidFill>
          <a:latin typeface="Calibri" pitchFamily="34" charset="0"/>
          <a:ea typeface="Calibri" pitchFamily="34" charset="0"/>
          <a:cs typeface="微软雅黑" charset="0"/>
        </a:defRPr>
      </a:lvl5pPr>
      <a:lvl6pPr marL="342900" algn="l" rtl="0" fontAlgn="base">
        <a:spcBef>
          <a:spcPct val="0"/>
        </a:spcBef>
        <a:spcAft>
          <a:spcPct val="0"/>
        </a:spcAft>
        <a:defRPr sz="2400" b="1">
          <a:solidFill>
            <a:schemeClr val="tx2"/>
          </a:solidFill>
          <a:latin typeface="Calibri" pitchFamily="34" charset="0"/>
          <a:ea typeface="微软雅黑" pitchFamily="34" charset="-122"/>
        </a:defRPr>
      </a:lvl6pPr>
      <a:lvl7pPr marL="685800" algn="l" rtl="0" fontAlgn="base">
        <a:spcBef>
          <a:spcPct val="0"/>
        </a:spcBef>
        <a:spcAft>
          <a:spcPct val="0"/>
        </a:spcAft>
        <a:defRPr sz="2400" b="1">
          <a:solidFill>
            <a:schemeClr val="tx2"/>
          </a:solidFill>
          <a:latin typeface="Calibri" pitchFamily="34" charset="0"/>
          <a:ea typeface="微软雅黑" pitchFamily="34" charset="-122"/>
        </a:defRPr>
      </a:lvl7pPr>
      <a:lvl8pPr marL="1028700" algn="l" rtl="0" fontAlgn="base">
        <a:spcBef>
          <a:spcPct val="0"/>
        </a:spcBef>
        <a:spcAft>
          <a:spcPct val="0"/>
        </a:spcAft>
        <a:defRPr sz="2400" b="1">
          <a:solidFill>
            <a:schemeClr val="tx2"/>
          </a:solidFill>
          <a:latin typeface="Calibri" pitchFamily="34" charset="0"/>
          <a:ea typeface="微软雅黑" pitchFamily="34" charset="-122"/>
        </a:defRPr>
      </a:lvl8pPr>
      <a:lvl9pPr marL="1371600" algn="l" rtl="0" fontAlgn="base">
        <a:spcBef>
          <a:spcPct val="0"/>
        </a:spcBef>
        <a:spcAft>
          <a:spcPct val="0"/>
        </a:spcAft>
        <a:defRPr sz="2400" b="1">
          <a:solidFill>
            <a:schemeClr val="tx2"/>
          </a:solidFill>
          <a:latin typeface="Calibri" pitchFamily="34" charset="0"/>
          <a:ea typeface="微软雅黑" pitchFamily="34" charset="-122"/>
        </a:defRPr>
      </a:lvl9pPr>
    </p:titleStyle>
    <p:bodyStyle>
      <a:lvl1pPr marL="257175" indent="-257175" algn="l" rtl="0" eaLnBrk="0" fontAlgn="base" hangingPunct="0">
        <a:lnSpc>
          <a:spcPct val="114000"/>
        </a:lnSpc>
        <a:spcBef>
          <a:spcPts val="750"/>
        </a:spcBef>
        <a:spcAft>
          <a:spcPct val="0"/>
        </a:spcAft>
        <a:buFont typeface="微软雅黑" panose="020B0503020204020204" pitchFamily="34" charset="-122"/>
        <a:buChar char="◎"/>
        <a:defRPr sz="2800" b="1"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557213" indent="-214313" algn="l" rtl="0" eaLnBrk="0" fontAlgn="base" hangingPunct="0">
        <a:lnSpc>
          <a:spcPct val="114000"/>
        </a:lnSpc>
        <a:spcBef>
          <a:spcPts val="750"/>
        </a:spcBef>
        <a:spcAft>
          <a:spcPct val="0"/>
        </a:spcAft>
        <a:buFont typeface="Arial" charset="0"/>
        <a:buChar char="–"/>
        <a:defRPr sz="1700" kern="1200">
          <a:solidFill>
            <a:srgbClr val="262626"/>
          </a:solidFill>
          <a:latin typeface="+mn-lt"/>
          <a:ea typeface="Calibri" pitchFamily="34" charset="0"/>
          <a:cs typeface="微软雅黑" charset="0"/>
        </a:defRPr>
      </a:lvl2pPr>
      <a:lvl3pPr marL="857250" indent="-171450" algn="l" rtl="0" eaLnBrk="0" fontAlgn="base" hangingPunct="0">
        <a:lnSpc>
          <a:spcPct val="114000"/>
        </a:lnSpc>
        <a:spcBef>
          <a:spcPts val="750"/>
        </a:spcBef>
        <a:spcAft>
          <a:spcPct val="0"/>
        </a:spcAft>
        <a:buFont typeface="Arial" charset="0"/>
        <a:buChar char="•"/>
        <a:defRPr sz="1500" kern="1200">
          <a:solidFill>
            <a:srgbClr val="262626"/>
          </a:solidFill>
          <a:latin typeface="+mn-lt"/>
          <a:ea typeface="Calibri" pitchFamily="34" charset="0"/>
          <a:cs typeface="微软雅黑" charset="0"/>
        </a:defRPr>
      </a:lvl3pPr>
      <a:lvl4pPr marL="1200150" indent="-171450" algn="l" rtl="0" eaLnBrk="0" fontAlgn="base" hangingPunct="0">
        <a:spcBef>
          <a:spcPct val="20000"/>
        </a:spcBef>
        <a:spcAft>
          <a:spcPct val="0"/>
        </a:spcAft>
        <a:buFont typeface="Arial" charset="0"/>
        <a:buChar char="–"/>
        <a:defRPr sz="1500" kern="1200">
          <a:solidFill>
            <a:schemeClr val="tx1"/>
          </a:solidFill>
          <a:latin typeface="+mn-lt"/>
          <a:ea typeface="Calibri" pitchFamily="34" charset="0"/>
          <a:cs typeface="微软雅黑" charset="0"/>
        </a:defRPr>
      </a:lvl4pPr>
      <a:lvl5pPr marL="1543050" indent="-171450" algn="l" rtl="0" eaLnBrk="0" fontAlgn="base" hangingPunct="0">
        <a:spcBef>
          <a:spcPct val="20000"/>
        </a:spcBef>
        <a:spcAft>
          <a:spcPct val="0"/>
        </a:spcAft>
        <a:buFont typeface="Arial" charset="0"/>
        <a:buChar char="»"/>
        <a:defRPr sz="1500" kern="1200">
          <a:solidFill>
            <a:schemeClr val="tx1"/>
          </a:solidFill>
          <a:latin typeface="+mn-lt"/>
          <a:ea typeface="Calibri" pitchFamily="34" charset="0"/>
          <a:cs typeface="微软雅黑"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8.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29.wmf"/><Relationship Id="rId5" Type="http://schemas.openxmlformats.org/officeDocument/2006/relationships/oleObject" Target="../embeddings/oleObject12.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36.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33.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21.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45.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42.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27.bin"/><Relationship Id="rId14" Type="http://schemas.openxmlformats.org/officeDocument/2006/relationships/image" Target="../media/image4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39.wmf"/><Relationship Id="rId5" Type="http://schemas.openxmlformats.org/officeDocument/2006/relationships/oleObject" Target="../embeddings/oleObject31.bin"/><Relationship Id="rId4" Type="http://schemas.openxmlformats.org/officeDocument/2006/relationships/image" Target="../media/image47.wmf"/></Relationships>
</file>

<file path=ppt/slides/_rels/slide17.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52.w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49.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35.bin"/><Relationship Id="rId14" Type="http://schemas.openxmlformats.org/officeDocument/2006/relationships/image" Target="../media/image53.wmf"/></Relationships>
</file>

<file path=ppt/slides/_rels/slide18.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55.wmf"/><Relationship Id="rId5" Type="http://schemas.openxmlformats.org/officeDocument/2006/relationships/oleObject" Target="../embeddings/oleObject39.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1.bin"/></Relationships>
</file>

<file path=ppt/slides/_rels/slide19.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62.wmf"/><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59.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45.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67.wmf"/><Relationship Id="rId2" Type="http://schemas.openxmlformats.org/officeDocument/2006/relationships/slideLayout" Target="../slideLayouts/slideLayout3.xml"/><Relationship Id="rId16" Type="http://schemas.openxmlformats.org/officeDocument/2006/relationships/image" Target="../media/image56.wmf"/><Relationship Id="rId1" Type="http://schemas.openxmlformats.org/officeDocument/2006/relationships/vmlDrawing" Target="../drawings/vmlDrawing12.vml"/><Relationship Id="rId6" Type="http://schemas.openxmlformats.org/officeDocument/2006/relationships/image" Target="../media/image64.w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0.bin"/><Relationship Id="rId14" Type="http://schemas.openxmlformats.org/officeDocument/2006/relationships/image" Target="../media/image60.wmf"/></Relationships>
</file>

<file path=ppt/slides/_rels/slide21.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56.wmf"/><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69.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61.wmf"/><Relationship Id="rId4" Type="http://schemas.openxmlformats.org/officeDocument/2006/relationships/image" Target="../media/image68.wmf"/><Relationship Id="rId9" Type="http://schemas.openxmlformats.org/officeDocument/2006/relationships/oleObject" Target="../embeddings/oleObject57.bin"/></Relationships>
</file>

<file path=ppt/slides/_rels/slide22.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72.wmf"/><Relationship Id="rId5" Type="http://schemas.openxmlformats.org/officeDocument/2006/relationships/oleObject" Target="../embeddings/oleObject60.bin"/><Relationship Id="rId10" Type="http://schemas.openxmlformats.org/officeDocument/2006/relationships/image" Target="../media/image56.wmf"/><Relationship Id="rId4" Type="http://schemas.openxmlformats.org/officeDocument/2006/relationships/image" Target="../media/image71.wmf"/><Relationship Id="rId9" Type="http://schemas.openxmlformats.org/officeDocument/2006/relationships/oleObject" Target="../embeddings/oleObject62.bin"/></Relationships>
</file>

<file path=ppt/slides/_rels/slide23.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72.wmf"/><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74.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75.wmf"/><Relationship Id="rId4" Type="http://schemas.openxmlformats.org/officeDocument/2006/relationships/image" Target="../media/image73.wmf"/><Relationship Id="rId9" Type="http://schemas.openxmlformats.org/officeDocument/2006/relationships/oleObject" Target="../embeddings/oleObject66.bin"/></Relationships>
</file>

<file path=ppt/slides/_rels/slide24.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80.wmf"/><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77.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71.bin"/></Relationships>
</file>

<file path=ppt/slides/_rels/slide2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68.bin"/><Relationship Id="rId7"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79.wmf"/><Relationship Id="rId5" Type="http://schemas.openxmlformats.org/officeDocument/2006/relationships/oleObject" Target="../embeddings/oleObject71.bin"/><Relationship Id="rId4" Type="http://schemas.openxmlformats.org/officeDocument/2006/relationships/image" Target="../media/image76.wmf"/></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3.xml"/><Relationship Id="rId1" Type="http://schemas.openxmlformats.org/officeDocument/2006/relationships/vmlDrawing" Target="../drawings/vmlDrawing18.vml"/><Relationship Id="rId6" Type="http://schemas.openxmlformats.org/officeDocument/2006/relationships/image" Target="../media/image82.wmf"/><Relationship Id="rId5" Type="http://schemas.openxmlformats.org/officeDocument/2006/relationships/oleObject" Target="../embeddings/oleObject74.bin"/><Relationship Id="rId4" Type="http://schemas.openxmlformats.org/officeDocument/2006/relationships/image" Target="../media/image81.wmf"/></Relationships>
</file>

<file path=ppt/slides/_rels/slide28.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80.bin"/><Relationship Id="rId18" Type="http://schemas.openxmlformats.org/officeDocument/2006/relationships/image" Target="../media/image90.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87.wmf"/><Relationship Id="rId17" Type="http://schemas.openxmlformats.org/officeDocument/2006/relationships/oleObject" Target="../embeddings/oleObject82.bin"/><Relationship Id="rId2" Type="http://schemas.openxmlformats.org/officeDocument/2006/relationships/slideLayout" Target="../slideLayouts/slideLayout3.xml"/><Relationship Id="rId16" Type="http://schemas.openxmlformats.org/officeDocument/2006/relationships/image" Target="../media/image89.wmf"/><Relationship Id="rId1" Type="http://schemas.openxmlformats.org/officeDocument/2006/relationships/vmlDrawing" Target="../drawings/vmlDrawing19.vml"/><Relationship Id="rId6" Type="http://schemas.openxmlformats.org/officeDocument/2006/relationships/image" Target="../media/image84.wmf"/><Relationship Id="rId11" Type="http://schemas.openxmlformats.org/officeDocument/2006/relationships/oleObject" Target="../embeddings/oleObject79.bin"/><Relationship Id="rId5" Type="http://schemas.openxmlformats.org/officeDocument/2006/relationships/oleObject" Target="../embeddings/oleObject76.bin"/><Relationship Id="rId15" Type="http://schemas.openxmlformats.org/officeDocument/2006/relationships/oleObject" Target="../embeddings/oleObject81.bin"/><Relationship Id="rId10" Type="http://schemas.openxmlformats.org/officeDocument/2006/relationships/image" Target="../media/image86.wmf"/><Relationship Id="rId19" Type="http://schemas.openxmlformats.org/officeDocument/2006/relationships/oleObject" Target="../embeddings/oleObject83.bin"/><Relationship Id="rId4" Type="http://schemas.openxmlformats.org/officeDocument/2006/relationships/image" Target="../media/image83.wmf"/><Relationship Id="rId9" Type="http://schemas.openxmlformats.org/officeDocument/2006/relationships/oleObject" Target="../embeddings/oleObject78.bin"/><Relationship Id="rId14" Type="http://schemas.openxmlformats.org/officeDocument/2006/relationships/image" Target="../media/image88.wmf"/></Relationships>
</file>

<file path=ppt/slides/_rels/slide29.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image" Target="../media/image96.wmf"/><Relationship Id="rId18" Type="http://schemas.openxmlformats.org/officeDocument/2006/relationships/image" Target="../media/image101.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95.wmf"/><Relationship Id="rId17" Type="http://schemas.openxmlformats.org/officeDocument/2006/relationships/image" Target="../media/image100.wmf"/><Relationship Id="rId2" Type="http://schemas.openxmlformats.org/officeDocument/2006/relationships/slideLayout" Target="../slideLayouts/slideLayout3.xml"/><Relationship Id="rId16" Type="http://schemas.openxmlformats.org/officeDocument/2006/relationships/image" Target="../media/image99.wmf"/><Relationship Id="rId1" Type="http://schemas.openxmlformats.org/officeDocument/2006/relationships/vmlDrawing" Target="../drawings/vmlDrawing20.vml"/><Relationship Id="rId6" Type="http://schemas.openxmlformats.org/officeDocument/2006/relationships/image" Target="../media/image92.w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image" Target="../media/image98.wmf"/><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87.bin"/><Relationship Id="rId14" Type="http://schemas.openxmlformats.org/officeDocument/2006/relationships/image" Target="../media/image97.w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image" Target="../media/image103.wmf"/><Relationship Id="rId5" Type="http://schemas.openxmlformats.org/officeDocument/2006/relationships/oleObject" Target="../embeddings/oleObject90.bin"/><Relationship Id="rId4" Type="http://schemas.openxmlformats.org/officeDocument/2006/relationships/image" Target="../media/image10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3.xml"/><Relationship Id="rId1" Type="http://schemas.openxmlformats.org/officeDocument/2006/relationships/vmlDrawing" Target="../drawings/vmlDrawing22.vml"/><Relationship Id="rId4" Type="http://schemas.openxmlformats.org/officeDocument/2006/relationships/image" Target="../media/image10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image" Target="../media/image106.wmf"/><Relationship Id="rId5" Type="http://schemas.openxmlformats.org/officeDocument/2006/relationships/oleObject" Target="../embeddings/oleObject93.bin"/><Relationship Id="rId4" Type="http://schemas.openxmlformats.org/officeDocument/2006/relationships/image" Target="../media/image10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3.xml"/><Relationship Id="rId1" Type="http://schemas.openxmlformats.org/officeDocument/2006/relationships/vmlDrawing" Target="../drawings/vmlDrawing24.vml"/><Relationship Id="rId6" Type="http://schemas.openxmlformats.org/officeDocument/2006/relationships/image" Target="../media/image108.wmf"/><Relationship Id="rId5" Type="http://schemas.openxmlformats.org/officeDocument/2006/relationships/oleObject" Target="../embeddings/oleObject95.bin"/><Relationship Id="rId4" Type="http://schemas.openxmlformats.org/officeDocument/2006/relationships/image" Target="../media/image107.wmf"/></Relationships>
</file>

<file path=ppt/slides/_rels/slide34.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image" Target="../media/image110.wmf"/><Relationship Id="rId5" Type="http://schemas.openxmlformats.org/officeDocument/2006/relationships/oleObject" Target="../embeddings/oleObject97.bin"/><Relationship Id="rId4" Type="http://schemas.openxmlformats.org/officeDocument/2006/relationships/image" Target="../media/image109.wmf"/></Relationships>
</file>

<file path=ppt/slides/_rels/slide35.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16.wmf"/><Relationship Id="rId2" Type="http://schemas.openxmlformats.org/officeDocument/2006/relationships/slideLayout" Target="../slideLayouts/slideLayout3.xml"/><Relationship Id="rId16" Type="http://schemas.openxmlformats.org/officeDocument/2006/relationships/image" Target="../media/image118.wmf"/><Relationship Id="rId1" Type="http://schemas.openxmlformats.org/officeDocument/2006/relationships/vmlDrawing" Target="../drawings/vmlDrawing26.vml"/><Relationship Id="rId6" Type="http://schemas.openxmlformats.org/officeDocument/2006/relationships/image" Target="../media/image113.w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5.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02.bin"/><Relationship Id="rId14" Type="http://schemas.openxmlformats.org/officeDocument/2006/relationships/image" Target="../media/image117.wmf"/></Relationships>
</file>

<file path=ppt/slides/_rels/slide36.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23.wmf"/><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image" Target="../media/image120.wmf"/><Relationship Id="rId11" Type="http://schemas.openxmlformats.org/officeDocument/2006/relationships/oleObject" Target="../embeddings/oleObject110.bin"/><Relationship Id="rId5" Type="http://schemas.openxmlformats.org/officeDocument/2006/relationships/oleObject" Target="../embeddings/oleObject107.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09.bin"/><Relationship Id="rId14" Type="http://schemas.openxmlformats.org/officeDocument/2006/relationships/image" Target="../media/image124.wmf"/></Relationships>
</file>

<file path=ppt/slides/_rels/slide37.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3.xml"/><Relationship Id="rId1" Type="http://schemas.openxmlformats.org/officeDocument/2006/relationships/vmlDrawing" Target="../drawings/vmlDrawing28.vml"/><Relationship Id="rId6" Type="http://schemas.openxmlformats.org/officeDocument/2006/relationships/image" Target="../media/image126.wmf"/><Relationship Id="rId5" Type="http://schemas.openxmlformats.org/officeDocument/2006/relationships/oleObject" Target="../embeddings/oleObject113.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15.bin"/></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29.vml"/><Relationship Id="rId5" Type="http://schemas.openxmlformats.org/officeDocument/2006/relationships/image" Target="../media/image107.wmf"/><Relationship Id="rId4" Type="http://schemas.openxmlformats.org/officeDocument/2006/relationships/oleObject" Target="../embeddings/oleObject116.bin"/></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129.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33.wmf"/><Relationship Id="rId3" Type="http://schemas.openxmlformats.org/officeDocument/2006/relationships/notesSlide" Target="../notesSlides/notesSlide8.xml"/><Relationship Id="rId7" Type="http://schemas.openxmlformats.org/officeDocument/2006/relationships/image" Target="../media/image131.wmf"/><Relationship Id="rId12" Type="http://schemas.openxmlformats.org/officeDocument/2006/relationships/oleObject" Target="../embeddings/oleObject121.bin"/><Relationship Id="rId2" Type="http://schemas.openxmlformats.org/officeDocument/2006/relationships/slideLayout" Target="../slideLayouts/slideLayout3.xml"/><Relationship Id="rId1" Type="http://schemas.openxmlformats.org/officeDocument/2006/relationships/vmlDrawing" Target="../drawings/vmlDrawing30.vml"/><Relationship Id="rId6" Type="http://schemas.openxmlformats.org/officeDocument/2006/relationships/oleObject" Target="../embeddings/oleObject118.bin"/><Relationship Id="rId11" Type="http://schemas.openxmlformats.org/officeDocument/2006/relationships/image" Target="../media/image132.wmf"/><Relationship Id="rId5" Type="http://schemas.openxmlformats.org/officeDocument/2006/relationships/image" Target="../media/image130.wmf"/><Relationship Id="rId15" Type="http://schemas.openxmlformats.org/officeDocument/2006/relationships/image" Target="../media/image134.wmf"/><Relationship Id="rId10" Type="http://schemas.openxmlformats.org/officeDocument/2006/relationships/oleObject" Target="../embeddings/oleObject120.bin"/><Relationship Id="rId4" Type="http://schemas.openxmlformats.org/officeDocument/2006/relationships/oleObject" Target="../embeddings/oleObject117.bin"/><Relationship Id="rId9" Type="http://schemas.openxmlformats.org/officeDocument/2006/relationships/image" Target="../media/image122.wmf"/><Relationship Id="rId14" Type="http://schemas.openxmlformats.org/officeDocument/2006/relationships/oleObject" Target="../embeddings/oleObject122.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image" Target="../media/image138.wmf"/><Relationship Id="rId3" Type="http://schemas.openxmlformats.org/officeDocument/2006/relationships/notesSlide" Target="../notesSlides/notesSlide9.xml"/><Relationship Id="rId7" Type="http://schemas.openxmlformats.org/officeDocument/2006/relationships/image" Target="../media/image136.wmf"/><Relationship Id="rId12" Type="http://schemas.openxmlformats.org/officeDocument/2006/relationships/oleObject" Target="../embeddings/oleObject127.bin"/><Relationship Id="rId17" Type="http://schemas.openxmlformats.org/officeDocument/2006/relationships/image" Target="../media/image140.wmf"/><Relationship Id="rId2" Type="http://schemas.openxmlformats.org/officeDocument/2006/relationships/slideLayout" Target="../slideLayouts/slideLayout3.xml"/><Relationship Id="rId16" Type="http://schemas.openxmlformats.org/officeDocument/2006/relationships/oleObject" Target="../embeddings/oleObject129.bin"/><Relationship Id="rId1" Type="http://schemas.openxmlformats.org/officeDocument/2006/relationships/vmlDrawing" Target="../drawings/vmlDrawing31.vml"/><Relationship Id="rId6" Type="http://schemas.openxmlformats.org/officeDocument/2006/relationships/oleObject" Target="../embeddings/oleObject124.bin"/><Relationship Id="rId11" Type="http://schemas.openxmlformats.org/officeDocument/2006/relationships/image" Target="../media/image121.wmf"/><Relationship Id="rId5" Type="http://schemas.openxmlformats.org/officeDocument/2006/relationships/image" Target="../media/image135.wmf"/><Relationship Id="rId15" Type="http://schemas.openxmlformats.org/officeDocument/2006/relationships/image" Target="../media/image139.wmf"/><Relationship Id="rId10" Type="http://schemas.openxmlformats.org/officeDocument/2006/relationships/oleObject" Target="../embeddings/oleObject126.bin"/><Relationship Id="rId4" Type="http://schemas.openxmlformats.org/officeDocument/2006/relationships/oleObject" Target="../embeddings/oleObject123.bin"/><Relationship Id="rId9" Type="http://schemas.openxmlformats.org/officeDocument/2006/relationships/image" Target="../media/image137.wmf"/><Relationship Id="rId14" Type="http://schemas.openxmlformats.org/officeDocument/2006/relationships/oleObject" Target="../embeddings/oleObject128.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notesSlide" Target="../notesSlides/notesSlide10.xml"/><Relationship Id="rId7" Type="http://schemas.openxmlformats.org/officeDocument/2006/relationships/image" Target="../media/image142.wmf"/><Relationship Id="rId2" Type="http://schemas.openxmlformats.org/officeDocument/2006/relationships/slideLayout" Target="../slideLayouts/slideLayout3.xml"/><Relationship Id="rId1" Type="http://schemas.openxmlformats.org/officeDocument/2006/relationships/vmlDrawing" Target="../drawings/vmlDrawing32.vml"/><Relationship Id="rId6" Type="http://schemas.openxmlformats.org/officeDocument/2006/relationships/oleObject" Target="../embeddings/oleObject131.bin"/><Relationship Id="rId5" Type="http://schemas.openxmlformats.org/officeDocument/2006/relationships/image" Target="../media/image141.wmf"/><Relationship Id="rId4" Type="http://schemas.openxmlformats.org/officeDocument/2006/relationships/oleObject" Target="../embeddings/oleObject130.bin"/><Relationship Id="rId9" Type="http://schemas.openxmlformats.org/officeDocument/2006/relationships/image" Target="../media/image143.wmf"/></Relationships>
</file>

<file path=ppt/slides/_rels/slide46.xml.rels><?xml version="1.0" encoding="UTF-8" standalone="yes"?>
<Relationships xmlns="http://schemas.openxmlformats.org/package/2006/relationships"><Relationship Id="rId3" Type="http://schemas.openxmlformats.org/officeDocument/2006/relationships/image" Target="../media/image144.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35.bin"/><Relationship Id="rId3" Type="http://schemas.openxmlformats.org/officeDocument/2006/relationships/notesSlide" Target="../notesSlides/notesSlide12.xml"/><Relationship Id="rId7" Type="http://schemas.openxmlformats.org/officeDocument/2006/relationships/image" Target="../media/image146.wmf"/><Relationship Id="rId2" Type="http://schemas.openxmlformats.org/officeDocument/2006/relationships/slideLayout" Target="../slideLayouts/slideLayout3.xml"/><Relationship Id="rId1" Type="http://schemas.openxmlformats.org/officeDocument/2006/relationships/vmlDrawing" Target="../drawings/vmlDrawing33.vml"/><Relationship Id="rId6" Type="http://schemas.openxmlformats.org/officeDocument/2006/relationships/oleObject" Target="../embeddings/oleObject134.bin"/><Relationship Id="rId11" Type="http://schemas.openxmlformats.org/officeDocument/2006/relationships/image" Target="../media/image148.wmf"/><Relationship Id="rId5" Type="http://schemas.openxmlformats.org/officeDocument/2006/relationships/image" Target="../media/image145.wmf"/><Relationship Id="rId10" Type="http://schemas.openxmlformats.org/officeDocument/2006/relationships/oleObject" Target="../embeddings/oleObject136.bin"/><Relationship Id="rId4" Type="http://schemas.openxmlformats.org/officeDocument/2006/relationships/oleObject" Target="../embeddings/oleObject133.bin"/><Relationship Id="rId9" Type="http://schemas.openxmlformats.org/officeDocument/2006/relationships/image" Target="../media/image147.wmf"/></Relationships>
</file>

<file path=ppt/slides/_rels/slide48.xml.rels><?xml version="1.0" encoding="UTF-8" standalone="yes"?>
<Relationships xmlns="http://schemas.openxmlformats.org/package/2006/relationships"><Relationship Id="rId8" Type="http://schemas.openxmlformats.org/officeDocument/2006/relationships/image" Target="../media/image144.jpeg"/><Relationship Id="rId3" Type="http://schemas.openxmlformats.org/officeDocument/2006/relationships/notesSlide" Target="../notesSlides/notesSlide13.xml"/><Relationship Id="rId7" Type="http://schemas.openxmlformats.org/officeDocument/2006/relationships/image" Target="../media/image150.wmf"/><Relationship Id="rId2" Type="http://schemas.openxmlformats.org/officeDocument/2006/relationships/slideLayout" Target="../slideLayouts/slideLayout3.xml"/><Relationship Id="rId1" Type="http://schemas.openxmlformats.org/officeDocument/2006/relationships/vmlDrawing" Target="../drawings/vmlDrawing34.vml"/><Relationship Id="rId6" Type="http://schemas.openxmlformats.org/officeDocument/2006/relationships/oleObject" Target="../embeddings/oleObject138.bin"/><Relationship Id="rId5" Type="http://schemas.openxmlformats.org/officeDocument/2006/relationships/image" Target="../media/image149.wmf"/><Relationship Id="rId4" Type="http://schemas.openxmlformats.org/officeDocument/2006/relationships/oleObject" Target="../embeddings/oleObject137.bin"/></Relationships>
</file>

<file path=ppt/slides/_rels/slide49.xml.rels><?xml version="1.0" encoding="UTF-8" standalone="yes"?>
<Relationships xmlns="http://schemas.openxmlformats.org/package/2006/relationships"><Relationship Id="rId3" Type="http://schemas.openxmlformats.org/officeDocument/2006/relationships/image" Target="../media/image15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41.bin"/><Relationship Id="rId13" Type="http://schemas.openxmlformats.org/officeDocument/2006/relationships/image" Target="../media/image156.wmf"/><Relationship Id="rId3" Type="http://schemas.openxmlformats.org/officeDocument/2006/relationships/notesSlide" Target="../notesSlides/notesSlide15.xml"/><Relationship Id="rId7" Type="http://schemas.openxmlformats.org/officeDocument/2006/relationships/image" Target="../media/image153.wmf"/><Relationship Id="rId12" Type="http://schemas.openxmlformats.org/officeDocument/2006/relationships/oleObject" Target="../embeddings/oleObject143.bin"/><Relationship Id="rId2" Type="http://schemas.openxmlformats.org/officeDocument/2006/relationships/slideLayout" Target="../slideLayouts/slideLayout3.xml"/><Relationship Id="rId1" Type="http://schemas.openxmlformats.org/officeDocument/2006/relationships/vmlDrawing" Target="../drawings/vmlDrawing35.vml"/><Relationship Id="rId6" Type="http://schemas.openxmlformats.org/officeDocument/2006/relationships/oleObject" Target="../embeddings/oleObject140.bin"/><Relationship Id="rId11" Type="http://schemas.openxmlformats.org/officeDocument/2006/relationships/image" Target="../media/image155.wmf"/><Relationship Id="rId5" Type="http://schemas.openxmlformats.org/officeDocument/2006/relationships/image" Target="../media/image152.wmf"/><Relationship Id="rId15" Type="http://schemas.openxmlformats.org/officeDocument/2006/relationships/image" Target="../media/image157.wmf"/><Relationship Id="rId10" Type="http://schemas.openxmlformats.org/officeDocument/2006/relationships/oleObject" Target="../embeddings/oleObject142.bin"/><Relationship Id="rId4" Type="http://schemas.openxmlformats.org/officeDocument/2006/relationships/oleObject" Target="../embeddings/oleObject139.bin"/><Relationship Id="rId9" Type="http://schemas.openxmlformats.org/officeDocument/2006/relationships/image" Target="../media/image154.wmf"/><Relationship Id="rId14" Type="http://schemas.openxmlformats.org/officeDocument/2006/relationships/oleObject" Target="../embeddings/oleObject144.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image" Target="../media/image162.wmf"/><Relationship Id="rId3" Type="http://schemas.openxmlformats.org/officeDocument/2006/relationships/notesSlide" Target="../notesSlides/notesSlide16.xml"/><Relationship Id="rId7" Type="http://schemas.openxmlformats.org/officeDocument/2006/relationships/image" Target="../media/image159.wmf"/><Relationship Id="rId12" Type="http://schemas.openxmlformats.org/officeDocument/2006/relationships/oleObject" Target="../embeddings/oleObject149.bin"/><Relationship Id="rId2" Type="http://schemas.openxmlformats.org/officeDocument/2006/relationships/slideLayout" Target="../slideLayouts/slideLayout3.xml"/><Relationship Id="rId1" Type="http://schemas.openxmlformats.org/officeDocument/2006/relationships/vmlDrawing" Target="../drawings/vmlDrawing36.vml"/><Relationship Id="rId6" Type="http://schemas.openxmlformats.org/officeDocument/2006/relationships/oleObject" Target="../embeddings/oleObject146.bin"/><Relationship Id="rId11" Type="http://schemas.openxmlformats.org/officeDocument/2006/relationships/image" Target="../media/image161.wmf"/><Relationship Id="rId5" Type="http://schemas.openxmlformats.org/officeDocument/2006/relationships/image" Target="../media/image158.wmf"/><Relationship Id="rId10" Type="http://schemas.openxmlformats.org/officeDocument/2006/relationships/oleObject" Target="../embeddings/oleObject148.bin"/><Relationship Id="rId4" Type="http://schemas.openxmlformats.org/officeDocument/2006/relationships/oleObject" Target="../embeddings/oleObject145.bin"/><Relationship Id="rId9" Type="http://schemas.openxmlformats.org/officeDocument/2006/relationships/image" Target="../media/image160.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64.wmf"/><Relationship Id="rId2" Type="http://schemas.openxmlformats.org/officeDocument/2006/relationships/slideLayout" Target="../slideLayouts/slideLayout3.xml"/><Relationship Id="rId1" Type="http://schemas.openxmlformats.org/officeDocument/2006/relationships/vmlDrawing" Target="../drawings/vmlDrawing37.vml"/><Relationship Id="rId6" Type="http://schemas.openxmlformats.org/officeDocument/2006/relationships/oleObject" Target="../embeddings/oleObject151.bin"/><Relationship Id="rId5" Type="http://schemas.openxmlformats.org/officeDocument/2006/relationships/image" Target="../media/image163.wmf"/><Relationship Id="rId4" Type="http://schemas.openxmlformats.org/officeDocument/2006/relationships/oleObject" Target="../embeddings/oleObject150.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image" Target="../media/image169.wmf"/><Relationship Id="rId3" Type="http://schemas.openxmlformats.org/officeDocument/2006/relationships/notesSlide" Target="../notesSlides/notesSlide18.xml"/><Relationship Id="rId7" Type="http://schemas.openxmlformats.org/officeDocument/2006/relationships/image" Target="../media/image166.wmf"/><Relationship Id="rId12" Type="http://schemas.openxmlformats.org/officeDocument/2006/relationships/oleObject" Target="../embeddings/oleObject156.bin"/><Relationship Id="rId2" Type="http://schemas.openxmlformats.org/officeDocument/2006/relationships/slideLayout" Target="../slideLayouts/slideLayout3.xml"/><Relationship Id="rId1" Type="http://schemas.openxmlformats.org/officeDocument/2006/relationships/vmlDrawing" Target="../drawings/vmlDrawing38.vml"/><Relationship Id="rId6" Type="http://schemas.openxmlformats.org/officeDocument/2006/relationships/oleObject" Target="../embeddings/oleObject153.bin"/><Relationship Id="rId11" Type="http://schemas.openxmlformats.org/officeDocument/2006/relationships/image" Target="../media/image168.wmf"/><Relationship Id="rId5" Type="http://schemas.openxmlformats.org/officeDocument/2006/relationships/image" Target="../media/image165.wmf"/><Relationship Id="rId15" Type="http://schemas.openxmlformats.org/officeDocument/2006/relationships/image" Target="../media/image170.wmf"/><Relationship Id="rId10" Type="http://schemas.openxmlformats.org/officeDocument/2006/relationships/oleObject" Target="../embeddings/oleObject155.bin"/><Relationship Id="rId4" Type="http://schemas.openxmlformats.org/officeDocument/2006/relationships/oleObject" Target="../embeddings/oleObject152.bin"/><Relationship Id="rId9" Type="http://schemas.openxmlformats.org/officeDocument/2006/relationships/image" Target="../media/image167.wmf"/><Relationship Id="rId14" Type="http://schemas.openxmlformats.org/officeDocument/2006/relationships/oleObject" Target="../embeddings/oleObject157.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60.bin"/><Relationship Id="rId3" Type="http://schemas.openxmlformats.org/officeDocument/2006/relationships/notesSlide" Target="../notesSlides/notesSlide19.xml"/><Relationship Id="rId7" Type="http://schemas.openxmlformats.org/officeDocument/2006/relationships/image" Target="../media/image172.wmf"/><Relationship Id="rId12" Type="http://schemas.openxmlformats.org/officeDocument/2006/relationships/image" Target="../media/image175.png"/><Relationship Id="rId2" Type="http://schemas.openxmlformats.org/officeDocument/2006/relationships/slideLayout" Target="../slideLayouts/slideLayout3.xml"/><Relationship Id="rId1" Type="http://schemas.openxmlformats.org/officeDocument/2006/relationships/vmlDrawing" Target="../drawings/vmlDrawing39.vml"/><Relationship Id="rId6" Type="http://schemas.openxmlformats.org/officeDocument/2006/relationships/oleObject" Target="../embeddings/oleObject159.bin"/><Relationship Id="rId11" Type="http://schemas.openxmlformats.org/officeDocument/2006/relationships/image" Target="../media/image174.wmf"/><Relationship Id="rId5" Type="http://schemas.openxmlformats.org/officeDocument/2006/relationships/image" Target="../media/image171.wmf"/><Relationship Id="rId10" Type="http://schemas.openxmlformats.org/officeDocument/2006/relationships/oleObject" Target="../embeddings/oleObject161.bin"/><Relationship Id="rId4" Type="http://schemas.openxmlformats.org/officeDocument/2006/relationships/oleObject" Target="../embeddings/oleObject158.bin"/><Relationship Id="rId9" Type="http://schemas.openxmlformats.org/officeDocument/2006/relationships/image" Target="../media/image173.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64.bin"/><Relationship Id="rId13" Type="http://schemas.openxmlformats.org/officeDocument/2006/relationships/image" Target="../media/image180.wmf"/><Relationship Id="rId3" Type="http://schemas.openxmlformats.org/officeDocument/2006/relationships/notesSlide" Target="../notesSlides/notesSlide20.xml"/><Relationship Id="rId7" Type="http://schemas.openxmlformats.org/officeDocument/2006/relationships/image" Target="../media/image177.wmf"/><Relationship Id="rId12" Type="http://schemas.openxmlformats.org/officeDocument/2006/relationships/oleObject" Target="../embeddings/oleObject166.bin"/><Relationship Id="rId2" Type="http://schemas.openxmlformats.org/officeDocument/2006/relationships/slideLayout" Target="../slideLayouts/slideLayout3.xml"/><Relationship Id="rId1" Type="http://schemas.openxmlformats.org/officeDocument/2006/relationships/vmlDrawing" Target="../drawings/vmlDrawing40.vml"/><Relationship Id="rId6" Type="http://schemas.openxmlformats.org/officeDocument/2006/relationships/oleObject" Target="../embeddings/oleObject163.bin"/><Relationship Id="rId11" Type="http://schemas.openxmlformats.org/officeDocument/2006/relationships/image" Target="../media/image179.wmf"/><Relationship Id="rId5" Type="http://schemas.openxmlformats.org/officeDocument/2006/relationships/image" Target="../media/image176.wmf"/><Relationship Id="rId15" Type="http://schemas.openxmlformats.org/officeDocument/2006/relationships/image" Target="../media/image181.wmf"/><Relationship Id="rId10" Type="http://schemas.openxmlformats.org/officeDocument/2006/relationships/oleObject" Target="../embeddings/oleObject165.bin"/><Relationship Id="rId4" Type="http://schemas.openxmlformats.org/officeDocument/2006/relationships/oleObject" Target="../embeddings/oleObject162.bin"/><Relationship Id="rId9" Type="http://schemas.openxmlformats.org/officeDocument/2006/relationships/image" Target="../media/image178.wmf"/><Relationship Id="rId14" Type="http://schemas.openxmlformats.org/officeDocument/2006/relationships/oleObject" Target="../embeddings/oleObject167.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70.bin"/><Relationship Id="rId13" Type="http://schemas.openxmlformats.org/officeDocument/2006/relationships/image" Target="../media/image181.wmf"/><Relationship Id="rId3" Type="http://schemas.openxmlformats.org/officeDocument/2006/relationships/notesSlide" Target="../notesSlides/notesSlide21.xml"/><Relationship Id="rId7" Type="http://schemas.openxmlformats.org/officeDocument/2006/relationships/image" Target="../media/image183.wmf"/><Relationship Id="rId12" Type="http://schemas.openxmlformats.org/officeDocument/2006/relationships/oleObject" Target="../embeddings/oleObject167.bin"/><Relationship Id="rId2" Type="http://schemas.openxmlformats.org/officeDocument/2006/relationships/slideLayout" Target="../slideLayouts/slideLayout3.xml"/><Relationship Id="rId1" Type="http://schemas.openxmlformats.org/officeDocument/2006/relationships/vmlDrawing" Target="../drawings/vmlDrawing41.vml"/><Relationship Id="rId6" Type="http://schemas.openxmlformats.org/officeDocument/2006/relationships/oleObject" Target="../embeddings/oleObject169.bin"/><Relationship Id="rId11" Type="http://schemas.openxmlformats.org/officeDocument/2006/relationships/image" Target="../media/image185.wmf"/><Relationship Id="rId5" Type="http://schemas.openxmlformats.org/officeDocument/2006/relationships/image" Target="../media/image182.wmf"/><Relationship Id="rId10" Type="http://schemas.openxmlformats.org/officeDocument/2006/relationships/oleObject" Target="../embeddings/oleObject171.bin"/><Relationship Id="rId4" Type="http://schemas.openxmlformats.org/officeDocument/2006/relationships/oleObject" Target="../embeddings/oleObject168.bin"/><Relationship Id="rId9" Type="http://schemas.openxmlformats.org/officeDocument/2006/relationships/image" Target="../media/image184.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73.bin"/><Relationship Id="rId13" Type="http://schemas.openxmlformats.org/officeDocument/2006/relationships/image" Target="../media/image184.wmf"/><Relationship Id="rId3" Type="http://schemas.openxmlformats.org/officeDocument/2006/relationships/notesSlide" Target="../notesSlides/notesSlide22.xml"/><Relationship Id="rId7" Type="http://schemas.openxmlformats.org/officeDocument/2006/relationships/image" Target="../media/image186.wmf"/><Relationship Id="rId12" Type="http://schemas.openxmlformats.org/officeDocument/2006/relationships/oleObject" Target="../embeddings/oleObject170.bin"/><Relationship Id="rId2" Type="http://schemas.openxmlformats.org/officeDocument/2006/relationships/slideLayout" Target="../slideLayouts/slideLayout3.xml"/><Relationship Id="rId1" Type="http://schemas.openxmlformats.org/officeDocument/2006/relationships/vmlDrawing" Target="../drawings/vmlDrawing42.vml"/><Relationship Id="rId6" Type="http://schemas.openxmlformats.org/officeDocument/2006/relationships/oleObject" Target="../embeddings/oleObject172.bin"/><Relationship Id="rId11" Type="http://schemas.openxmlformats.org/officeDocument/2006/relationships/image" Target="../media/image188.wmf"/><Relationship Id="rId5" Type="http://schemas.openxmlformats.org/officeDocument/2006/relationships/image" Target="../media/image181.wmf"/><Relationship Id="rId10" Type="http://schemas.openxmlformats.org/officeDocument/2006/relationships/oleObject" Target="../embeddings/oleObject174.bin"/><Relationship Id="rId4" Type="http://schemas.openxmlformats.org/officeDocument/2006/relationships/oleObject" Target="../embeddings/oleObject167.bin"/><Relationship Id="rId9" Type="http://schemas.openxmlformats.org/officeDocument/2006/relationships/image" Target="../media/image187.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77.bin"/><Relationship Id="rId13" Type="http://schemas.openxmlformats.org/officeDocument/2006/relationships/image" Target="../media/image193.wmf"/><Relationship Id="rId3" Type="http://schemas.openxmlformats.org/officeDocument/2006/relationships/notesSlide" Target="../notesSlides/notesSlide23.xml"/><Relationship Id="rId7" Type="http://schemas.openxmlformats.org/officeDocument/2006/relationships/image" Target="../media/image190.wmf"/><Relationship Id="rId12" Type="http://schemas.openxmlformats.org/officeDocument/2006/relationships/oleObject" Target="../embeddings/oleObject179.bin"/><Relationship Id="rId2" Type="http://schemas.openxmlformats.org/officeDocument/2006/relationships/slideLayout" Target="../slideLayouts/slideLayout3.xml"/><Relationship Id="rId1" Type="http://schemas.openxmlformats.org/officeDocument/2006/relationships/vmlDrawing" Target="../drawings/vmlDrawing43.vml"/><Relationship Id="rId6" Type="http://schemas.openxmlformats.org/officeDocument/2006/relationships/oleObject" Target="../embeddings/oleObject176.bin"/><Relationship Id="rId11" Type="http://schemas.openxmlformats.org/officeDocument/2006/relationships/image" Target="../media/image192.wmf"/><Relationship Id="rId5" Type="http://schemas.openxmlformats.org/officeDocument/2006/relationships/image" Target="../media/image189.wmf"/><Relationship Id="rId15" Type="http://schemas.openxmlformats.org/officeDocument/2006/relationships/image" Target="../media/image178.wmf"/><Relationship Id="rId10" Type="http://schemas.openxmlformats.org/officeDocument/2006/relationships/oleObject" Target="../embeddings/oleObject178.bin"/><Relationship Id="rId4" Type="http://schemas.openxmlformats.org/officeDocument/2006/relationships/oleObject" Target="../embeddings/oleObject175.bin"/><Relationship Id="rId9" Type="http://schemas.openxmlformats.org/officeDocument/2006/relationships/image" Target="../media/image191.wmf"/><Relationship Id="rId14" Type="http://schemas.openxmlformats.org/officeDocument/2006/relationships/oleObject" Target="../embeddings/oleObject164.bin"/></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22.wmf"/><Relationship Id="rId5" Type="http://schemas.openxmlformats.org/officeDocument/2006/relationships/oleObject" Target="../embeddings/oleObject6.bin"/><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矩形 12"/>
          <p:cNvSpPr>
            <a:spLocks noChangeArrowheads="1"/>
          </p:cNvSpPr>
          <p:nvPr/>
        </p:nvSpPr>
        <p:spPr bwMode="auto">
          <a:xfrm>
            <a:off x="2135803" y="1722661"/>
            <a:ext cx="75326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ctr">
              <a:lnSpc>
                <a:spcPct val="150000"/>
              </a:lnSpc>
              <a:spcAft>
                <a:spcPct val="50000"/>
              </a:spcAft>
            </a:pPr>
            <a:r>
              <a:rPr lang="zh-CN" altLang="en-US" sz="3600" b="1" dirty="0">
                <a:solidFill>
                  <a:srgbClr val="3333FF"/>
                </a:solidFill>
                <a:latin typeface="Weibei SC Bold" charset="-122"/>
                <a:ea typeface="微软雅黑" charset="0"/>
                <a:cs typeface="Weibei SC Bold" charset="-122"/>
              </a:rPr>
              <a:t>管道瞬变流</a:t>
            </a:r>
          </a:p>
        </p:txBody>
      </p:sp>
      <p:sp>
        <p:nvSpPr>
          <p:cNvPr id="145413" name="TextBox 1"/>
          <p:cNvSpPr txBox="1">
            <a:spLocks noChangeArrowheads="1"/>
          </p:cNvSpPr>
          <p:nvPr/>
        </p:nvSpPr>
        <p:spPr bwMode="auto">
          <a:xfrm>
            <a:off x="3287689" y="3284984"/>
            <a:ext cx="5228919" cy="2120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ctr">
              <a:lnSpc>
                <a:spcPct val="150000"/>
              </a:lnSpc>
            </a:pPr>
            <a:r>
              <a:rPr lang="zh-CN" altLang="en-US" b="1" dirty="0">
                <a:solidFill>
                  <a:schemeClr val="tx1"/>
                </a:solidFill>
                <a:latin typeface="微软雅黑" charset="0"/>
                <a:ea typeface="微软雅黑" charset="0"/>
                <a:cs typeface="宋体" charset="0"/>
              </a:rPr>
              <a:t>樊红刚</a:t>
            </a:r>
            <a:endParaRPr lang="en-US" altLang="zh-CN" b="1" dirty="0">
              <a:solidFill>
                <a:schemeClr val="tx1"/>
              </a:solidFill>
              <a:latin typeface="微软雅黑" charset="0"/>
              <a:ea typeface="微软雅黑" charset="0"/>
              <a:cs typeface="宋体" charset="0"/>
            </a:endParaRPr>
          </a:p>
          <a:p>
            <a:pPr algn="ctr">
              <a:lnSpc>
                <a:spcPct val="150000"/>
              </a:lnSpc>
            </a:pPr>
            <a:r>
              <a:rPr lang="zh-CN" altLang="en-US" b="1" dirty="0">
                <a:solidFill>
                  <a:schemeClr val="tx1"/>
                </a:solidFill>
                <a:latin typeface="微软雅黑" charset="0"/>
                <a:ea typeface="微软雅黑" charset="0"/>
                <a:cs typeface="宋体" charset="0"/>
              </a:rPr>
              <a:t>流体机械及工程研究所</a:t>
            </a:r>
            <a:endParaRPr lang="en-US" altLang="zh-CN" b="1" dirty="0">
              <a:solidFill>
                <a:schemeClr val="tx1"/>
              </a:solidFill>
              <a:latin typeface="微软雅黑" charset="0"/>
              <a:ea typeface="微软雅黑" charset="0"/>
              <a:cs typeface="宋体" charset="0"/>
            </a:endParaRPr>
          </a:p>
          <a:p>
            <a:pPr algn="ctr">
              <a:lnSpc>
                <a:spcPct val="150000"/>
              </a:lnSpc>
            </a:pPr>
            <a:r>
              <a:rPr lang="zh-CN" altLang="en-US" b="1" dirty="0">
                <a:solidFill>
                  <a:schemeClr val="tx1"/>
                </a:solidFill>
                <a:latin typeface="微软雅黑" charset="0"/>
                <a:ea typeface="微软雅黑" charset="0"/>
                <a:cs typeface="宋体" charset="0"/>
              </a:rPr>
              <a:t>办公室：新水利馆</a:t>
            </a:r>
            <a:r>
              <a:rPr lang="en-US" altLang="zh-CN" b="1" dirty="0">
                <a:solidFill>
                  <a:schemeClr val="tx1"/>
                </a:solidFill>
                <a:latin typeface="微软雅黑" charset="0"/>
                <a:ea typeface="微软雅黑" charset="0"/>
                <a:cs typeface="宋体" charset="0"/>
              </a:rPr>
              <a:t>230A</a:t>
            </a:r>
          </a:p>
          <a:p>
            <a:pPr algn="ctr">
              <a:lnSpc>
                <a:spcPct val="150000"/>
              </a:lnSpc>
            </a:pPr>
            <a:r>
              <a:rPr lang="zh-CN" altLang="en-US" b="1" dirty="0">
                <a:solidFill>
                  <a:srgbClr val="262626"/>
                </a:solidFill>
                <a:latin typeface="微软雅黑" charset="0"/>
                <a:ea typeface="微软雅黑" charset="0"/>
                <a:cs typeface="宋体" charset="0"/>
              </a:rPr>
              <a:t>电话</a:t>
            </a:r>
            <a:r>
              <a:rPr lang="zh-CN" altLang="fr-FR" b="1" dirty="0">
                <a:solidFill>
                  <a:srgbClr val="262626"/>
                </a:solidFill>
                <a:latin typeface="微软雅黑" charset="0"/>
                <a:ea typeface="微软雅黑" charset="0"/>
                <a:cs typeface="宋体" charset="0"/>
              </a:rPr>
              <a:t>：</a:t>
            </a:r>
            <a:r>
              <a:rPr lang="fr-FR" altLang="zh-CN" b="1" dirty="0">
                <a:solidFill>
                  <a:srgbClr val="262626"/>
                </a:solidFill>
                <a:latin typeface="微软雅黑" charset="0"/>
                <a:ea typeface="微软雅黑" charset="0"/>
                <a:cs typeface="宋体" charset="0"/>
              </a:rPr>
              <a:t>62794297</a:t>
            </a:r>
          </a:p>
          <a:p>
            <a:pPr algn="ctr">
              <a:lnSpc>
                <a:spcPct val="150000"/>
              </a:lnSpc>
            </a:pPr>
            <a:r>
              <a:rPr lang="zh-CN" altLang="en-US" b="1" dirty="0">
                <a:solidFill>
                  <a:srgbClr val="262626"/>
                </a:solidFill>
                <a:latin typeface="微软雅黑" charset="0"/>
                <a:ea typeface="微软雅黑" charset="0"/>
                <a:cs typeface="宋体" charset="0"/>
              </a:rPr>
              <a:t>邮箱</a:t>
            </a:r>
            <a:r>
              <a:rPr lang="fr-FR" altLang="zh-CN" b="1" dirty="0">
                <a:solidFill>
                  <a:srgbClr val="262626"/>
                </a:solidFill>
                <a:latin typeface="微软雅黑" charset="0"/>
                <a:ea typeface="微软雅黑" charset="0"/>
                <a:cs typeface="宋体" charset="0"/>
              </a:rPr>
              <a:t>: fanhg@tsinghua.edu.cn </a:t>
            </a:r>
            <a:endParaRPr lang="en-US" altLang="zh-CN" b="1" dirty="0">
              <a:solidFill>
                <a:srgbClr val="262626"/>
              </a:solidFill>
              <a:latin typeface="微软雅黑" charset="0"/>
              <a:ea typeface="微软雅黑" charset="0"/>
              <a:cs typeface="宋体" charset="0"/>
            </a:endParaRPr>
          </a:p>
        </p:txBody>
      </p:sp>
      <p:sp>
        <p:nvSpPr>
          <p:cNvPr id="145415" name="文本框 3"/>
          <p:cNvSpPr txBox="1">
            <a:spLocks noChangeArrowheads="1"/>
          </p:cNvSpPr>
          <p:nvPr/>
        </p:nvSpPr>
        <p:spPr bwMode="auto">
          <a:xfrm>
            <a:off x="3071664" y="333158"/>
            <a:ext cx="5918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ctr"/>
            <a:r>
              <a:rPr lang="zh-CN" altLang="en-US" sz="3600" b="1">
                <a:solidFill>
                  <a:srgbClr val="FFFFFF"/>
                </a:solidFill>
                <a:latin typeface="微软雅黑" charset="0"/>
                <a:ea typeface="微软雅黑" charset="0"/>
                <a:cs typeface="宋体" charset="0"/>
              </a:rPr>
              <a:t>抽水蓄能系统仿真</a:t>
            </a:r>
            <a:r>
              <a:rPr lang="zh-CN" altLang="en-US" sz="3600" b="1" dirty="0">
                <a:solidFill>
                  <a:srgbClr val="FFFFFF"/>
                </a:solidFill>
                <a:latin typeface="微软雅黑" charset="0"/>
                <a:ea typeface="微软雅黑" charset="0"/>
                <a:cs typeface="宋体" charset="0"/>
              </a:rPr>
              <a:t>与控制</a:t>
            </a:r>
          </a:p>
        </p:txBody>
      </p:sp>
      <p:pic>
        <p:nvPicPr>
          <p:cNvPr id="15" name="Picture 3"/>
          <p:cNvPicPr>
            <a:picLocks noChangeArrowheads="1"/>
          </p:cNvPicPr>
          <p:nvPr/>
        </p:nvPicPr>
        <p:blipFill>
          <a:blip r:embed="rId3" cstate="print"/>
          <a:srcRect/>
          <a:stretch>
            <a:fillRect/>
          </a:stretch>
        </p:blipFill>
        <p:spPr bwMode="auto">
          <a:xfrm>
            <a:off x="3621238" y="5732840"/>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图片 1"/>
          <p:cNvPicPr>
            <a:picLocks/>
          </p:cNvPicPr>
          <p:nvPr/>
        </p:nvPicPr>
        <p:blipFill>
          <a:blip r:embed="rId4" cstate="print"/>
          <a:stretch>
            <a:fillRect/>
          </a:stretch>
        </p:blipFill>
        <p:spPr>
          <a:xfrm>
            <a:off x="2361335" y="5725523"/>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图片 15">
            <a:extLst>
              <a:ext uri="{FF2B5EF4-FFF2-40B4-BE49-F238E27FC236}">
                <a16:creationId xmlns:a16="http://schemas.microsoft.com/office/drawing/2014/main" id="{A7555F24-3278-403F-B52C-1F1ACD89707C}"/>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742424" y="5766977"/>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图片 16">
            <a:extLst>
              <a:ext uri="{FF2B5EF4-FFF2-40B4-BE49-F238E27FC236}">
                <a16:creationId xmlns:a16="http://schemas.microsoft.com/office/drawing/2014/main" id="{9FB20A19-B6A3-444D-8A4E-46E075EE7A0A}"/>
              </a:ext>
            </a:extLst>
          </p:cNvPr>
          <p:cNvPicPr>
            <a:picLocks/>
          </p:cNvPicPr>
          <p:nvPr/>
        </p:nvPicPr>
        <p:blipFill rotWithShape="1">
          <a:blip r:embed="rId6" cstate="print">
            <a:extLst>
              <a:ext uri="{28A0092B-C50C-407E-A947-70E740481C1C}">
                <a14:useLocalDpi xmlns:a14="http://schemas.microsoft.com/office/drawing/2010/main" val="0"/>
              </a:ext>
            </a:extLst>
          </a:blip>
          <a:srcRect r="388" b="7914"/>
          <a:stretch/>
        </p:blipFill>
        <p:spPr>
          <a:xfrm>
            <a:off x="4933908" y="5741239"/>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a:extLst>
              <a:ext uri="{FF2B5EF4-FFF2-40B4-BE49-F238E27FC236}">
                <a16:creationId xmlns:a16="http://schemas.microsoft.com/office/drawing/2014/main" id="{B8E4C64C-1261-478B-B7D1-5DF3AFBFF902}"/>
              </a:ext>
            </a:extLst>
          </p:cNvPr>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7445746" y="5760451"/>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图片 18">
            <a:extLst>
              <a:ext uri="{FF2B5EF4-FFF2-40B4-BE49-F238E27FC236}">
                <a16:creationId xmlns:a16="http://schemas.microsoft.com/office/drawing/2014/main" id="{937B614B-2274-485A-B2B4-AC4A5E4A3D62}"/>
              </a:ext>
            </a:extLst>
          </p:cNvPr>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6133076" y="5766977"/>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16706"/>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graphicFrame>
        <p:nvGraphicFramePr>
          <p:cNvPr id="6" name="Object 6">
            <a:extLst>
              <a:ext uri="{FF2B5EF4-FFF2-40B4-BE49-F238E27FC236}">
                <a16:creationId xmlns:a16="http://schemas.microsoft.com/office/drawing/2014/main" id="{1CBFBDAE-4C2F-4D7C-A2FE-81D20687CB5C}"/>
              </a:ext>
            </a:extLst>
          </p:cNvPr>
          <p:cNvGraphicFramePr>
            <a:graphicFrameLocks noChangeAspect="1"/>
          </p:cNvGraphicFramePr>
          <p:nvPr/>
        </p:nvGraphicFramePr>
        <p:xfrm>
          <a:off x="4295775" y="1557339"/>
          <a:ext cx="2736850" cy="623887"/>
        </p:xfrm>
        <a:graphic>
          <a:graphicData uri="http://schemas.openxmlformats.org/presentationml/2006/ole">
            <mc:AlternateContent xmlns:mc="http://schemas.openxmlformats.org/markup-compatibility/2006">
              <mc:Choice xmlns:v="urn:schemas-microsoft-com:vml" Requires="v">
                <p:oleObj spid="_x0000_s3274" name="Equation" r:id="rId3" imgW="876300" imgH="203200" progId="Equation.DSMT4">
                  <p:embed/>
                </p:oleObj>
              </mc:Choice>
              <mc:Fallback>
                <p:oleObj name="Equation" r:id="rId3" imgW="876300" imgH="203200" progId="Equation.DSMT4">
                  <p:embed/>
                  <p:pic>
                    <p:nvPicPr>
                      <p:cNvPr id="284678" name="Object 6">
                        <a:extLst>
                          <a:ext uri="{FF2B5EF4-FFF2-40B4-BE49-F238E27FC236}">
                            <a16:creationId xmlns:a16="http://schemas.microsoft.com/office/drawing/2014/main" id="{E832177F-AC63-4C52-B44D-E78BAC529B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1557339"/>
                        <a:ext cx="273685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
            <a:extLst>
              <a:ext uri="{FF2B5EF4-FFF2-40B4-BE49-F238E27FC236}">
                <a16:creationId xmlns:a16="http://schemas.microsoft.com/office/drawing/2014/main" id="{6ED6429E-B0FB-44F9-9A6A-FD9A8D692A78}"/>
              </a:ext>
            </a:extLst>
          </p:cNvPr>
          <p:cNvGraphicFramePr>
            <a:graphicFrameLocks noChangeAspect="1"/>
          </p:cNvGraphicFramePr>
          <p:nvPr/>
        </p:nvGraphicFramePr>
        <p:xfrm>
          <a:off x="2208214" y="2997200"/>
          <a:ext cx="7488237" cy="1149350"/>
        </p:xfrm>
        <a:graphic>
          <a:graphicData uri="http://schemas.openxmlformats.org/presentationml/2006/ole">
            <mc:AlternateContent xmlns:mc="http://schemas.openxmlformats.org/markup-compatibility/2006">
              <mc:Choice xmlns:v="urn:schemas-microsoft-com:vml" Requires="v">
                <p:oleObj spid="_x0000_s3275" name="Equation" r:id="rId5" imgW="2540000" imgH="393700" progId="Equation.DSMT4">
                  <p:embed/>
                </p:oleObj>
              </mc:Choice>
              <mc:Fallback>
                <p:oleObj name="Equation" r:id="rId5" imgW="2540000" imgH="393700" progId="Equation.DSMT4">
                  <p:embed/>
                  <p:pic>
                    <p:nvPicPr>
                      <p:cNvPr id="284679" name="Object 7">
                        <a:extLst>
                          <a:ext uri="{FF2B5EF4-FFF2-40B4-BE49-F238E27FC236}">
                            <a16:creationId xmlns:a16="http://schemas.microsoft.com/office/drawing/2014/main" id="{65977068-211F-40CF-A7B7-897FB91FB2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4" y="2997200"/>
                        <a:ext cx="7488237"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a:extLst>
              <a:ext uri="{FF2B5EF4-FFF2-40B4-BE49-F238E27FC236}">
                <a16:creationId xmlns:a16="http://schemas.microsoft.com/office/drawing/2014/main" id="{5DD89117-ECCD-45C9-B5DB-C2D989432D83}"/>
              </a:ext>
            </a:extLst>
          </p:cNvPr>
          <p:cNvGraphicFramePr>
            <a:graphicFrameLocks noChangeAspect="1"/>
          </p:cNvGraphicFramePr>
          <p:nvPr/>
        </p:nvGraphicFramePr>
        <p:xfrm>
          <a:off x="2640013" y="4292600"/>
          <a:ext cx="5834062" cy="1265238"/>
        </p:xfrm>
        <a:graphic>
          <a:graphicData uri="http://schemas.openxmlformats.org/presentationml/2006/ole">
            <mc:AlternateContent xmlns:mc="http://schemas.openxmlformats.org/markup-compatibility/2006">
              <mc:Choice xmlns:v="urn:schemas-microsoft-com:vml" Requires="v">
                <p:oleObj spid="_x0000_s3276" name="Equation" r:id="rId7" imgW="1803400" imgH="393700" progId="Equation.DSMT4">
                  <p:embed/>
                </p:oleObj>
              </mc:Choice>
              <mc:Fallback>
                <p:oleObj name="Equation" r:id="rId7" imgW="1803400" imgH="393700" progId="Equation.DSMT4">
                  <p:embed/>
                  <p:pic>
                    <p:nvPicPr>
                      <p:cNvPr id="284680" name="Object 8">
                        <a:extLst>
                          <a:ext uri="{FF2B5EF4-FFF2-40B4-BE49-F238E27FC236}">
                            <a16:creationId xmlns:a16="http://schemas.microsoft.com/office/drawing/2014/main" id="{E0A5F468-66F0-4ECA-BA99-FC60BF407E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013" y="4292600"/>
                        <a:ext cx="5834062"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9">
            <a:extLst>
              <a:ext uri="{FF2B5EF4-FFF2-40B4-BE49-F238E27FC236}">
                <a16:creationId xmlns:a16="http://schemas.microsoft.com/office/drawing/2014/main" id="{7C5E7722-6680-4E29-ADA3-474E74D31ADE}"/>
              </a:ext>
            </a:extLst>
          </p:cNvPr>
          <p:cNvSpPr txBox="1">
            <a:spLocks noChangeArrowheads="1"/>
          </p:cNvSpPr>
          <p:nvPr/>
        </p:nvSpPr>
        <p:spPr bwMode="auto">
          <a:xfrm>
            <a:off x="8616950" y="458152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(4)</a:t>
            </a:r>
          </a:p>
        </p:txBody>
      </p:sp>
      <p:sp>
        <p:nvSpPr>
          <p:cNvPr id="10" name="Text Box 10">
            <a:extLst>
              <a:ext uri="{FF2B5EF4-FFF2-40B4-BE49-F238E27FC236}">
                <a16:creationId xmlns:a16="http://schemas.microsoft.com/office/drawing/2014/main" id="{C2045B32-0D86-443C-B5CF-4B2DBA438122}"/>
              </a:ext>
            </a:extLst>
          </p:cNvPr>
          <p:cNvSpPr txBox="1">
            <a:spLocks noChangeArrowheads="1"/>
          </p:cNvSpPr>
          <p:nvPr/>
        </p:nvSpPr>
        <p:spPr bwMode="auto">
          <a:xfrm>
            <a:off x="7104064" y="1557338"/>
            <a:ext cx="2808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i="1">
                <a:latin typeface="微软简行楷" pitchFamily="2" charset="-122"/>
              </a:rPr>
              <a:t>H </a:t>
            </a:r>
            <a:r>
              <a:rPr lang="zh-CN" altLang="en-US" sz="2800">
                <a:latin typeface="微软简行楷" pitchFamily="2" charset="-122"/>
              </a:rPr>
              <a:t>为</a:t>
            </a:r>
            <a:r>
              <a:rPr lang="zh-CN" altLang="en-US" sz="2800">
                <a:solidFill>
                  <a:srgbClr val="FF0000"/>
                </a:solidFill>
                <a:latin typeface="微软简行楷" pitchFamily="2" charset="-122"/>
              </a:rPr>
              <a:t>测管水头</a:t>
            </a:r>
          </a:p>
        </p:txBody>
      </p:sp>
      <p:sp>
        <p:nvSpPr>
          <p:cNvPr id="11" name="Rectangle 11">
            <a:extLst>
              <a:ext uri="{FF2B5EF4-FFF2-40B4-BE49-F238E27FC236}">
                <a16:creationId xmlns:a16="http://schemas.microsoft.com/office/drawing/2014/main" id="{0B4C36C8-8D4A-44B8-BFBA-A5C6F14A6953}"/>
              </a:ext>
            </a:extLst>
          </p:cNvPr>
          <p:cNvSpPr>
            <a:spLocks noChangeArrowheads="1"/>
          </p:cNvSpPr>
          <p:nvPr/>
        </p:nvSpPr>
        <p:spPr bwMode="auto">
          <a:xfrm>
            <a:off x="1847851" y="1555284"/>
            <a:ext cx="1949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简行楷" pitchFamily="2" charset="-122"/>
              </a:rPr>
              <a:t>由图</a:t>
            </a:r>
            <a:r>
              <a:rPr lang="en-US" altLang="zh-CN" sz="2800" dirty="0">
                <a:latin typeface="微软简行楷" pitchFamily="2" charset="-122"/>
              </a:rPr>
              <a:t>1</a:t>
            </a:r>
            <a:r>
              <a:rPr lang="zh-CN" altLang="en-US" sz="2800" dirty="0">
                <a:latin typeface="微软简行楷" pitchFamily="2" charset="-122"/>
              </a:rPr>
              <a:t>可知 </a:t>
            </a:r>
          </a:p>
        </p:txBody>
      </p:sp>
      <p:grpSp>
        <p:nvGrpSpPr>
          <p:cNvPr id="12" name="Group 14">
            <a:extLst>
              <a:ext uri="{FF2B5EF4-FFF2-40B4-BE49-F238E27FC236}">
                <a16:creationId xmlns:a16="http://schemas.microsoft.com/office/drawing/2014/main" id="{9EBD9BAD-8DFB-487B-AD44-C68C07BB7DDD}"/>
              </a:ext>
            </a:extLst>
          </p:cNvPr>
          <p:cNvGrpSpPr>
            <a:grpSpLocks/>
          </p:cNvGrpSpPr>
          <p:nvPr/>
        </p:nvGrpSpPr>
        <p:grpSpPr bwMode="auto">
          <a:xfrm>
            <a:off x="2135189" y="2260598"/>
            <a:ext cx="3883025" cy="523874"/>
            <a:chOff x="385" y="1479"/>
            <a:chExt cx="2446" cy="330"/>
          </a:xfrm>
        </p:grpSpPr>
        <p:sp>
          <p:nvSpPr>
            <p:cNvPr id="13" name="Rectangle 12">
              <a:extLst>
                <a:ext uri="{FF2B5EF4-FFF2-40B4-BE49-F238E27FC236}">
                  <a16:creationId xmlns:a16="http://schemas.microsoft.com/office/drawing/2014/main" id="{E3EA35A6-3B4C-4CDA-851C-AD885EEFCF7B}"/>
                </a:ext>
              </a:extLst>
            </p:cNvPr>
            <p:cNvSpPr>
              <a:spLocks noChangeArrowheads="1"/>
            </p:cNvSpPr>
            <p:nvPr/>
          </p:nvSpPr>
          <p:spPr bwMode="auto">
            <a:xfrm>
              <a:off x="385" y="1479"/>
              <a:ext cx="24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因是液体，可看作常量 </a:t>
              </a:r>
            </a:p>
          </p:txBody>
        </p:sp>
        <p:graphicFrame>
          <p:nvGraphicFramePr>
            <p:cNvPr id="14" name="Object 13">
              <a:extLst>
                <a:ext uri="{FF2B5EF4-FFF2-40B4-BE49-F238E27FC236}">
                  <a16:creationId xmlns:a16="http://schemas.microsoft.com/office/drawing/2014/main" id="{DCFE75A8-FE7A-4E8A-99BE-6070830C0E6C}"/>
                </a:ext>
              </a:extLst>
            </p:cNvPr>
            <p:cNvGraphicFramePr>
              <a:graphicFrameLocks noChangeAspect="1"/>
            </p:cNvGraphicFramePr>
            <p:nvPr/>
          </p:nvGraphicFramePr>
          <p:xfrm>
            <a:off x="1429" y="1561"/>
            <a:ext cx="174" cy="191"/>
          </p:xfrm>
          <a:graphic>
            <a:graphicData uri="http://schemas.openxmlformats.org/presentationml/2006/ole">
              <mc:AlternateContent xmlns:mc="http://schemas.openxmlformats.org/markup-compatibility/2006">
                <mc:Choice xmlns:v="urn:schemas-microsoft-com:vml" Requires="v">
                  <p:oleObj spid="_x0000_s3277" name="Equation" r:id="rId9" imgW="152268" imgH="164957" progId="Equation.DSMT4">
                    <p:embed/>
                  </p:oleObj>
                </mc:Choice>
                <mc:Fallback>
                  <p:oleObj name="Equation" r:id="rId9" imgW="152268" imgH="164957" progId="Equation.DSMT4">
                    <p:embed/>
                    <p:pic>
                      <p:nvPicPr>
                        <p:cNvPr id="12299" name="Object 13">
                          <a:extLst>
                            <a:ext uri="{FF2B5EF4-FFF2-40B4-BE49-F238E27FC236}">
                              <a16:creationId xmlns:a16="http://schemas.microsoft.com/office/drawing/2014/main" id="{5BD70362-BB22-4FD8-909E-F8C0A34877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9" y="1561"/>
                          <a:ext cx="1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447121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27322"/>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sp>
        <p:nvSpPr>
          <p:cNvPr id="8" name="内容占位符 5">
            <a:extLst>
              <a:ext uri="{FF2B5EF4-FFF2-40B4-BE49-F238E27FC236}">
                <a16:creationId xmlns:a16="http://schemas.microsoft.com/office/drawing/2014/main" id="{5F714155-E369-44EA-9E4D-D1BE209D5C8F}"/>
              </a:ext>
            </a:extLst>
          </p:cNvPr>
          <p:cNvSpPr>
            <a:spLocks noGrp="1"/>
          </p:cNvSpPr>
          <p:nvPr>
            <p:ph sz="quarter" idx="4294967295"/>
          </p:nvPr>
        </p:nvSpPr>
        <p:spPr>
          <a:xfrm>
            <a:off x="1199456" y="1161157"/>
            <a:ext cx="8207375" cy="503237"/>
          </a:xfrm>
        </p:spPr>
        <p:txBody>
          <a:bodyPr>
            <a:noAutofit/>
          </a:bodyPr>
          <a:lstStyle/>
          <a:p>
            <a:r>
              <a:rPr lang="zh-CN" altLang="en-US" dirty="0">
                <a:solidFill>
                  <a:srgbClr val="2B2A30"/>
                </a:solidFill>
                <a:latin typeface="微软雅黑" charset="0"/>
                <a:ea typeface="微软雅黑" charset="0"/>
                <a:cs typeface="+mn-cs"/>
              </a:rPr>
              <a:t>连续方程</a:t>
            </a:r>
          </a:p>
        </p:txBody>
      </p:sp>
      <p:pic>
        <p:nvPicPr>
          <p:cNvPr id="6" name="Picture 5" descr="ll">
            <a:extLst>
              <a:ext uri="{FF2B5EF4-FFF2-40B4-BE49-F238E27FC236}">
                <a16:creationId xmlns:a16="http://schemas.microsoft.com/office/drawing/2014/main" id="{AFB32C05-2A99-4729-AE6A-1EDA73FE9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143672" y="1095570"/>
            <a:ext cx="6048672" cy="5121692"/>
          </a:xfrm>
          <a:prstGeom prst="rect">
            <a:avLst/>
          </a:prstGeom>
          <a:solidFill>
            <a:schemeClr val="bg1"/>
          </a:solidFill>
        </p:spPr>
      </p:pic>
      <p:sp>
        <p:nvSpPr>
          <p:cNvPr id="7" name="Rectangle 8">
            <a:extLst>
              <a:ext uri="{FF2B5EF4-FFF2-40B4-BE49-F238E27FC236}">
                <a16:creationId xmlns:a16="http://schemas.microsoft.com/office/drawing/2014/main" id="{9BFDDB88-2A45-4700-99CD-9549482469B6}"/>
              </a:ext>
            </a:extLst>
          </p:cNvPr>
          <p:cNvSpPr>
            <a:spLocks noChangeArrowheads="1"/>
          </p:cNvSpPr>
          <p:nvPr/>
        </p:nvSpPr>
        <p:spPr bwMode="auto">
          <a:xfrm>
            <a:off x="4511824" y="621436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a:spcBef>
                <a:spcPct val="0"/>
              </a:spcBef>
              <a:buClrTx/>
              <a:buFontTx/>
              <a:buNone/>
            </a:pPr>
            <a:r>
              <a:rPr kumimoji="1" lang="zh-CN" altLang="en-US" sz="2800" dirty="0"/>
              <a:t>连续方程控制体</a:t>
            </a:r>
          </a:p>
        </p:txBody>
      </p:sp>
    </p:spTree>
    <p:extLst>
      <p:ext uri="{BB962C8B-B14F-4D97-AF65-F5344CB8AC3E}">
        <p14:creationId xmlns:p14="http://schemas.microsoft.com/office/powerpoint/2010/main" val="38195395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43899"/>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graphicFrame>
        <p:nvGraphicFramePr>
          <p:cNvPr id="6" name="Object 5">
            <a:extLst>
              <a:ext uri="{FF2B5EF4-FFF2-40B4-BE49-F238E27FC236}">
                <a16:creationId xmlns:a16="http://schemas.microsoft.com/office/drawing/2014/main" id="{4842EF14-BA10-46CF-B72E-BF1D767E27B4}"/>
              </a:ext>
            </a:extLst>
          </p:cNvPr>
          <p:cNvGraphicFramePr>
            <a:graphicFrameLocks noChangeAspect="1"/>
          </p:cNvGraphicFramePr>
          <p:nvPr>
            <p:extLst>
              <p:ext uri="{D42A27DB-BD31-4B8C-83A1-F6EECF244321}">
                <p14:modId xmlns:p14="http://schemas.microsoft.com/office/powerpoint/2010/main" val="957136633"/>
              </p:ext>
            </p:extLst>
          </p:nvPr>
        </p:nvGraphicFramePr>
        <p:xfrm>
          <a:off x="3459163" y="2420938"/>
          <a:ext cx="3833812" cy="1122362"/>
        </p:xfrm>
        <a:graphic>
          <a:graphicData uri="http://schemas.openxmlformats.org/presentationml/2006/ole">
            <mc:AlternateContent xmlns:mc="http://schemas.openxmlformats.org/markup-compatibility/2006">
              <mc:Choice xmlns:v="urn:schemas-microsoft-com:vml" Requires="v">
                <p:oleObj spid="_x0000_s4298" name="Equation" r:id="rId3" imgW="1841500" imgH="457200" progId="Equation.DSMT4">
                  <p:embed/>
                </p:oleObj>
              </mc:Choice>
              <mc:Fallback>
                <p:oleObj name="Equation" r:id="rId3" imgW="1841500" imgH="457200" progId="Equation.DSMT4">
                  <p:embed/>
                  <p:pic>
                    <p:nvPicPr>
                      <p:cNvPr id="276485" name="Object 5">
                        <a:extLst>
                          <a:ext uri="{FF2B5EF4-FFF2-40B4-BE49-F238E27FC236}">
                            <a16:creationId xmlns:a16="http://schemas.microsoft.com/office/drawing/2014/main" id="{61D822DD-A044-4A9D-8CAB-BFB2E55A6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163" y="2420938"/>
                        <a:ext cx="3833812"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3">
            <a:extLst>
              <a:ext uri="{FF2B5EF4-FFF2-40B4-BE49-F238E27FC236}">
                <a16:creationId xmlns:a16="http://schemas.microsoft.com/office/drawing/2014/main" id="{BFA18323-69E1-49B7-BC1A-BD934DACB4EC}"/>
              </a:ext>
            </a:extLst>
          </p:cNvPr>
          <p:cNvSpPr txBox="1">
            <a:spLocks noChangeArrowheads="1"/>
          </p:cNvSpPr>
          <p:nvPr/>
        </p:nvSpPr>
        <p:spPr bwMode="auto">
          <a:xfrm>
            <a:off x="8328025" y="270827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(5)</a:t>
            </a:r>
          </a:p>
        </p:txBody>
      </p:sp>
      <p:sp>
        <p:nvSpPr>
          <p:cNvPr id="8" name="Rectangle 14">
            <a:extLst>
              <a:ext uri="{FF2B5EF4-FFF2-40B4-BE49-F238E27FC236}">
                <a16:creationId xmlns:a16="http://schemas.microsoft.com/office/drawing/2014/main" id="{4542C802-EB49-4C52-8A61-E5886793F21F}"/>
              </a:ext>
            </a:extLst>
          </p:cNvPr>
          <p:cNvSpPr>
            <a:spLocks noChangeArrowheads="1"/>
          </p:cNvSpPr>
          <p:nvPr/>
        </p:nvSpPr>
        <p:spPr bwMode="auto">
          <a:xfrm>
            <a:off x="1974057" y="1180214"/>
            <a:ext cx="8243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b="0" dirty="0">
                <a:latin typeface="微软简行楷" pitchFamily="2" charset="-122"/>
              </a:rPr>
              <a:t>    </a:t>
            </a:r>
            <a:r>
              <a:rPr lang="zh-CN" altLang="en-US" sz="2800" dirty="0">
                <a:latin typeface="微软简行楷" pitchFamily="2" charset="-122"/>
              </a:rPr>
              <a:t>根据质量守恒定律，流入控制体的质量流量减去流出控制体的质量流量与控制体内质量增长率相等： </a:t>
            </a:r>
          </a:p>
        </p:txBody>
      </p:sp>
      <p:sp>
        <p:nvSpPr>
          <p:cNvPr id="9" name="Rectangle 17">
            <a:extLst>
              <a:ext uri="{FF2B5EF4-FFF2-40B4-BE49-F238E27FC236}">
                <a16:creationId xmlns:a16="http://schemas.microsoft.com/office/drawing/2014/main" id="{CCA69E36-DA30-499A-B1D8-0758DB9EAFDC}"/>
              </a:ext>
            </a:extLst>
          </p:cNvPr>
          <p:cNvSpPr>
            <a:spLocks noChangeArrowheads="1"/>
          </p:cNvSpPr>
          <p:nvPr/>
        </p:nvSpPr>
        <p:spPr bwMode="auto">
          <a:xfrm>
            <a:off x="2495550" y="5229226"/>
            <a:ext cx="6051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简行楷" pitchFamily="2" charset="-122"/>
              </a:rPr>
              <a:t>控制体长度</a:t>
            </a:r>
            <a:r>
              <a:rPr lang="zh-CN" altLang="en-US" sz="2800" i="1" dirty="0">
                <a:latin typeface="微软简行楷" pitchFamily="2" charset="-122"/>
              </a:rPr>
              <a:t>△</a:t>
            </a:r>
            <a:r>
              <a:rPr lang="en-US" altLang="zh-CN" sz="2800" i="1" dirty="0">
                <a:latin typeface="微软简行楷" pitchFamily="2" charset="-122"/>
              </a:rPr>
              <a:t>x </a:t>
            </a:r>
            <a:r>
              <a:rPr lang="zh-CN" altLang="en-US" sz="2800" dirty="0">
                <a:latin typeface="微软简行楷" pitchFamily="2" charset="-122"/>
              </a:rPr>
              <a:t>在</a:t>
            </a:r>
            <a:r>
              <a:rPr lang="zh-CN" altLang="en-US" sz="2800" i="1" dirty="0">
                <a:latin typeface="微软简行楷" pitchFamily="2" charset="-122"/>
              </a:rPr>
              <a:t>△</a:t>
            </a:r>
            <a:r>
              <a:rPr lang="en-US" altLang="zh-CN" sz="2800" i="1" dirty="0">
                <a:latin typeface="微软简行楷" pitchFamily="2" charset="-122"/>
              </a:rPr>
              <a:t>t </a:t>
            </a:r>
            <a:r>
              <a:rPr lang="zh-CN" altLang="en-US" sz="2800" dirty="0">
                <a:latin typeface="微软简行楷" pitchFamily="2" charset="-122"/>
              </a:rPr>
              <a:t>时段内的变化为 </a:t>
            </a:r>
          </a:p>
        </p:txBody>
      </p:sp>
      <p:graphicFrame>
        <p:nvGraphicFramePr>
          <p:cNvPr id="10" name="Object 19">
            <a:extLst>
              <a:ext uri="{FF2B5EF4-FFF2-40B4-BE49-F238E27FC236}">
                <a16:creationId xmlns:a16="http://schemas.microsoft.com/office/drawing/2014/main" id="{2622A57F-3B01-453E-8868-69BE6523CAFF}"/>
              </a:ext>
            </a:extLst>
          </p:cNvPr>
          <p:cNvGraphicFramePr>
            <a:graphicFrameLocks noChangeAspect="1"/>
          </p:cNvGraphicFramePr>
          <p:nvPr/>
        </p:nvGraphicFramePr>
        <p:xfrm>
          <a:off x="3354388" y="5900739"/>
          <a:ext cx="4762500" cy="841375"/>
        </p:xfrm>
        <a:graphic>
          <a:graphicData uri="http://schemas.openxmlformats.org/presentationml/2006/ole">
            <mc:AlternateContent xmlns:mc="http://schemas.openxmlformats.org/markup-compatibility/2006">
              <mc:Choice xmlns:v="urn:schemas-microsoft-com:vml" Requires="v">
                <p:oleObj spid="_x0000_s4299" name="Equation" r:id="rId5" imgW="2425700" imgH="431800" progId="Equation.DSMT4">
                  <p:embed/>
                </p:oleObj>
              </mc:Choice>
              <mc:Fallback>
                <p:oleObj name="Equation" r:id="rId5" imgW="2425700" imgH="431800" progId="Equation.DSMT4">
                  <p:embed/>
                  <p:pic>
                    <p:nvPicPr>
                      <p:cNvPr id="276499" name="Object 19">
                        <a:extLst>
                          <a:ext uri="{FF2B5EF4-FFF2-40B4-BE49-F238E27FC236}">
                            <a16:creationId xmlns:a16="http://schemas.microsoft.com/office/drawing/2014/main" id="{E609A16C-1A70-4948-8363-A5BCBB141D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4388" y="5900739"/>
                        <a:ext cx="47625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5">
            <a:extLst>
              <a:ext uri="{FF2B5EF4-FFF2-40B4-BE49-F238E27FC236}">
                <a16:creationId xmlns:a16="http://schemas.microsoft.com/office/drawing/2014/main" id="{E4E506ED-1F4E-4205-A020-0048F2C9FCFB}"/>
              </a:ext>
            </a:extLst>
          </p:cNvPr>
          <p:cNvSpPr>
            <a:spLocks noChangeArrowheads="1"/>
          </p:cNvSpPr>
          <p:nvPr/>
        </p:nvSpPr>
        <p:spPr bwMode="auto">
          <a:xfrm>
            <a:off x="2444749" y="3642847"/>
            <a:ext cx="37032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b="0" i="1" dirty="0">
                <a:latin typeface="Times New Roman" panose="02020603050405020304" pitchFamily="18" charset="0"/>
              </a:rPr>
              <a:t>u</a:t>
            </a:r>
            <a:r>
              <a:rPr lang="zh-CN" altLang="en-US" sz="2800" b="0" dirty="0">
                <a:latin typeface="微软简行楷" pitchFamily="2" charset="-122"/>
              </a:rPr>
              <a:t>－</a:t>
            </a:r>
            <a:r>
              <a:rPr lang="zh-CN" altLang="en-US" sz="2800" dirty="0">
                <a:latin typeface="微软简行楷" pitchFamily="2" charset="-122"/>
              </a:rPr>
              <a:t>该处管壁运动速度 </a:t>
            </a:r>
          </a:p>
        </p:txBody>
      </p:sp>
      <p:graphicFrame>
        <p:nvGraphicFramePr>
          <p:cNvPr id="12" name="Object 26">
            <a:extLst>
              <a:ext uri="{FF2B5EF4-FFF2-40B4-BE49-F238E27FC236}">
                <a16:creationId xmlns:a16="http://schemas.microsoft.com/office/drawing/2014/main" id="{D86630DA-A6BD-4097-964A-3107B93B04FD}"/>
              </a:ext>
            </a:extLst>
          </p:cNvPr>
          <p:cNvGraphicFramePr>
            <a:graphicFrameLocks noChangeAspect="1"/>
          </p:cNvGraphicFramePr>
          <p:nvPr>
            <p:extLst>
              <p:ext uri="{D42A27DB-BD31-4B8C-83A1-F6EECF244321}">
                <p14:modId xmlns:p14="http://schemas.microsoft.com/office/powerpoint/2010/main" val="1578794750"/>
              </p:ext>
            </p:extLst>
          </p:nvPr>
        </p:nvGraphicFramePr>
        <p:xfrm>
          <a:off x="8116888" y="4216455"/>
          <a:ext cx="1014412" cy="884238"/>
        </p:xfrm>
        <a:graphic>
          <a:graphicData uri="http://schemas.openxmlformats.org/presentationml/2006/ole">
            <mc:AlternateContent xmlns:mc="http://schemas.openxmlformats.org/markup-compatibility/2006">
              <mc:Choice xmlns:v="urn:schemas-microsoft-com:vml" Requires="v">
                <p:oleObj spid="_x0000_s4300" name="Equation" r:id="rId7" imgW="495085" imgH="431613" progId="Equation.DSMT4">
                  <p:embed/>
                </p:oleObj>
              </mc:Choice>
              <mc:Fallback>
                <p:oleObj name="Equation" r:id="rId7" imgW="495085" imgH="431613" progId="Equation.DSMT4">
                  <p:embed/>
                  <p:pic>
                    <p:nvPicPr>
                      <p:cNvPr id="276506" name="Object 26">
                        <a:extLst>
                          <a:ext uri="{FF2B5EF4-FFF2-40B4-BE49-F238E27FC236}">
                            <a16:creationId xmlns:a16="http://schemas.microsoft.com/office/drawing/2014/main" id="{868AB35D-966C-46B5-9750-811CAD3FD3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6888" y="4216455"/>
                        <a:ext cx="1014412"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27">
            <a:extLst>
              <a:ext uri="{FF2B5EF4-FFF2-40B4-BE49-F238E27FC236}">
                <a16:creationId xmlns:a16="http://schemas.microsoft.com/office/drawing/2014/main" id="{3716B583-2C13-412A-8E86-B7B35327C5D5}"/>
              </a:ext>
            </a:extLst>
          </p:cNvPr>
          <p:cNvSpPr>
            <a:spLocks noChangeArrowheads="1"/>
          </p:cNvSpPr>
          <p:nvPr/>
        </p:nvSpPr>
        <p:spPr bwMode="auto">
          <a:xfrm>
            <a:off x="2711451" y="4437063"/>
            <a:ext cx="5256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b="0" dirty="0">
                <a:latin typeface="微软简行楷" pitchFamily="2" charset="-122"/>
              </a:rPr>
              <a:t>－</a:t>
            </a:r>
            <a:r>
              <a:rPr lang="zh-CN" altLang="en-US" sz="2800" dirty="0">
                <a:solidFill>
                  <a:srgbClr val="FF0000"/>
                </a:solidFill>
                <a:latin typeface="微软简行楷" pitchFamily="2" charset="-122"/>
              </a:rPr>
              <a:t>对应于管子轴向运动的全导数</a:t>
            </a:r>
            <a:r>
              <a:rPr lang="zh-CN" altLang="en-US" sz="2800" dirty="0">
                <a:latin typeface="微软简行楷" pitchFamily="2" charset="-122"/>
              </a:rPr>
              <a:t> </a:t>
            </a:r>
          </a:p>
        </p:txBody>
      </p:sp>
      <p:graphicFrame>
        <p:nvGraphicFramePr>
          <p:cNvPr id="14" name="Object 28">
            <a:extLst>
              <a:ext uri="{FF2B5EF4-FFF2-40B4-BE49-F238E27FC236}">
                <a16:creationId xmlns:a16="http://schemas.microsoft.com/office/drawing/2014/main" id="{1FA54AB7-1F69-459B-AA00-C123BCDCA6FC}"/>
              </a:ext>
            </a:extLst>
          </p:cNvPr>
          <p:cNvGraphicFramePr>
            <a:graphicFrameLocks noChangeAspect="1"/>
          </p:cNvGraphicFramePr>
          <p:nvPr/>
        </p:nvGraphicFramePr>
        <p:xfrm>
          <a:off x="2305051" y="4292600"/>
          <a:ext cx="493713" cy="884238"/>
        </p:xfrm>
        <a:graphic>
          <a:graphicData uri="http://schemas.openxmlformats.org/presentationml/2006/ole">
            <mc:AlternateContent xmlns:mc="http://schemas.openxmlformats.org/markup-compatibility/2006">
              <mc:Choice xmlns:v="urn:schemas-microsoft-com:vml" Requires="v">
                <p:oleObj spid="_x0000_s4301" name="Equation" r:id="rId9" imgW="241195" imgH="431613" progId="Equation.DSMT4">
                  <p:embed/>
                </p:oleObj>
              </mc:Choice>
              <mc:Fallback>
                <p:oleObj name="Equation" r:id="rId9" imgW="241195" imgH="431613" progId="Equation.DSMT4">
                  <p:embed/>
                  <p:pic>
                    <p:nvPicPr>
                      <p:cNvPr id="276508" name="Object 28">
                        <a:extLst>
                          <a:ext uri="{FF2B5EF4-FFF2-40B4-BE49-F238E27FC236}">
                            <a16:creationId xmlns:a16="http://schemas.microsoft.com/office/drawing/2014/main" id="{01F55033-3FFF-4F03-8DCD-C31D0D14C6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5051" y="4292600"/>
                        <a:ext cx="493713"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08481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linds(horizontal)">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631504" y="332656"/>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graphicFrame>
        <p:nvGraphicFramePr>
          <p:cNvPr id="15" name="Object 6">
            <a:extLst>
              <a:ext uri="{FF2B5EF4-FFF2-40B4-BE49-F238E27FC236}">
                <a16:creationId xmlns:a16="http://schemas.microsoft.com/office/drawing/2014/main" id="{4D16162C-AE32-4C36-A549-421B30532E07}"/>
              </a:ext>
            </a:extLst>
          </p:cNvPr>
          <p:cNvGraphicFramePr>
            <a:graphicFrameLocks noChangeAspect="1"/>
          </p:cNvGraphicFramePr>
          <p:nvPr/>
        </p:nvGraphicFramePr>
        <p:xfrm>
          <a:off x="6727826" y="1584325"/>
          <a:ext cx="2193925" cy="1003300"/>
        </p:xfrm>
        <a:graphic>
          <a:graphicData uri="http://schemas.openxmlformats.org/presentationml/2006/ole">
            <mc:AlternateContent xmlns:mc="http://schemas.openxmlformats.org/markup-compatibility/2006">
              <mc:Choice xmlns:v="urn:schemas-microsoft-com:vml" Requires="v">
                <p:oleObj spid="_x0000_s5372" name="Equation" r:id="rId3" imgW="939392" imgH="431613" progId="Equation.DSMT4">
                  <p:embed/>
                </p:oleObj>
              </mc:Choice>
              <mc:Fallback>
                <p:oleObj name="Equation" r:id="rId3" imgW="939392" imgH="431613" progId="Equation.DSMT4">
                  <p:embed/>
                  <p:pic>
                    <p:nvPicPr>
                      <p:cNvPr id="396294" name="Object 6">
                        <a:extLst>
                          <a:ext uri="{FF2B5EF4-FFF2-40B4-BE49-F238E27FC236}">
                            <a16:creationId xmlns:a16="http://schemas.microsoft.com/office/drawing/2014/main" id="{EC9CE119-4D6D-4530-8A3C-16C159B8E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7826" y="1584325"/>
                        <a:ext cx="21939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7">
            <a:extLst>
              <a:ext uri="{FF2B5EF4-FFF2-40B4-BE49-F238E27FC236}">
                <a16:creationId xmlns:a16="http://schemas.microsoft.com/office/drawing/2014/main" id="{BDF5E3EB-3CFD-4F90-A96F-3B52AB72B1AA}"/>
              </a:ext>
            </a:extLst>
          </p:cNvPr>
          <p:cNvSpPr>
            <a:spLocks noChangeArrowheads="1"/>
          </p:cNvSpPr>
          <p:nvPr/>
        </p:nvSpPr>
        <p:spPr bwMode="auto">
          <a:xfrm>
            <a:off x="2424113" y="1700213"/>
            <a:ext cx="409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控制体长度对时间的导数</a:t>
            </a:r>
          </a:p>
        </p:txBody>
      </p:sp>
      <p:graphicFrame>
        <p:nvGraphicFramePr>
          <p:cNvPr id="17" name="Object 8">
            <a:extLst>
              <a:ext uri="{FF2B5EF4-FFF2-40B4-BE49-F238E27FC236}">
                <a16:creationId xmlns:a16="http://schemas.microsoft.com/office/drawing/2014/main" id="{8F8E0FD6-E5CE-4D34-A4DD-1C1D0F5EC48F}"/>
              </a:ext>
            </a:extLst>
          </p:cNvPr>
          <p:cNvGraphicFramePr>
            <a:graphicFrameLocks noChangeAspect="1"/>
          </p:cNvGraphicFramePr>
          <p:nvPr/>
        </p:nvGraphicFramePr>
        <p:xfrm>
          <a:off x="2460625" y="2673350"/>
          <a:ext cx="4248150" cy="808038"/>
        </p:xfrm>
        <a:graphic>
          <a:graphicData uri="http://schemas.openxmlformats.org/presentationml/2006/ole">
            <mc:AlternateContent xmlns:mc="http://schemas.openxmlformats.org/markup-compatibility/2006">
              <mc:Choice xmlns:v="urn:schemas-microsoft-com:vml" Requires="v">
                <p:oleObj spid="_x0000_s5373" name="Equation" r:id="rId5" imgW="2260600" imgH="431800" progId="Equation.DSMT4">
                  <p:embed/>
                </p:oleObj>
              </mc:Choice>
              <mc:Fallback>
                <p:oleObj name="Equation" r:id="rId5" imgW="2260600" imgH="431800" progId="Equation.DSMT4">
                  <p:embed/>
                  <p:pic>
                    <p:nvPicPr>
                      <p:cNvPr id="396296" name="Object 8">
                        <a:extLst>
                          <a:ext uri="{FF2B5EF4-FFF2-40B4-BE49-F238E27FC236}">
                            <a16:creationId xmlns:a16="http://schemas.microsoft.com/office/drawing/2014/main" id="{A6544600-9E09-4B82-8A09-888C3030E2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0625" y="2673350"/>
                        <a:ext cx="424815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0">
            <a:extLst>
              <a:ext uri="{FF2B5EF4-FFF2-40B4-BE49-F238E27FC236}">
                <a16:creationId xmlns:a16="http://schemas.microsoft.com/office/drawing/2014/main" id="{C4AD6C22-8E9E-46B3-9E95-2B6988983FE4}"/>
              </a:ext>
            </a:extLst>
          </p:cNvPr>
          <p:cNvGraphicFramePr>
            <a:graphicFrameLocks noChangeAspect="1"/>
          </p:cNvGraphicFramePr>
          <p:nvPr/>
        </p:nvGraphicFramePr>
        <p:xfrm>
          <a:off x="6729414" y="2668589"/>
          <a:ext cx="3195637" cy="890587"/>
        </p:xfrm>
        <a:graphic>
          <a:graphicData uri="http://schemas.openxmlformats.org/presentationml/2006/ole">
            <mc:AlternateContent xmlns:mc="http://schemas.openxmlformats.org/markup-compatibility/2006">
              <mc:Choice xmlns:v="urn:schemas-microsoft-com:vml" Requires="v">
                <p:oleObj spid="_x0000_s5374" name="Equation" r:id="rId7" imgW="1536700" imgH="431800" progId="Equation.DSMT4">
                  <p:embed/>
                </p:oleObj>
              </mc:Choice>
              <mc:Fallback>
                <p:oleObj name="Equation" r:id="rId7" imgW="1536700" imgH="431800" progId="Equation.DSMT4">
                  <p:embed/>
                  <p:pic>
                    <p:nvPicPr>
                      <p:cNvPr id="396298" name="Object 10">
                        <a:extLst>
                          <a:ext uri="{FF2B5EF4-FFF2-40B4-BE49-F238E27FC236}">
                            <a16:creationId xmlns:a16="http://schemas.microsoft.com/office/drawing/2014/main" id="{E9F71FD9-A023-4258-8FAA-CF6636AED5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9414" y="2668589"/>
                        <a:ext cx="3195637"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2">
            <a:extLst>
              <a:ext uri="{FF2B5EF4-FFF2-40B4-BE49-F238E27FC236}">
                <a16:creationId xmlns:a16="http://schemas.microsoft.com/office/drawing/2014/main" id="{DD7566AF-8F03-4CC2-BE5E-E3603943232F}"/>
              </a:ext>
            </a:extLst>
          </p:cNvPr>
          <p:cNvGraphicFramePr>
            <a:graphicFrameLocks noChangeAspect="1"/>
          </p:cNvGraphicFramePr>
          <p:nvPr/>
        </p:nvGraphicFramePr>
        <p:xfrm>
          <a:off x="3622675" y="3678239"/>
          <a:ext cx="5092700" cy="923925"/>
        </p:xfrm>
        <a:graphic>
          <a:graphicData uri="http://schemas.openxmlformats.org/presentationml/2006/ole">
            <mc:AlternateContent xmlns:mc="http://schemas.openxmlformats.org/markup-compatibility/2006">
              <mc:Choice xmlns:v="urn:schemas-microsoft-com:vml" Requires="v">
                <p:oleObj spid="_x0000_s5375" name="Equation" r:id="rId9" imgW="2514600" imgH="457200" progId="Equation.DSMT4">
                  <p:embed/>
                </p:oleObj>
              </mc:Choice>
              <mc:Fallback>
                <p:oleObj name="Equation" r:id="rId9" imgW="2514600" imgH="457200" progId="Equation.DSMT4">
                  <p:embed/>
                  <p:pic>
                    <p:nvPicPr>
                      <p:cNvPr id="396300" name="Object 12">
                        <a:extLst>
                          <a:ext uri="{FF2B5EF4-FFF2-40B4-BE49-F238E27FC236}">
                            <a16:creationId xmlns:a16="http://schemas.microsoft.com/office/drawing/2014/main" id="{DCA93F86-DD71-4A43-BF8B-18A6290388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2675" y="3678239"/>
                        <a:ext cx="5092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6">
            <a:extLst>
              <a:ext uri="{FF2B5EF4-FFF2-40B4-BE49-F238E27FC236}">
                <a16:creationId xmlns:a16="http://schemas.microsoft.com/office/drawing/2014/main" id="{EC0153F2-2558-4EB6-B6F4-EC573A0E6671}"/>
              </a:ext>
            </a:extLst>
          </p:cNvPr>
          <p:cNvGraphicFramePr>
            <a:graphicFrameLocks noChangeAspect="1"/>
          </p:cNvGraphicFramePr>
          <p:nvPr/>
        </p:nvGraphicFramePr>
        <p:xfrm>
          <a:off x="3503614" y="5013326"/>
          <a:ext cx="5184775" cy="919163"/>
        </p:xfrm>
        <a:graphic>
          <a:graphicData uri="http://schemas.openxmlformats.org/presentationml/2006/ole">
            <mc:AlternateContent xmlns:mc="http://schemas.openxmlformats.org/markup-compatibility/2006">
              <mc:Choice xmlns:v="urn:schemas-microsoft-com:vml" Requires="v">
                <p:oleObj spid="_x0000_s5376" name="Equation" r:id="rId11" imgW="2362200" imgH="419100" progId="Equation.DSMT4">
                  <p:embed/>
                </p:oleObj>
              </mc:Choice>
              <mc:Fallback>
                <p:oleObj name="Equation" r:id="rId11" imgW="2362200" imgH="419100" progId="Equation.DSMT4">
                  <p:embed/>
                  <p:pic>
                    <p:nvPicPr>
                      <p:cNvPr id="396304" name="Object 16">
                        <a:extLst>
                          <a:ext uri="{FF2B5EF4-FFF2-40B4-BE49-F238E27FC236}">
                            <a16:creationId xmlns:a16="http://schemas.microsoft.com/office/drawing/2014/main" id="{F2A8DD89-B593-4543-9E62-864FB0E5665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3614" y="5013326"/>
                        <a:ext cx="5184775"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616318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amond(in)">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heckerboard(across)">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73064"/>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graphicFrame>
        <p:nvGraphicFramePr>
          <p:cNvPr id="6" name="Object 6">
            <a:extLst>
              <a:ext uri="{FF2B5EF4-FFF2-40B4-BE49-F238E27FC236}">
                <a16:creationId xmlns:a16="http://schemas.microsoft.com/office/drawing/2014/main" id="{51668768-4A55-4B64-98EE-BD7432A07881}"/>
              </a:ext>
            </a:extLst>
          </p:cNvPr>
          <p:cNvGraphicFramePr>
            <a:graphicFrameLocks noChangeAspect="1"/>
          </p:cNvGraphicFramePr>
          <p:nvPr/>
        </p:nvGraphicFramePr>
        <p:xfrm>
          <a:off x="2279651" y="2708275"/>
          <a:ext cx="6480175" cy="1062038"/>
        </p:xfrm>
        <a:graphic>
          <a:graphicData uri="http://schemas.openxmlformats.org/presentationml/2006/ole">
            <mc:AlternateContent xmlns:mc="http://schemas.openxmlformats.org/markup-compatibility/2006">
              <mc:Choice xmlns:v="urn:schemas-microsoft-com:vml" Requires="v">
                <p:oleObj spid="_x0000_s6346" name="Equation" r:id="rId3" imgW="3200400" imgH="457200" progId="Equation.DSMT4">
                  <p:embed/>
                </p:oleObj>
              </mc:Choice>
              <mc:Fallback>
                <p:oleObj name="Equation" r:id="rId3" imgW="3200400" imgH="457200" progId="Equation.DSMT4">
                  <p:embed/>
                  <p:pic>
                    <p:nvPicPr>
                      <p:cNvPr id="397318" name="Object 6">
                        <a:extLst>
                          <a:ext uri="{FF2B5EF4-FFF2-40B4-BE49-F238E27FC236}">
                            <a16:creationId xmlns:a16="http://schemas.microsoft.com/office/drawing/2014/main" id="{EBAF9EF6-5D33-429E-A0DF-9F370B04F2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1" y="2708275"/>
                        <a:ext cx="64801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a:extLst>
              <a:ext uri="{FF2B5EF4-FFF2-40B4-BE49-F238E27FC236}">
                <a16:creationId xmlns:a16="http://schemas.microsoft.com/office/drawing/2014/main" id="{510437E6-71FF-4BB6-834A-CBCC221D8662}"/>
              </a:ext>
            </a:extLst>
          </p:cNvPr>
          <p:cNvGraphicFramePr>
            <a:graphicFrameLocks noChangeAspect="1"/>
          </p:cNvGraphicFramePr>
          <p:nvPr>
            <p:extLst>
              <p:ext uri="{D42A27DB-BD31-4B8C-83A1-F6EECF244321}">
                <p14:modId xmlns:p14="http://schemas.microsoft.com/office/powerpoint/2010/main" val="926624644"/>
              </p:ext>
            </p:extLst>
          </p:nvPr>
        </p:nvGraphicFramePr>
        <p:xfrm>
          <a:off x="3863975" y="3860801"/>
          <a:ext cx="3240088" cy="968375"/>
        </p:xfrm>
        <a:graphic>
          <a:graphicData uri="http://schemas.openxmlformats.org/presentationml/2006/ole">
            <mc:AlternateContent xmlns:mc="http://schemas.openxmlformats.org/markup-compatibility/2006">
              <mc:Choice xmlns:v="urn:schemas-microsoft-com:vml" Requires="v">
                <p:oleObj spid="_x0000_s6347" name="Equation" r:id="rId5" imgW="1307532" imgH="393529" progId="Equation.DSMT4">
                  <p:embed/>
                </p:oleObj>
              </mc:Choice>
              <mc:Fallback>
                <p:oleObj name="Equation" r:id="rId5" imgW="1307532" imgH="393529" progId="Equation.DSMT4">
                  <p:embed/>
                  <p:pic>
                    <p:nvPicPr>
                      <p:cNvPr id="397320" name="Object 8">
                        <a:extLst>
                          <a:ext uri="{FF2B5EF4-FFF2-40B4-BE49-F238E27FC236}">
                            <a16:creationId xmlns:a16="http://schemas.microsoft.com/office/drawing/2014/main" id="{28FC658B-61E1-4335-B65C-1A7565E759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975" y="3860801"/>
                        <a:ext cx="324008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0">
            <a:extLst>
              <a:ext uri="{FF2B5EF4-FFF2-40B4-BE49-F238E27FC236}">
                <a16:creationId xmlns:a16="http://schemas.microsoft.com/office/drawing/2014/main" id="{F5716633-4459-4E82-8380-0794C3B2898F}"/>
              </a:ext>
            </a:extLst>
          </p:cNvPr>
          <p:cNvGraphicFramePr>
            <a:graphicFrameLocks noChangeAspect="1"/>
          </p:cNvGraphicFramePr>
          <p:nvPr>
            <p:extLst>
              <p:ext uri="{D42A27DB-BD31-4B8C-83A1-F6EECF244321}">
                <p14:modId xmlns:p14="http://schemas.microsoft.com/office/powerpoint/2010/main" val="3444153686"/>
              </p:ext>
            </p:extLst>
          </p:nvPr>
        </p:nvGraphicFramePr>
        <p:xfrm>
          <a:off x="2782889" y="5229225"/>
          <a:ext cx="5184775" cy="1085850"/>
        </p:xfrm>
        <a:graphic>
          <a:graphicData uri="http://schemas.openxmlformats.org/presentationml/2006/ole">
            <mc:AlternateContent xmlns:mc="http://schemas.openxmlformats.org/markup-compatibility/2006">
              <mc:Choice xmlns:v="urn:schemas-microsoft-com:vml" Requires="v">
                <p:oleObj spid="_x0000_s6348" name="Equation" r:id="rId7" imgW="1866090" imgH="393529" progId="Equation.DSMT4">
                  <p:embed/>
                </p:oleObj>
              </mc:Choice>
              <mc:Fallback>
                <p:oleObj name="Equation" r:id="rId7" imgW="1866090" imgH="393529" progId="Equation.DSMT4">
                  <p:embed/>
                  <p:pic>
                    <p:nvPicPr>
                      <p:cNvPr id="397322" name="Object 10">
                        <a:extLst>
                          <a:ext uri="{FF2B5EF4-FFF2-40B4-BE49-F238E27FC236}">
                            <a16:creationId xmlns:a16="http://schemas.microsoft.com/office/drawing/2014/main" id="{E01E6C34-E3BD-4197-A434-EA86C96B4D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2889" y="5229225"/>
                        <a:ext cx="51847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14">
            <a:extLst>
              <a:ext uri="{FF2B5EF4-FFF2-40B4-BE49-F238E27FC236}">
                <a16:creationId xmlns:a16="http://schemas.microsoft.com/office/drawing/2014/main" id="{8382DB8F-9F3E-4DAE-9564-FD749A9AA8CD}"/>
              </a:ext>
            </a:extLst>
          </p:cNvPr>
          <p:cNvSpPr txBox="1">
            <a:spLocks noChangeArrowheads="1"/>
          </p:cNvSpPr>
          <p:nvPr/>
        </p:nvSpPr>
        <p:spPr bwMode="auto">
          <a:xfrm>
            <a:off x="8256589" y="5445126"/>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(6)</a:t>
            </a:r>
          </a:p>
        </p:txBody>
      </p:sp>
      <p:sp>
        <p:nvSpPr>
          <p:cNvPr id="11" name="Text Box 15">
            <a:extLst>
              <a:ext uri="{FF2B5EF4-FFF2-40B4-BE49-F238E27FC236}">
                <a16:creationId xmlns:a16="http://schemas.microsoft.com/office/drawing/2014/main" id="{72C4A3AD-9ADE-4910-AE77-5DFB2BAEC83B}"/>
              </a:ext>
            </a:extLst>
          </p:cNvPr>
          <p:cNvSpPr txBox="1">
            <a:spLocks noChangeArrowheads="1"/>
          </p:cNvSpPr>
          <p:nvPr/>
        </p:nvSpPr>
        <p:spPr bwMode="auto">
          <a:xfrm>
            <a:off x="2279650" y="1628776"/>
            <a:ext cx="252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dirty="0">
                <a:latin typeface="微软简行楷" pitchFamily="2" charset="-122"/>
              </a:rPr>
              <a:t>代入</a:t>
            </a:r>
            <a:r>
              <a:rPr lang="en-US" altLang="zh-CN" sz="2800" dirty="0">
                <a:latin typeface="微软简行楷" pitchFamily="2" charset="-122"/>
              </a:rPr>
              <a:t>(5)</a:t>
            </a:r>
            <a:r>
              <a:rPr lang="zh-CN" altLang="en-US" sz="2800" dirty="0">
                <a:latin typeface="微软简行楷" pitchFamily="2" charset="-122"/>
              </a:rPr>
              <a:t>式</a:t>
            </a:r>
          </a:p>
        </p:txBody>
      </p:sp>
      <p:graphicFrame>
        <p:nvGraphicFramePr>
          <p:cNvPr id="12" name="Object 16">
            <a:extLst>
              <a:ext uri="{FF2B5EF4-FFF2-40B4-BE49-F238E27FC236}">
                <a16:creationId xmlns:a16="http://schemas.microsoft.com/office/drawing/2014/main" id="{C6F7576E-36A8-4F68-A226-79EAE8150D2E}"/>
              </a:ext>
            </a:extLst>
          </p:cNvPr>
          <p:cNvGraphicFramePr>
            <a:graphicFrameLocks noChangeAspect="1"/>
          </p:cNvGraphicFramePr>
          <p:nvPr/>
        </p:nvGraphicFramePr>
        <p:xfrm>
          <a:off x="4897438" y="1412876"/>
          <a:ext cx="3835400" cy="1122363"/>
        </p:xfrm>
        <a:graphic>
          <a:graphicData uri="http://schemas.openxmlformats.org/presentationml/2006/ole">
            <mc:AlternateContent xmlns:mc="http://schemas.openxmlformats.org/markup-compatibility/2006">
              <mc:Choice xmlns:v="urn:schemas-microsoft-com:vml" Requires="v">
                <p:oleObj spid="_x0000_s6349" name="Equation" r:id="rId9" imgW="1841500" imgH="457200" progId="Equation.DSMT4">
                  <p:embed/>
                </p:oleObj>
              </mc:Choice>
              <mc:Fallback>
                <p:oleObj name="Equation" r:id="rId9" imgW="1841500" imgH="457200" progId="Equation.DSMT4">
                  <p:embed/>
                  <p:pic>
                    <p:nvPicPr>
                      <p:cNvPr id="397328" name="Object 16">
                        <a:extLst>
                          <a:ext uri="{FF2B5EF4-FFF2-40B4-BE49-F238E27FC236}">
                            <a16:creationId xmlns:a16="http://schemas.microsoft.com/office/drawing/2014/main" id="{0C31C0F3-BEA1-4AAF-AD41-EE41189848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7438" y="1412876"/>
                        <a:ext cx="38354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0254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75520" y="369583"/>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graphicFrame>
        <p:nvGraphicFramePr>
          <p:cNvPr id="6" name="Object 3">
            <a:extLst>
              <a:ext uri="{FF2B5EF4-FFF2-40B4-BE49-F238E27FC236}">
                <a16:creationId xmlns:a16="http://schemas.microsoft.com/office/drawing/2014/main" id="{4E3FE83A-5399-488C-BA2A-8432DE567576}"/>
              </a:ext>
            </a:extLst>
          </p:cNvPr>
          <p:cNvGraphicFramePr>
            <a:graphicFrameLocks noChangeAspect="1"/>
          </p:cNvGraphicFramePr>
          <p:nvPr/>
        </p:nvGraphicFramePr>
        <p:xfrm>
          <a:off x="3079751" y="2133600"/>
          <a:ext cx="5241925" cy="996950"/>
        </p:xfrm>
        <a:graphic>
          <a:graphicData uri="http://schemas.openxmlformats.org/presentationml/2006/ole">
            <mc:AlternateContent xmlns:mc="http://schemas.openxmlformats.org/markup-compatibility/2006">
              <mc:Choice xmlns:v="urn:schemas-microsoft-com:vml" Requires="v">
                <p:oleObj spid="_x0000_s7470" name="Equation" r:id="rId3" imgW="2057400" imgH="393700" progId="Equation.DSMT4">
                  <p:embed/>
                </p:oleObj>
              </mc:Choice>
              <mc:Fallback>
                <p:oleObj name="Equation" r:id="rId3" imgW="2057400" imgH="393700" progId="Equation.DSMT4">
                  <p:embed/>
                  <p:pic>
                    <p:nvPicPr>
                      <p:cNvPr id="285699" name="Object 3">
                        <a:extLst>
                          <a:ext uri="{FF2B5EF4-FFF2-40B4-BE49-F238E27FC236}">
                            <a16:creationId xmlns:a16="http://schemas.microsoft.com/office/drawing/2014/main" id="{599CE7E4-4D1E-4CD8-ACCD-09B3B02AA2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1" y="2133600"/>
                        <a:ext cx="524192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a:extLst>
              <a:ext uri="{FF2B5EF4-FFF2-40B4-BE49-F238E27FC236}">
                <a16:creationId xmlns:a16="http://schemas.microsoft.com/office/drawing/2014/main" id="{0F9A8CD8-7C08-495B-B522-05897FBFD10C}"/>
              </a:ext>
            </a:extLst>
          </p:cNvPr>
          <p:cNvGraphicFramePr>
            <a:graphicFrameLocks noChangeAspect="1"/>
          </p:cNvGraphicFramePr>
          <p:nvPr/>
        </p:nvGraphicFramePr>
        <p:xfrm>
          <a:off x="3359151" y="1412876"/>
          <a:ext cx="2043113" cy="441325"/>
        </p:xfrm>
        <a:graphic>
          <a:graphicData uri="http://schemas.openxmlformats.org/presentationml/2006/ole">
            <mc:AlternateContent xmlns:mc="http://schemas.openxmlformats.org/markup-compatibility/2006">
              <mc:Choice xmlns:v="urn:schemas-microsoft-com:vml" Requires="v">
                <p:oleObj spid="_x0000_s7471" name="Equation" r:id="rId5" imgW="926698" imgH="203112" progId="Equation.DSMT4">
                  <p:embed/>
                </p:oleObj>
              </mc:Choice>
              <mc:Fallback>
                <p:oleObj name="Equation" r:id="rId5" imgW="926698" imgH="203112" progId="Equation.DSMT4">
                  <p:embed/>
                  <p:pic>
                    <p:nvPicPr>
                      <p:cNvPr id="285702" name="Object 6">
                        <a:extLst>
                          <a:ext uri="{FF2B5EF4-FFF2-40B4-BE49-F238E27FC236}">
                            <a16:creationId xmlns:a16="http://schemas.microsoft.com/office/drawing/2014/main" id="{334FC517-2AF1-423F-86E1-6412F7D915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1" y="1412876"/>
                        <a:ext cx="2043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8">
            <a:extLst>
              <a:ext uri="{FF2B5EF4-FFF2-40B4-BE49-F238E27FC236}">
                <a16:creationId xmlns:a16="http://schemas.microsoft.com/office/drawing/2014/main" id="{73F38C2D-23CA-4236-A4EF-535F0AB68338}"/>
              </a:ext>
            </a:extLst>
          </p:cNvPr>
          <p:cNvSpPr>
            <a:spLocks noChangeArrowheads="1"/>
          </p:cNvSpPr>
          <p:nvPr/>
        </p:nvSpPr>
        <p:spPr bwMode="auto">
          <a:xfrm>
            <a:off x="3935413" y="3429001"/>
            <a:ext cx="5340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b="0">
                <a:latin typeface="微软简行楷" pitchFamily="2" charset="-122"/>
              </a:rPr>
              <a:t>－</a:t>
            </a:r>
            <a:r>
              <a:rPr lang="zh-CN" altLang="en-US" sz="2800">
                <a:solidFill>
                  <a:srgbClr val="FF0000"/>
                </a:solidFill>
                <a:latin typeface="微软简行楷" pitchFamily="2" charset="-122"/>
              </a:rPr>
              <a:t>为对于流体质点运动的全微分 </a:t>
            </a:r>
          </a:p>
        </p:txBody>
      </p:sp>
      <p:graphicFrame>
        <p:nvGraphicFramePr>
          <p:cNvPr id="9" name="Object 9">
            <a:extLst>
              <a:ext uri="{FF2B5EF4-FFF2-40B4-BE49-F238E27FC236}">
                <a16:creationId xmlns:a16="http://schemas.microsoft.com/office/drawing/2014/main" id="{1383223A-F27F-4DBD-B5D5-D2ABEB809116}"/>
              </a:ext>
            </a:extLst>
          </p:cNvPr>
          <p:cNvGraphicFramePr>
            <a:graphicFrameLocks noChangeAspect="1"/>
          </p:cNvGraphicFramePr>
          <p:nvPr/>
        </p:nvGraphicFramePr>
        <p:xfrm>
          <a:off x="3470276" y="3286125"/>
          <a:ext cx="417513" cy="806450"/>
        </p:xfrm>
        <a:graphic>
          <a:graphicData uri="http://schemas.openxmlformats.org/presentationml/2006/ole">
            <mc:AlternateContent xmlns:mc="http://schemas.openxmlformats.org/markup-compatibility/2006">
              <mc:Choice xmlns:v="urn:schemas-microsoft-com:vml" Requires="v">
                <p:oleObj spid="_x0000_s7472" name="Equation" r:id="rId7" imgW="203112" imgH="393529" progId="Equation.DSMT4">
                  <p:embed/>
                </p:oleObj>
              </mc:Choice>
              <mc:Fallback>
                <p:oleObj name="Equation" r:id="rId7" imgW="203112" imgH="393529" progId="Equation.DSMT4">
                  <p:embed/>
                  <p:pic>
                    <p:nvPicPr>
                      <p:cNvPr id="285705" name="Object 9">
                        <a:extLst>
                          <a:ext uri="{FF2B5EF4-FFF2-40B4-BE49-F238E27FC236}">
                            <a16:creationId xmlns:a16="http://schemas.microsoft.com/office/drawing/2014/main" id="{1FB2FAEA-D0FD-4C07-BA67-7AF7CA5343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0276" y="3286125"/>
                        <a:ext cx="417513"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7">
            <a:extLst>
              <a:ext uri="{FF2B5EF4-FFF2-40B4-BE49-F238E27FC236}">
                <a16:creationId xmlns:a16="http://schemas.microsoft.com/office/drawing/2014/main" id="{66ADA366-C527-4A9E-A170-7B4C9E7598BD}"/>
              </a:ext>
            </a:extLst>
          </p:cNvPr>
          <p:cNvGraphicFramePr>
            <a:graphicFrameLocks noChangeAspect="1"/>
          </p:cNvGraphicFramePr>
          <p:nvPr/>
        </p:nvGraphicFramePr>
        <p:xfrm>
          <a:off x="4922838" y="4149726"/>
          <a:ext cx="1192212" cy="1069975"/>
        </p:xfrm>
        <a:graphic>
          <a:graphicData uri="http://schemas.openxmlformats.org/presentationml/2006/ole">
            <mc:AlternateContent xmlns:mc="http://schemas.openxmlformats.org/markup-compatibility/2006">
              <mc:Choice xmlns:v="urn:schemas-microsoft-com:vml" Requires="v">
                <p:oleObj spid="_x0000_s7473" name="Equation" r:id="rId9" imgW="444307" imgH="393529" progId="Equation.DSMT4">
                  <p:embed/>
                </p:oleObj>
              </mc:Choice>
              <mc:Fallback>
                <p:oleObj name="Equation" r:id="rId9" imgW="444307" imgH="393529" progId="Equation.DSMT4">
                  <p:embed/>
                  <p:pic>
                    <p:nvPicPr>
                      <p:cNvPr id="285713" name="Object 17">
                        <a:extLst>
                          <a:ext uri="{FF2B5EF4-FFF2-40B4-BE49-F238E27FC236}">
                            <a16:creationId xmlns:a16="http://schemas.microsoft.com/office/drawing/2014/main" id="{27B3948C-DAA3-4BB1-8E9E-70F9A5CEA9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2838" y="4149726"/>
                        <a:ext cx="119221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9">
            <a:extLst>
              <a:ext uri="{FF2B5EF4-FFF2-40B4-BE49-F238E27FC236}">
                <a16:creationId xmlns:a16="http://schemas.microsoft.com/office/drawing/2014/main" id="{973241EE-77F0-482B-AB07-8A8DFB21548E}"/>
              </a:ext>
            </a:extLst>
          </p:cNvPr>
          <p:cNvGraphicFramePr>
            <a:graphicFrameLocks noChangeAspect="1"/>
          </p:cNvGraphicFramePr>
          <p:nvPr/>
        </p:nvGraphicFramePr>
        <p:xfrm>
          <a:off x="8158163" y="5300664"/>
          <a:ext cx="1439862" cy="968375"/>
        </p:xfrm>
        <a:graphic>
          <a:graphicData uri="http://schemas.openxmlformats.org/presentationml/2006/ole">
            <mc:AlternateContent xmlns:mc="http://schemas.openxmlformats.org/markup-compatibility/2006">
              <mc:Choice xmlns:v="urn:schemas-microsoft-com:vml" Requires="v">
                <p:oleObj spid="_x0000_s7474" name="Equation" r:id="rId11" imgW="583947" imgH="393529" progId="Equation.DSMT4">
                  <p:embed/>
                </p:oleObj>
              </mc:Choice>
              <mc:Fallback>
                <p:oleObj name="Equation" r:id="rId11" imgW="583947" imgH="393529" progId="Equation.DSMT4">
                  <p:embed/>
                  <p:pic>
                    <p:nvPicPr>
                      <p:cNvPr id="285715" name="Object 19">
                        <a:extLst>
                          <a:ext uri="{FF2B5EF4-FFF2-40B4-BE49-F238E27FC236}">
                            <a16:creationId xmlns:a16="http://schemas.microsoft.com/office/drawing/2014/main" id="{0BAE3551-9FFE-4A8B-A5BB-AE733AEBDD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8163" y="5300664"/>
                        <a:ext cx="1439862"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0">
            <a:extLst>
              <a:ext uri="{FF2B5EF4-FFF2-40B4-BE49-F238E27FC236}">
                <a16:creationId xmlns:a16="http://schemas.microsoft.com/office/drawing/2014/main" id="{5BE1F566-3671-4500-BE6B-CBDD1AFEC78C}"/>
              </a:ext>
            </a:extLst>
          </p:cNvPr>
          <p:cNvGraphicFramePr>
            <a:graphicFrameLocks noChangeAspect="1"/>
          </p:cNvGraphicFramePr>
          <p:nvPr/>
        </p:nvGraphicFramePr>
        <p:xfrm>
          <a:off x="2466976" y="5373689"/>
          <a:ext cx="5618163" cy="884237"/>
        </p:xfrm>
        <a:graphic>
          <a:graphicData uri="http://schemas.openxmlformats.org/presentationml/2006/ole">
            <mc:AlternateContent xmlns:mc="http://schemas.openxmlformats.org/markup-compatibility/2006">
              <mc:Choice xmlns:v="urn:schemas-microsoft-com:vml" Requires="v">
                <p:oleObj spid="_x0000_s7475" name="Equation" r:id="rId13" imgW="2476500" imgH="393700" progId="Equation.DSMT4">
                  <p:embed/>
                </p:oleObj>
              </mc:Choice>
              <mc:Fallback>
                <p:oleObj name="Equation" r:id="rId13" imgW="2476500" imgH="393700" progId="Equation.DSMT4">
                  <p:embed/>
                  <p:pic>
                    <p:nvPicPr>
                      <p:cNvPr id="285716" name="Object 20">
                        <a:extLst>
                          <a:ext uri="{FF2B5EF4-FFF2-40B4-BE49-F238E27FC236}">
                            <a16:creationId xmlns:a16="http://schemas.microsoft.com/office/drawing/2014/main" id="{E7DB10F9-A03B-4822-B486-7C7A0FAE28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6976" y="5373689"/>
                        <a:ext cx="5618163"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8785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9"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62743"/>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graphicFrame>
        <p:nvGraphicFramePr>
          <p:cNvPr id="6" name="Object 6">
            <a:extLst>
              <a:ext uri="{FF2B5EF4-FFF2-40B4-BE49-F238E27FC236}">
                <a16:creationId xmlns:a16="http://schemas.microsoft.com/office/drawing/2014/main" id="{36E4D815-539A-41BC-8FE5-A18484B42425}"/>
              </a:ext>
            </a:extLst>
          </p:cNvPr>
          <p:cNvGraphicFramePr>
            <a:graphicFrameLocks noChangeAspect="1"/>
          </p:cNvGraphicFramePr>
          <p:nvPr/>
        </p:nvGraphicFramePr>
        <p:xfrm>
          <a:off x="2568575" y="3860800"/>
          <a:ext cx="5873750" cy="1041400"/>
        </p:xfrm>
        <a:graphic>
          <a:graphicData uri="http://schemas.openxmlformats.org/presentationml/2006/ole">
            <mc:AlternateContent xmlns:mc="http://schemas.openxmlformats.org/markup-compatibility/2006">
              <mc:Choice xmlns:v="urn:schemas-microsoft-com:vml" Requires="v">
                <p:oleObj spid="_x0000_s8294" name="Equation" r:id="rId3" imgW="2362200" imgH="419100" progId="Equation.DSMT4">
                  <p:embed/>
                </p:oleObj>
              </mc:Choice>
              <mc:Fallback>
                <p:oleObj name="Equation" r:id="rId3" imgW="2362200" imgH="419100" progId="Equation.DSMT4">
                  <p:embed/>
                  <p:pic>
                    <p:nvPicPr>
                      <p:cNvPr id="398342" name="Object 6">
                        <a:extLst>
                          <a:ext uri="{FF2B5EF4-FFF2-40B4-BE49-F238E27FC236}">
                            <a16:creationId xmlns:a16="http://schemas.microsoft.com/office/drawing/2014/main" id="{10E1FD55-CE53-46D8-80B2-FA2C0B4CD0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575" y="3860800"/>
                        <a:ext cx="58737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7">
            <a:extLst>
              <a:ext uri="{FF2B5EF4-FFF2-40B4-BE49-F238E27FC236}">
                <a16:creationId xmlns:a16="http://schemas.microsoft.com/office/drawing/2014/main" id="{BB41E98C-1BAB-4D73-BC95-4B30E36F3412}"/>
              </a:ext>
            </a:extLst>
          </p:cNvPr>
          <p:cNvSpPr txBox="1">
            <a:spLocks noChangeArrowheads="1"/>
          </p:cNvSpPr>
          <p:nvPr/>
        </p:nvSpPr>
        <p:spPr bwMode="auto">
          <a:xfrm>
            <a:off x="8688389" y="4076701"/>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(7)</a:t>
            </a:r>
          </a:p>
        </p:txBody>
      </p:sp>
      <p:sp>
        <p:nvSpPr>
          <p:cNvPr id="8" name="Rectangle 8">
            <a:extLst>
              <a:ext uri="{FF2B5EF4-FFF2-40B4-BE49-F238E27FC236}">
                <a16:creationId xmlns:a16="http://schemas.microsoft.com/office/drawing/2014/main" id="{480271C9-9933-40CC-88A7-102AD2CF321F}"/>
              </a:ext>
            </a:extLst>
          </p:cNvPr>
          <p:cNvSpPr>
            <a:spLocks noChangeArrowheads="1"/>
          </p:cNvSpPr>
          <p:nvPr/>
        </p:nvSpPr>
        <p:spPr bwMode="auto">
          <a:xfrm>
            <a:off x="2063751" y="5229225"/>
            <a:ext cx="79930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这个方程对</a:t>
            </a:r>
            <a:r>
              <a:rPr lang="zh-CN" altLang="en-US" sz="2800">
                <a:solidFill>
                  <a:srgbClr val="FF0000"/>
                </a:solidFill>
                <a:latin typeface="微软简行楷" pitchFamily="2" charset="-122"/>
              </a:rPr>
              <a:t>收缩管或扩散管以及直管</a:t>
            </a:r>
            <a:r>
              <a:rPr lang="zh-CN" altLang="en-US" sz="2800">
                <a:latin typeface="微软简行楷" pitchFamily="2" charset="-122"/>
              </a:rPr>
              <a:t>都成立，同时适用于</a:t>
            </a:r>
            <a:r>
              <a:rPr lang="zh-CN" altLang="en-US" sz="2800">
                <a:solidFill>
                  <a:srgbClr val="FF0000"/>
                </a:solidFill>
                <a:latin typeface="微软简行楷" pitchFamily="2" charset="-122"/>
              </a:rPr>
              <a:t>液体和气体</a:t>
            </a:r>
            <a:r>
              <a:rPr lang="zh-CN" altLang="en-US" sz="2800">
                <a:latin typeface="微软简行楷" pitchFamily="2" charset="-122"/>
              </a:rPr>
              <a:t>流动。 </a:t>
            </a:r>
          </a:p>
        </p:txBody>
      </p:sp>
      <p:sp>
        <p:nvSpPr>
          <p:cNvPr id="9" name="Rectangle 9">
            <a:extLst>
              <a:ext uri="{FF2B5EF4-FFF2-40B4-BE49-F238E27FC236}">
                <a16:creationId xmlns:a16="http://schemas.microsoft.com/office/drawing/2014/main" id="{471CA495-9350-4203-A4E3-AFA4282FFDDD}"/>
              </a:ext>
            </a:extLst>
          </p:cNvPr>
          <p:cNvSpPr>
            <a:spLocks noChangeArrowheads="1"/>
          </p:cNvSpPr>
          <p:nvPr/>
        </p:nvSpPr>
        <p:spPr bwMode="auto">
          <a:xfrm>
            <a:off x="2351089" y="2922122"/>
            <a:ext cx="30267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简行楷" pitchFamily="2" charset="-122"/>
              </a:rPr>
              <a:t>则（</a:t>
            </a:r>
            <a:r>
              <a:rPr lang="en-US" altLang="zh-CN" sz="2800" dirty="0">
                <a:latin typeface="微软简行楷" pitchFamily="2" charset="-122"/>
              </a:rPr>
              <a:t>6</a:t>
            </a:r>
            <a:r>
              <a:rPr lang="zh-CN" altLang="en-US" sz="2800" dirty="0">
                <a:latin typeface="微软简行楷" pitchFamily="2" charset="-122"/>
              </a:rPr>
              <a:t>）式可写成 </a:t>
            </a:r>
          </a:p>
        </p:txBody>
      </p:sp>
      <p:graphicFrame>
        <p:nvGraphicFramePr>
          <p:cNvPr id="10" name="Object 10">
            <a:extLst>
              <a:ext uri="{FF2B5EF4-FFF2-40B4-BE49-F238E27FC236}">
                <a16:creationId xmlns:a16="http://schemas.microsoft.com/office/drawing/2014/main" id="{5BE0BB16-025D-48D0-866C-101D3734BD44}"/>
              </a:ext>
            </a:extLst>
          </p:cNvPr>
          <p:cNvGraphicFramePr>
            <a:graphicFrameLocks noChangeAspect="1"/>
          </p:cNvGraphicFramePr>
          <p:nvPr/>
        </p:nvGraphicFramePr>
        <p:xfrm>
          <a:off x="3000376" y="1557338"/>
          <a:ext cx="5184775" cy="1085850"/>
        </p:xfrm>
        <a:graphic>
          <a:graphicData uri="http://schemas.openxmlformats.org/presentationml/2006/ole">
            <mc:AlternateContent xmlns:mc="http://schemas.openxmlformats.org/markup-compatibility/2006">
              <mc:Choice xmlns:v="urn:schemas-microsoft-com:vml" Requires="v">
                <p:oleObj spid="_x0000_s8295" name="Equation" r:id="rId5" imgW="1866090" imgH="393529" progId="Equation.DSMT4">
                  <p:embed/>
                </p:oleObj>
              </mc:Choice>
              <mc:Fallback>
                <p:oleObj name="Equation" r:id="rId5" imgW="1866090" imgH="393529" progId="Equation.DSMT4">
                  <p:embed/>
                  <p:pic>
                    <p:nvPicPr>
                      <p:cNvPr id="398346" name="Object 10">
                        <a:extLst>
                          <a:ext uri="{FF2B5EF4-FFF2-40B4-BE49-F238E27FC236}">
                            <a16:creationId xmlns:a16="http://schemas.microsoft.com/office/drawing/2014/main" id="{E161054C-4654-4EFA-BB92-13FF59C897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6" y="1557338"/>
                        <a:ext cx="51847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11">
            <a:extLst>
              <a:ext uri="{FF2B5EF4-FFF2-40B4-BE49-F238E27FC236}">
                <a16:creationId xmlns:a16="http://schemas.microsoft.com/office/drawing/2014/main" id="{421059C9-0941-472D-A84C-60BCF396A22C}"/>
              </a:ext>
            </a:extLst>
          </p:cNvPr>
          <p:cNvSpPr txBox="1">
            <a:spLocks noChangeArrowheads="1"/>
          </p:cNvSpPr>
          <p:nvPr/>
        </p:nvSpPr>
        <p:spPr bwMode="auto">
          <a:xfrm>
            <a:off x="8401050" y="1773238"/>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(6)</a:t>
            </a:r>
          </a:p>
        </p:txBody>
      </p:sp>
    </p:spTree>
    <p:extLst>
      <p:ext uri="{BB962C8B-B14F-4D97-AF65-F5344CB8AC3E}">
        <p14:creationId xmlns:p14="http://schemas.microsoft.com/office/powerpoint/2010/main" val="37291200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631504" y="349689"/>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sp>
        <p:nvSpPr>
          <p:cNvPr id="6" name="Rectangle 7">
            <a:extLst>
              <a:ext uri="{FF2B5EF4-FFF2-40B4-BE49-F238E27FC236}">
                <a16:creationId xmlns:a16="http://schemas.microsoft.com/office/drawing/2014/main" id="{D0A4D8A0-63C8-43A0-BDB2-6A2A6D4D5F28}"/>
              </a:ext>
            </a:extLst>
          </p:cNvPr>
          <p:cNvSpPr>
            <a:spLocks noChangeArrowheads="1"/>
          </p:cNvSpPr>
          <p:nvPr/>
        </p:nvSpPr>
        <p:spPr bwMode="auto">
          <a:xfrm>
            <a:off x="2495550" y="1482259"/>
            <a:ext cx="4849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流体的体积弹性模数</a:t>
            </a:r>
            <a:r>
              <a:rPr lang="en-US" altLang="zh-CN" sz="2800">
                <a:latin typeface="微软简行楷" pitchFamily="2" charset="-122"/>
              </a:rPr>
              <a:t>K</a:t>
            </a:r>
            <a:r>
              <a:rPr lang="zh-CN" altLang="en-US" sz="2800">
                <a:latin typeface="微软简行楷" pitchFamily="2" charset="-122"/>
              </a:rPr>
              <a:t>定义为 </a:t>
            </a:r>
          </a:p>
        </p:txBody>
      </p:sp>
      <p:graphicFrame>
        <p:nvGraphicFramePr>
          <p:cNvPr id="7" name="Object 8">
            <a:extLst>
              <a:ext uri="{FF2B5EF4-FFF2-40B4-BE49-F238E27FC236}">
                <a16:creationId xmlns:a16="http://schemas.microsoft.com/office/drawing/2014/main" id="{7E8BCA35-CC78-46ED-A3E3-66A482386E3F}"/>
              </a:ext>
            </a:extLst>
          </p:cNvPr>
          <p:cNvGraphicFramePr>
            <a:graphicFrameLocks noChangeAspect="1"/>
          </p:cNvGraphicFramePr>
          <p:nvPr/>
        </p:nvGraphicFramePr>
        <p:xfrm>
          <a:off x="7319964" y="1557338"/>
          <a:ext cx="1944687" cy="392112"/>
        </p:xfrm>
        <a:graphic>
          <a:graphicData uri="http://schemas.openxmlformats.org/presentationml/2006/ole">
            <mc:AlternateContent xmlns:mc="http://schemas.openxmlformats.org/markup-compatibility/2006">
              <mc:Choice xmlns:v="urn:schemas-microsoft-com:vml" Requires="v">
                <p:oleObj spid="_x0000_s9518" name="Equation" r:id="rId3" imgW="990170" imgH="203112" progId="Equation.DSMT4">
                  <p:embed/>
                </p:oleObj>
              </mc:Choice>
              <mc:Fallback>
                <p:oleObj name="Equation" r:id="rId3" imgW="990170" imgH="203112" progId="Equation.DSMT4">
                  <p:embed/>
                  <p:pic>
                    <p:nvPicPr>
                      <p:cNvPr id="399368" name="Object 8">
                        <a:extLst>
                          <a:ext uri="{FF2B5EF4-FFF2-40B4-BE49-F238E27FC236}">
                            <a16:creationId xmlns:a16="http://schemas.microsoft.com/office/drawing/2014/main" id="{FE8CF04F-ED28-4C34-AA84-401B4C559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964" y="1557338"/>
                        <a:ext cx="1944687"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0">
            <a:extLst>
              <a:ext uri="{FF2B5EF4-FFF2-40B4-BE49-F238E27FC236}">
                <a16:creationId xmlns:a16="http://schemas.microsoft.com/office/drawing/2014/main" id="{D935C4B5-BCB1-403A-A178-BC3FF4FC3FED}"/>
              </a:ext>
            </a:extLst>
          </p:cNvPr>
          <p:cNvGraphicFramePr>
            <a:graphicFrameLocks noChangeAspect="1"/>
          </p:cNvGraphicFramePr>
          <p:nvPr/>
        </p:nvGraphicFramePr>
        <p:xfrm>
          <a:off x="4872039" y="1989138"/>
          <a:ext cx="1800225" cy="539750"/>
        </p:xfrm>
        <a:graphic>
          <a:graphicData uri="http://schemas.openxmlformats.org/presentationml/2006/ole">
            <mc:AlternateContent xmlns:mc="http://schemas.openxmlformats.org/markup-compatibility/2006">
              <mc:Choice xmlns:v="urn:schemas-microsoft-com:vml" Requires="v">
                <p:oleObj spid="_x0000_s9519" name="Equation" r:id="rId5" imgW="761669" imgH="228501" progId="Equation.DSMT4">
                  <p:embed/>
                </p:oleObj>
              </mc:Choice>
              <mc:Fallback>
                <p:oleObj name="Equation" r:id="rId5" imgW="761669" imgH="228501" progId="Equation.DSMT4">
                  <p:embed/>
                  <p:pic>
                    <p:nvPicPr>
                      <p:cNvPr id="399370" name="Object 10">
                        <a:extLst>
                          <a:ext uri="{FF2B5EF4-FFF2-40B4-BE49-F238E27FC236}">
                            <a16:creationId xmlns:a16="http://schemas.microsoft.com/office/drawing/2014/main" id="{450A5EC4-05F5-4EB5-8802-3F810435CA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2039" y="1989138"/>
                        <a:ext cx="1800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2">
            <a:extLst>
              <a:ext uri="{FF2B5EF4-FFF2-40B4-BE49-F238E27FC236}">
                <a16:creationId xmlns:a16="http://schemas.microsoft.com/office/drawing/2014/main" id="{8418C16C-BE00-4508-87B8-08755FEDAE5B}"/>
              </a:ext>
            </a:extLst>
          </p:cNvPr>
          <p:cNvSpPr>
            <a:spLocks noChangeArrowheads="1"/>
          </p:cNvSpPr>
          <p:nvPr/>
        </p:nvSpPr>
        <p:spPr bwMode="auto">
          <a:xfrm>
            <a:off x="2279650" y="2565401"/>
            <a:ext cx="711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因为管道截面积的变化由总的侧向应变造成 </a:t>
            </a:r>
          </a:p>
        </p:txBody>
      </p:sp>
      <p:graphicFrame>
        <p:nvGraphicFramePr>
          <p:cNvPr id="10" name="Object 13">
            <a:extLst>
              <a:ext uri="{FF2B5EF4-FFF2-40B4-BE49-F238E27FC236}">
                <a16:creationId xmlns:a16="http://schemas.microsoft.com/office/drawing/2014/main" id="{9700296C-5257-4D4C-85EA-89BF6B01A297}"/>
              </a:ext>
            </a:extLst>
          </p:cNvPr>
          <p:cNvGraphicFramePr>
            <a:graphicFrameLocks noChangeAspect="1"/>
          </p:cNvGraphicFramePr>
          <p:nvPr/>
        </p:nvGraphicFramePr>
        <p:xfrm>
          <a:off x="3575050" y="3429000"/>
          <a:ext cx="1944688" cy="774700"/>
        </p:xfrm>
        <a:graphic>
          <a:graphicData uri="http://schemas.openxmlformats.org/presentationml/2006/ole">
            <mc:AlternateContent xmlns:mc="http://schemas.openxmlformats.org/markup-compatibility/2006">
              <mc:Choice xmlns:v="urn:schemas-microsoft-com:vml" Requires="v">
                <p:oleObj spid="_x0000_s9520" name="Equation" r:id="rId7" imgW="977476" imgH="393529" progId="Equation.DSMT4">
                  <p:embed/>
                </p:oleObj>
              </mc:Choice>
              <mc:Fallback>
                <p:oleObj name="Equation" r:id="rId7" imgW="977476" imgH="393529" progId="Equation.DSMT4">
                  <p:embed/>
                  <p:pic>
                    <p:nvPicPr>
                      <p:cNvPr id="399373" name="Object 13">
                        <a:extLst>
                          <a:ext uri="{FF2B5EF4-FFF2-40B4-BE49-F238E27FC236}">
                            <a16:creationId xmlns:a16="http://schemas.microsoft.com/office/drawing/2014/main" id="{E15730B0-F6BB-4211-9A56-A20A85B53B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5050" y="3429000"/>
                        <a:ext cx="1944688"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5">
            <a:extLst>
              <a:ext uri="{FF2B5EF4-FFF2-40B4-BE49-F238E27FC236}">
                <a16:creationId xmlns:a16="http://schemas.microsoft.com/office/drawing/2014/main" id="{999C3976-B7A2-4320-B158-634253265AF2}"/>
              </a:ext>
            </a:extLst>
          </p:cNvPr>
          <p:cNvGraphicFramePr>
            <a:graphicFrameLocks noChangeAspect="1"/>
          </p:cNvGraphicFramePr>
          <p:nvPr/>
        </p:nvGraphicFramePr>
        <p:xfrm>
          <a:off x="3792538" y="4652963"/>
          <a:ext cx="1079500" cy="806450"/>
        </p:xfrm>
        <a:graphic>
          <a:graphicData uri="http://schemas.openxmlformats.org/presentationml/2006/ole">
            <mc:AlternateContent xmlns:mc="http://schemas.openxmlformats.org/markup-compatibility/2006">
              <mc:Choice xmlns:v="urn:schemas-microsoft-com:vml" Requires="v">
                <p:oleObj spid="_x0000_s9521" name="Equation" r:id="rId9" imgW="558800" imgH="419100" progId="Equation.DSMT4">
                  <p:embed/>
                </p:oleObj>
              </mc:Choice>
              <mc:Fallback>
                <p:oleObj name="Equation" r:id="rId9" imgW="558800" imgH="419100" progId="Equation.DSMT4">
                  <p:embed/>
                  <p:pic>
                    <p:nvPicPr>
                      <p:cNvPr id="399375" name="Object 15">
                        <a:extLst>
                          <a:ext uri="{FF2B5EF4-FFF2-40B4-BE49-F238E27FC236}">
                            <a16:creationId xmlns:a16="http://schemas.microsoft.com/office/drawing/2014/main" id="{845F38B5-8906-4C44-ADF1-2534FD40D7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4652963"/>
                        <a:ext cx="10795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7">
            <a:extLst>
              <a:ext uri="{FF2B5EF4-FFF2-40B4-BE49-F238E27FC236}">
                <a16:creationId xmlns:a16="http://schemas.microsoft.com/office/drawing/2014/main" id="{51643EB0-A2D2-484C-96E6-59B15E51F6CB}"/>
              </a:ext>
            </a:extLst>
          </p:cNvPr>
          <p:cNvGraphicFramePr>
            <a:graphicFrameLocks noChangeAspect="1"/>
          </p:cNvGraphicFramePr>
          <p:nvPr/>
        </p:nvGraphicFramePr>
        <p:xfrm>
          <a:off x="6456364" y="3500439"/>
          <a:ext cx="1508125" cy="904875"/>
        </p:xfrm>
        <a:graphic>
          <a:graphicData uri="http://schemas.openxmlformats.org/presentationml/2006/ole">
            <mc:AlternateContent xmlns:mc="http://schemas.openxmlformats.org/markup-compatibility/2006">
              <mc:Choice xmlns:v="urn:schemas-microsoft-com:vml" Requires="v">
                <p:oleObj spid="_x0000_s9522" name="Equation" r:id="rId11" imgW="698500" imgH="419100" progId="Equation.DSMT4">
                  <p:embed/>
                </p:oleObj>
              </mc:Choice>
              <mc:Fallback>
                <p:oleObj name="Equation" r:id="rId11" imgW="698500" imgH="419100" progId="Equation.DSMT4">
                  <p:embed/>
                  <p:pic>
                    <p:nvPicPr>
                      <p:cNvPr id="399377" name="Object 17">
                        <a:extLst>
                          <a:ext uri="{FF2B5EF4-FFF2-40B4-BE49-F238E27FC236}">
                            <a16:creationId xmlns:a16="http://schemas.microsoft.com/office/drawing/2014/main" id="{47DAC47E-176F-4F14-AB2A-6F8322975D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6364" y="3500439"/>
                        <a:ext cx="15081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9">
            <a:extLst>
              <a:ext uri="{FF2B5EF4-FFF2-40B4-BE49-F238E27FC236}">
                <a16:creationId xmlns:a16="http://schemas.microsoft.com/office/drawing/2014/main" id="{F2FF4DF5-DAB7-4A70-8685-AF940A102D17}"/>
              </a:ext>
            </a:extLst>
          </p:cNvPr>
          <p:cNvGraphicFramePr>
            <a:graphicFrameLocks noChangeAspect="1"/>
          </p:cNvGraphicFramePr>
          <p:nvPr/>
        </p:nvGraphicFramePr>
        <p:xfrm>
          <a:off x="6527801" y="4724401"/>
          <a:ext cx="1368425" cy="542925"/>
        </p:xfrm>
        <a:graphic>
          <a:graphicData uri="http://schemas.openxmlformats.org/presentationml/2006/ole">
            <mc:AlternateContent xmlns:mc="http://schemas.openxmlformats.org/markup-compatibility/2006">
              <mc:Choice xmlns:v="urn:schemas-microsoft-com:vml" Requires="v">
                <p:oleObj spid="_x0000_s9523" name="Equation" r:id="rId13" imgW="596900" imgH="241300" progId="Equation.DSMT4">
                  <p:embed/>
                </p:oleObj>
              </mc:Choice>
              <mc:Fallback>
                <p:oleObj name="Equation" r:id="rId13" imgW="596900" imgH="241300" progId="Equation.DSMT4">
                  <p:embed/>
                  <p:pic>
                    <p:nvPicPr>
                      <p:cNvPr id="399379" name="Object 19">
                        <a:extLst>
                          <a:ext uri="{FF2B5EF4-FFF2-40B4-BE49-F238E27FC236}">
                            <a16:creationId xmlns:a16="http://schemas.microsoft.com/office/drawing/2014/main" id="{06A6D419-8C07-487D-9D92-1392FBC389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27801" y="4724401"/>
                        <a:ext cx="13684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33">
            <a:extLst>
              <a:ext uri="{FF2B5EF4-FFF2-40B4-BE49-F238E27FC236}">
                <a16:creationId xmlns:a16="http://schemas.microsoft.com/office/drawing/2014/main" id="{87F68B00-9B82-4F35-9857-BFB2DA9B66AA}"/>
              </a:ext>
            </a:extLst>
          </p:cNvPr>
          <p:cNvSpPr txBox="1">
            <a:spLocks noChangeArrowheads="1"/>
          </p:cNvSpPr>
          <p:nvPr/>
        </p:nvSpPr>
        <p:spPr bwMode="auto">
          <a:xfrm>
            <a:off x="8040689" y="2060576"/>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(8)</a:t>
            </a:r>
          </a:p>
        </p:txBody>
      </p:sp>
      <p:sp>
        <p:nvSpPr>
          <p:cNvPr id="15" name="Text Box 33">
            <a:extLst>
              <a:ext uri="{FF2B5EF4-FFF2-40B4-BE49-F238E27FC236}">
                <a16:creationId xmlns:a16="http://schemas.microsoft.com/office/drawing/2014/main" id="{FB4060B4-6597-446B-BDCF-52DC6D007438}"/>
              </a:ext>
            </a:extLst>
          </p:cNvPr>
          <p:cNvSpPr txBox="1">
            <a:spLocks noChangeArrowheads="1"/>
          </p:cNvSpPr>
          <p:nvPr/>
        </p:nvSpPr>
        <p:spPr bwMode="auto">
          <a:xfrm>
            <a:off x="7974582" y="4709892"/>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(9)</a:t>
            </a:r>
          </a:p>
        </p:txBody>
      </p:sp>
    </p:spTree>
    <p:extLst>
      <p:ext uri="{BB962C8B-B14F-4D97-AF65-F5344CB8AC3E}">
        <p14:creationId xmlns:p14="http://schemas.microsoft.com/office/powerpoint/2010/main" val="2485134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dissolve">
                                      <p:cBhvr>
                                        <p:cTn id="23" dur="500"/>
                                        <p:tgtEl>
                                          <p:spTgt spid="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20503"/>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sp>
        <p:nvSpPr>
          <p:cNvPr id="17" name="Rectangle 7">
            <a:extLst>
              <a:ext uri="{FF2B5EF4-FFF2-40B4-BE49-F238E27FC236}">
                <a16:creationId xmlns:a16="http://schemas.microsoft.com/office/drawing/2014/main" id="{CBA13311-2812-46C9-BC9E-BD1750AC358D}"/>
              </a:ext>
            </a:extLst>
          </p:cNvPr>
          <p:cNvSpPr>
            <a:spLocks noChangeArrowheads="1"/>
          </p:cNvSpPr>
          <p:nvPr/>
        </p:nvSpPr>
        <p:spPr bwMode="auto">
          <a:xfrm>
            <a:off x="2208213" y="1341438"/>
            <a:ext cx="3206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根据应力应变关系 </a:t>
            </a:r>
          </a:p>
        </p:txBody>
      </p:sp>
      <p:sp>
        <p:nvSpPr>
          <p:cNvPr id="18" name="Rectangle 8">
            <a:extLst>
              <a:ext uri="{FF2B5EF4-FFF2-40B4-BE49-F238E27FC236}">
                <a16:creationId xmlns:a16="http://schemas.microsoft.com/office/drawing/2014/main" id="{555BDB2C-F2D0-4904-8FEB-C7C8A4131288}"/>
              </a:ext>
            </a:extLst>
          </p:cNvPr>
          <p:cNvSpPr>
            <a:spLocks noChangeArrowheads="1"/>
          </p:cNvSpPr>
          <p:nvPr/>
        </p:nvSpPr>
        <p:spPr bwMode="auto">
          <a:xfrm>
            <a:off x="2927351" y="2779247"/>
            <a:ext cx="37886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i="1">
                <a:latin typeface="微软简行楷" pitchFamily="2" charset="-122"/>
              </a:rPr>
              <a:t>E</a:t>
            </a:r>
            <a:r>
              <a:rPr lang="zh-CN" altLang="en-US" sz="2800">
                <a:latin typeface="微软简行楷" pitchFamily="2" charset="-122"/>
              </a:rPr>
              <a:t>为</a:t>
            </a:r>
            <a:r>
              <a:rPr lang="en-US" altLang="zh-CN" sz="2800">
                <a:latin typeface="微软简行楷" pitchFamily="2" charset="-122"/>
              </a:rPr>
              <a:t>Young</a:t>
            </a:r>
            <a:r>
              <a:rPr lang="zh-CN" altLang="en-US" sz="2800">
                <a:latin typeface="微软简行楷" pitchFamily="2" charset="-122"/>
              </a:rPr>
              <a:t>氏弹性模数 </a:t>
            </a:r>
          </a:p>
        </p:txBody>
      </p:sp>
      <p:graphicFrame>
        <p:nvGraphicFramePr>
          <p:cNvPr id="19" name="Object 9">
            <a:extLst>
              <a:ext uri="{FF2B5EF4-FFF2-40B4-BE49-F238E27FC236}">
                <a16:creationId xmlns:a16="http://schemas.microsoft.com/office/drawing/2014/main" id="{831C13A8-6FE0-4511-A6D1-FCD400AAE1B2}"/>
              </a:ext>
            </a:extLst>
          </p:cNvPr>
          <p:cNvGraphicFramePr>
            <a:graphicFrameLocks noChangeAspect="1"/>
          </p:cNvGraphicFramePr>
          <p:nvPr/>
        </p:nvGraphicFramePr>
        <p:xfrm>
          <a:off x="2928939" y="3355975"/>
          <a:ext cx="827087" cy="450850"/>
        </p:xfrm>
        <a:graphic>
          <a:graphicData uri="http://schemas.openxmlformats.org/presentationml/2006/ole">
            <mc:AlternateContent xmlns:mc="http://schemas.openxmlformats.org/markup-compatibility/2006">
              <mc:Choice xmlns:v="urn:schemas-microsoft-com:vml" Requires="v">
                <p:oleObj spid="_x0000_s10442" name="Equation" r:id="rId3" imgW="419100" imgH="228600" progId="Equation.DSMT4">
                  <p:embed/>
                </p:oleObj>
              </mc:Choice>
              <mc:Fallback>
                <p:oleObj name="Equation" r:id="rId3" imgW="419100" imgH="228600" progId="Equation.DSMT4">
                  <p:embed/>
                  <p:pic>
                    <p:nvPicPr>
                      <p:cNvPr id="400393" name="Object 9">
                        <a:extLst>
                          <a:ext uri="{FF2B5EF4-FFF2-40B4-BE49-F238E27FC236}">
                            <a16:creationId xmlns:a16="http://schemas.microsoft.com/office/drawing/2014/main" id="{4FDD8984-F8BD-4975-9D24-49DDFE829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9" y="3355975"/>
                        <a:ext cx="82708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11">
            <a:extLst>
              <a:ext uri="{FF2B5EF4-FFF2-40B4-BE49-F238E27FC236}">
                <a16:creationId xmlns:a16="http://schemas.microsoft.com/office/drawing/2014/main" id="{087643E2-1716-4C5A-A220-97ED7C5A0AB6}"/>
              </a:ext>
            </a:extLst>
          </p:cNvPr>
          <p:cNvSpPr>
            <a:spLocks noChangeArrowheads="1"/>
          </p:cNvSpPr>
          <p:nvPr/>
        </p:nvSpPr>
        <p:spPr bwMode="auto">
          <a:xfrm>
            <a:off x="3792538" y="3355976"/>
            <a:ext cx="3917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分别为轴向、侧向应力 </a:t>
            </a:r>
          </a:p>
        </p:txBody>
      </p:sp>
      <p:graphicFrame>
        <p:nvGraphicFramePr>
          <p:cNvPr id="21" name="Object 12">
            <a:extLst>
              <a:ext uri="{FF2B5EF4-FFF2-40B4-BE49-F238E27FC236}">
                <a16:creationId xmlns:a16="http://schemas.microsoft.com/office/drawing/2014/main" id="{C8E24B1A-44E1-475E-BBD4-1626FE1FEF61}"/>
              </a:ext>
            </a:extLst>
          </p:cNvPr>
          <p:cNvGraphicFramePr>
            <a:graphicFrameLocks noChangeAspect="1"/>
          </p:cNvGraphicFramePr>
          <p:nvPr/>
        </p:nvGraphicFramePr>
        <p:xfrm>
          <a:off x="3719514" y="2060575"/>
          <a:ext cx="3024187" cy="609600"/>
        </p:xfrm>
        <a:graphic>
          <a:graphicData uri="http://schemas.openxmlformats.org/presentationml/2006/ole">
            <mc:AlternateContent xmlns:mc="http://schemas.openxmlformats.org/markup-compatibility/2006">
              <mc:Choice xmlns:v="urn:schemas-microsoft-com:vml" Requires="v">
                <p:oleObj spid="_x0000_s10443" name="Equation" r:id="rId5" imgW="1180588" imgH="241195" progId="Equation.DSMT4">
                  <p:embed/>
                </p:oleObj>
              </mc:Choice>
              <mc:Fallback>
                <p:oleObj name="Equation" r:id="rId5" imgW="1180588" imgH="241195" progId="Equation.DSMT4">
                  <p:embed/>
                  <p:pic>
                    <p:nvPicPr>
                      <p:cNvPr id="400396" name="Object 12">
                        <a:extLst>
                          <a:ext uri="{FF2B5EF4-FFF2-40B4-BE49-F238E27FC236}">
                            <a16:creationId xmlns:a16="http://schemas.microsoft.com/office/drawing/2014/main" id="{A5D0CD01-A9AB-428D-88EC-9C7236BCB8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514" y="2060575"/>
                        <a:ext cx="30241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4">
            <a:extLst>
              <a:ext uri="{FF2B5EF4-FFF2-40B4-BE49-F238E27FC236}">
                <a16:creationId xmlns:a16="http://schemas.microsoft.com/office/drawing/2014/main" id="{B1434C5E-D778-4AA0-A7E1-9C768D18BD60}"/>
              </a:ext>
            </a:extLst>
          </p:cNvPr>
          <p:cNvGraphicFramePr>
            <a:graphicFrameLocks noChangeAspect="1"/>
          </p:cNvGraphicFramePr>
          <p:nvPr/>
        </p:nvGraphicFramePr>
        <p:xfrm>
          <a:off x="3575051" y="4797426"/>
          <a:ext cx="3744913" cy="931863"/>
        </p:xfrm>
        <a:graphic>
          <a:graphicData uri="http://schemas.openxmlformats.org/presentationml/2006/ole">
            <mc:AlternateContent xmlns:mc="http://schemas.openxmlformats.org/markup-compatibility/2006">
              <mc:Choice xmlns:v="urn:schemas-microsoft-com:vml" Requires="v">
                <p:oleObj spid="_x0000_s10444" name="Equation" r:id="rId7" imgW="1689100" imgH="419100" progId="Equation.DSMT4">
                  <p:embed/>
                </p:oleObj>
              </mc:Choice>
              <mc:Fallback>
                <p:oleObj name="Equation" r:id="rId7" imgW="1689100" imgH="419100" progId="Equation.DSMT4">
                  <p:embed/>
                  <p:pic>
                    <p:nvPicPr>
                      <p:cNvPr id="400398" name="Object 14">
                        <a:extLst>
                          <a:ext uri="{FF2B5EF4-FFF2-40B4-BE49-F238E27FC236}">
                            <a16:creationId xmlns:a16="http://schemas.microsoft.com/office/drawing/2014/main" id="{46FC14E0-9331-4CDB-BB0B-9F1C9E55C7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5051" y="4797426"/>
                        <a:ext cx="3744913"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Text Box 17">
            <a:extLst>
              <a:ext uri="{FF2B5EF4-FFF2-40B4-BE49-F238E27FC236}">
                <a16:creationId xmlns:a16="http://schemas.microsoft.com/office/drawing/2014/main" id="{0E2195B6-B0EC-4B07-ABD3-EEA31E050BBB}"/>
              </a:ext>
            </a:extLst>
          </p:cNvPr>
          <p:cNvSpPr txBox="1">
            <a:spLocks noChangeArrowheads="1"/>
          </p:cNvSpPr>
          <p:nvPr/>
        </p:nvSpPr>
        <p:spPr bwMode="auto">
          <a:xfrm>
            <a:off x="7464425" y="206057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(10)</a:t>
            </a:r>
          </a:p>
        </p:txBody>
      </p:sp>
      <p:sp>
        <p:nvSpPr>
          <p:cNvPr id="24" name="Rectangle 18">
            <a:extLst>
              <a:ext uri="{FF2B5EF4-FFF2-40B4-BE49-F238E27FC236}">
                <a16:creationId xmlns:a16="http://schemas.microsoft.com/office/drawing/2014/main" id="{89311D77-87DB-4120-8D36-2C227A293A9E}"/>
              </a:ext>
            </a:extLst>
          </p:cNvPr>
          <p:cNvSpPr>
            <a:spLocks noChangeArrowheads="1"/>
          </p:cNvSpPr>
          <p:nvPr/>
        </p:nvSpPr>
        <p:spPr bwMode="auto">
          <a:xfrm>
            <a:off x="2208214" y="3931772"/>
            <a:ext cx="54665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简行楷" pitchFamily="2" charset="-122"/>
              </a:rPr>
              <a:t>将</a:t>
            </a:r>
            <a:r>
              <a:rPr lang="en-US" altLang="zh-CN" sz="2800" dirty="0">
                <a:latin typeface="微软简行楷" pitchFamily="2" charset="-122"/>
              </a:rPr>
              <a:t>(8)</a:t>
            </a:r>
            <a:r>
              <a:rPr lang="zh-CN" altLang="en-US" sz="2800" dirty="0">
                <a:latin typeface="微软简行楷" pitchFamily="2" charset="-122"/>
              </a:rPr>
              <a:t>、</a:t>
            </a:r>
            <a:r>
              <a:rPr lang="en-US" altLang="zh-CN" sz="2800" dirty="0">
                <a:latin typeface="微软简行楷" pitchFamily="2" charset="-122"/>
              </a:rPr>
              <a:t>(9)</a:t>
            </a:r>
            <a:r>
              <a:rPr lang="zh-CN" altLang="en-US" sz="2800" dirty="0">
                <a:latin typeface="微软简行楷" pitchFamily="2" charset="-122"/>
              </a:rPr>
              <a:t>、</a:t>
            </a:r>
            <a:r>
              <a:rPr lang="en-US" altLang="zh-CN" sz="2800" dirty="0">
                <a:latin typeface="微软简行楷" pitchFamily="2" charset="-122"/>
              </a:rPr>
              <a:t>(10)</a:t>
            </a:r>
            <a:r>
              <a:rPr lang="zh-CN" altLang="en-US" sz="2800" dirty="0">
                <a:latin typeface="微软简行楷" pitchFamily="2" charset="-122"/>
              </a:rPr>
              <a:t>代入（</a:t>
            </a:r>
            <a:r>
              <a:rPr lang="en-US" altLang="zh-CN" sz="2800" dirty="0">
                <a:latin typeface="微软简行楷" pitchFamily="2" charset="-122"/>
              </a:rPr>
              <a:t>7</a:t>
            </a:r>
            <a:r>
              <a:rPr lang="zh-CN" altLang="en-US" sz="2800" dirty="0">
                <a:latin typeface="微软简行楷" pitchFamily="2" charset="-122"/>
              </a:rPr>
              <a:t>）得： </a:t>
            </a:r>
          </a:p>
        </p:txBody>
      </p:sp>
      <p:sp>
        <p:nvSpPr>
          <p:cNvPr id="25" name="Text Box 19">
            <a:extLst>
              <a:ext uri="{FF2B5EF4-FFF2-40B4-BE49-F238E27FC236}">
                <a16:creationId xmlns:a16="http://schemas.microsoft.com/office/drawing/2014/main" id="{EEC38275-4ABC-486A-905F-3933D44B4848}"/>
              </a:ext>
            </a:extLst>
          </p:cNvPr>
          <p:cNvSpPr txBox="1">
            <a:spLocks noChangeArrowheads="1"/>
          </p:cNvSpPr>
          <p:nvPr/>
        </p:nvSpPr>
        <p:spPr bwMode="auto">
          <a:xfrm>
            <a:off x="7896225" y="5084763"/>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(11)</a:t>
            </a:r>
          </a:p>
        </p:txBody>
      </p:sp>
      <p:graphicFrame>
        <p:nvGraphicFramePr>
          <p:cNvPr id="26" name="Object 20">
            <a:extLst>
              <a:ext uri="{FF2B5EF4-FFF2-40B4-BE49-F238E27FC236}">
                <a16:creationId xmlns:a16="http://schemas.microsoft.com/office/drawing/2014/main" id="{A71BB6A8-AC8E-4501-B5BD-B16D7A479311}"/>
              </a:ext>
            </a:extLst>
          </p:cNvPr>
          <p:cNvGraphicFramePr>
            <a:graphicFrameLocks noChangeAspect="1"/>
          </p:cNvGraphicFramePr>
          <p:nvPr/>
        </p:nvGraphicFramePr>
        <p:xfrm>
          <a:off x="6503989" y="2854325"/>
          <a:ext cx="384175" cy="503238"/>
        </p:xfrm>
        <a:graphic>
          <a:graphicData uri="http://schemas.openxmlformats.org/presentationml/2006/ole">
            <mc:AlternateContent xmlns:mc="http://schemas.openxmlformats.org/markup-compatibility/2006">
              <mc:Choice xmlns:v="urn:schemas-microsoft-com:vml" Requires="v">
                <p:oleObj spid="_x0000_s10445" name="Equation" r:id="rId9" imgW="126780" imgH="164814" progId="Equation.DSMT4">
                  <p:embed/>
                </p:oleObj>
              </mc:Choice>
              <mc:Fallback>
                <p:oleObj name="Equation" r:id="rId9" imgW="126780" imgH="164814" progId="Equation.DSMT4">
                  <p:embed/>
                  <p:pic>
                    <p:nvPicPr>
                      <p:cNvPr id="400404" name="Object 20">
                        <a:extLst>
                          <a:ext uri="{FF2B5EF4-FFF2-40B4-BE49-F238E27FC236}">
                            <a16:creationId xmlns:a16="http://schemas.microsoft.com/office/drawing/2014/main" id="{A2DB642E-A9DE-4966-8981-E4862C973C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3989" y="2854325"/>
                        <a:ext cx="3841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Rectangle 22">
            <a:extLst>
              <a:ext uri="{FF2B5EF4-FFF2-40B4-BE49-F238E27FC236}">
                <a16:creationId xmlns:a16="http://schemas.microsoft.com/office/drawing/2014/main" id="{6A1D6788-54DA-427D-9A33-EF40568161C6}"/>
              </a:ext>
            </a:extLst>
          </p:cNvPr>
          <p:cNvSpPr>
            <a:spLocks noChangeArrowheads="1"/>
          </p:cNvSpPr>
          <p:nvPr/>
        </p:nvSpPr>
        <p:spPr bwMode="auto">
          <a:xfrm>
            <a:off x="6816725" y="2781301"/>
            <a:ext cx="1784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为泊松比 </a:t>
            </a:r>
          </a:p>
        </p:txBody>
      </p:sp>
    </p:spTree>
    <p:extLst>
      <p:ext uri="{BB962C8B-B14F-4D97-AF65-F5344CB8AC3E}">
        <p14:creationId xmlns:p14="http://schemas.microsoft.com/office/powerpoint/2010/main" val="2822882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linds(horizontal)">
                                      <p:cBhvr>
                                        <p:cTn id="25" dur="500"/>
                                        <p:tgtEl>
                                          <p:spTgt spid="27"/>
                                        </p:tgtEl>
                                      </p:cBhvr>
                                    </p:animEffect>
                                  </p:childTnLst>
                                </p:cTn>
                              </p:par>
                              <p:par>
                                <p:cTn id="26" presetID="3" presetClass="entr" presetSubtype="1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checkerboard(across)">
                                      <p:cBhvr>
                                        <p:cTn id="33" dur="500"/>
                                        <p:tgtEl>
                                          <p:spTgt spid="19"/>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checkerboard(across)">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amond(in)">
                                      <p:cBhvr>
                                        <p:cTn id="41" dur="20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checkerboard(across)">
                                      <p:cBhvr>
                                        <p:cTn id="46" dur="500"/>
                                        <p:tgtEl>
                                          <p:spTgt spid="22"/>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checkerboard(across)">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3" grpId="0"/>
      <p:bldP spid="24" grpId="0"/>
      <p:bldP spid="25"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57653"/>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sp>
        <p:nvSpPr>
          <p:cNvPr id="6" name="Rectangle 4">
            <a:extLst>
              <a:ext uri="{FF2B5EF4-FFF2-40B4-BE49-F238E27FC236}">
                <a16:creationId xmlns:a16="http://schemas.microsoft.com/office/drawing/2014/main" id="{B2CFDB76-2DFC-421B-BF58-2C943AFD2D1D}"/>
              </a:ext>
            </a:extLst>
          </p:cNvPr>
          <p:cNvSpPr>
            <a:spLocks noChangeArrowheads="1"/>
          </p:cNvSpPr>
          <p:nvPr/>
        </p:nvSpPr>
        <p:spPr bwMode="auto">
          <a:xfrm>
            <a:off x="2424114" y="1482259"/>
            <a:ext cx="31646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由材料力学可知： </a:t>
            </a:r>
          </a:p>
        </p:txBody>
      </p:sp>
      <p:graphicFrame>
        <p:nvGraphicFramePr>
          <p:cNvPr id="7" name="Object 5">
            <a:extLst>
              <a:ext uri="{FF2B5EF4-FFF2-40B4-BE49-F238E27FC236}">
                <a16:creationId xmlns:a16="http://schemas.microsoft.com/office/drawing/2014/main" id="{C61079EA-D4F6-4B82-81A4-60B4E823D119}"/>
              </a:ext>
            </a:extLst>
          </p:cNvPr>
          <p:cNvGraphicFramePr>
            <a:graphicFrameLocks noChangeAspect="1"/>
          </p:cNvGraphicFramePr>
          <p:nvPr/>
        </p:nvGraphicFramePr>
        <p:xfrm>
          <a:off x="3432176" y="2060576"/>
          <a:ext cx="1800225" cy="569913"/>
        </p:xfrm>
        <a:graphic>
          <a:graphicData uri="http://schemas.openxmlformats.org/presentationml/2006/ole">
            <mc:AlternateContent xmlns:mc="http://schemas.openxmlformats.org/markup-compatibility/2006">
              <mc:Choice xmlns:v="urn:schemas-microsoft-com:vml" Requires="v">
                <p:oleObj spid="_x0000_s11516" name="Equation" r:id="rId3" imgW="748975" imgH="241195" progId="Equation.DSMT4">
                  <p:embed/>
                </p:oleObj>
              </mc:Choice>
              <mc:Fallback>
                <p:oleObj name="Equation" r:id="rId3" imgW="748975" imgH="241195" progId="Equation.DSMT4">
                  <p:embed/>
                  <p:pic>
                    <p:nvPicPr>
                      <p:cNvPr id="401413" name="Object 5">
                        <a:extLst>
                          <a:ext uri="{FF2B5EF4-FFF2-40B4-BE49-F238E27FC236}">
                            <a16:creationId xmlns:a16="http://schemas.microsoft.com/office/drawing/2014/main" id="{671EACB0-2FF6-48C6-8B21-2507FAE8F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76" y="2060576"/>
                        <a:ext cx="18002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a:extLst>
              <a:ext uri="{FF2B5EF4-FFF2-40B4-BE49-F238E27FC236}">
                <a16:creationId xmlns:a16="http://schemas.microsoft.com/office/drawing/2014/main" id="{4DFB02E1-9F27-4A59-AB77-638388B1B891}"/>
              </a:ext>
            </a:extLst>
          </p:cNvPr>
          <p:cNvGraphicFramePr>
            <a:graphicFrameLocks noChangeAspect="1"/>
          </p:cNvGraphicFramePr>
          <p:nvPr/>
        </p:nvGraphicFramePr>
        <p:xfrm>
          <a:off x="2566988" y="2924176"/>
          <a:ext cx="266700" cy="360363"/>
        </p:xfrm>
        <a:graphic>
          <a:graphicData uri="http://schemas.openxmlformats.org/presentationml/2006/ole">
            <mc:AlternateContent xmlns:mc="http://schemas.openxmlformats.org/markup-compatibility/2006">
              <mc:Choice xmlns:v="urn:schemas-microsoft-com:vml" Requires="v">
                <p:oleObj spid="_x0000_s11517" name="Equation" r:id="rId5" imgW="164885" imgH="215619" progId="Equation.DSMT4">
                  <p:embed/>
                </p:oleObj>
              </mc:Choice>
              <mc:Fallback>
                <p:oleObj name="Equation" r:id="rId5" imgW="164885" imgH="215619" progId="Equation.DSMT4">
                  <p:embed/>
                  <p:pic>
                    <p:nvPicPr>
                      <p:cNvPr id="401415" name="Object 7">
                        <a:extLst>
                          <a:ext uri="{FF2B5EF4-FFF2-40B4-BE49-F238E27FC236}">
                            <a16:creationId xmlns:a16="http://schemas.microsoft.com/office/drawing/2014/main" id="{D2BD7BC4-B4D2-44D4-A91D-DC69E6DFB1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8" y="2924176"/>
                        <a:ext cx="266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9">
            <a:extLst>
              <a:ext uri="{FF2B5EF4-FFF2-40B4-BE49-F238E27FC236}">
                <a16:creationId xmlns:a16="http://schemas.microsoft.com/office/drawing/2014/main" id="{A36AF734-8A46-4ABD-B2B3-FAA0FE60F2E0}"/>
              </a:ext>
            </a:extLst>
          </p:cNvPr>
          <p:cNvSpPr>
            <a:spLocks noChangeArrowheads="1"/>
          </p:cNvSpPr>
          <p:nvPr/>
        </p:nvSpPr>
        <p:spPr bwMode="auto">
          <a:xfrm>
            <a:off x="2927350" y="2852738"/>
            <a:ext cx="3917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可分三种固结情况 讨论</a:t>
            </a:r>
          </a:p>
        </p:txBody>
      </p:sp>
      <p:sp>
        <p:nvSpPr>
          <p:cNvPr id="10" name="Text Box 10">
            <a:extLst>
              <a:ext uri="{FF2B5EF4-FFF2-40B4-BE49-F238E27FC236}">
                <a16:creationId xmlns:a16="http://schemas.microsoft.com/office/drawing/2014/main" id="{6507FB8D-C259-42D1-9084-4DFC4833A82A}"/>
              </a:ext>
            </a:extLst>
          </p:cNvPr>
          <p:cNvSpPr txBox="1">
            <a:spLocks noChangeArrowheads="1"/>
          </p:cNvSpPr>
          <p:nvPr/>
        </p:nvSpPr>
        <p:spPr bwMode="auto">
          <a:xfrm>
            <a:off x="5591175" y="206057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(12)</a:t>
            </a:r>
          </a:p>
        </p:txBody>
      </p:sp>
      <p:graphicFrame>
        <p:nvGraphicFramePr>
          <p:cNvPr id="11" name="Object 11">
            <a:extLst>
              <a:ext uri="{FF2B5EF4-FFF2-40B4-BE49-F238E27FC236}">
                <a16:creationId xmlns:a16="http://schemas.microsoft.com/office/drawing/2014/main" id="{896BF906-C530-4294-9922-0F55244915CD}"/>
              </a:ext>
            </a:extLst>
          </p:cNvPr>
          <p:cNvGraphicFramePr>
            <a:graphicFrameLocks noChangeAspect="1"/>
          </p:cNvGraphicFramePr>
          <p:nvPr/>
        </p:nvGraphicFramePr>
        <p:xfrm>
          <a:off x="6527801" y="3213101"/>
          <a:ext cx="1152525" cy="830263"/>
        </p:xfrm>
        <a:graphic>
          <a:graphicData uri="http://schemas.openxmlformats.org/presentationml/2006/ole">
            <mc:AlternateContent xmlns:mc="http://schemas.openxmlformats.org/markup-compatibility/2006">
              <mc:Choice xmlns:v="urn:schemas-microsoft-com:vml" Requires="v">
                <p:oleObj spid="_x0000_s11518" name="Equation" r:id="rId7" imgW="583947" imgH="418918" progId="Equation.DSMT4">
                  <p:embed/>
                </p:oleObj>
              </mc:Choice>
              <mc:Fallback>
                <p:oleObj name="Equation" r:id="rId7" imgW="583947" imgH="418918" progId="Equation.DSMT4">
                  <p:embed/>
                  <p:pic>
                    <p:nvPicPr>
                      <p:cNvPr id="401419" name="Object 11">
                        <a:extLst>
                          <a:ext uri="{FF2B5EF4-FFF2-40B4-BE49-F238E27FC236}">
                            <a16:creationId xmlns:a16="http://schemas.microsoft.com/office/drawing/2014/main" id="{EA85A6B4-C777-426A-B64A-79E3AFFDDB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7801" y="3213101"/>
                        <a:ext cx="1152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3">
            <a:extLst>
              <a:ext uri="{FF2B5EF4-FFF2-40B4-BE49-F238E27FC236}">
                <a16:creationId xmlns:a16="http://schemas.microsoft.com/office/drawing/2014/main" id="{F2198045-A747-4026-AE57-43CD40B3B7F1}"/>
              </a:ext>
            </a:extLst>
          </p:cNvPr>
          <p:cNvGraphicFramePr>
            <a:graphicFrameLocks noChangeAspect="1"/>
          </p:cNvGraphicFramePr>
          <p:nvPr/>
        </p:nvGraphicFramePr>
        <p:xfrm>
          <a:off x="6672263" y="4365626"/>
          <a:ext cx="1262062" cy="498475"/>
        </p:xfrm>
        <a:graphic>
          <a:graphicData uri="http://schemas.openxmlformats.org/presentationml/2006/ole">
            <mc:AlternateContent xmlns:mc="http://schemas.openxmlformats.org/markup-compatibility/2006">
              <mc:Choice xmlns:v="urn:schemas-microsoft-com:vml" Requires="v">
                <p:oleObj spid="_x0000_s11519" name="Equation" r:id="rId9" imgW="583947" imgH="228501" progId="Equation.DSMT4">
                  <p:embed/>
                </p:oleObj>
              </mc:Choice>
              <mc:Fallback>
                <p:oleObj name="Equation" r:id="rId9" imgW="583947" imgH="228501" progId="Equation.DSMT4">
                  <p:embed/>
                  <p:pic>
                    <p:nvPicPr>
                      <p:cNvPr id="401421" name="Object 13">
                        <a:extLst>
                          <a:ext uri="{FF2B5EF4-FFF2-40B4-BE49-F238E27FC236}">
                            <a16:creationId xmlns:a16="http://schemas.microsoft.com/office/drawing/2014/main" id="{5E1A7DFB-B920-46BD-AE2A-353CD1A66E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2263" y="4365626"/>
                        <a:ext cx="12620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5">
            <a:extLst>
              <a:ext uri="{FF2B5EF4-FFF2-40B4-BE49-F238E27FC236}">
                <a16:creationId xmlns:a16="http://schemas.microsoft.com/office/drawing/2014/main" id="{F9630927-390D-49B7-830D-29E9B4BB65CA}"/>
              </a:ext>
            </a:extLst>
          </p:cNvPr>
          <p:cNvGraphicFramePr>
            <a:graphicFrameLocks noChangeAspect="1"/>
          </p:cNvGraphicFramePr>
          <p:nvPr/>
        </p:nvGraphicFramePr>
        <p:xfrm>
          <a:off x="6888163" y="5373689"/>
          <a:ext cx="755650" cy="350837"/>
        </p:xfrm>
        <a:graphic>
          <a:graphicData uri="http://schemas.openxmlformats.org/presentationml/2006/ole">
            <mc:AlternateContent xmlns:mc="http://schemas.openxmlformats.org/markup-compatibility/2006">
              <mc:Choice xmlns:v="urn:schemas-microsoft-com:vml" Requires="v">
                <p:oleObj spid="_x0000_s11520" name="Equation" r:id="rId11" imgW="393359" imgH="177646" progId="Equation.DSMT4">
                  <p:embed/>
                </p:oleObj>
              </mc:Choice>
              <mc:Fallback>
                <p:oleObj name="Equation" r:id="rId11" imgW="393359" imgH="177646" progId="Equation.DSMT4">
                  <p:embed/>
                  <p:pic>
                    <p:nvPicPr>
                      <p:cNvPr id="401423" name="Object 15">
                        <a:extLst>
                          <a:ext uri="{FF2B5EF4-FFF2-40B4-BE49-F238E27FC236}">
                            <a16:creationId xmlns:a16="http://schemas.microsoft.com/office/drawing/2014/main" id="{025C5850-2547-448A-96B5-8E6EF74654E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88163" y="5373689"/>
                        <a:ext cx="7556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7">
            <a:extLst>
              <a:ext uri="{FF2B5EF4-FFF2-40B4-BE49-F238E27FC236}">
                <a16:creationId xmlns:a16="http://schemas.microsoft.com/office/drawing/2014/main" id="{40C56B05-BC33-4DF5-9D25-25B2ECCF7948}"/>
              </a:ext>
            </a:extLst>
          </p:cNvPr>
          <p:cNvSpPr>
            <a:spLocks noChangeArrowheads="1"/>
          </p:cNvSpPr>
          <p:nvPr/>
        </p:nvSpPr>
        <p:spPr bwMode="auto">
          <a:xfrm>
            <a:off x="2495550" y="3426947"/>
            <a:ext cx="34131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a:latin typeface="微软简行楷" pitchFamily="2" charset="-122"/>
              </a:rPr>
              <a:t>(1) </a:t>
            </a:r>
            <a:r>
              <a:rPr lang="zh-CN" altLang="en-US" sz="2800">
                <a:latin typeface="微软简行楷" pitchFamily="2" charset="-122"/>
              </a:rPr>
              <a:t>自由伸长的管子 </a:t>
            </a:r>
          </a:p>
        </p:txBody>
      </p:sp>
      <p:sp>
        <p:nvSpPr>
          <p:cNvPr id="15" name="Rectangle 18">
            <a:extLst>
              <a:ext uri="{FF2B5EF4-FFF2-40B4-BE49-F238E27FC236}">
                <a16:creationId xmlns:a16="http://schemas.microsoft.com/office/drawing/2014/main" id="{9C4C170C-4A2C-4545-A621-995A7CBB0589}"/>
              </a:ext>
            </a:extLst>
          </p:cNvPr>
          <p:cNvSpPr>
            <a:spLocks noChangeArrowheads="1"/>
          </p:cNvSpPr>
          <p:nvPr/>
        </p:nvSpPr>
        <p:spPr bwMode="auto">
          <a:xfrm>
            <a:off x="2566988" y="4363572"/>
            <a:ext cx="34131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a:latin typeface="微软简行楷" pitchFamily="2" charset="-122"/>
              </a:rPr>
              <a:t>(2) </a:t>
            </a:r>
            <a:r>
              <a:rPr lang="zh-CN" altLang="en-US" sz="2800">
                <a:latin typeface="微软简行楷" pitchFamily="2" charset="-122"/>
              </a:rPr>
              <a:t>全部固结的管子 </a:t>
            </a:r>
          </a:p>
        </p:txBody>
      </p:sp>
      <p:sp>
        <p:nvSpPr>
          <p:cNvPr id="16" name="Rectangle 19">
            <a:extLst>
              <a:ext uri="{FF2B5EF4-FFF2-40B4-BE49-F238E27FC236}">
                <a16:creationId xmlns:a16="http://schemas.microsoft.com/office/drawing/2014/main" id="{4D6B39A9-7585-4702-B708-53E0F1F46F3C}"/>
              </a:ext>
            </a:extLst>
          </p:cNvPr>
          <p:cNvSpPr>
            <a:spLocks noChangeArrowheads="1"/>
          </p:cNvSpPr>
          <p:nvPr/>
        </p:nvSpPr>
        <p:spPr bwMode="auto">
          <a:xfrm>
            <a:off x="2566988" y="5298609"/>
            <a:ext cx="34131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a:latin typeface="微软简行楷" pitchFamily="2" charset="-122"/>
              </a:rPr>
              <a:t>(3) </a:t>
            </a:r>
            <a:r>
              <a:rPr lang="zh-CN" altLang="en-US" sz="2800">
                <a:latin typeface="微软简行楷" pitchFamily="2" charset="-122"/>
              </a:rPr>
              <a:t>全部是膨胀接头 </a:t>
            </a:r>
          </a:p>
        </p:txBody>
      </p:sp>
      <p:sp>
        <p:nvSpPr>
          <p:cNvPr id="17" name="Text Box 20">
            <a:extLst>
              <a:ext uri="{FF2B5EF4-FFF2-40B4-BE49-F238E27FC236}">
                <a16:creationId xmlns:a16="http://schemas.microsoft.com/office/drawing/2014/main" id="{74D6A6F2-4782-4246-B7E7-FF6EFF46309E}"/>
              </a:ext>
            </a:extLst>
          </p:cNvPr>
          <p:cNvSpPr txBox="1">
            <a:spLocks noChangeArrowheads="1"/>
          </p:cNvSpPr>
          <p:nvPr/>
        </p:nvSpPr>
        <p:spPr bwMode="auto">
          <a:xfrm>
            <a:off x="7608888" y="1989138"/>
            <a:ext cx="165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i="1">
                <a:latin typeface="Times New Roman" panose="02020603050405020304" pitchFamily="18" charset="0"/>
                <a:ea typeface="黑体" panose="02010609060101010101" pitchFamily="49" charset="-122"/>
              </a:rPr>
              <a:t>e</a:t>
            </a:r>
            <a:r>
              <a:rPr lang="zh-CN" altLang="en-US" sz="2800">
                <a:latin typeface="微软简行楷" pitchFamily="2" charset="-122"/>
              </a:rPr>
              <a:t>为壁厚</a:t>
            </a:r>
          </a:p>
        </p:txBody>
      </p:sp>
    </p:spTree>
    <p:extLst>
      <p:ext uri="{BB962C8B-B14F-4D97-AF65-F5344CB8AC3E}">
        <p14:creationId xmlns:p14="http://schemas.microsoft.com/office/powerpoint/2010/main" val="32026934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dissolv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checkerboard(across)">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checkerboard(across)">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文本框 35"/>
          <p:cNvSpPr>
            <a:spLocks noChangeArrowheads="1"/>
          </p:cNvSpPr>
          <p:nvPr/>
        </p:nvSpPr>
        <p:spPr bwMode="auto">
          <a:xfrm>
            <a:off x="1719716" y="351395"/>
            <a:ext cx="5184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概述</a:t>
            </a:r>
            <a:endParaRPr lang="zh-CN" altLang="en-US" sz="3200" b="1" dirty="0">
              <a:solidFill>
                <a:srgbClr val="FF0000"/>
              </a:solidFill>
              <a:latin typeface="微软雅黑" charset="0"/>
              <a:ea typeface="微软雅黑" charset="0"/>
              <a:sym typeface="宋体" charset="0"/>
            </a:endParaRPr>
          </a:p>
        </p:txBody>
      </p:sp>
      <p:sp>
        <p:nvSpPr>
          <p:cNvPr id="147461" name="Rectangle 2"/>
          <p:cNvSpPr>
            <a:spLocks noChangeArrowheads="1"/>
          </p:cNvSpPr>
          <p:nvPr/>
        </p:nvSpPr>
        <p:spPr bwMode="auto">
          <a:xfrm>
            <a:off x="1487488" y="1207228"/>
            <a:ext cx="833251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微软雅黑" panose="020B0503020204020204" pitchFamily="34" charset="-122"/>
              <a:buChar char="◎"/>
            </a:pPr>
            <a:r>
              <a:rPr lang="zh-CN" altLang="en-US" sz="2800" b="1" dirty="0">
                <a:solidFill>
                  <a:srgbClr val="2B2A30"/>
                </a:solidFill>
                <a:latin typeface="微软雅黑" charset="0"/>
                <a:ea typeface="微软雅黑" charset="0"/>
                <a:sym typeface="微软雅黑" charset="0"/>
              </a:rPr>
              <a:t>管道瞬变流</a:t>
            </a:r>
            <a:endParaRPr lang="en-US" altLang="en-US" sz="2800" b="1" dirty="0">
              <a:solidFill>
                <a:srgbClr val="2B2A30"/>
              </a:solidFill>
              <a:latin typeface="微软雅黑" charset="0"/>
              <a:ea typeface="微软雅黑" charset="0"/>
              <a:sym typeface="微软雅黑" charset="0"/>
            </a:endParaRPr>
          </a:p>
        </p:txBody>
      </p:sp>
      <p:sp>
        <p:nvSpPr>
          <p:cNvPr id="147462" name="流程图: 可选过程 30"/>
          <p:cNvSpPr>
            <a:spLocks noChangeArrowheads="1"/>
          </p:cNvSpPr>
          <p:nvPr/>
        </p:nvSpPr>
        <p:spPr bwMode="auto">
          <a:xfrm>
            <a:off x="1487488" y="1795985"/>
            <a:ext cx="4329013" cy="4544742"/>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Font typeface="Arial" charset="0"/>
              <a:buBlip>
                <a:blip r:embed="rId3"/>
              </a:buBlip>
            </a:pPr>
            <a:r>
              <a:rPr lang="zh-CN" altLang="en-US" sz="2000" b="1" dirty="0">
                <a:solidFill>
                  <a:srgbClr val="000000"/>
                </a:solidFill>
                <a:latin typeface="微软雅黑" charset="0"/>
                <a:ea typeface="微软雅黑" charset="0"/>
                <a:sym typeface="微软雅黑" charset="0"/>
              </a:rPr>
              <a:t>流体机械系统中，部件或元件之间，主要由管道连接，管道的动态特性是影响系统动态特性的重要因素</a:t>
            </a:r>
          </a:p>
          <a:p>
            <a:pPr algn="just">
              <a:lnSpc>
                <a:spcPct val="150000"/>
              </a:lnSpc>
              <a:buSzPct val="120000"/>
              <a:buFont typeface="Arial" charset="0"/>
              <a:buBlip>
                <a:blip r:embed="rId3"/>
              </a:buBlip>
            </a:pPr>
            <a:r>
              <a:rPr lang="zh-CN" altLang="en-US" sz="2000" b="1" dirty="0">
                <a:solidFill>
                  <a:srgbClr val="000000"/>
                </a:solidFill>
                <a:latin typeface="微软雅黑" charset="0"/>
                <a:ea typeface="微软雅黑" charset="0"/>
                <a:sym typeface="微软雅黑" charset="0"/>
              </a:rPr>
              <a:t>当流体状态从一种稳定状态变为另一种稳定状态时，其中间的不稳定流态称为瞬变流，或者也称为过渡过程</a:t>
            </a:r>
          </a:p>
        </p:txBody>
      </p:sp>
      <p:pic>
        <p:nvPicPr>
          <p:cNvPr id="10" name="图片 3">
            <a:extLst>
              <a:ext uri="{FF2B5EF4-FFF2-40B4-BE49-F238E27FC236}">
                <a16:creationId xmlns:a16="http://schemas.microsoft.com/office/drawing/2014/main" id="{B420A128-B819-4F44-92AA-BCA10CFDE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2957" y="1083457"/>
            <a:ext cx="4266564"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7">
            <a:extLst>
              <a:ext uri="{FF2B5EF4-FFF2-40B4-BE49-F238E27FC236}">
                <a16:creationId xmlns:a16="http://schemas.microsoft.com/office/drawing/2014/main" id="{AC61EB32-FFB6-441C-BE7F-2053F1F51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7841" y="3868951"/>
            <a:ext cx="4212505" cy="291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占位符 3">
            <a:extLst>
              <a:ext uri="{FF2B5EF4-FFF2-40B4-BE49-F238E27FC236}">
                <a16:creationId xmlns:a16="http://schemas.microsoft.com/office/drawing/2014/main" id="{B9897022-784E-4ECD-87BC-BFAC74D006F5}"/>
              </a:ext>
            </a:extLst>
          </p:cNvPr>
          <p:cNvSpPr>
            <a:spLocks noGrp="1"/>
          </p:cNvSpPr>
          <p:nvPr>
            <p:ph type="body" sz="quarter" idx="12"/>
          </p:nvPr>
        </p:nvSpPr>
        <p:spPr/>
        <p:txBody>
          <a:bodyPr>
            <a:normAutofit fontScale="92500" lnSpcReduction="10000"/>
          </a:bodyPr>
          <a:lstStyle/>
          <a:p>
            <a:r>
              <a:rPr lang="en-US" altLang="zh-CN" dirty="0"/>
              <a:t>1</a:t>
            </a: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04776"/>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sp>
        <p:nvSpPr>
          <p:cNvPr id="6" name="Rectangle 4">
            <a:extLst>
              <a:ext uri="{FF2B5EF4-FFF2-40B4-BE49-F238E27FC236}">
                <a16:creationId xmlns:a16="http://schemas.microsoft.com/office/drawing/2014/main" id="{2813CEF7-B989-49C2-B405-37AEBFEF9E0C}"/>
              </a:ext>
            </a:extLst>
          </p:cNvPr>
          <p:cNvSpPr>
            <a:spLocks noChangeArrowheads="1"/>
          </p:cNvSpPr>
          <p:nvPr/>
        </p:nvSpPr>
        <p:spPr bwMode="auto">
          <a:xfrm>
            <a:off x="2208213" y="1441451"/>
            <a:ext cx="2317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自由伸长管子</a:t>
            </a:r>
          </a:p>
        </p:txBody>
      </p:sp>
      <p:graphicFrame>
        <p:nvGraphicFramePr>
          <p:cNvPr id="7" name="Object 9">
            <a:extLst>
              <a:ext uri="{FF2B5EF4-FFF2-40B4-BE49-F238E27FC236}">
                <a16:creationId xmlns:a16="http://schemas.microsoft.com/office/drawing/2014/main" id="{0E317D61-FE72-44CD-B444-E14EE6CD5B97}"/>
              </a:ext>
            </a:extLst>
          </p:cNvPr>
          <p:cNvGraphicFramePr>
            <a:graphicFrameLocks noChangeAspect="1"/>
          </p:cNvGraphicFramePr>
          <p:nvPr/>
        </p:nvGraphicFramePr>
        <p:xfrm>
          <a:off x="2603501" y="2060575"/>
          <a:ext cx="3457575" cy="858838"/>
        </p:xfrm>
        <a:graphic>
          <a:graphicData uri="http://schemas.openxmlformats.org/presentationml/2006/ole">
            <mc:AlternateContent xmlns:mc="http://schemas.openxmlformats.org/markup-compatibility/2006">
              <mc:Choice xmlns:v="urn:schemas-microsoft-com:vml" Requires="v">
                <p:oleObj spid="_x0000_s12640" name="Equation" r:id="rId3" imgW="1841500" imgH="457200" progId="Equation.DSMT4">
                  <p:embed/>
                </p:oleObj>
              </mc:Choice>
              <mc:Fallback>
                <p:oleObj name="Equation" r:id="rId3" imgW="1841500" imgH="457200" progId="Equation.DSMT4">
                  <p:embed/>
                  <p:pic>
                    <p:nvPicPr>
                      <p:cNvPr id="402441" name="Object 9">
                        <a:extLst>
                          <a:ext uri="{FF2B5EF4-FFF2-40B4-BE49-F238E27FC236}">
                            <a16:creationId xmlns:a16="http://schemas.microsoft.com/office/drawing/2014/main" id="{4DAFB408-575F-4B7D-B255-AE641DBA2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1" y="2060575"/>
                        <a:ext cx="345757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a:extLst>
              <a:ext uri="{FF2B5EF4-FFF2-40B4-BE49-F238E27FC236}">
                <a16:creationId xmlns:a16="http://schemas.microsoft.com/office/drawing/2014/main" id="{64D94663-DA6B-4BB5-9DD6-2410CB613C76}"/>
              </a:ext>
            </a:extLst>
          </p:cNvPr>
          <p:cNvGraphicFramePr>
            <a:graphicFrameLocks noChangeAspect="1"/>
          </p:cNvGraphicFramePr>
          <p:nvPr/>
        </p:nvGraphicFramePr>
        <p:xfrm>
          <a:off x="6383338" y="2060576"/>
          <a:ext cx="3382962" cy="765175"/>
        </p:xfrm>
        <a:graphic>
          <a:graphicData uri="http://schemas.openxmlformats.org/presentationml/2006/ole">
            <mc:AlternateContent xmlns:mc="http://schemas.openxmlformats.org/markup-compatibility/2006">
              <mc:Choice xmlns:v="urn:schemas-microsoft-com:vml" Requires="v">
                <p:oleObj spid="_x0000_s12641" name="Equation" r:id="rId5" imgW="1726451" imgH="393529" progId="Equation.DSMT4">
                  <p:embed/>
                </p:oleObj>
              </mc:Choice>
              <mc:Fallback>
                <p:oleObj name="Equation" r:id="rId5" imgW="1726451" imgH="393529" progId="Equation.DSMT4">
                  <p:embed/>
                  <p:pic>
                    <p:nvPicPr>
                      <p:cNvPr id="402440" name="Object 8">
                        <a:extLst>
                          <a:ext uri="{FF2B5EF4-FFF2-40B4-BE49-F238E27FC236}">
                            <a16:creationId xmlns:a16="http://schemas.microsoft.com/office/drawing/2014/main" id="{2F685045-21C8-481A-9690-6D684C024A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3338" y="2060576"/>
                        <a:ext cx="3382962"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7">
            <a:extLst>
              <a:ext uri="{FF2B5EF4-FFF2-40B4-BE49-F238E27FC236}">
                <a16:creationId xmlns:a16="http://schemas.microsoft.com/office/drawing/2014/main" id="{FF4F7E00-D935-409F-A9AF-5B9E1E1387BF}"/>
              </a:ext>
            </a:extLst>
          </p:cNvPr>
          <p:cNvGraphicFramePr>
            <a:graphicFrameLocks noChangeAspect="1"/>
          </p:cNvGraphicFramePr>
          <p:nvPr/>
        </p:nvGraphicFramePr>
        <p:xfrm>
          <a:off x="3521075" y="3089276"/>
          <a:ext cx="4554538" cy="1038225"/>
        </p:xfrm>
        <a:graphic>
          <a:graphicData uri="http://schemas.openxmlformats.org/presentationml/2006/ole">
            <mc:AlternateContent xmlns:mc="http://schemas.openxmlformats.org/markup-compatibility/2006">
              <mc:Choice xmlns:v="urn:schemas-microsoft-com:vml" Requires="v">
                <p:oleObj spid="_x0000_s12642" name="Equation" r:id="rId7" imgW="1879600" imgH="431800" progId="Equation.DSMT4">
                  <p:embed/>
                </p:oleObj>
              </mc:Choice>
              <mc:Fallback>
                <p:oleObj name="Equation" r:id="rId7" imgW="1879600" imgH="431800" progId="Equation.DSMT4">
                  <p:embed/>
                  <p:pic>
                    <p:nvPicPr>
                      <p:cNvPr id="402439" name="Object 7">
                        <a:extLst>
                          <a:ext uri="{FF2B5EF4-FFF2-40B4-BE49-F238E27FC236}">
                            <a16:creationId xmlns:a16="http://schemas.microsoft.com/office/drawing/2014/main" id="{95A37799-3EE0-42AD-84B9-717CC1C829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1075" y="3089276"/>
                        <a:ext cx="4554538"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6">
            <a:extLst>
              <a:ext uri="{FF2B5EF4-FFF2-40B4-BE49-F238E27FC236}">
                <a16:creationId xmlns:a16="http://schemas.microsoft.com/office/drawing/2014/main" id="{E4601BAD-A799-4861-8757-9EB6177FFD7A}"/>
              </a:ext>
            </a:extLst>
          </p:cNvPr>
          <p:cNvGraphicFramePr>
            <a:graphicFrameLocks noChangeAspect="1"/>
          </p:cNvGraphicFramePr>
          <p:nvPr/>
        </p:nvGraphicFramePr>
        <p:xfrm>
          <a:off x="3390901" y="4122739"/>
          <a:ext cx="3889375" cy="1214437"/>
        </p:xfrm>
        <a:graphic>
          <a:graphicData uri="http://schemas.openxmlformats.org/presentationml/2006/ole">
            <mc:AlternateContent xmlns:mc="http://schemas.openxmlformats.org/markup-compatibility/2006">
              <mc:Choice xmlns:v="urn:schemas-microsoft-com:vml" Requires="v">
                <p:oleObj spid="_x0000_s12643" name="Equation" r:id="rId9" imgW="1828800" imgH="571500" progId="Equation.DSMT4">
                  <p:embed/>
                </p:oleObj>
              </mc:Choice>
              <mc:Fallback>
                <p:oleObj name="Equation" r:id="rId9" imgW="1828800" imgH="571500" progId="Equation.DSMT4">
                  <p:embed/>
                  <p:pic>
                    <p:nvPicPr>
                      <p:cNvPr id="402438" name="Object 6">
                        <a:extLst>
                          <a:ext uri="{FF2B5EF4-FFF2-40B4-BE49-F238E27FC236}">
                            <a16:creationId xmlns:a16="http://schemas.microsoft.com/office/drawing/2014/main" id="{D765BE82-987A-487C-A026-430083F717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0901" y="4122739"/>
                        <a:ext cx="3889375"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5">
            <a:extLst>
              <a:ext uri="{FF2B5EF4-FFF2-40B4-BE49-F238E27FC236}">
                <a16:creationId xmlns:a16="http://schemas.microsoft.com/office/drawing/2014/main" id="{DD959997-D900-4F18-AEFB-277120D0540F}"/>
              </a:ext>
            </a:extLst>
          </p:cNvPr>
          <p:cNvGraphicFramePr>
            <a:graphicFrameLocks noChangeAspect="1"/>
          </p:cNvGraphicFramePr>
          <p:nvPr/>
        </p:nvGraphicFramePr>
        <p:xfrm>
          <a:off x="3606800" y="5407026"/>
          <a:ext cx="3455988" cy="1171575"/>
        </p:xfrm>
        <a:graphic>
          <a:graphicData uri="http://schemas.openxmlformats.org/presentationml/2006/ole">
            <mc:AlternateContent xmlns:mc="http://schemas.openxmlformats.org/markup-compatibility/2006">
              <mc:Choice xmlns:v="urn:schemas-microsoft-com:vml" Requires="v">
                <p:oleObj spid="_x0000_s12644" name="Equation" r:id="rId11" imgW="1688367" imgH="571252" progId="Equation.DSMT4">
                  <p:embed/>
                </p:oleObj>
              </mc:Choice>
              <mc:Fallback>
                <p:oleObj name="Equation" r:id="rId11" imgW="1688367" imgH="571252" progId="Equation.DSMT4">
                  <p:embed/>
                  <p:pic>
                    <p:nvPicPr>
                      <p:cNvPr id="402437" name="Object 5">
                        <a:extLst>
                          <a:ext uri="{FF2B5EF4-FFF2-40B4-BE49-F238E27FC236}">
                            <a16:creationId xmlns:a16="http://schemas.microsoft.com/office/drawing/2014/main" id="{BC751822-AC9D-485D-A3DA-D42ED5AA46E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6800" y="5407026"/>
                        <a:ext cx="3455988"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5">
            <a:extLst>
              <a:ext uri="{FF2B5EF4-FFF2-40B4-BE49-F238E27FC236}">
                <a16:creationId xmlns:a16="http://schemas.microsoft.com/office/drawing/2014/main" id="{900B21A4-3E73-415C-987F-AE78606CB0BC}"/>
              </a:ext>
            </a:extLst>
          </p:cNvPr>
          <p:cNvSpPr txBox="1">
            <a:spLocks noChangeArrowheads="1"/>
          </p:cNvSpPr>
          <p:nvPr/>
        </p:nvSpPr>
        <p:spPr bwMode="auto">
          <a:xfrm>
            <a:off x="7896225" y="5734051"/>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(13)</a:t>
            </a:r>
          </a:p>
        </p:txBody>
      </p:sp>
      <p:graphicFrame>
        <p:nvGraphicFramePr>
          <p:cNvPr id="13" name="Object 16">
            <a:extLst>
              <a:ext uri="{FF2B5EF4-FFF2-40B4-BE49-F238E27FC236}">
                <a16:creationId xmlns:a16="http://schemas.microsoft.com/office/drawing/2014/main" id="{4DE3B18D-DC9C-4CD2-8E3D-F835E01AB8C6}"/>
              </a:ext>
            </a:extLst>
          </p:cNvPr>
          <p:cNvGraphicFramePr>
            <a:graphicFrameLocks noChangeAspect="1"/>
          </p:cNvGraphicFramePr>
          <p:nvPr/>
        </p:nvGraphicFramePr>
        <p:xfrm>
          <a:off x="4759326" y="1239838"/>
          <a:ext cx="1152525" cy="830262"/>
        </p:xfrm>
        <a:graphic>
          <a:graphicData uri="http://schemas.openxmlformats.org/presentationml/2006/ole">
            <mc:AlternateContent xmlns:mc="http://schemas.openxmlformats.org/markup-compatibility/2006">
              <mc:Choice xmlns:v="urn:schemas-microsoft-com:vml" Requires="v">
                <p:oleObj spid="_x0000_s12645" name="Equation" r:id="rId13" imgW="583947" imgH="418918" progId="Equation.DSMT4">
                  <p:embed/>
                </p:oleObj>
              </mc:Choice>
              <mc:Fallback>
                <p:oleObj name="Equation" r:id="rId13" imgW="583947" imgH="418918" progId="Equation.DSMT4">
                  <p:embed/>
                  <p:pic>
                    <p:nvPicPr>
                      <p:cNvPr id="402448" name="Object 16">
                        <a:extLst>
                          <a:ext uri="{FF2B5EF4-FFF2-40B4-BE49-F238E27FC236}">
                            <a16:creationId xmlns:a16="http://schemas.microsoft.com/office/drawing/2014/main" id="{0955A86E-9D83-4CE7-8A04-E97E4FED9C9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9326" y="1239838"/>
                        <a:ext cx="11525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4">
            <a:extLst>
              <a:ext uri="{FF2B5EF4-FFF2-40B4-BE49-F238E27FC236}">
                <a16:creationId xmlns:a16="http://schemas.microsoft.com/office/drawing/2014/main" id="{C89D9C76-4C75-4434-B638-F305948DBB04}"/>
              </a:ext>
            </a:extLst>
          </p:cNvPr>
          <p:cNvGraphicFramePr>
            <a:graphicFrameLocks noChangeAspect="1"/>
          </p:cNvGraphicFramePr>
          <p:nvPr/>
        </p:nvGraphicFramePr>
        <p:xfrm>
          <a:off x="6311901" y="1093788"/>
          <a:ext cx="3744913" cy="931862"/>
        </p:xfrm>
        <a:graphic>
          <a:graphicData uri="http://schemas.openxmlformats.org/presentationml/2006/ole">
            <mc:AlternateContent xmlns:mc="http://schemas.openxmlformats.org/markup-compatibility/2006">
              <mc:Choice xmlns:v="urn:schemas-microsoft-com:vml" Requires="v">
                <p:oleObj spid="_x0000_s12646" name="Equation" r:id="rId15" imgW="1689100" imgH="419100" progId="Equation.DSMT4">
                  <p:embed/>
                </p:oleObj>
              </mc:Choice>
              <mc:Fallback>
                <p:oleObj name="Equation" r:id="rId15" imgW="1689100" imgH="419100" progId="Equation.DSMT4">
                  <p:embed/>
                  <p:pic>
                    <p:nvPicPr>
                      <p:cNvPr id="12" name="Object 14">
                        <a:extLst>
                          <a:ext uri="{FF2B5EF4-FFF2-40B4-BE49-F238E27FC236}">
                            <a16:creationId xmlns:a16="http://schemas.microsoft.com/office/drawing/2014/main" id="{AC8B7699-2FA0-4055-A7AE-0ECDD5B7F8E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11901" y="1093788"/>
                        <a:ext cx="374491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6243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heckerboard(across)">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checkerboard(across)">
                                      <p:cBhvr>
                                        <p:cTn id="42" dur="500"/>
                                        <p:tgtEl>
                                          <p:spTgt spid="11"/>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checkerboard(across)">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68299"/>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graphicFrame>
        <p:nvGraphicFramePr>
          <p:cNvPr id="6" name="Object 6">
            <a:extLst>
              <a:ext uri="{FF2B5EF4-FFF2-40B4-BE49-F238E27FC236}">
                <a16:creationId xmlns:a16="http://schemas.microsoft.com/office/drawing/2014/main" id="{2659DD2D-9794-4C64-A911-C4635393C735}"/>
              </a:ext>
            </a:extLst>
          </p:cNvPr>
          <p:cNvGraphicFramePr>
            <a:graphicFrameLocks noChangeAspect="1"/>
          </p:cNvGraphicFramePr>
          <p:nvPr/>
        </p:nvGraphicFramePr>
        <p:xfrm>
          <a:off x="3605214" y="3068639"/>
          <a:ext cx="3959225" cy="854075"/>
        </p:xfrm>
        <a:graphic>
          <a:graphicData uri="http://schemas.openxmlformats.org/presentationml/2006/ole">
            <mc:AlternateContent xmlns:mc="http://schemas.openxmlformats.org/markup-compatibility/2006">
              <mc:Choice xmlns:v="urn:schemas-microsoft-com:vml" Requires="v">
                <p:oleObj spid="_x0000_s13564" name="Equation" r:id="rId3" imgW="1943100" imgH="419100" progId="Equation.DSMT4">
                  <p:embed/>
                </p:oleObj>
              </mc:Choice>
              <mc:Fallback>
                <p:oleObj name="Equation" r:id="rId3" imgW="1943100" imgH="419100" progId="Equation.DSMT4">
                  <p:embed/>
                  <p:pic>
                    <p:nvPicPr>
                      <p:cNvPr id="403462" name="Object 6">
                        <a:extLst>
                          <a:ext uri="{FF2B5EF4-FFF2-40B4-BE49-F238E27FC236}">
                            <a16:creationId xmlns:a16="http://schemas.microsoft.com/office/drawing/2014/main" id="{FB199160-6928-448A-A6FF-0639475C11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5214" y="3068639"/>
                        <a:ext cx="39592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a:extLst>
              <a:ext uri="{FF2B5EF4-FFF2-40B4-BE49-F238E27FC236}">
                <a16:creationId xmlns:a16="http://schemas.microsoft.com/office/drawing/2014/main" id="{E7710390-8AE1-4F9D-9FFD-E0295EA76DC7}"/>
              </a:ext>
            </a:extLst>
          </p:cNvPr>
          <p:cNvGraphicFramePr>
            <a:graphicFrameLocks noChangeAspect="1"/>
          </p:cNvGraphicFramePr>
          <p:nvPr/>
        </p:nvGraphicFramePr>
        <p:xfrm>
          <a:off x="3713164" y="4097339"/>
          <a:ext cx="3743325" cy="915987"/>
        </p:xfrm>
        <a:graphic>
          <a:graphicData uri="http://schemas.openxmlformats.org/presentationml/2006/ole">
            <mc:AlternateContent xmlns:mc="http://schemas.openxmlformats.org/markup-compatibility/2006">
              <mc:Choice xmlns:v="urn:schemas-microsoft-com:vml" Requires="v">
                <p:oleObj spid="_x0000_s13565" name="Equation" r:id="rId5" imgW="1714500" imgH="419100" progId="Equation.DSMT4">
                  <p:embed/>
                </p:oleObj>
              </mc:Choice>
              <mc:Fallback>
                <p:oleObj name="Equation" r:id="rId5" imgW="1714500" imgH="419100" progId="Equation.DSMT4">
                  <p:embed/>
                  <p:pic>
                    <p:nvPicPr>
                      <p:cNvPr id="403461" name="Object 5">
                        <a:extLst>
                          <a:ext uri="{FF2B5EF4-FFF2-40B4-BE49-F238E27FC236}">
                            <a16:creationId xmlns:a16="http://schemas.microsoft.com/office/drawing/2014/main" id="{7B2BAD25-2D48-4B17-ACDD-F8664521A9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3164" y="4097339"/>
                        <a:ext cx="37433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4">
            <a:extLst>
              <a:ext uri="{FF2B5EF4-FFF2-40B4-BE49-F238E27FC236}">
                <a16:creationId xmlns:a16="http://schemas.microsoft.com/office/drawing/2014/main" id="{A7C5C0D8-A0FE-4CA9-AEED-469411A7EB19}"/>
              </a:ext>
            </a:extLst>
          </p:cNvPr>
          <p:cNvGraphicFramePr>
            <a:graphicFrameLocks noChangeAspect="1"/>
          </p:cNvGraphicFramePr>
          <p:nvPr/>
        </p:nvGraphicFramePr>
        <p:xfrm>
          <a:off x="3648076" y="5013326"/>
          <a:ext cx="3529013" cy="1211263"/>
        </p:xfrm>
        <a:graphic>
          <a:graphicData uri="http://schemas.openxmlformats.org/presentationml/2006/ole">
            <mc:AlternateContent xmlns:mc="http://schemas.openxmlformats.org/markup-compatibility/2006">
              <mc:Choice xmlns:v="urn:schemas-microsoft-com:vml" Requires="v">
                <p:oleObj spid="_x0000_s13566" name="Equation" r:id="rId7" imgW="1663700" imgH="571500" progId="Equation.DSMT4">
                  <p:embed/>
                </p:oleObj>
              </mc:Choice>
              <mc:Fallback>
                <p:oleObj name="Equation" r:id="rId7" imgW="1663700" imgH="571500" progId="Equation.DSMT4">
                  <p:embed/>
                  <p:pic>
                    <p:nvPicPr>
                      <p:cNvPr id="403460" name="Object 4">
                        <a:extLst>
                          <a:ext uri="{FF2B5EF4-FFF2-40B4-BE49-F238E27FC236}">
                            <a16:creationId xmlns:a16="http://schemas.microsoft.com/office/drawing/2014/main" id="{1594CC24-674D-49B1-B9D2-432EFA7112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076" y="5013326"/>
                        <a:ext cx="3529013"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0">
            <a:extLst>
              <a:ext uri="{FF2B5EF4-FFF2-40B4-BE49-F238E27FC236}">
                <a16:creationId xmlns:a16="http://schemas.microsoft.com/office/drawing/2014/main" id="{92EB5100-A7CA-46A0-B1F6-ED95FDAE8BDB}"/>
              </a:ext>
            </a:extLst>
          </p:cNvPr>
          <p:cNvSpPr>
            <a:spLocks noChangeArrowheads="1"/>
          </p:cNvSpPr>
          <p:nvPr/>
        </p:nvSpPr>
        <p:spPr bwMode="auto">
          <a:xfrm>
            <a:off x="2640013" y="1484313"/>
            <a:ext cx="2673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全部固结的管子</a:t>
            </a:r>
          </a:p>
        </p:txBody>
      </p:sp>
      <p:sp>
        <p:nvSpPr>
          <p:cNvPr id="10" name="Text Box 11">
            <a:extLst>
              <a:ext uri="{FF2B5EF4-FFF2-40B4-BE49-F238E27FC236}">
                <a16:creationId xmlns:a16="http://schemas.microsoft.com/office/drawing/2014/main" id="{14F5BBB8-01BB-49C1-BEF0-603246E1DF1A}"/>
              </a:ext>
            </a:extLst>
          </p:cNvPr>
          <p:cNvSpPr txBox="1">
            <a:spLocks noChangeArrowheads="1"/>
          </p:cNvSpPr>
          <p:nvPr/>
        </p:nvSpPr>
        <p:spPr bwMode="auto">
          <a:xfrm>
            <a:off x="7680325" y="5359401"/>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(14)</a:t>
            </a:r>
          </a:p>
        </p:txBody>
      </p:sp>
      <p:graphicFrame>
        <p:nvGraphicFramePr>
          <p:cNvPr id="11" name="Object 12">
            <a:extLst>
              <a:ext uri="{FF2B5EF4-FFF2-40B4-BE49-F238E27FC236}">
                <a16:creationId xmlns:a16="http://schemas.microsoft.com/office/drawing/2014/main" id="{8836DD61-BB98-4E2D-B559-6831D1112C80}"/>
              </a:ext>
            </a:extLst>
          </p:cNvPr>
          <p:cNvGraphicFramePr>
            <a:graphicFrameLocks noChangeAspect="1"/>
          </p:cNvGraphicFramePr>
          <p:nvPr/>
        </p:nvGraphicFramePr>
        <p:xfrm>
          <a:off x="5664201" y="1484314"/>
          <a:ext cx="1262063" cy="498475"/>
        </p:xfrm>
        <a:graphic>
          <a:graphicData uri="http://schemas.openxmlformats.org/presentationml/2006/ole">
            <mc:AlternateContent xmlns:mc="http://schemas.openxmlformats.org/markup-compatibility/2006">
              <mc:Choice xmlns:v="urn:schemas-microsoft-com:vml" Requires="v">
                <p:oleObj spid="_x0000_s13567" name="Equation" r:id="rId9" imgW="583947" imgH="228501" progId="Equation.DSMT4">
                  <p:embed/>
                </p:oleObj>
              </mc:Choice>
              <mc:Fallback>
                <p:oleObj name="Equation" r:id="rId9" imgW="583947" imgH="228501" progId="Equation.DSMT4">
                  <p:embed/>
                  <p:pic>
                    <p:nvPicPr>
                      <p:cNvPr id="403468" name="Object 12">
                        <a:extLst>
                          <a:ext uri="{FF2B5EF4-FFF2-40B4-BE49-F238E27FC236}">
                            <a16:creationId xmlns:a16="http://schemas.microsoft.com/office/drawing/2014/main" id="{17A23122-05C8-4E2D-8FA6-762AEE38F1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64201" y="1484314"/>
                        <a:ext cx="12620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4">
            <a:extLst>
              <a:ext uri="{FF2B5EF4-FFF2-40B4-BE49-F238E27FC236}">
                <a16:creationId xmlns:a16="http://schemas.microsoft.com/office/drawing/2014/main" id="{9830DF4C-6580-42BD-BEA0-EB09C21377A8}"/>
              </a:ext>
            </a:extLst>
          </p:cNvPr>
          <p:cNvGraphicFramePr>
            <a:graphicFrameLocks noChangeAspect="1"/>
          </p:cNvGraphicFramePr>
          <p:nvPr/>
        </p:nvGraphicFramePr>
        <p:xfrm>
          <a:off x="3711576" y="1954213"/>
          <a:ext cx="3744913" cy="931862"/>
        </p:xfrm>
        <a:graphic>
          <a:graphicData uri="http://schemas.openxmlformats.org/presentationml/2006/ole">
            <mc:AlternateContent xmlns:mc="http://schemas.openxmlformats.org/markup-compatibility/2006">
              <mc:Choice xmlns:v="urn:schemas-microsoft-com:vml" Requires="v">
                <p:oleObj spid="_x0000_s13568" name="Equation" r:id="rId11" imgW="1689100" imgH="419100" progId="Equation.DSMT4">
                  <p:embed/>
                </p:oleObj>
              </mc:Choice>
              <mc:Fallback>
                <p:oleObj name="Equation" r:id="rId11" imgW="1689100" imgH="419100" progId="Equation.DSMT4">
                  <p:embed/>
                  <p:pic>
                    <p:nvPicPr>
                      <p:cNvPr id="11" name="Object 14">
                        <a:extLst>
                          <a:ext uri="{FF2B5EF4-FFF2-40B4-BE49-F238E27FC236}">
                            <a16:creationId xmlns:a16="http://schemas.microsoft.com/office/drawing/2014/main" id="{87F15120-4DEA-4945-BBAD-A415E5D6E9B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1576" y="1954213"/>
                        <a:ext cx="374491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535396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ox(in)">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28477"/>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graphicFrame>
        <p:nvGraphicFramePr>
          <p:cNvPr id="6" name="Object 5">
            <a:extLst>
              <a:ext uri="{FF2B5EF4-FFF2-40B4-BE49-F238E27FC236}">
                <a16:creationId xmlns:a16="http://schemas.microsoft.com/office/drawing/2014/main" id="{8CCA6034-EECC-4B3B-ABBC-C2F5B377D1EB}"/>
              </a:ext>
            </a:extLst>
          </p:cNvPr>
          <p:cNvGraphicFramePr>
            <a:graphicFrameLocks noChangeAspect="1"/>
          </p:cNvGraphicFramePr>
          <p:nvPr/>
        </p:nvGraphicFramePr>
        <p:xfrm>
          <a:off x="3790950" y="3676650"/>
          <a:ext cx="3024188" cy="787400"/>
        </p:xfrm>
        <a:graphic>
          <a:graphicData uri="http://schemas.openxmlformats.org/presentationml/2006/ole">
            <mc:AlternateContent xmlns:mc="http://schemas.openxmlformats.org/markup-compatibility/2006">
              <mc:Choice xmlns:v="urn:schemas-microsoft-com:vml" Requires="v">
                <p:oleObj spid="_x0000_s14534" name="Equation" r:id="rId3" imgW="1612900" imgH="419100" progId="Equation.DSMT4">
                  <p:embed/>
                </p:oleObj>
              </mc:Choice>
              <mc:Fallback>
                <p:oleObj name="Equation" r:id="rId3" imgW="1612900" imgH="419100" progId="Equation.DSMT4">
                  <p:embed/>
                  <p:pic>
                    <p:nvPicPr>
                      <p:cNvPr id="404485" name="Object 5">
                        <a:extLst>
                          <a:ext uri="{FF2B5EF4-FFF2-40B4-BE49-F238E27FC236}">
                            <a16:creationId xmlns:a16="http://schemas.microsoft.com/office/drawing/2014/main" id="{5947DF17-260A-4A47-9875-BDDE1EB78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950" y="3676650"/>
                        <a:ext cx="3024188"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
            <a:extLst>
              <a:ext uri="{FF2B5EF4-FFF2-40B4-BE49-F238E27FC236}">
                <a16:creationId xmlns:a16="http://schemas.microsoft.com/office/drawing/2014/main" id="{F1CAFF96-2EEA-4198-A963-326E77088CD0}"/>
              </a:ext>
            </a:extLst>
          </p:cNvPr>
          <p:cNvGraphicFramePr>
            <a:graphicFrameLocks noChangeAspect="1"/>
          </p:cNvGraphicFramePr>
          <p:nvPr/>
        </p:nvGraphicFramePr>
        <p:xfrm>
          <a:off x="3863976" y="4868864"/>
          <a:ext cx="2879725" cy="1260475"/>
        </p:xfrm>
        <a:graphic>
          <a:graphicData uri="http://schemas.openxmlformats.org/presentationml/2006/ole">
            <mc:AlternateContent xmlns:mc="http://schemas.openxmlformats.org/markup-compatibility/2006">
              <mc:Choice xmlns:v="urn:schemas-microsoft-com:vml" Requires="v">
                <p:oleObj spid="_x0000_s14535" name="Equation" r:id="rId5" imgW="1308100" imgH="571500" progId="Equation.DSMT4">
                  <p:embed/>
                </p:oleObj>
              </mc:Choice>
              <mc:Fallback>
                <p:oleObj name="Equation" r:id="rId5" imgW="1308100" imgH="571500" progId="Equation.DSMT4">
                  <p:embed/>
                  <p:pic>
                    <p:nvPicPr>
                      <p:cNvPr id="404484" name="Object 4">
                        <a:extLst>
                          <a:ext uri="{FF2B5EF4-FFF2-40B4-BE49-F238E27FC236}">
                            <a16:creationId xmlns:a16="http://schemas.microsoft.com/office/drawing/2014/main" id="{A881E922-72C4-427A-8E89-78F7164B8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976" y="4868864"/>
                        <a:ext cx="28797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8">
            <a:extLst>
              <a:ext uri="{FF2B5EF4-FFF2-40B4-BE49-F238E27FC236}">
                <a16:creationId xmlns:a16="http://schemas.microsoft.com/office/drawing/2014/main" id="{65D4067E-3DA8-4CCB-8344-422E432BB2BD}"/>
              </a:ext>
            </a:extLst>
          </p:cNvPr>
          <p:cNvSpPr txBox="1">
            <a:spLocks noChangeArrowheads="1"/>
          </p:cNvSpPr>
          <p:nvPr/>
        </p:nvSpPr>
        <p:spPr bwMode="auto">
          <a:xfrm>
            <a:off x="7175500" y="544512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(15)</a:t>
            </a:r>
          </a:p>
        </p:txBody>
      </p:sp>
      <p:sp>
        <p:nvSpPr>
          <p:cNvPr id="9" name="Rectangle 9">
            <a:extLst>
              <a:ext uri="{FF2B5EF4-FFF2-40B4-BE49-F238E27FC236}">
                <a16:creationId xmlns:a16="http://schemas.microsoft.com/office/drawing/2014/main" id="{276636B1-F189-4F15-9FC2-4C2677D90020}"/>
              </a:ext>
            </a:extLst>
          </p:cNvPr>
          <p:cNvSpPr>
            <a:spLocks noChangeArrowheads="1"/>
          </p:cNvSpPr>
          <p:nvPr/>
        </p:nvSpPr>
        <p:spPr bwMode="auto">
          <a:xfrm>
            <a:off x="2208213" y="1412876"/>
            <a:ext cx="2673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简行楷" pitchFamily="2" charset="-122"/>
              </a:rPr>
              <a:t>全部是伸缩接头</a:t>
            </a:r>
          </a:p>
        </p:txBody>
      </p:sp>
      <p:graphicFrame>
        <p:nvGraphicFramePr>
          <p:cNvPr id="10" name="Object 16">
            <a:extLst>
              <a:ext uri="{FF2B5EF4-FFF2-40B4-BE49-F238E27FC236}">
                <a16:creationId xmlns:a16="http://schemas.microsoft.com/office/drawing/2014/main" id="{F0BA715C-468A-48AE-AB47-B14643A4D4D2}"/>
              </a:ext>
            </a:extLst>
          </p:cNvPr>
          <p:cNvGraphicFramePr>
            <a:graphicFrameLocks noChangeAspect="1"/>
          </p:cNvGraphicFramePr>
          <p:nvPr/>
        </p:nvGraphicFramePr>
        <p:xfrm>
          <a:off x="5591175" y="1557339"/>
          <a:ext cx="755650" cy="350837"/>
        </p:xfrm>
        <a:graphic>
          <a:graphicData uri="http://schemas.openxmlformats.org/presentationml/2006/ole">
            <mc:AlternateContent xmlns:mc="http://schemas.openxmlformats.org/markup-compatibility/2006">
              <mc:Choice xmlns:v="urn:schemas-microsoft-com:vml" Requires="v">
                <p:oleObj spid="_x0000_s14536" name="Equation" r:id="rId7" imgW="393359" imgH="177646" progId="Equation.DSMT4">
                  <p:embed/>
                </p:oleObj>
              </mc:Choice>
              <mc:Fallback>
                <p:oleObj name="Equation" r:id="rId7" imgW="393359" imgH="177646" progId="Equation.DSMT4">
                  <p:embed/>
                  <p:pic>
                    <p:nvPicPr>
                      <p:cNvPr id="404496" name="Object 16">
                        <a:extLst>
                          <a:ext uri="{FF2B5EF4-FFF2-40B4-BE49-F238E27FC236}">
                            <a16:creationId xmlns:a16="http://schemas.microsoft.com/office/drawing/2014/main" id="{6154B351-CD82-4858-A950-134D4E0DB1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1175" y="1557339"/>
                        <a:ext cx="7556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4">
            <a:extLst>
              <a:ext uri="{FF2B5EF4-FFF2-40B4-BE49-F238E27FC236}">
                <a16:creationId xmlns:a16="http://schemas.microsoft.com/office/drawing/2014/main" id="{907ABFA3-7B4C-4904-A211-15FBEBA34AC6}"/>
              </a:ext>
            </a:extLst>
          </p:cNvPr>
          <p:cNvGraphicFramePr>
            <a:graphicFrameLocks noChangeAspect="1"/>
          </p:cNvGraphicFramePr>
          <p:nvPr/>
        </p:nvGraphicFramePr>
        <p:xfrm>
          <a:off x="3797301" y="2139951"/>
          <a:ext cx="3744913" cy="931863"/>
        </p:xfrm>
        <a:graphic>
          <a:graphicData uri="http://schemas.openxmlformats.org/presentationml/2006/ole">
            <mc:AlternateContent xmlns:mc="http://schemas.openxmlformats.org/markup-compatibility/2006">
              <mc:Choice xmlns:v="urn:schemas-microsoft-com:vml" Requires="v">
                <p:oleObj spid="_x0000_s14537" name="Equation" r:id="rId9" imgW="1689100" imgH="419100" progId="Equation.DSMT4">
                  <p:embed/>
                </p:oleObj>
              </mc:Choice>
              <mc:Fallback>
                <p:oleObj name="Equation" r:id="rId9" imgW="1689100" imgH="419100" progId="Equation.DSMT4">
                  <p:embed/>
                  <p:pic>
                    <p:nvPicPr>
                      <p:cNvPr id="9" name="Object 14">
                        <a:extLst>
                          <a:ext uri="{FF2B5EF4-FFF2-40B4-BE49-F238E27FC236}">
                            <a16:creationId xmlns:a16="http://schemas.microsoft.com/office/drawing/2014/main" id="{1F06B7D0-7E46-4BE3-B903-FBA584D263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7301" y="2139951"/>
                        <a:ext cx="3744913"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86675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75643" y="363543"/>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sp>
        <p:nvSpPr>
          <p:cNvPr id="6" name="Rectangle 4">
            <a:extLst>
              <a:ext uri="{FF2B5EF4-FFF2-40B4-BE49-F238E27FC236}">
                <a16:creationId xmlns:a16="http://schemas.microsoft.com/office/drawing/2014/main" id="{C456AFE4-0A89-4BE0-9ADE-42FFA45A2AB1}"/>
              </a:ext>
            </a:extLst>
          </p:cNvPr>
          <p:cNvSpPr>
            <a:spLocks noChangeArrowheads="1"/>
          </p:cNvSpPr>
          <p:nvPr/>
        </p:nvSpPr>
        <p:spPr bwMode="auto">
          <a:xfrm>
            <a:off x="2384029" y="4889039"/>
            <a:ext cx="64059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简行楷" pitchFamily="2" charset="-122"/>
              </a:rPr>
              <a:t>现将</a:t>
            </a:r>
            <a:r>
              <a:rPr lang="en-US" altLang="zh-CN" sz="2800" dirty="0">
                <a:latin typeface="微软简行楷" pitchFamily="2" charset="-122"/>
              </a:rPr>
              <a:t>(13)(14)(15)</a:t>
            </a:r>
            <a:r>
              <a:rPr lang="zh-CN" altLang="en-US" sz="2800" dirty="0">
                <a:latin typeface="微软简行楷" pitchFamily="2" charset="-122"/>
              </a:rPr>
              <a:t>三式用统一形式表示 </a:t>
            </a:r>
          </a:p>
        </p:txBody>
      </p:sp>
      <p:graphicFrame>
        <p:nvGraphicFramePr>
          <p:cNvPr id="7" name="Object 5">
            <a:extLst>
              <a:ext uri="{FF2B5EF4-FFF2-40B4-BE49-F238E27FC236}">
                <a16:creationId xmlns:a16="http://schemas.microsoft.com/office/drawing/2014/main" id="{978CC4C3-EA82-435B-8544-EB0E86E5F727}"/>
              </a:ext>
            </a:extLst>
          </p:cNvPr>
          <p:cNvGraphicFramePr>
            <a:graphicFrameLocks noChangeAspect="1"/>
          </p:cNvGraphicFramePr>
          <p:nvPr>
            <p:extLst>
              <p:ext uri="{D42A27DB-BD31-4B8C-83A1-F6EECF244321}">
                <p14:modId xmlns:p14="http://schemas.microsoft.com/office/powerpoint/2010/main" val="1833607438"/>
              </p:ext>
            </p:extLst>
          </p:nvPr>
        </p:nvGraphicFramePr>
        <p:xfrm>
          <a:off x="2207569" y="5505455"/>
          <a:ext cx="2563813" cy="1117600"/>
        </p:xfrm>
        <a:graphic>
          <a:graphicData uri="http://schemas.openxmlformats.org/presentationml/2006/ole">
            <mc:AlternateContent xmlns:mc="http://schemas.openxmlformats.org/markup-compatibility/2006">
              <mc:Choice xmlns:v="urn:schemas-microsoft-com:vml" Requires="v">
                <p:oleObj spid="_x0000_s15607" name="Equation" r:id="rId3" imgW="1308100" imgH="571500" progId="Equation.DSMT4">
                  <p:embed/>
                </p:oleObj>
              </mc:Choice>
              <mc:Fallback>
                <p:oleObj name="Equation" r:id="rId3" imgW="1308100" imgH="571500" progId="Equation.DSMT4">
                  <p:embed/>
                  <p:pic>
                    <p:nvPicPr>
                      <p:cNvPr id="416773" name="Object 5">
                        <a:extLst>
                          <a:ext uri="{FF2B5EF4-FFF2-40B4-BE49-F238E27FC236}">
                            <a16:creationId xmlns:a16="http://schemas.microsoft.com/office/drawing/2014/main" id="{BADFAC4D-B356-40E1-91FA-639684CF9F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569" y="5505455"/>
                        <a:ext cx="25638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
            <a:extLst>
              <a:ext uri="{FF2B5EF4-FFF2-40B4-BE49-F238E27FC236}">
                <a16:creationId xmlns:a16="http://schemas.microsoft.com/office/drawing/2014/main" id="{9CBB4304-6FB9-40D2-BA33-EC34245636A4}"/>
              </a:ext>
            </a:extLst>
          </p:cNvPr>
          <p:cNvGraphicFramePr>
            <a:graphicFrameLocks noChangeAspect="1"/>
          </p:cNvGraphicFramePr>
          <p:nvPr>
            <p:extLst>
              <p:ext uri="{D42A27DB-BD31-4B8C-83A1-F6EECF244321}">
                <p14:modId xmlns:p14="http://schemas.microsoft.com/office/powerpoint/2010/main" val="3479641729"/>
              </p:ext>
            </p:extLst>
          </p:nvPr>
        </p:nvGraphicFramePr>
        <p:xfrm>
          <a:off x="6600056" y="5741994"/>
          <a:ext cx="3833812" cy="849313"/>
        </p:xfrm>
        <a:graphic>
          <a:graphicData uri="http://schemas.openxmlformats.org/presentationml/2006/ole">
            <mc:AlternateContent xmlns:mc="http://schemas.openxmlformats.org/markup-compatibility/2006">
              <mc:Choice xmlns:v="urn:schemas-microsoft-com:vml" Requires="v">
                <p:oleObj spid="_x0000_s15608" name="Equation" r:id="rId5" imgW="1765300" imgH="393700" progId="Equation.DSMT4">
                  <p:embed/>
                </p:oleObj>
              </mc:Choice>
              <mc:Fallback>
                <p:oleObj name="Equation" r:id="rId5" imgW="1765300" imgH="393700" progId="Equation.DSMT4">
                  <p:embed/>
                  <p:pic>
                    <p:nvPicPr>
                      <p:cNvPr id="416774" name="Object 6">
                        <a:extLst>
                          <a:ext uri="{FF2B5EF4-FFF2-40B4-BE49-F238E27FC236}">
                            <a16:creationId xmlns:a16="http://schemas.microsoft.com/office/drawing/2014/main" id="{835B102E-B41A-4473-9CBD-ADBD702806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0056" y="5741994"/>
                        <a:ext cx="3833812"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7">
            <a:extLst>
              <a:ext uri="{FF2B5EF4-FFF2-40B4-BE49-F238E27FC236}">
                <a16:creationId xmlns:a16="http://schemas.microsoft.com/office/drawing/2014/main" id="{A8BFFBB3-4A49-4AE9-BE2A-34D572673668}"/>
              </a:ext>
            </a:extLst>
          </p:cNvPr>
          <p:cNvSpPr txBox="1">
            <a:spLocks noChangeArrowheads="1"/>
          </p:cNvSpPr>
          <p:nvPr/>
        </p:nvSpPr>
        <p:spPr bwMode="auto">
          <a:xfrm>
            <a:off x="4772954" y="5966625"/>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(16)</a:t>
            </a:r>
          </a:p>
        </p:txBody>
      </p:sp>
      <p:graphicFrame>
        <p:nvGraphicFramePr>
          <p:cNvPr id="10" name="Object 8">
            <a:extLst>
              <a:ext uri="{FF2B5EF4-FFF2-40B4-BE49-F238E27FC236}">
                <a16:creationId xmlns:a16="http://schemas.microsoft.com/office/drawing/2014/main" id="{87A6B058-4637-4150-A67B-A8EE1A9A4BBA}"/>
              </a:ext>
            </a:extLst>
          </p:cNvPr>
          <p:cNvGraphicFramePr>
            <a:graphicFrameLocks noChangeAspect="1"/>
          </p:cNvGraphicFramePr>
          <p:nvPr>
            <p:extLst>
              <p:ext uri="{D42A27DB-BD31-4B8C-83A1-F6EECF244321}">
                <p14:modId xmlns:p14="http://schemas.microsoft.com/office/powerpoint/2010/main" val="2336218674"/>
              </p:ext>
            </p:extLst>
          </p:nvPr>
        </p:nvGraphicFramePr>
        <p:xfrm>
          <a:off x="2744392" y="1016006"/>
          <a:ext cx="3455987" cy="1171575"/>
        </p:xfrm>
        <a:graphic>
          <a:graphicData uri="http://schemas.openxmlformats.org/presentationml/2006/ole">
            <mc:AlternateContent xmlns:mc="http://schemas.openxmlformats.org/markup-compatibility/2006">
              <mc:Choice xmlns:v="urn:schemas-microsoft-com:vml" Requires="v">
                <p:oleObj spid="_x0000_s15609" name="Equation" r:id="rId7" imgW="1688367" imgH="571252" progId="Equation.DSMT4">
                  <p:embed/>
                </p:oleObj>
              </mc:Choice>
              <mc:Fallback>
                <p:oleObj name="Equation" r:id="rId7" imgW="1688367" imgH="571252" progId="Equation.DSMT4">
                  <p:embed/>
                  <p:pic>
                    <p:nvPicPr>
                      <p:cNvPr id="416776" name="Object 8">
                        <a:extLst>
                          <a:ext uri="{FF2B5EF4-FFF2-40B4-BE49-F238E27FC236}">
                            <a16:creationId xmlns:a16="http://schemas.microsoft.com/office/drawing/2014/main" id="{B0C87A53-3416-4A92-A2B2-354BC086A8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4392" y="1016006"/>
                        <a:ext cx="3455987"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9">
            <a:extLst>
              <a:ext uri="{FF2B5EF4-FFF2-40B4-BE49-F238E27FC236}">
                <a16:creationId xmlns:a16="http://schemas.microsoft.com/office/drawing/2014/main" id="{3746AB85-89AB-4F3F-BD59-261618F9953D}"/>
              </a:ext>
            </a:extLst>
          </p:cNvPr>
          <p:cNvSpPr txBox="1">
            <a:spLocks noChangeArrowheads="1"/>
          </p:cNvSpPr>
          <p:nvPr/>
        </p:nvSpPr>
        <p:spPr bwMode="auto">
          <a:xfrm>
            <a:off x="6992542" y="1447806"/>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(13)</a:t>
            </a:r>
          </a:p>
        </p:txBody>
      </p:sp>
      <p:graphicFrame>
        <p:nvGraphicFramePr>
          <p:cNvPr id="12" name="Object 10">
            <a:extLst>
              <a:ext uri="{FF2B5EF4-FFF2-40B4-BE49-F238E27FC236}">
                <a16:creationId xmlns:a16="http://schemas.microsoft.com/office/drawing/2014/main" id="{69E95578-EB5C-4CD1-88CC-7FB616C86AFC}"/>
              </a:ext>
            </a:extLst>
          </p:cNvPr>
          <p:cNvGraphicFramePr>
            <a:graphicFrameLocks noChangeAspect="1"/>
          </p:cNvGraphicFramePr>
          <p:nvPr>
            <p:extLst>
              <p:ext uri="{D42A27DB-BD31-4B8C-83A1-F6EECF244321}">
                <p14:modId xmlns:p14="http://schemas.microsoft.com/office/powerpoint/2010/main" val="2195989016"/>
              </p:ext>
            </p:extLst>
          </p:nvPr>
        </p:nvGraphicFramePr>
        <p:xfrm>
          <a:off x="2639616" y="2311406"/>
          <a:ext cx="3448050" cy="1211263"/>
        </p:xfrm>
        <a:graphic>
          <a:graphicData uri="http://schemas.openxmlformats.org/presentationml/2006/ole">
            <mc:AlternateContent xmlns:mc="http://schemas.openxmlformats.org/markup-compatibility/2006">
              <mc:Choice xmlns:v="urn:schemas-microsoft-com:vml" Requires="v">
                <p:oleObj spid="_x0000_s15610" name="Equation" r:id="rId9" imgW="1625600" imgH="571500" progId="Equation.DSMT4">
                  <p:embed/>
                </p:oleObj>
              </mc:Choice>
              <mc:Fallback>
                <p:oleObj name="Equation" r:id="rId9" imgW="1625600" imgH="571500" progId="Equation.DSMT4">
                  <p:embed/>
                  <p:pic>
                    <p:nvPicPr>
                      <p:cNvPr id="416778" name="Object 10">
                        <a:extLst>
                          <a:ext uri="{FF2B5EF4-FFF2-40B4-BE49-F238E27FC236}">
                            <a16:creationId xmlns:a16="http://schemas.microsoft.com/office/drawing/2014/main" id="{FE723BB5-3522-47DA-9532-20BEC5C8E7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9616" y="2311406"/>
                        <a:ext cx="3448050"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11">
            <a:extLst>
              <a:ext uri="{FF2B5EF4-FFF2-40B4-BE49-F238E27FC236}">
                <a16:creationId xmlns:a16="http://schemas.microsoft.com/office/drawing/2014/main" id="{6B210391-BA36-4B92-941B-DAB079E6F964}"/>
              </a:ext>
            </a:extLst>
          </p:cNvPr>
          <p:cNvSpPr txBox="1">
            <a:spLocks noChangeArrowheads="1"/>
          </p:cNvSpPr>
          <p:nvPr/>
        </p:nvSpPr>
        <p:spPr bwMode="auto">
          <a:xfrm>
            <a:off x="7063978" y="274320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(14)</a:t>
            </a:r>
          </a:p>
        </p:txBody>
      </p:sp>
      <p:graphicFrame>
        <p:nvGraphicFramePr>
          <p:cNvPr id="14" name="Object 12">
            <a:extLst>
              <a:ext uri="{FF2B5EF4-FFF2-40B4-BE49-F238E27FC236}">
                <a16:creationId xmlns:a16="http://schemas.microsoft.com/office/drawing/2014/main" id="{938B3C8F-501E-47A1-95AC-88CCAD127F42}"/>
              </a:ext>
            </a:extLst>
          </p:cNvPr>
          <p:cNvGraphicFramePr>
            <a:graphicFrameLocks noChangeAspect="1"/>
          </p:cNvGraphicFramePr>
          <p:nvPr>
            <p:extLst>
              <p:ext uri="{D42A27DB-BD31-4B8C-83A1-F6EECF244321}">
                <p14:modId xmlns:p14="http://schemas.microsoft.com/office/powerpoint/2010/main" val="2030972398"/>
              </p:ext>
            </p:extLst>
          </p:nvPr>
        </p:nvGraphicFramePr>
        <p:xfrm>
          <a:off x="3031729" y="3535369"/>
          <a:ext cx="2879725" cy="1260475"/>
        </p:xfrm>
        <a:graphic>
          <a:graphicData uri="http://schemas.openxmlformats.org/presentationml/2006/ole">
            <mc:AlternateContent xmlns:mc="http://schemas.openxmlformats.org/markup-compatibility/2006">
              <mc:Choice xmlns:v="urn:schemas-microsoft-com:vml" Requires="v">
                <p:oleObj spid="_x0000_s15611" name="Equation" r:id="rId11" imgW="1308100" imgH="571500" progId="Equation.DSMT4">
                  <p:embed/>
                </p:oleObj>
              </mc:Choice>
              <mc:Fallback>
                <p:oleObj name="Equation" r:id="rId11" imgW="1308100" imgH="571500" progId="Equation.DSMT4">
                  <p:embed/>
                  <p:pic>
                    <p:nvPicPr>
                      <p:cNvPr id="416780" name="Object 12">
                        <a:extLst>
                          <a:ext uri="{FF2B5EF4-FFF2-40B4-BE49-F238E27FC236}">
                            <a16:creationId xmlns:a16="http://schemas.microsoft.com/office/drawing/2014/main" id="{C9EA87BF-57DC-42FE-8850-2B47595FCFB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1729" y="3535369"/>
                        <a:ext cx="28797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3">
            <a:extLst>
              <a:ext uri="{FF2B5EF4-FFF2-40B4-BE49-F238E27FC236}">
                <a16:creationId xmlns:a16="http://schemas.microsoft.com/office/drawing/2014/main" id="{6B18A2A9-DDA2-45B9-A626-FD8CB6FB9390}"/>
              </a:ext>
            </a:extLst>
          </p:cNvPr>
          <p:cNvSpPr txBox="1">
            <a:spLocks noChangeArrowheads="1"/>
          </p:cNvSpPr>
          <p:nvPr/>
        </p:nvSpPr>
        <p:spPr bwMode="auto">
          <a:xfrm>
            <a:off x="6921103" y="4040193"/>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(15)</a:t>
            </a:r>
          </a:p>
        </p:txBody>
      </p:sp>
    </p:spTree>
    <p:extLst>
      <p:ext uri="{BB962C8B-B14F-4D97-AF65-F5344CB8AC3E}">
        <p14:creationId xmlns:p14="http://schemas.microsoft.com/office/powerpoint/2010/main" val="1617710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in)">
                                      <p:cBhvr>
                                        <p:cTn id="15" dur="500"/>
                                        <p:tgtEl>
                                          <p:spTgt spid="1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ox(in)">
                                      <p:cBhvr>
                                        <p:cTn id="23" dur="500"/>
                                        <p:tgtEl>
                                          <p:spTgt spid="14"/>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ox(in)">
                                      <p:cBhvr>
                                        <p:cTn id="36" dur="500"/>
                                        <p:tgtEl>
                                          <p:spTgt spid="7"/>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ox(in)">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ox(in)">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43694"/>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graphicFrame>
        <p:nvGraphicFramePr>
          <p:cNvPr id="6" name="Object 4">
            <a:extLst>
              <a:ext uri="{FF2B5EF4-FFF2-40B4-BE49-F238E27FC236}">
                <a16:creationId xmlns:a16="http://schemas.microsoft.com/office/drawing/2014/main" id="{035FEAE3-2B7D-476E-BA2A-F3B14442558C}"/>
              </a:ext>
            </a:extLst>
          </p:cNvPr>
          <p:cNvGraphicFramePr>
            <a:graphicFrameLocks noChangeAspect="1"/>
          </p:cNvGraphicFramePr>
          <p:nvPr/>
        </p:nvGraphicFramePr>
        <p:xfrm>
          <a:off x="4619625" y="1628775"/>
          <a:ext cx="2808288" cy="814388"/>
        </p:xfrm>
        <a:graphic>
          <a:graphicData uri="http://schemas.openxmlformats.org/presentationml/2006/ole">
            <mc:AlternateContent xmlns:mc="http://schemas.openxmlformats.org/markup-compatibility/2006">
              <mc:Choice xmlns:v="urn:schemas-microsoft-com:vml" Requires="v">
                <p:oleObj spid="_x0000_s16631" name="Equation" r:id="rId3" imgW="1473200" imgH="431800" progId="Equation.DSMT4">
                  <p:embed/>
                </p:oleObj>
              </mc:Choice>
              <mc:Fallback>
                <p:oleObj name="Equation" r:id="rId3" imgW="1473200" imgH="431800" progId="Equation.DSMT4">
                  <p:embed/>
                  <p:pic>
                    <p:nvPicPr>
                      <p:cNvPr id="405508" name="Object 4">
                        <a:extLst>
                          <a:ext uri="{FF2B5EF4-FFF2-40B4-BE49-F238E27FC236}">
                            <a16:creationId xmlns:a16="http://schemas.microsoft.com/office/drawing/2014/main" id="{862D5EC4-C15F-4A0A-9634-C8C102AC18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25" y="1628775"/>
                        <a:ext cx="2808288"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
            <a:extLst>
              <a:ext uri="{FF2B5EF4-FFF2-40B4-BE49-F238E27FC236}">
                <a16:creationId xmlns:a16="http://schemas.microsoft.com/office/drawing/2014/main" id="{C538A7E5-095A-4823-AC1C-9E87BE84A2AF}"/>
              </a:ext>
            </a:extLst>
          </p:cNvPr>
          <p:cNvGraphicFramePr>
            <a:graphicFrameLocks noChangeAspect="1"/>
          </p:cNvGraphicFramePr>
          <p:nvPr/>
        </p:nvGraphicFramePr>
        <p:xfrm>
          <a:off x="2927350" y="2820988"/>
          <a:ext cx="1873250" cy="431800"/>
        </p:xfrm>
        <a:graphic>
          <a:graphicData uri="http://schemas.openxmlformats.org/presentationml/2006/ole">
            <mc:AlternateContent xmlns:mc="http://schemas.openxmlformats.org/markup-compatibility/2006">
              <mc:Choice xmlns:v="urn:schemas-microsoft-com:vml" Requires="v">
                <p:oleObj spid="_x0000_s16632" name="Equation" r:id="rId5" imgW="863225" imgH="228501" progId="Equation.DSMT4">
                  <p:embed/>
                </p:oleObj>
              </mc:Choice>
              <mc:Fallback>
                <p:oleObj name="Equation" r:id="rId5" imgW="863225" imgH="228501" progId="Equation.DSMT4">
                  <p:embed/>
                  <p:pic>
                    <p:nvPicPr>
                      <p:cNvPr id="405511" name="Object 7">
                        <a:extLst>
                          <a:ext uri="{FF2B5EF4-FFF2-40B4-BE49-F238E27FC236}">
                            <a16:creationId xmlns:a16="http://schemas.microsoft.com/office/drawing/2014/main" id="{C8B1EF6D-D902-477E-9FA9-1351ACBD5E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350" y="2820988"/>
                        <a:ext cx="1873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
            <a:extLst>
              <a:ext uri="{FF2B5EF4-FFF2-40B4-BE49-F238E27FC236}">
                <a16:creationId xmlns:a16="http://schemas.microsoft.com/office/drawing/2014/main" id="{D13A45B2-42FA-41B5-A6B8-85DBDC16DDDA}"/>
              </a:ext>
            </a:extLst>
          </p:cNvPr>
          <p:cNvGraphicFramePr>
            <a:graphicFrameLocks noChangeAspect="1"/>
          </p:cNvGraphicFramePr>
          <p:nvPr/>
        </p:nvGraphicFramePr>
        <p:xfrm>
          <a:off x="4727576" y="2678113"/>
          <a:ext cx="3457575" cy="679450"/>
        </p:xfrm>
        <a:graphic>
          <a:graphicData uri="http://schemas.openxmlformats.org/presentationml/2006/ole">
            <mc:AlternateContent xmlns:mc="http://schemas.openxmlformats.org/markup-compatibility/2006">
              <mc:Choice xmlns:v="urn:schemas-microsoft-com:vml" Requires="v">
                <p:oleObj spid="_x0000_s16633" name="Equation" r:id="rId7" imgW="1993900" imgH="393700" progId="Equation.DSMT4">
                  <p:embed/>
                </p:oleObj>
              </mc:Choice>
              <mc:Fallback>
                <p:oleObj name="Equation" r:id="rId7" imgW="1993900" imgH="393700" progId="Equation.DSMT4">
                  <p:embed/>
                  <p:pic>
                    <p:nvPicPr>
                      <p:cNvPr id="405510" name="Object 6">
                        <a:extLst>
                          <a:ext uri="{FF2B5EF4-FFF2-40B4-BE49-F238E27FC236}">
                            <a16:creationId xmlns:a16="http://schemas.microsoft.com/office/drawing/2014/main" id="{9201BB36-ABD8-478D-9CCF-BA8A338582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7576" y="2678113"/>
                        <a:ext cx="34575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0">
            <a:extLst>
              <a:ext uri="{FF2B5EF4-FFF2-40B4-BE49-F238E27FC236}">
                <a16:creationId xmlns:a16="http://schemas.microsoft.com/office/drawing/2014/main" id="{A8D6B555-510B-4553-A290-35F3B5DBD972}"/>
              </a:ext>
            </a:extLst>
          </p:cNvPr>
          <p:cNvSpPr>
            <a:spLocks noChangeArrowheads="1"/>
          </p:cNvSpPr>
          <p:nvPr/>
        </p:nvSpPr>
        <p:spPr bwMode="auto">
          <a:xfrm>
            <a:off x="2351089" y="3642847"/>
            <a:ext cx="3248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简行楷" pitchFamily="2" charset="-122"/>
              </a:rPr>
              <a:t>则（</a:t>
            </a:r>
            <a:r>
              <a:rPr lang="en-US" altLang="zh-CN" sz="2800" dirty="0">
                <a:latin typeface="微软简行楷" pitchFamily="2" charset="-122"/>
              </a:rPr>
              <a:t>15</a:t>
            </a:r>
            <a:r>
              <a:rPr lang="zh-CN" altLang="en-US" sz="2800" dirty="0">
                <a:latin typeface="微软简行楷" pitchFamily="2" charset="-122"/>
              </a:rPr>
              <a:t>）式可写成 </a:t>
            </a:r>
          </a:p>
        </p:txBody>
      </p:sp>
      <p:sp>
        <p:nvSpPr>
          <p:cNvPr id="10" name="Text Box 12">
            <a:extLst>
              <a:ext uri="{FF2B5EF4-FFF2-40B4-BE49-F238E27FC236}">
                <a16:creationId xmlns:a16="http://schemas.microsoft.com/office/drawing/2014/main" id="{5828B6D0-1510-458C-861D-48485C992CF1}"/>
              </a:ext>
            </a:extLst>
          </p:cNvPr>
          <p:cNvSpPr txBox="1">
            <a:spLocks noChangeArrowheads="1"/>
          </p:cNvSpPr>
          <p:nvPr/>
        </p:nvSpPr>
        <p:spPr bwMode="auto">
          <a:xfrm>
            <a:off x="7967664" y="1773238"/>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(17)</a:t>
            </a:r>
          </a:p>
        </p:txBody>
      </p:sp>
      <p:graphicFrame>
        <p:nvGraphicFramePr>
          <p:cNvPr id="11" name="Object 13">
            <a:extLst>
              <a:ext uri="{FF2B5EF4-FFF2-40B4-BE49-F238E27FC236}">
                <a16:creationId xmlns:a16="http://schemas.microsoft.com/office/drawing/2014/main" id="{B8121CBF-AF1A-4BEE-80B9-606C6A99CF33}"/>
              </a:ext>
            </a:extLst>
          </p:cNvPr>
          <p:cNvGraphicFramePr>
            <a:graphicFrameLocks noChangeAspect="1"/>
          </p:cNvGraphicFramePr>
          <p:nvPr/>
        </p:nvGraphicFramePr>
        <p:xfrm>
          <a:off x="3000376" y="4797426"/>
          <a:ext cx="4176713" cy="925513"/>
        </p:xfrm>
        <a:graphic>
          <a:graphicData uri="http://schemas.openxmlformats.org/presentationml/2006/ole">
            <mc:AlternateContent xmlns:mc="http://schemas.openxmlformats.org/markup-compatibility/2006">
              <mc:Choice xmlns:v="urn:schemas-microsoft-com:vml" Requires="v">
                <p:oleObj spid="_x0000_s16634" name="Equation" r:id="rId9" imgW="2019300" imgH="444500" progId="Equation.DSMT4">
                  <p:embed/>
                </p:oleObj>
              </mc:Choice>
              <mc:Fallback>
                <p:oleObj name="Equation" r:id="rId9" imgW="2019300" imgH="444500" progId="Equation.DSMT4">
                  <p:embed/>
                  <p:pic>
                    <p:nvPicPr>
                      <p:cNvPr id="405517" name="Object 13">
                        <a:extLst>
                          <a:ext uri="{FF2B5EF4-FFF2-40B4-BE49-F238E27FC236}">
                            <a16:creationId xmlns:a16="http://schemas.microsoft.com/office/drawing/2014/main" id="{AE506C72-06AA-4C1A-8CA2-4F11654D61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0376" y="4797426"/>
                        <a:ext cx="4176713"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5">
            <a:extLst>
              <a:ext uri="{FF2B5EF4-FFF2-40B4-BE49-F238E27FC236}">
                <a16:creationId xmlns:a16="http://schemas.microsoft.com/office/drawing/2014/main" id="{87B86EBA-379E-4E25-AD92-18DEB3EEB636}"/>
              </a:ext>
            </a:extLst>
          </p:cNvPr>
          <p:cNvSpPr txBox="1">
            <a:spLocks noChangeArrowheads="1"/>
          </p:cNvSpPr>
          <p:nvPr/>
        </p:nvSpPr>
        <p:spPr bwMode="auto">
          <a:xfrm>
            <a:off x="8543925" y="270827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(18)</a:t>
            </a:r>
          </a:p>
        </p:txBody>
      </p:sp>
      <p:sp>
        <p:nvSpPr>
          <p:cNvPr id="13" name="Text Box 16">
            <a:extLst>
              <a:ext uri="{FF2B5EF4-FFF2-40B4-BE49-F238E27FC236}">
                <a16:creationId xmlns:a16="http://schemas.microsoft.com/office/drawing/2014/main" id="{F7559F9C-5703-4EB5-9BB5-C81119BB4775}"/>
              </a:ext>
            </a:extLst>
          </p:cNvPr>
          <p:cNvSpPr txBox="1">
            <a:spLocks noChangeArrowheads="1"/>
          </p:cNvSpPr>
          <p:nvPr/>
        </p:nvSpPr>
        <p:spPr bwMode="auto">
          <a:xfrm>
            <a:off x="7751764" y="5157788"/>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(19)</a:t>
            </a:r>
          </a:p>
        </p:txBody>
      </p:sp>
      <p:sp>
        <p:nvSpPr>
          <p:cNvPr id="14" name="Text Box 17">
            <a:extLst>
              <a:ext uri="{FF2B5EF4-FFF2-40B4-BE49-F238E27FC236}">
                <a16:creationId xmlns:a16="http://schemas.microsoft.com/office/drawing/2014/main" id="{1555A997-E1B3-4A9E-9192-076800D18209}"/>
              </a:ext>
            </a:extLst>
          </p:cNvPr>
          <p:cNvSpPr txBox="1">
            <a:spLocks noChangeArrowheads="1"/>
          </p:cNvSpPr>
          <p:nvPr/>
        </p:nvSpPr>
        <p:spPr bwMode="auto">
          <a:xfrm>
            <a:off x="2495550" y="1773238"/>
            <a:ext cx="230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i="1">
                <a:latin typeface="Times New Roman" panose="02020603050405020304" pitchFamily="18" charset="0"/>
              </a:rPr>
              <a:t>a</a:t>
            </a:r>
            <a:r>
              <a:rPr lang="zh-CN" altLang="en-US" sz="2800">
                <a:latin typeface="微软简行楷" pitchFamily="2" charset="-122"/>
              </a:rPr>
              <a:t>为波速：</a:t>
            </a:r>
          </a:p>
        </p:txBody>
      </p:sp>
      <p:sp>
        <p:nvSpPr>
          <p:cNvPr id="15" name="Text Box 18">
            <a:extLst>
              <a:ext uri="{FF2B5EF4-FFF2-40B4-BE49-F238E27FC236}">
                <a16:creationId xmlns:a16="http://schemas.microsoft.com/office/drawing/2014/main" id="{9CB3CAC2-10A5-4097-95D2-7CEDF98BCD13}"/>
              </a:ext>
            </a:extLst>
          </p:cNvPr>
          <p:cNvSpPr txBox="1">
            <a:spLocks noChangeArrowheads="1"/>
          </p:cNvSpPr>
          <p:nvPr/>
        </p:nvSpPr>
        <p:spPr bwMode="auto">
          <a:xfrm>
            <a:off x="3719513" y="5949951"/>
            <a:ext cx="2881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a:solidFill>
                  <a:srgbClr val="FF0000"/>
                </a:solidFill>
                <a:latin typeface="微软简行楷" pitchFamily="2" charset="-122"/>
              </a:rPr>
              <a:t>管道中连续方程</a:t>
            </a:r>
          </a:p>
        </p:txBody>
      </p:sp>
      <p:graphicFrame>
        <p:nvGraphicFramePr>
          <p:cNvPr id="16" name="Object 19">
            <a:extLst>
              <a:ext uri="{FF2B5EF4-FFF2-40B4-BE49-F238E27FC236}">
                <a16:creationId xmlns:a16="http://schemas.microsoft.com/office/drawing/2014/main" id="{C888D550-A845-4157-BD6D-26F91D154109}"/>
              </a:ext>
            </a:extLst>
          </p:cNvPr>
          <p:cNvGraphicFramePr>
            <a:graphicFrameLocks noChangeAspect="1"/>
          </p:cNvGraphicFramePr>
          <p:nvPr>
            <p:extLst>
              <p:ext uri="{D42A27DB-BD31-4B8C-83A1-F6EECF244321}">
                <p14:modId xmlns:p14="http://schemas.microsoft.com/office/powerpoint/2010/main" val="3185234375"/>
              </p:ext>
            </p:extLst>
          </p:nvPr>
        </p:nvGraphicFramePr>
        <p:xfrm>
          <a:off x="6146007" y="3549650"/>
          <a:ext cx="2563813" cy="1117600"/>
        </p:xfrm>
        <a:graphic>
          <a:graphicData uri="http://schemas.openxmlformats.org/presentationml/2006/ole">
            <mc:AlternateContent xmlns:mc="http://schemas.openxmlformats.org/markup-compatibility/2006">
              <mc:Choice xmlns:v="urn:schemas-microsoft-com:vml" Requires="v">
                <p:oleObj spid="_x0000_s16635" name="Equation" r:id="rId11" imgW="1308100" imgH="571500" progId="Equation.DSMT4">
                  <p:embed/>
                </p:oleObj>
              </mc:Choice>
              <mc:Fallback>
                <p:oleObj name="Equation" r:id="rId11" imgW="1308100" imgH="571500" progId="Equation.DSMT4">
                  <p:embed/>
                  <p:pic>
                    <p:nvPicPr>
                      <p:cNvPr id="405523" name="Object 19">
                        <a:extLst>
                          <a:ext uri="{FF2B5EF4-FFF2-40B4-BE49-F238E27FC236}">
                            <a16:creationId xmlns:a16="http://schemas.microsoft.com/office/drawing/2014/main" id="{AD48E336-0222-4A48-A454-5221137634B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46007" y="3549650"/>
                        <a:ext cx="25638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87351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par>
                                <p:cTn id="34" presetID="3" presetClass="entr" presetSubtype="1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linds(horizontal)">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43694"/>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graphicFrame>
        <p:nvGraphicFramePr>
          <p:cNvPr id="6" name="Object 4">
            <a:extLst>
              <a:ext uri="{FF2B5EF4-FFF2-40B4-BE49-F238E27FC236}">
                <a16:creationId xmlns:a16="http://schemas.microsoft.com/office/drawing/2014/main" id="{035FEAE3-2B7D-476E-BA2A-F3B14442558C}"/>
              </a:ext>
            </a:extLst>
          </p:cNvPr>
          <p:cNvGraphicFramePr>
            <a:graphicFrameLocks noChangeAspect="1"/>
          </p:cNvGraphicFramePr>
          <p:nvPr>
            <p:extLst>
              <p:ext uri="{D42A27DB-BD31-4B8C-83A1-F6EECF244321}">
                <p14:modId xmlns:p14="http://schemas.microsoft.com/office/powerpoint/2010/main" val="891129817"/>
              </p:ext>
            </p:extLst>
          </p:nvPr>
        </p:nvGraphicFramePr>
        <p:xfrm>
          <a:off x="4943872" y="5589240"/>
          <a:ext cx="2808288" cy="814388"/>
        </p:xfrm>
        <a:graphic>
          <a:graphicData uri="http://schemas.openxmlformats.org/presentationml/2006/ole">
            <mc:AlternateContent xmlns:mc="http://schemas.openxmlformats.org/markup-compatibility/2006">
              <mc:Choice xmlns:v="urn:schemas-microsoft-com:vml" Requires="v">
                <p:oleObj spid="_x0000_s60496" name="Equation" r:id="rId3" imgW="1473200" imgH="431800" progId="Equation.DSMT4">
                  <p:embed/>
                </p:oleObj>
              </mc:Choice>
              <mc:Fallback>
                <p:oleObj name="Equation" r:id="rId3" imgW="1473200" imgH="431800" progId="Equation.DSMT4">
                  <p:embed/>
                  <p:pic>
                    <p:nvPicPr>
                      <p:cNvPr id="6" name="Object 4">
                        <a:extLst>
                          <a:ext uri="{FF2B5EF4-FFF2-40B4-BE49-F238E27FC236}">
                            <a16:creationId xmlns:a16="http://schemas.microsoft.com/office/drawing/2014/main" id="{035FEAE3-2B7D-476E-BA2A-F3B1444255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872" y="5589240"/>
                        <a:ext cx="2808288"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3">
            <a:extLst>
              <a:ext uri="{FF2B5EF4-FFF2-40B4-BE49-F238E27FC236}">
                <a16:creationId xmlns:a16="http://schemas.microsoft.com/office/drawing/2014/main" id="{B8121CBF-AF1A-4BEE-80B9-606C6A99CF33}"/>
              </a:ext>
            </a:extLst>
          </p:cNvPr>
          <p:cNvGraphicFramePr>
            <a:graphicFrameLocks noChangeAspect="1"/>
          </p:cNvGraphicFramePr>
          <p:nvPr>
            <p:extLst>
              <p:ext uri="{D42A27DB-BD31-4B8C-83A1-F6EECF244321}">
                <p14:modId xmlns:p14="http://schemas.microsoft.com/office/powerpoint/2010/main" val="1523797057"/>
              </p:ext>
            </p:extLst>
          </p:nvPr>
        </p:nvGraphicFramePr>
        <p:xfrm>
          <a:off x="3455768" y="4452429"/>
          <a:ext cx="4176713" cy="925513"/>
        </p:xfrm>
        <a:graphic>
          <a:graphicData uri="http://schemas.openxmlformats.org/presentationml/2006/ole">
            <mc:AlternateContent xmlns:mc="http://schemas.openxmlformats.org/markup-compatibility/2006">
              <mc:Choice xmlns:v="urn:schemas-microsoft-com:vml" Requires="v">
                <p:oleObj spid="_x0000_s60497" name="Equation" r:id="rId5" imgW="2019300" imgH="444500" progId="Equation.DSMT4">
                  <p:embed/>
                </p:oleObj>
              </mc:Choice>
              <mc:Fallback>
                <p:oleObj name="Equation" r:id="rId5" imgW="2019300" imgH="444500" progId="Equation.DSMT4">
                  <p:embed/>
                  <p:pic>
                    <p:nvPicPr>
                      <p:cNvPr id="11" name="Object 13">
                        <a:extLst>
                          <a:ext uri="{FF2B5EF4-FFF2-40B4-BE49-F238E27FC236}">
                            <a16:creationId xmlns:a16="http://schemas.microsoft.com/office/drawing/2014/main" id="{B8121CBF-AF1A-4BEE-80B9-606C6A99CF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5768" y="4452429"/>
                        <a:ext cx="4176713"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17">
            <a:extLst>
              <a:ext uri="{FF2B5EF4-FFF2-40B4-BE49-F238E27FC236}">
                <a16:creationId xmlns:a16="http://schemas.microsoft.com/office/drawing/2014/main" id="{1555A997-E1B3-4A9E-9192-076800D18209}"/>
              </a:ext>
            </a:extLst>
          </p:cNvPr>
          <p:cNvSpPr txBox="1">
            <a:spLocks noChangeArrowheads="1"/>
          </p:cNvSpPr>
          <p:nvPr/>
        </p:nvSpPr>
        <p:spPr bwMode="auto">
          <a:xfrm>
            <a:off x="3287688" y="5783930"/>
            <a:ext cx="230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i="1" dirty="0">
                <a:latin typeface="Times New Roman" panose="02020603050405020304" pitchFamily="18" charset="0"/>
              </a:rPr>
              <a:t>a</a:t>
            </a:r>
            <a:r>
              <a:rPr lang="zh-CN" altLang="en-US" sz="2800" dirty="0">
                <a:latin typeface="微软简行楷" pitchFamily="2" charset="-122"/>
              </a:rPr>
              <a:t>为波速：</a:t>
            </a:r>
          </a:p>
        </p:txBody>
      </p:sp>
      <p:sp>
        <p:nvSpPr>
          <p:cNvPr id="15" name="Text Box 18">
            <a:extLst>
              <a:ext uri="{FF2B5EF4-FFF2-40B4-BE49-F238E27FC236}">
                <a16:creationId xmlns:a16="http://schemas.microsoft.com/office/drawing/2014/main" id="{9CB3CAC2-10A5-4097-95D2-7CEDF98BCD13}"/>
              </a:ext>
            </a:extLst>
          </p:cNvPr>
          <p:cNvSpPr txBox="1">
            <a:spLocks noChangeArrowheads="1"/>
          </p:cNvSpPr>
          <p:nvPr/>
        </p:nvSpPr>
        <p:spPr bwMode="auto">
          <a:xfrm>
            <a:off x="2135064" y="3576415"/>
            <a:ext cx="2881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dirty="0">
                <a:solidFill>
                  <a:srgbClr val="FF0000"/>
                </a:solidFill>
                <a:latin typeface="微软简行楷" pitchFamily="2" charset="-122"/>
              </a:rPr>
              <a:t>管道中连续方程</a:t>
            </a:r>
          </a:p>
        </p:txBody>
      </p:sp>
      <p:graphicFrame>
        <p:nvGraphicFramePr>
          <p:cNvPr id="17" name="Object 8">
            <a:extLst>
              <a:ext uri="{FF2B5EF4-FFF2-40B4-BE49-F238E27FC236}">
                <a16:creationId xmlns:a16="http://schemas.microsoft.com/office/drawing/2014/main" id="{EF0A7835-A9AB-4A0D-B90D-A194CB59C2E6}"/>
              </a:ext>
            </a:extLst>
          </p:cNvPr>
          <p:cNvGraphicFramePr>
            <a:graphicFrameLocks noChangeAspect="1"/>
          </p:cNvGraphicFramePr>
          <p:nvPr>
            <p:extLst>
              <p:ext uri="{D42A27DB-BD31-4B8C-83A1-F6EECF244321}">
                <p14:modId xmlns:p14="http://schemas.microsoft.com/office/powerpoint/2010/main" val="1649039927"/>
              </p:ext>
            </p:extLst>
          </p:nvPr>
        </p:nvGraphicFramePr>
        <p:xfrm>
          <a:off x="3575720" y="2492896"/>
          <a:ext cx="3816424" cy="827671"/>
        </p:xfrm>
        <a:graphic>
          <a:graphicData uri="http://schemas.openxmlformats.org/presentationml/2006/ole">
            <mc:AlternateContent xmlns:mc="http://schemas.openxmlformats.org/markup-compatibility/2006">
              <mc:Choice xmlns:v="urn:schemas-microsoft-com:vml" Requires="v">
                <p:oleObj spid="_x0000_s60498" name="Equation" r:id="rId7" imgW="1803400" imgH="393700" progId="Equation.DSMT4">
                  <p:embed/>
                </p:oleObj>
              </mc:Choice>
              <mc:Fallback>
                <p:oleObj name="Equation" r:id="rId7" imgW="1803400" imgH="393700" progId="Equation.DSMT4">
                  <p:embed/>
                  <p:pic>
                    <p:nvPicPr>
                      <p:cNvPr id="8" name="Object 8">
                        <a:extLst>
                          <a:ext uri="{FF2B5EF4-FFF2-40B4-BE49-F238E27FC236}">
                            <a16:creationId xmlns:a16="http://schemas.microsoft.com/office/drawing/2014/main" id="{5DD89117-ECCD-45C9-B5DB-C2D989432D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5720" y="2492896"/>
                        <a:ext cx="3816424" cy="827671"/>
                      </a:xfrm>
                      <a:prstGeom prst="rect">
                        <a:avLst/>
                      </a:prstGeom>
                      <a:noFill/>
                      <a:ln>
                        <a:noFill/>
                      </a:ln>
                    </p:spPr>
                  </p:pic>
                </p:oleObj>
              </mc:Fallback>
            </mc:AlternateContent>
          </a:graphicData>
        </a:graphic>
      </p:graphicFrame>
      <p:sp>
        <p:nvSpPr>
          <p:cNvPr id="18" name="Text Box 18">
            <a:extLst>
              <a:ext uri="{FF2B5EF4-FFF2-40B4-BE49-F238E27FC236}">
                <a16:creationId xmlns:a16="http://schemas.microsoft.com/office/drawing/2014/main" id="{0D4E531F-7252-487C-BBAB-3AEE60B6318D}"/>
              </a:ext>
            </a:extLst>
          </p:cNvPr>
          <p:cNvSpPr txBox="1">
            <a:spLocks noChangeArrowheads="1"/>
          </p:cNvSpPr>
          <p:nvPr/>
        </p:nvSpPr>
        <p:spPr bwMode="auto">
          <a:xfrm>
            <a:off x="2135064" y="1602958"/>
            <a:ext cx="2881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dirty="0">
                <a:solidFill>
                  <a:srgbClr val="FF0000"/>
                </a:solidFill>
                <a:latin typeface="微软简行楷" pitchFamily="2" charset="-122"/>
              </a:rPr>
              <a:t>管道中运动方程</a:t>
            </a:r>
          </a:p>
        </p:txBody>
      </p:sp>
    </p:spTree>
    <p:extLst>
      <p:ext uri="{BB962C8B-B14F-4D97-AF65-F5344CB8AC3E}">
        <p14:creationId xmlns:p14="http://schemas.microsoft.com/office/powerpoint/2010/main" val="1725638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3</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10755"/>
            <a:ext cx="9648825" cy="639763"/>
          </a:xfrm>
        </p:spPr>
        <p:txBody>
          <a:bodyPr/>
          <a:lstStyle/>
          <a:p>
            <a:r>
              <a:rPr lang="zh-CN" altLang="en-US" dirty="0">
                <a:solidFill>
                  <a:srgbClr val="FFFFFF"/>
                </a:solidFill>
                <a:latin typeface="微软雅黑" charset="0"/>
                <a:ea typeface="微软雅黑" charset="0"/>
                <a:sym typeface="宋体" charset="0"/>
              </a:rPr>
              <a:t>瞬变流特征线解法</a:t>
            </a:r>
            <a:endParaRPr lang="zh-CN" altLang="en-US" dirty="0"/>
          </a:p>
        </p:txBody>
      </p:sp>
      <p:sp>
        <p:nvSpPr>
          <p:cNvPr id="7" name="流程图: 可选过程 30">
            <a:extLst>
              <a:ext uri="{FF2B5EF4-FFF2-40B4-BE49-F238E27FC236}">
                <a16:creationId xmlns:a16="http://schemas.microsoft.com/office/drawing/2014/main" id="{11811735-42A4-40DE-BA6F-9150D77E5913}"/>
              </a:ext>
            </a:extLst>
          </p:cNvPr>
          <p:cNvSpPr>
            <a:spLocks noChangeArrowheads="1"/>
          </p:cNvSpPr>
          <p:nvPr/>
        </p:nvSpPr>
        <p:spPr bwMode="auto">
          <a:xfrm>
            <a:off x="2135560" y="1700809"/>
            <a:ext cx="8081962" cy="2405987"/>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800" b="1" dirty="0">
                <a:solidFill>
                  <a:srgbClr val="000000"/>
                </a:solidFill>
                <a:latin typeface="微软雅黑" charset="0"/>
                <a:ea typeface="微软雅黑" charset="0"/>
                <a:sym typeface="微软雅黑" charset="0"/>
              </a:rPr>
              <a:t>特征线方程</a:t>
            </a:r>
            <a:endParaRPr lang="en-US" altLang="zh-CN" sz="2800" b="1" dirty="0">
              <a:solidFill>
                <a:srgbClr val="000000"/>
              </a:solidFill>
              <a:latin typeface="微软雅黑" charset="0"/>
              <a:ea typeface="微软雅黑" charset="0"/>
              <a:sym typeface="微软雅黑" charset="0"/>
            </a:endParaRPr>
          </a:p>
          <a:p>
            <a:pPr algn="just">
              <a:lnSpc>
                <a:spcPct val="150000"/>
              </a:lnSpc>
              <a:buSzPct val="120000"/>
              <a:buBlip>
                <a:blip r:embed="rId2"/>
              </a:buBlip>
            </a:pPr>
            <a:endParaRPr lang="zh-CN" altLang="en-US" sz="2800" b="1" dirty="0">
              <a:solidFill>
                <a:srgbClr val="000000"/>
              </a:solidFill>
              <a:latin typeface="微软雅黑" charset="0"/>
              <a:ea typeface="微软雅黑" charset="0"/>
              <a:sym typeface="微软雅黑" charset="0"/>
            </a:endParaRPr>
          </a:p>
          <a:p>
            <a:pPr algn="just">
              <a:lnSpc>
                <a:spcPct val="150000"/>
              </a:lnSpc>
              <a:buSzPct val="120000"/>
              <a:buBlip>
                <a:blip r:embed="rId2"/>
              </a:buBlip>
            </a:pPr>
            <a:r>
              <a:rPr lang="zh-CN" altLang="en-US" sz="2800" b="1" dirty="0">
                <a:solidFill>
                  <a:srgbClr val="000000"/>
                </a:solidFill>
                <a:latin typeface="微软雅黑" charset="0"/>
                <a:ea typeface="微软雅黑" charset="0"/>
                <a:sym typeface="微软雅黑" charset="0"/>
              </a:rPr>
              <a:t>等时间间隔法有限差分方程</a:t>
            </a:r>
          </a:p>
          <a:p>
            <a:pPr algn="just">
              <a:lnSpc>
                <a:spcPct val="150000"/>
              </a:lnSpc>
              <a:buSzPct val="120000"/>
              <a:buBlip>
                <a:blip r:embed="rId2"/>
              </a:buBlip>
            </a:pPr>
            <a:endParaRPr lang="en-US" altLang="zh-CN" sz="2800" b="1" dirty="0">
              <a:solidFill>
                <a:srgbClr val="000000"/>
              </a:solidFill>
              <a:latin typeface="微软雅黑" charset="0"/>
              <a:ea typeface="微软雅黑" charset="0"/>
              <a:sym typeface="微软雅黑" charset="0"/>
            </a:endParaRPr>
          </a:p>
        </p:txBody>
      </p:sp>
    </p:spTree>
    <p:extLst>
      <p:ext uri="{BB962C8B-B14F-4D97-AF65-F5344CB8AC3E}">
        <p14:creationId xmlns:p14="http://schemas.microsoft.com/office/powerpoint/2010/main" val="78310415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3</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273915"/>
            <a:ext cx="9648825" cy="639763"/>
          </a:xfrm>
        </p:spPr>
        <p:txBody>
          <a:bodyPr/>
          <a:lstStyle/>
          <a:p>
            <a:r>
              <a:rPr lang="zh-CN" altLang="en-US" dirty="0">
                <a:solidFill>
                  <a:srgbClr val="FFFFFF"/>
                </a:solidFill>
                <a:latin typeface="微软雅黑" charset="0"/>
                <a:ea typeface="微软雅黑" charset="0"/>
                <a:sym typeface="宋体" charset="0"/>
              </a:rPr>
              <a:t>瞬变流特征线解法</a:t>
            </a:r>
            <a:endParaRPr lang="zh-CN" altLang="en-US" dirty="0"/>
          </a:p>
        </p:txBody>
      </p:sp>
      <p:sp>
        <p:nvSpPr>
          <p:cNvPr id="6" name="内容占位符 2">
            <a:extLst>
              <a:ext uri="{FF2B5EF4-FFF2-40B4-BE49-F238E27FC236}">
                <a16:creationId xmlns:a16="http://schemas.microsoft.com/office/drawing/2014/main" id="{60D16FEE-737C-4674-B416-21E5A51D3AC2}"/>
              </a:ext>
            </a:extLst>
          </p:cNvPr>
          <p:cNvSpPr>
            <a:spLocks noGrp="1"/>
          </p:cNvSpPr>
          <p:nvPr>
            <p:ph sz="quarter" idx="4294967295"/>
          </p:nvPr>
        </p:nvSpPr>
        <p:spPr>
          <a:xfrm>
            <a:off x="1487488" y="1196975"/>
            <a:ext cx="6719887" cy="576263"/>
          </a:xfrm>
        </p:spPr>
        <p:txBody>
          <a:bodyPr>
            <a:noAutofit/>
          </a:bodyPr>
          <a:lstStyle/>
          <a:p>
            <a:r>
              <a:rPr lang="zh-CN" altLang="en-US" sz="2400" dirty="0"/>
              <a:t>特征线方程</a:t>
            </a:r>
          </a:p>
        </p:txBody>
      </p:sp>
      <p:graphicFrame>
        <p:nvGraphicFramePr>
          <p:cNvPr id="8" name="Object 4">
            <a:extLst>
              <a:ext uri="{FF2B5EF4-FFF2-40B4-BE49-F238E27FC236}">
                <a16:creationId xmlns:a16="http://schemas.microsoft.com/office/drawing/2014/main" id="{F0C882F4-F35F-405E-9556-37D5040B6E92}"/>
              </a:ext>
            </a:extLst>
          </p:cNvPr>
          <p:cNvGraphicFramePr>
            <a:graphicFrameLocks noChangeAspect="1"/>
          </p:cNvGraphicFramePr>
          <p:nvPr>
            <p:extLst>
              <p:ext uri="{D42A27DB-BD31-4B8C-83A1-F6EECF244321}">
                <p14:modId xmlns:p14="http://schemas.microsoft.com/office/powerpoint/2010/main" val="3911627288"/>
              </p:ext>
            </p:extLst>
          </p:nvPr>
        </p:nvGraphicFramePr>
        <p:xfrm>
          <a:off x="2927847" y="3473589"/>
          <a:ext cx="4464050" cy="820738"/>
        </p:xfrm>
        <a:graphic>
          <a:graphicData uri="http://schemas.openxmlformats.org/presentationml/2006/ole">
            <mc:AlternateContent xmlns:mc="http://schemas.openxmlformats.org/markup-compatibility/2006">
              <mc:Choice xmlns:v="urn:schemas-microsoft-com:vml" Requires="v">
                <p:oleObj spid="_x0000_s17510" name="Equation" r:id="rId3" imgW="2120900" imgH="393700" progId="Equation.DSMT4">
                  <p:embed/>
                </p:oleObj>
              </mc:Choice>
              <mc:Fallback>
                <p:oleObj name="Equation" r:id="rId3" imgW="2120900" imgH="393700" progId="Equation.DSMT4">
                  <p:embed/>
                  <p:pic>
                    <p:nvPicPr>
                      <p:cNvPr id="279556" name="Object 4">
                        <a:extLst>
                          <a:ext uri="{FF2B5EF4-FFF2-40B4-BE49-F238E27FC236}">
                            <a16:creationId xmlns:a16="http://schemas.microsoft.com/office/drawing/2014/main" id="{BE2B474F-AA37-40FA-8653-2A1BE81F08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847" y="3473589"/>
                        <a:ext cx="446405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5">
            <a:extLst>
              <a:ext uri="{FF2B5EF4-FFF2-40B4-BE49-F238E27FC236}">
                <a16:creationId xmlns:a16="http://schemas.microsoft.com/office/drawing/2014/main" id="{275D50F3-F674-4955-AC1E-CAAB8E28D7DA}"/>
              </a:ext>
            </a:extLst>
          </p:cNvPr>
          <p:cNvGraphicFramePr>
            <a:graphicFrameLocks noChangeAspect="1"/>
          </p:cNvGraphicFramePr>
          <p:nvPr>
            <p:extLst>
              <p:ext uri="{D42A27DB-BD31-4B8C-83A1-F6EECF244321}">
                <p14:modId xmlns:p14="http://schemas.microsoft.com/office/powerpoint/2010/main" val="2998921214"/>
              </p:ext>
            </p:extLst>
          </p:nvPr>
        </p:nvGraphicFramePr>
        <p:xfrm>
          <a:off x="2927847" y="4699140"/>
          <a:ext cx="4895850" cy="957263"/>
        </p:xfrm>
        <a:graphic>
          <a:graphicData uri="http://schemas.openxmlformats.org/presentationml/2006/ole">
            <mc:AlternateContent xmlns:mc="http://schemas.openxmlformats.org/markup-compatibility/2006">
              <mc:Choice xmlns:v="urn:schemas-microsoft-com:vml" Requires="v">
                <p:oleObj spid="_x0000_s17511" name="Equation" r:id="rId5" imgW="2273300" imgH="444500" progId="Equation.DSMT4">
                  <p:embed/>
                </p:oleObj>
              </mc:Choice>
              <mc:Fallback>
                <p:oleObj name="Equation" r:id="rId5" imgW="2273300" imgH="444500" progId="Equation.DSMT4">
                  <p:embed/>
                  <p:pic>
                    <p:nvPicPr>
                      <p:cNvPr id="279557" name="Object 5">
                        <a:extLst>
                          <a:ext uri="{FF2B5EF4-FFF2-40B4-BE49-F238E27FC236}">
                            <a16:creationId xmlns:a16="http://schemas.microsoft.com/office/drawing/2014/main" id="{F96B5292-856E-44B9-B082-8C73C69883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847" y="4699140"/>
                        <a:ext cx="489585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a:extLst>
              <a:ext uri="{FF2B5EF4-FFF2-40B4-BE49-F238E27FC236}">
                <a16:creationId xmlns:a16="http://schemas.microsoft.com/office/drawing/2014/main" id="{A0D161FA-1DF2-4055-AB47-F38091920FFB}"/>
              </a:ext>
            </a:extLst>
          </p:cNvPr>
          <p:cNvSpPr>
            <a:spLocks noChangeArrowheads="1"/>
          </p:cNvSpPr>
          <p:nvPr/>
        </p:nvSpPr>
        <p:spPr bwMode="auto">
          <a:xfrm>
            <a:off x="2351585" y="1890853"/>
            <a:ext cx="737076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b="0">
                <a:latin typeface="微软简行楷" pitchFamily="2" charset="-122"/>
              </a:rPr>
              <a:t>　　</a:t>
            </a:r>
            <a:r>
              <a:rPr lang="zh-CN" altLang="en-US" sz="2800">
                <a:latin typeface="微软简行楷" pitchFamily="2" charset="-122"/>
              </a:rPr>
              <a:t>用</a:t>
            </a:r>
            <a:r>
              <a:rPr lang="zh-CN" altLang="en-US" sz="2800">
                <a:solidFill>
                  <a:srgbClr val="FF0000"/>
                </a:solidFill>
                <a:latin typeface="微软简行楷" pitchFamily="2" charset="-122"/>
              </a:rPr>
              <a:t>特征线法</a:t>
            </a:r>
            <a:r>
              <a:rPr lang="zh-CN" altLang="en-US" sz="2800">
                <a:latin typeface="微软简行楷" pitchFamily="2" charset="-122"/>
              </a:rPr>
              <a:t>将偏微分方程变成</a:t>
            </a:r>
            <a:r>
              <a:rPr lang="zh-CN" altLang="en-US" sz="2800">
                <a:solidFill>
                  <a:srgbClr val="FF0000"/>
                </a:solidFill>
                <a:latin typeface="微软简行楷" pitchFamily="2" charset="-122"/>
              </a:rPr>
              <a:t>特殊的全微分方程</a:t>
            </a:r>
            <a:r>
              <a:rPr lang="zh-CN" altLang="en-US" sz="2800">
                <a:latin typeface="微软简行楷" pitchFamily="2" charset="-122"/>
              </a:rPr>
              <a:t>，然后对全微分方程进行</a:t>
            </a:r>
            <a:r>
              <a:rPr lang="zh-CN" altLang="en-US" sz="2800">
                <a:solidFill>
                  <a:srgbClr val="FF0000"/>
                </a:solidFill>
                <a:latin typeface="微软简行楷" pitchFamily="2" charset="-122"/>
              </a:rPr>
              <a:t>积分</a:t>
            </a:r>
            <a:r>
              <a:rPr lang="zh-CN" altLang="en-US" sz="2800">
                <a:latin typeface="微软简行楷" pitchFamily="2" charset="-122"/>
              </a:rPr>
              <a:t>而得到便于数值计算的</a:t>
            </a:r>
            <a:r>
              <a:rPr lang="zh-CN" altLang="en-US" sz="2800">
                <a:solidFill>
                  <a:srgbClr val="FF0000"/>
                </a:solidFill>
                <a:latin typeface="微软简行楷" pitchFamily="2" charset="-122"/>
              </a:rPr>
              <a:t>有限差分方程</a:t>
            </a:r>
            <a:r>
              <a:rPr lang="zh-CN" altLang="en-US" sz="2800">
                <a:latin typeface="微软简行楷" pitchFamily="2" charset="-122"/>
              </a:rPr>
              <a:t> </a:t>
            </a:r>
          </a:p>
        </p:txBody>
      </p:sp>
      <p:sp>
        <p:nvSpPr>
          <p:cNvPr id="11" name="Text Box 10">
            <a:extLst>
              <a:ext uri="{FF2B5EF4-FFF2-40B4-BE49-F238E27FC236}">
                <a16:creationId xmlns:a16="http://schemas.microsoft.com/office/drawing/2014/main" id="{A1FA9DB7-5BAD-4FEE-AD0E-5B046DF04134}"/>
              </a:ext>
            </a:extLst>
          </p:cNvPr>
          <p:cNvSpPr txBox="1">
            <a:spLocks noChangeArrowheads="1"/>
          </p:cNvSpPr>
          <p:nvPr/>
        </p:nvSpPr>
        <p:spPr bwMode="auto">
          <a:xfrm>
            <a:off x="7823698" y="3691077"/>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(20)</a:t>
            </a:r>
          </a:p>
        </p:txBody>
      </p:sp>
      <p:sp>
        <p:nvSpPr>
          <p:cNvPr id="12" name="Text Box 11">
            <a:extLst>
              <a:ext uri="{FF2B5EF4-FFF2-40B4-BE49-F238E27FC236}">
                <a16:creationId xmlns:a16="http://schemas.microsoft.com/office/drawing/2014/main" id="{0550FEEA-9D4A-4046-AD04-1BC1B3B2C58A}"/>
              </a:ext>
            </a:extLst>
          </p:cNvPr>
          <p:cNvSpPr txBox="1">
            <a:spLocks noChangeArrowheads="1"/>
          </p:cNvSpPr>
          <p:nvPr/>
        </p:nvSpPr>
        <p:spPr bwMode="auto">
          <a:xfrm>
            <a:off x="7968159" y="4915040"/>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(21)</a:t>
            </a:r>
          </a:p>
        </p:txBody>
      </p:sp>
    </p:spTree>
    <p:extLst>
      <p:ext uri="{BB962C8B-B14F-4D97-AF65-F5344CB8AC3E}">
        <p14:creationId xmlns:p14="http://schemas.microsoft.com/office/powerpoint/2010/main" val="2704833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3</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46467"/>
            <a:ext cx="9648825" cy="639763"/>
          </a:xfrm>
        </p:spPr>
        <p:txBody>
          <a:bodyPr/>
          <a:lstStyle/>
          <a:p>
            <a:r>
              <a:rPr lang="zh-CN" altLang="en-US" dirty="0">
                <a:solidFill>
                  <a:srgbClr val="FFFFFF"/>
                </a:solidFill>
                <a:latin typeface="微软雅黑" charset="0"/>
                <a:ea typeface="微软雅黑" charset="0"/>
                <a:sym typeface="宋体" charset="0"/>
              </a:rPr>
              <a:t>瞬变流特征线解法</a:t>
            </a:r>
            <a:endParaRPr lang="zh-CN" altLang="en-US" dirty="0"/>
          </a:p>
        </p:txBody>
      </p:sp>
      <p:graphicFrame>
        <p:nvGraphicFramePr>
          <p:cNvPr id="13" name="Object 4">
            <a:extLst>
              <a:ext uri="{FF2B5EF4-FFF2-40B4-BE49-F238E27FC236}">
                <a16:creationId xmlns:a16="http://schemas.microsoft.com/office/drawing/2014/main" id="{0440E3B2-D02E-4F64-AD67-9BDEBAB32CBE}"/>
              </a:ext>
            </a:extLst>
          </p:cNvPr>
          <p:cNvGraphicFramePr>
            <a:graphicFrameLocks noChangeAspect="1"/>
          </p:cNvGraphicFramePr>
          <p:nvPr>
            <p:extLst>
              <p:ext uri="{D42A27DB-BD31-4B8C-83A1-F6EECF244321}">
                <p14:modId xmlns:p14="http://schemas.microsoft.com/office/powerpoint/2010/main" val="1929650120"/>
              </p:ext>
            </p:extLst>
          </p:nvPr>
        </p:nvGraphicFramePr>
        <p:xfrm>
          <a:off x="3503912" y="4076478"/>
          <a:ext cx="4103687" cy="828675"/>
        </p:xfrm>
        <a:graphic>
          <a:graphicData uri="http://schemas.openxmlformats.org/presentationml/2006/ole">
            <mc:AlternateContent xmlns:mc="http://schemas.openxmlformats.org/markup-compatibility/2006">
              <mc:Choice xmlns:v="urn:schemas-microsoft-com:vml" Requires="v">
                <p:oleObj spid="_x0000_s18875" name="Equation" r:id="rId3" imgW="1930400" imgH="393700" progId="Equation.DSMT4">
                  <p:embed/>
                </p:oleObj>
              </mc:Choice>
              <mc:Fallback>
                <p:oleObj name="Equation" r:id="rId3" imgW="1930400" imgH="393700" progId="Equation.DSMT4">
                  <p:embed/>
                  <p:pic>
                    <p:nvPicPr>
                      <p:cNvPr id="406532" name="Object 4">
                        <a:extLst>
                          <a:ext uri="{FF2B5EF4-FFF2-40B4-BE49-F238E27FC236}">
                            <a16:creationId xmlns:a16="http://schemas.microsoft.com/office/drawing/2014/main" id="{AFC06C0F-8CD8-401F-AAC2-7EAE0FF82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912" y="4076478"/>
                        <a:ext cx="410368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5">
            <a:extLst>
              <a:ext uri="{FF2B5EF4-FFF2-40B4-BE49-F238E27FC236}">
                <a16:creationId xmlns:a16="http://schemas.microsoft.com/office/drawing/2014/main" id="{28F81975-2D91-49F5-AD99-BE9509C73FC9}"/>
              </a:ext>
            </a:extLst>
          </p:cNvPr>
          <p:cNvGraphicFramePr>
            <a:graphicFrameLocks noChangeAspect="1"/>
          </p:cNvGraphicFramePr>
          <p:nvPr>
            <p:extLst>
              <p:ext uri="{D42A27DB-BD31-4B8C-83A1-F6EECF244321}">
                <p14:modId xmlns:p14="http://schemas.microsoft.com/office/powerpoint/2010/main" val="2167754225"/>
              </p:ext>
            </p:extLst>
          </p:nvPr>
        </p:nvGraphicFramePr>
        <p:xfrm>
          <a:off x="3719812" y="3141441"/>
          <a:ext cx="2232025" cy="776287"/>
        </p:xfrm>
        <a:graphic>
          <a:graphicData uri="http://schemas.openxmlformats.org/presentationml/2006/ole">
            <mc:AlternateContent xmlns:mc="http://schemas.openxmlformats.org/markup-compatibility/2006">
              <mc:Choice xmlns:v="urn:schemas-microsoft-com:vml" Requires="v">
                <p:oleObj spid="_x0000_s18876" name="Equation" r:id="rId5" imgW="1282700" imgH="444500" progId="Equation.DSMT4">
                  <p:embed/>
                </p:oleObj>
              </mc:Choice>
              <mc:Fallback>
                <p:oleObj name="Equation" r:id="rId5" imgW="1282700" imgH="444500" progId="Equation.DSMT4">
                  <p:embed/>
                  <p:pic>
                    <p:nvPicPr>
                      <p:cNvPr id="406533" name="Object 5">
                        <a:extLst>
                          <a:ext uri="{FF2B5EF4-FFF2-40B4-BE49-F238E27FC236}">
                            <a16:creationId xmlns:a16="http://schemas.microsoft.com/office/drawing/2014/main" id="{549EB58B-7AE5-4A02-8232-F1623951A1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812" y="3141441"/>
                        <a:ext cx="2232025"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6">
            <a:extLst>
              <a:ext uri="{FF2B5EF4-FFF2-40B4-BE49-F238E27FC236}">
                <a16:creationId xmlns:a16="http://schemas.microsoft.com/office/drawing/2014/main" id="{32D0ABC5-DD83-449F-8396-87D8876245AB}"/>
              </a:ext>
            </a:extLst>
          </p:cNvPr>
          <p:cNvGraphicFramePr>
            <a:graphicFrameLocks noChangeAspect="1"/>
          </p:cNvGraphicFramePr>
          <p:nvPr>
            <p:extLst>
              <p:ext uri="{D42A27DB-BD31-4B8C-83A1-F6EECF244321}">
                <p14:modId xmlns:p14="http://schemas.microsoft.com/office/powerpoint/2010/main" val="919622582"/>
              </p:ext>
            </p:extLst>
          </p:nvPr>
        </p:nvGraphicFramePr>
        <p:xfrm>
          <a:off x="2927648" y="1196753"/>
          <a:ext cx="4751388" cy="1666875"/>
        </p:xfrm>
        <a:graphic>
          <a:graphicData uri="http://schemas.openxmlformats.org/presentationml/2006/ole">
            <mc:AlternateContent xmlns:mc="http://schemas.openxmlformats.org/markup-compatibility/2006">
              <mc:Choice xmlns:v="urn:schemas-microsoft-com:vml" Requires="v">
                <p:oleObj spid="_x0000_s18877" name="Equation" r:id="rId7" imgW="2476500" imgH="863600" progId="Equation.DSMT4">
                  <p:embed/>
                </p:oleObj>
              </mc:Choice>
              <mc:Fallback>
                <p:oleObj name="Equation" r:id="rId7" imgW="2476500" imgH="863600" progId="Equation.DSMT4">
                  <p:embed/>
                  <p:pic>
                    <p:nvPicPr>
                      <p:cNvPr id="406534" name="Object 6">
                        <a:extLst>
                          <a:ext uri="{FF2B5EF4-FFF2-40B4-BE49-F238E27FC236}">
                            <a16:creationId xmlns:a16="http://schemas.microsoft.com/office/drawing/2014/main" id="{B772CEA4-9E89-49F9-B140-1CDC420184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648" y="1196753"/>
                        <a:ext cx="4751388"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7">
            <a:extLst>
              <a:ext uri="{FF2B5EF4-FFF2-40B4-BE49-F238E27FC236}">
                <a16:creationId xmlns:a16="http://schemas.microsoft.com/office/drawing/2014/main" id="{022F4B0A-B8D6-4BA4-B85A-BD404EE65D32}"/>
              </a:ext>
            </a:extLst>
          </p:cNvPr>
          <p:cNvSpPr txBox="1">
            <a:spLocks noChangeArrowheads="1"/>
          </p:cNvSpPr>
          <p:nvPr/>
        </p:nvSpPr>
        <p:spPr bwMode="auto">
          <a:xfrm>
            <a:off x="7680623" y="1557115"/>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(22)</a:t>
            </a:r>
          </a:p>
        </p:txBody>
      </p:sp>
      <p:sp>
        <p:nvSpPr>
          <p:cNvPr id="17" name="Text Box 8">
            <a:extLst>
              <a:ext uri="{FF2B5EF4-FFF2-40B4-BE49-F238E27FC236}">
                <a16:creationId xmlns:a16="http://schemas.microsoft.com/office/drawing/2014/main" id="{4258FE93-5CBF-4F52-9B93-A908045B57AC}"/>
              </a:ext>
            </a:extLst>
          </p:cNvPr>
          <p:cNvSpPr txBox="1">
            <a:spLocks noChangeArrowheads="1"/>
          </p:cNvSpPr>
          <p:nvPr/>
        </p:nvSpPr>
        <p:spPr bwMode="auto">
          <a:xfrm>
            <a:off x="2783187" y="3212878"/>
            <a:ext cx="1152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a:latin typeface="微软简行楷" pitchFamily="2" charset="-122"/>
              </a:rPr>
              <a:t>如果</a:t>
            </a:r>
          </a:p>
        </p:txBody>
      </p:sp>
      <p:sp>
        <p:nvSpPr>
          <p:cNvPr id="18" name="Text Box 10">
            <a:extLst>
              <a:ext uri="{FF2B5EF4-FFF2-40B4-BE49-F238E27FC236}">
                <a16:creationId xmlns:a16="http://schemas.microsoft.com/office/drawing/2014/main" id="{457EA307-0E73-4E34-83B0-CE5129A92C4B}"/>
              </a:ext>
            </a:extLst>
          </p:cNvPr>
          <p:cNvSpPr txBox="1">
            <a:spLocks noChangeArrowheads="1"/>
          </p:cNvSpPr>
          <p:nvPr/>
        </p:nvSpPr>
        <p:spPr bwMode="auto">
          <a:xfrm>
            <a:off x="5880399" y="3212878"/>
            <a:ext cx="100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a:latin typeface="微软简行楷" pitchFamily="2" charset="-122"/>
              </a:rPr>
              <a:t>则：</a:t>
            </a:r>
          </a:p>
        </p:txBody>
      </p:sp>
      <p:sp>
        <p:nvSpPr>
          <p:cNvPr id="19" name="Text Box 11">
            <a:extLst>
              <a:ext uri="{FF2B5EF4-FFF2-40B4-BE49-F238E27FC236}">
                <a16:creationId xmlns:a16="http://schemas.microsoft.com/office/drawing/2014/main" id="{C79CAC02-DC5F-4635-A6D7-FC87B53A19AD}"/>
              </a:ext>
            </a:extLst>
          </p:cNvPr>
          <p:cNvSpPr txBox="1">
            <a:spLocks noChangeArrowheads="1"/>
          </p:cNvSpPr>
          <p:nvPr/>
        </p:nvSpPr>
        <p:spPr bwMode="auto">
          <a:xfrm>
            <a:off x="7967962" y="4149503"/>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(23)</a:t>
            </a:r>
          </a:p>
        </p:txBody>
      </p:sp>
      <p:graphicFrame>
        <p:nvGraphicFramePr>
          <p:cNvPr id="20" name="Object 12">
            <a:extLst>
              <a:ext uri="{FF2B5EF4-FFF2-40B4-BE49-F238E27FC236}">
                <a16:creationId xmlns:a16="http://schemas.microsoft.com/office/drawing/2014/main" id="{E7A7C521-4D6B-4FA7-B0F5-0CC9FDFCF492}"/>
              </a:ext>
            </a:extLst>
          </p:cNvPr>
          <p:cNvGraphicFramePr>
            <a:graphicFrameLocks noChangeAspect="1"/>
          </p:cNvGraphicFramePr>
          <p:nvPr>
            <p:extLst>
              <p:ext uri="{D42A27DB-BD31-4B8C-83A1-F6EECF244321}">
                <p14:modId xmlns:p14="http://schemas.microsoft.com/office/powerpoint/2010/main" val="3037108620"/>
              </p:ext>
            </p:extLst>
          </p:nvPr>
        </p:nvGraphicFramePr>
        <p:xfrm>
          <a:off x="2495849" y="4941665"/>
          <a:ext cx="1800225" cy="838200"/>
        </p:xfrm>
        <a:graphic>
          <a:graphicData uri="http://schemas.openxmlformats.org/presentationml/2006/ole">
            <mc:AlternateContent xmlns:mc="http://schemas.openxmlformats.org/markup-compatibility/2006">
              <mc:Choice xmlns:v="urn:schemas-microsoft-com:vml" Requires="v">
                <p:oleObj spid="_x0000_s18878" name="Equation" r:id="rId9" imgW="965200" imgH="444500" progId="Equation.DSMT4">
                  <p:embed/>
                </p:oleObj>
              </mc:Choice>
              <mc:Fallback>
                <p:oleObj name="Equation" r:id="rId9" imgW="965200" imgH="444500" progId="Equation.DSMT4">
                  <p:embed/>
                  <p:pic>
                    <p:nvPicPr>
                      <p:cNvPr id="406540" name="Object 12">
                        <a:extLst>
                          <a:ext uri="{FF2B5EF4-FFF2-40B4-BE49-F238E27FC236}">
                            <a16:creationId xmlns:a16="http://schemas.microsoft.com/office/drawing/2014/main" id="{E72AA45F-1CC1-4509-BA68-E3E61C1474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5849" y="4941665"/>
                        <a:ext cx="1800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3">
            <a:extLst>
              <a:ext uri="{FF2B5EF4-FFF2-40B4-BE49-F238E27FC236}">
                <a16:creationId xmlns:a16="http://schemas.microsoft.com/office/drawing/2014/main" id="{D001D77C-BA18-47EA-AA06-7770D1B80CDB}"/>
              </a:ext>
            </a:extLst>
          </p:cNvPr>
          <p:cNvGraphicFramePr>
            <a:graphicFrameLocks noChangeAspect="1"/>
          </p:cNvGraphicFramePr>
          <p:nvPr>
            <p:extLst>
              <p:ext uri="{D42A27DB-BD31-4B8C-83A1-F6EECF244321}">
                <p14:modId xmlns:p14="http://schemas.microsoft.com/office/powerpoint/2010/main" val="2126246163"/>
              </p:ext>
            </p:extLst>
          </p:nvPr>
        </p:nvGraphicFramePr>
        <p:xfrm>
          <a:off x="5232699" y="5157566"/>
          <a:ext cx="1368425" cy="471487"/>
        </p:xfrm>
        <a:graphic>
          <a:graphicData uri="http://schemas.openxmlformats.org/presentationml/2006/ole">
            <mc:AlternateContent xmlns:mc="http://schemas.openxmlformats.org/markup-compatibility/2006">
              <mc:Choice xmlns:v="urn:schemas-microsoft-com:vml" Requires="v">
                <p:oleObj spid="_x0000_s18879" name="Equation" r:id="rId11" imgW="583947" imgH="203112" progId="Equation.DSMT4">
                  <p:embed/>
                </p:oleObj>
              </mc:Choice>
              <mc:Fallback>
                <p:oleObj name="Equation" r:id="rId11" imgW="583947" imgH="203112" progId="Equation.DSMT4">
                  <p:embed/>
                  <p:pic>
                    <p:nvPicPr>
                      <p:cNvPr id="406541" name="Object 13">
                        <a:extLst>
                          <a:ext uri="{FF2B5EF4-FFF2-40B4-BE49-F238E27FC236}">
                            <a16:creationId xmlns:a16="http://schemas.microsoft.com/office/drawing/2014/main" id="{D3DF507D-F29E-4FFA-A0F0-EC4CF3CAE4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2699" y="5157566"/>
                        <a:ext cx="13684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 name="Group 18">
            <a:extLst>
              <a:ext uri="{FF2B5EF4-FFF2-40B4-BE49-F238E27FC236}">
                <a16:creationId xmlns:a16="http://schemas.microsoft.com/office/drawing/2014/main" id="{7C859C4C-61BA-48EE-BCF8-36032D714449}"/>
              </a:ext>
            </a:extLst>
          </p:cNvPr>
          <p:cNvGrpSpPr>
            <a:grpSpLocks/>
          </p:cNvGrpSpPr>
          <p:nvPr/>
        </p:nvGrpSpPr>
        <p:grpSpPr bwMode="auto">
          <a:xfrm>
            <a:off x="2424411" y="6092597"/>
            <a:ext cx="6838950" cy="523874"/>
            <a:chOff x="567" y="3656"/>
            <a:chExt cx="4308" cy="330"/>
          </a:xfrm>
        </p:grpSpPr>
        <p:sp>
          <p:nvSpPr>
            <p:cNvPr id="23" name="Rectangle 16">
              <a:extLst>
                <a:ext uri="{FF2B5EF4-FFF2-40B4-BE49-F238E27FC236}">
                  <a16:creationId xmlns:a16="http://schemas.microsoft.com/office/drawing/2014/main" id="{3F5E555F-4396-4169-B10C-9B28DAACD337}"/>
                </a:ext>
              </a:extLst>
            </p:cNvPr>
            <p:cNvSpPr>
              <a:spLocks noChangeArrowheads="1"/>
            </p:cNvSpPr>
            <p:nvPr/>
          </p:nvSpPr>
          <p:spPr bwMode="auto">
            <a:xfrm>
              <a:off x="567" y="3656"/>
              <a:ext cx="43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solidFill>
                    <a:srgbClr val="FF0000"/>
                  </a:solidFill>
                  <a:latin typeface="微软简行楷" pitchFamily="2" charset="-122"/>
                </a:rPr>
                <a:t>方程（</a:t>
              </a:r>
              <a:r>
                <a:rPr lang="en-US" altLang="zh-CN" sz="2800" dirty="0">
                  <a:solidFill>
                    <a:srgbClr val="FF0000"/>
                  </a:solidFill>
                  <a:latin typeface="微软简行楷" pitchFamily="2" charset="-122"/>
                </a:rPr>
                <a:t>23</a:t>
              </a:r>
              <a:r>
                <a:rPr lang="zh-CN" altLang="en-US" sz="2800" dirty="0">
                  <a:solidFill>
                    <a:srgbClr val="FF0000"/>
                  </a:solidFill>
                  <a:latin typeface="微软简行楷" pitchFamily="2" charset="-122"/>
                </a:rPr>
                <a:t>）在特征线　　　　　上成立。</a:t>
              </a:r>
              <a:r>
                <a:rPr lang="zh-CN" altLang="en-US" sz="2800" dirty="0">
                  <a:latin typeface="微软简行楷" pitchFamily="2" charset="-122"/>
                </a:rPr>
                <a:t> </a:t>
              </a:r>
            </a:p>
          </p:txBody>
        </p:sp>
        <p:graphicFrame>
          <p:nvGraphicFramePr>
            <p:cNvPr id="24" name="Object 17">
              <a:extLst>
                <a:ext uri="{FF2B5EF4-FFF2-40B4-BE49-F238E27FC236}">
                  <a16:creationId xmlns:a16="http://schemas.microsoft.com/office/drawing/2014/main" id="{C956B3A3-5936-486E-B9B9-62DD771DCE43}"/>
                </a:ext>
              </a:extLst>
            </p:cNvPr>
            <p:cNvGraphicFramePr>
              <a:graphicFrameLocks noChangeAspect="1"/>
            </p:cNvGraphicFramePr>
            <p:nvPr/>
          </p:nvGraphicFramePr>
          <p:xfrm>
            <a:off x="2880" y="3702"/>
            <a:ext cx="1044" cy="250"/>
          </p:xfrm>
          <a:graphic>
            <a:graphicData uri="http://schemas.openxmlformats.org/presentationml/2006/ole">
              <mc:AlternateContent xmlns:mc="http://schemas.openxmlformats.org/markup-compatibility/2006">
                <mc:Choice xmlns:v="urn:schemas-microsoft-com:vml" Requires="v">
                  <p:oleObj spid="_x0000_s18880" name="Equation" r:id="rId13" imgW="736280" imgH="177723" progId="Equation.DSMT4">
                    <p:embed/>
                  </p:oleObj>
                </mc:Choice>
                <mc:Fallback>
                  <p:oleObj name="Equation" r:id="rId13" imgW="736280" imgH="177723" progId="Equation.DSMT4">
                    <p:embed/>
                    <p:pic>
                      <p:nvPicPr>
                        <p:cNvPr id="29713" name="Object 17">
                          <a:extLst>
                            <a:ext uri="{FF2B5EF4-FFF2-40B4-BE49-F238E27FC236}">
                              <a16:creationId xmlns:a16="http://schemas.microsoft.com/office/drawing/2014/main" id="{78EC0652-3E7D-42B9-934C-FDA5357C2D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0" y="3702"/>
                          <a:ext cx="10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5" name="Object 22">
            <a:extLst>
              <a:ext uri="{FF2B5EF4-FFF2-40B4-BE49-F238E27FC236}">
                <a16:creationId xmlns:a16="http://schemas.microsoft.com/office/drawing/2014/main" id="{87A39C57-C8FC-4B13-864E-D7BC13B4C37C}"/>
              </a:ext>
            </a:extLst>
          </p:cNvPr>
          <p:cNvGraphicFramePr>
            <a:graphicFrameLocks noChangeAspect="1"/>
          </p:cNvGraphicFramePr>
          <p:nvPr>
            <p:extLst>
              <p:ext uri="{D42A27DB-BD31-4B8C-83A1-F6EECF244321}">
                <p14:modId xmlns:p14="http://schemas.microsoft.com/office/powerpoint/2010/main" val="3817810161"/>
              </p:ext>
            </p:extLst>
          </p:nvPr>
        </p:nvGraphicFramePr>
        <p:xfrm>
          <a:off x="7536161" y="5013103"/>
          <a:ext cx="1439862" cy="855663"/>
        </p:xfrm>
        <a:graphic>
          <a:graphicData uri="http://schemas.openxmlformats.org/presentationml/2006/ole">
            <mc:AlternateContent xmlns:mc="http://schemas.openxmlformats.org/markup-compatibility/2006">
              <mc:Choice xmlns:v="urn:schemas-microsoft-com:vml" Requires="v">
                <p:oleObj spid="_x0000_s18881" name="Equation" r:id="rId15" imgW="660113" imgH="393529" progId="Equation.DSMT4">
                  <p:embed/>
                </p:oleObj>
              </mc:Choice>
              <mc:Fallback>
                <p:oleObj name="Equation" r:id="rId15" imgW="660113" imgH="393529" progId="Equation.DSMT4">
                  <p:embed/>
                  <p:pic>
                    <p:nvPicPr>
                      <p:cNvPr id="406550" name="Object 22">
                        <a:extLst>
                          <a:ext uri="{FF2B5EF4-FFF2-40B4-BE49-F238E27FC236}">
                            <a16:creationId xmlns:a16="http://schemas.microsoft.com/office/drawing/2014/main" id="{003178A1-2BBB-4304-A77F-A53EE3B57A1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36161" y="5013103"/>
                        <a:ext cx="143986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4">
            <a:extLst>
              <a:ext uri="{FF2B5EF4-FFF2-40B4-BE49-F238E27FC236}">
                <a16:creationId xmlns:a16="http://schemas.microsoft.com/office/drawing/2014/main" id="{3F1624A7-0D36-4C7C-822C-0EEBE049425B}"/>
              </a:ext>
            </a:extLst>
          </p:cNvPr>
          <p:cNvGraphicFramePr>
            <a:graphicFrameLocks noChangeAspect="1"/>
          </p:cNvGraphicFramePr>
          <p:nvPr>
            <p:extLst>
              <p:ext uri="{D42A27DB-BD31-4B8C-83A1-F6EECF244321}">
                <p14:modId xmlns:p14="http://schemas.microsoft.com/office/powerpoint/2010/main" val="3895388944"/>
              </p:ext>
            </p:extLst>
          </p:nvPr>
        </p:nvGraphicFramePr>
        <p:xfrm>
          <a:off x="4583412" y="5230590"/>
          <a:ext cx="446087" cy="354012"/>
        </p:xfrm>
        <a:graphic>
          <a:graphicData uri="http://schemas.openxmlformats.org/presentationml/2006/ole">
            <mc:AlternateContent xmlns:mc="http://schemas.openxmlformats.org/markup-compatibility/2006">
              <mc:Choice xmlns:v="urn:schemas-microsoft-com:vml" Requires="v">
                <p:oleObj spid="_x0000_s18882" name="Equation" r:id="rId17" imgW="190417" imgH="152334" progId="Equation.DSMT4">
                  <p:embed/>
                </p:oleObj>
              </mc:Choice>
              <mc:Fallback>
                <p:oleObj name="Equation" r:id="rId17" imgW="190417" imgH="152334" progId="Equation.DSMT4">
                  <p:embed/>
                  <p:pic>
                    <p:nvPicPr>
                      <p:cNvPr id="406552" name="Object 24">
                        <a:extLst>
                          <a:ext uri="{FF2B5EF4-FFF2-40B4-BE49-F238E27FC236}">
                            <a16:creationId xmlns:a16="http://schemas.microsoft.com/office/drawing/2014/main" id="{59772623-3A2E-4139-A70F-BB05F21A110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83412" y="5230590"/>
                        <a:ext cx="44608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5">
            <a:extLst>
              <a:ext uri="{FF2B5EF4-FFF2-40B4-BE49-F238E27FC236}">
                <a16:creationId xmlns:a16="http://schemas.microsoft.com/office/drawing/2014/main" id="{BB85068D-793D-4661-A64D-849DA25FE2BD}"/>
              </a:ext>
            </a:extLst>
          </p:cNvPr>
          <p:cNvGraphicFramePr>
            <a:graphicFrameLocks noChangeAspect="1"/>
          </p:cNvGraphicFramePr>
          <p:nvPr>
            <p:extLst>
              <p:ext uri="{D42A27DB-BD31-4B8C-83A1-F6EECF244321}">
                <p14:modId xmlns:p14="http://schemas.microsoft.com/office/powerpoint/2010/main" val="2355005093"/>
              </p:ext>
            </p:extLst>
          </p:nvPr>
        </p:nvGraphicFramePr>
        <p:xfrm>
          <a:off x="6743998" y="5230590"/>
          <a:ext cx="446088" cy="354012"/>
        </p:xfrm>
        <a:graphic>
          <a:graphicData uri="http://schemas.openxmlformats.org/presentationml/2006/ole">
            <mc:AlternateContent xmlns:mc="http://schemas.openxmlformats.org/markup-compatibility/2006">
              <mc:Choice xmlns:v="urn:schemas-microsoft-com:vml" Requires="v">
                <p:oleObj spid="_x0000_s18883" name="Equation" r:id="rId19" imgW="190417" imgH="152334" progId="Equation.DSMT4">
                  <p:embed/>
                </p:oleObj>
              </mc:Choice>
              <mc:Fallback>
                <p:oleObj name="Equation" r:id="rId19" imgW="190417" imgH="152334" progId="Equation.DSMT4">
                  <p:embed/>
                  <p:pic>
                    <p:nvPicPr>
                      <p:cNvPr id="406553" name="Object 25">
                        <a:extLst>
                          <a:ext uri="{FF2B5EF4-FFF2-40B4-BE49-F238E27FC236}">
                            <a16:creationId xmlns:a16="http://schemas.microsoft.com/office/drawing/2014/main" id="{2AE70B18-201A-4511-8C85-B9C6FED05B1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43998" y="5230590"/>
                        <a:ext cx="4460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Text Box 11">
            <a:extLst>
              <a:ext uri="{FF2B5EF4-FFF2-40B4-BE49-F238E27FC236}">
                <a16:creationId xmlns:a16="http://schemas.microsoft.com/office/drawing/2014/main" id="{D71E36F9-F300-45CD-8B95-FEF3F5D1CE5B}"/>
              </a:ext>
            </a:extLst>
          </p:cNvPr>
          <p:cNvSpPr txBox="1">
            <a:spLocks noChangeArrowheads="1"/>
          </p:cNvSpPr>
          <p:nvPr/>
        </p:nvSpPr>
        <p:spPr bwMode="auto">
          <a:xfrm>
            <a:off x="9047462" y="5207997"/>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(24)</a:t>
            </a:r>
          </a:p>
        </p:txBody>
      </p:sp>
    </p:spTree>
    <p:extLst>
      <p:ext uri="{BB962C8B-B14F-4D97-AF65-F5344CB8AC3E}">
        <p14:creationId xmlns:p14="http://schemas.microsoft.com/office/powerpoint/2010/main" val="11783330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ox(in)">
                                      <p:cBhvr>
                                        <p:cTn id="26" dur="500"/>
                                        <p:tgtEl>
                                          <p:spTgt spid="13"/>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ox(i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linds(horizontal)">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linds(horizontal)">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linds(horizontal)">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checkerboard(across)">
                                      <p:cBhvr>
                                        <p:cTn id="59" dur="500"/>
                                        <p:tgtEl>
                                          <p:spTgt spid="22"/>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box(in)">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对象 3">
            <a:extLst>
              <a:ext uri="{FF2B5EF4-FFF2-40B4-BE49-F238E27FC236}">
                <a16:creationId xmlns:a16="http://schemas.microsoft.com/office/drawing/2014/main" id="{55D9F22E-0848-4C73-A686-E570063A4F16}"/>
              </a:ext>
            </a:extLst>
          </p:cNvPr>
          <p:cNvGraphicFramePr>
            <a:graphicFrameLocks noChangeAspect="1"/>
          </p:cNvGraphicFramePr>
          <p:nvPr>
            <p:extLst>
              <p:ext uri="{D42A27DB-BD31-4B8C-83A1-F6EECF244321}">
                <p14:modId xmlns:p14="http://schemas.microsoft.com/office/powerpoint/2010/main" val="2795997142"/>
              </p:ext>
            </p:extLst>
          </p:nvPr>
        </p:nvGraphicFramePr>
        <p:xfrm>
          <a:off x="4776788" y="1333501"/>
          <a:ext cx="1573213" cy="727075"/>
        </p:xfrm>
        <a:graphic>
          <a:graphicData uri="http://schemas.openxmlformats.org/presentationml/2006/ole">
            <mc:AlternateContent xmlns:mc="http://schemas.openxmlformats.org/markup-compatibility/2006">
              <mc:Choice xmlns:v="urn:schemas-microsoft-com:vml" Requires="v">
                <p:oleObj spid="_x0000_s19703" name="Equation" r:id="rId3" imgW="850680" imgH="393480" progId="Equation.DSMT4">
                  <p:embed/>
                </p:oleObj>
              </mc:Choice>
              <mc:Fallback>
                <p:oleObj name="Equation" r:id="rId3" imgW="850680" imgH="393480" progId="Equation.DSMT4">
                  <p:embed/>
                  <p:pic>
                    <p:nvPicPr>
                      <p:cNvPr id="30722" name="对象 3">
                        <a:extLst>
                          <a:ext uri="{FF2B5EF4-FFF2-40B4-BE49-F238E27FC236}">
                            <a16:creationId xmlns:a16="http://schemas.microsoft.com/office/drawing/2014/main" id="{55D9F22E-0848-4C73-A686-E570063A4F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788" y="1333501"/>
                        <a:ext cx="15732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3" name="对象 4">
            <a:extLst>
              <a:ext uri="{FF2B5EF4-FFF2-40B4-BE49-F238E27FC236}">
                <a16:creationId xmlns:a16="http://schemas.microsoft.com/office/drawing/2014/main" id="{E8CF5407-7FC5-4D17-9333-D8FCEB74C050}"/>
              </a:ext>
            </a:extLst>
          </p:cNvPr>
          <p:cNvGraphicFramePr>
            <a:graphicFrameLocks noChangeAspect="1"/>
          </p:cNvGraphicFramePr>
          <p:nvPr>
            <p:extLst>
              <p:ext uri="{D42A27DB-BD31-4B8C-83A1-F6EECF244321}">
                <p14:modId xmlns:p14="http://schemas.microsoft.com/office/powerpoint/2010/main" val="2672395681"/>
              </p:ext>
            </p:extLst>
          </p:nvPr>
        </p:nvGraphicFramePr>
        <p:xfrm>
          <a:off x="2748136" y="2348880"/>
          <a:ext cx="863600" cy="744538"/>
        </p:xfrm>
        <a:graphic>
          <a:graphicData uri="http://schemas.openxmlformats.org/presentationml/2006/ole">
            <mc:AlternateContent xmlns:mc="http://schemas.openxmlformats.org/markup-compatibility/2006">
              <mc:Choice xmlns:v="urn:schemas-microsoft-com:vml" Requires="v">
                <p:oleObj spid="_x0000_s19704" name="Equation" r:id="rId5" imgW="457200" imgH="393480" progId="Equation.DSMT4">
                  <p:embed/>
                </p:oleObj>
              </mc:Choice>
              <mc:Fallback>
                <p:oleObj name="Equation" r:id="rId5" imgW="457200" imgH="393480" progId="Equation.DSMT4">
                  <p:embed/>
                  <p:pic>
                    <p:nvPicPr>
                      <p:cNvPr id="30723" name="对象 4">
                        <a:extLst>
                          <a:ext uri="{FF2B5EF4-FFF2-40B4-BE49-F238E27FC236}">
                            <a16:creationId xmlns:a16="http://schemas.microsoft.com/office/drawing/2014/main" id="{E8CF5407-7FC5-4D17-9333-D8FCEB74C0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8136" y="2348880"/>
                        <a:ext cx="8636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4" name="对象 5">
            <a:extLst>
              <a:ext uri="{FF2B5EF4-FFF2-40B4-BE49-F238E27FC236}">
                <a16:creationId xmlns:a16="http://schemas.microsoft.com/office/drawing/2014/main" id="{2EC78151-ED5D-4CC0-8909-FF30D68D5467}"/>
              </a:ext>
            </a:extLst>
          </p:cNvPr>
          <p:cNvGraphicFramePr>
            <a:graphicFrameLocks noChangeAspect="1"/>
          </p:cNvGraphicFramePr>
          <p:nvPr>
            <p:extLst>
              <p:ext uri="{D42A27DB-BD31-4B8C-83A1-F6EECF244321}">
                <p14:modId xmlns:p14="http://schemas.microsoft.com/office/powerpoint/2010/main" val="296613236"/>
              </p:ext>
            </p:extLst>
          </p:nvPr>
        </p:nvGraphicFramePr>
        <p:xfrm>
          <a:off x="4223545" y="2288315"/>
          <a:ext cx="3387725" cy="744537"/>
        </p:xfrm>
        <a:graphic>
          <a:graphicData uri="http://schemas.openxmlformats.org/presentationml/2006/ole">
            <mc:AlternateContent xmlns:mc="http://schemas.openxmlformats.org/markup-compatibility/2006">
              <mc:Choice xmlns:v="urn:schemas-microsoft-com:vml" Requires="v">
                <p:oleObj spid="_x0000_s19705" name="Equation" r:id="rId7" imgW="1790640" imgH="393480" progId="Equation.DSMT4">
                  <p:embed/>
                </p:oleObj>
              </mc:Choice>
              <mc:Fallback>
                <p:oleObj name="Equation" r:id="rId7" imgW="1790640" imgH="393480" progId="Equation.DSMT4">
                  <p:embed/>
                  <p:pic>
                    <p:nvPicPr>
                      <p:cNvPr id="30724" name="对象 5">
                        <a:extLst>
                          <a:ext uri="{FF2B5EF4-FFF2-40B4-BE49-F238E27FC236}">
                            <a16:creationId xmlns:a16="http://schemas.microsoft.com/office/drawing/2014/main" id="{2EC78151-ED5D-4CC0-8909-FF30D68D54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3545" y="2288315"/>
                        <a:ext cx="33877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对象 7">
            <a:extLst>
              <a:ext uri="{FF2B5EF4-FFF2-40B4-BE49-F238E27FC236}">
                <a16:creationId xmlns:a16="http://schemas.microsoft.com/office/drawing/2014/main" id="{E6DDD566-5664-4180-8625-5E9858B1C6F5}"/>
              </a:ext>
            </a:extLst>
          </p:cNvPr>
          <p:cNvGraphicFramePr>
            <a:graphicFrameLocks noChangeAspect="1"/>
          </p:cNvGraphicFramePr>
          <p:nvPr>
            <p:extLst>
              <p:ext uri="{D42A27DB-BD31-4B8C-83A1-F6EECF244321}">
                <p14:modId xmlns:p14="http://schemas.microsoft.com/office/powerpoint/2010/main" val="3131099373"/>
              </p:ext>
            </p:extLst>
          </p:nvPr>
        </p:nvGraphicFramePr>
        <p:xfrm>
          <a:off x="8400257" y="2132856"/>
          <a:ext cx="865187" cy="742950"/>
        </p:xfrm>
        <a:graphic>
          <a:graphicData uri="http://schemas.openxmlformats.org/presentationml/2006/ole">
            <mc:AlternateContent xmlns:mc="http://schemas.openxmlformats.org/markup-compatibility/2006">
              <mc:Choice xmlns:v="urn:schemas-microsoft-com:vml" Requires="v">
                <p:oleObj spid="_x0000_s19706" name="Equation" r:id="rId9" imgW="457200" imgH="393480" progId="Equation.DSMT4">
                  <p:embed/>
                </p:oleObj>
              </mc:Choice>
              <mc:Fallback>
                <p:oleObj name="Equation" r:id="rId9" imgW="457200" imgH="393480" progId="Equation.DSMT4">
                  <p:embed/>
                  <p:pic>
                    <p:nvPicPr>
                      <p:cNvPr id="30725" name="对象 7">
                        <a:extLst>
                          <a:ext uri="{FF2B5EF4-FFF2-40B4-BE49-F238E27FC236}">
                            <a16:creationId xmlns:a16="http://schemas.microsoft.com/office/drawing/2014/main" id="{E6DDD566-5664-4180-8625-5E9858B1C6F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00257" y="2132856"/>
                        <a:ext cx="8651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5">
            <a:extLst>
              <a:ext uri="{FF2B5EF4-FFF2-40B4-BE49-F238E27FC236}">
                <a16:creationId xmlns:a16="http://schemas.microsoft.com/office/drawing/2014/main" id="{16D4146D-2783-4A2F-8398-EA6F5A8769BE}"/>
              </a:ext>
            </a:extLst>
          </p:cNvPr>
          <p:cNvGraphicFramePr>
            <a:graphicFrameLocks noChangeAspect="1"/>
          </p:cNvGraphicFramePr>
          <p:nvPr/>
        </p:nvGraphicFramePr>
        <p:xfrm>
          <a:off x="2135188" y="3716338"/>
          <a:ext cx="4176712" cy="2241550"/>
        </p:xfrm>
        <a:graphic>
          <a:graphicData uri="http://schemas.openxmlformats.org/presentationml/2006/ole">
            <mc:AlternateContent xmlns:mc="http://schemas.openxmlformats.org/markup-compatibility/2006">
              <mc:Choice xmlns:v="urn:schemas-microsoft-com:vml" Requires="v">
                <p:oleObj spid="_x0000_s19707" name="Picture" r:id="rId11" imgW="2676240" imgH="1438560" progId="Word.Picture.8">
                  <p:embed/>
                </p:oleObj>
              </mc:Choice>
              <mc:Fallback>
                <p:oleObj name="Picture" r:id="rId11" imgW="2676240" imgH="1438560" progId="Word.Picture.8">
                  <p:embed/>
                  <p:pic>
                    <p:nvPicPr>
                      <p:cNvPr id="9" name="Object 15">
                        <a:extLst>
                          <a:ext uri="{FF2B5EF4-FFF2-40B4-BE49-F238E27FC236}">
                            <a16:creationId xmlns:a16="http://schemas.microsoft.com/office/drawing/2014/main" id="{16D4146D-2783-4A2F-8398-EA6F5A8769B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5188" y="3716338"/>
                        <a:ext cx="4176712" cy="224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图片 10">
            <a:extLst>
              <a:ext uri="{FF2B5EF4-FFF2-40B4-BE49-F238E27FC236}">
                <a16:creationId xmlns:a16="http://schemas.microsoft.com/office/drawing/2014/main" id="{F464D4A0-C171-4C0C-BBE4-9B246C7905E9}"/>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54764" y="3141664"/>
            <a:ext cx="37623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9EEE711-5797-487A-A1B1-045749CB287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350000" y="3141664"/>
            <a:ext cx="376078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a:extLst>
              <a:ext uri="{FF2B5EF4-FFF2-40B4-BE49-F238E27FC236}">
                <a16:creationId xmlns:a16="http://schemas.microsoft.com/office/drawing/2014/main" id="{C311E738-DD8C-4FD7-9FCA-B07F5805D65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350000" y="3141664"/>
            <a:ext cx="376078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a:extLst>
              <a:ext uri="{FF2B5EF4-FFF2-40B4-BE49-F238E27FC236}">
                <a16:creationId xmlns:a16="http://schemas.microsoft.com/office/drawing/2014/main" id="{B520C056-02F7-49B5-AA06-75C56D784108}"/>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50000" y="3141664"/>
            <a:ext cx="376078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a:extLst>
              <a:ext uri="{FF2B5EF4-FFF2-40B4-BE49-F238E27FC236}">
                <a16:creationId xmlns:a16="http://schemas.microsoft.com/office/drawing/2014/main" id="{EBC6F368-29AD-475D-BC92-244DE751BF89}"/>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351589" y="3141664"/>
            <a:ext cx="37623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a:extLst>
              <a:ext uri="{FF2B5EF4-FFF2-40B4-BE49-F238E27FC236}">
                <a16:creationId xmlns:a16="http://schemas.microsoft.com/office/drawing/2014/main" id="{5085C307-71F7-4F5F-9AE7-B4499C1D94F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353176" y="3141664"/>
            <a:ext cx="37623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占位符 2">
            <a:extLst>
              <a:ext uri="{FF2B5EF4-FFF2-40B4-BE49-F238E27FC236}">
                <a16:creationId xmlns:a16="http://schemas.microsoft.com/office/drawing/2014/main" id="{D63985CC-E806-4D31-802C-5BBF1AD9C4EB}"/>
              </a:ext>
            </a:extLst>
          </p:cNvPr>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2" name="标题 1">
            <a:extLst>
              <a:ext uri="{FF2B5EF4-FFF2-40B4-BE49-F238E27FC236}">
                <a16:creationId xmlns:a16="http://schemas.microsoft.com/office/drawing/2014/main" id="{2435EB90-B069-4598-A7D4-7F62965B0FD4}"/>
              </a:ext>
            </a:extLst>
          </p:cNvPr>
          <p:cNvSpPr>
            <a:spLocks noGrp="1"/>
          </p:cNvSpPr>
          <p:nvPr>
            <p:ph type="title" idx="4294967295"/>
          </p:nvPr>
        </p:nvSpPr>
        <p:spPr>
          <a:xfrm>
            <a:off x="1703512" y="337471"/>
            <a:ext cx="9648825" cy="639763"/>
          </a:xfrm>
        </p:spPr>
        <p:txBody>
          <a:bodyPr/>
          <a:lstStyle/>
          <a:p>
            <a:r>
              <a:rPr lang="zh-CN" altLang="en-US" dirty="0"/>
              <a:t>瞬变流特征线解法</a:t>
            </a:r>
          </a:p>
        </p:txBody>
      </p:sp>
    </p:spTree>
    <p:extLst>
      <p:ext uri="{BB962C8B-B14F-4D97-AF65-F5344CB8AC3E}">
        <p14:creationId xmlns:p14="http://schemas.microsoft.com/office/powerpoint/2010/main" val="45604333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文本框 35"/>
          <p:cNvSpPr>
            <a:spLocks noChangeArrowheads="1"/>
          </p:cNvSpPr>
          <p:nvPr/>
        </p:nvSpPr>
        <p:spPr bwMode="auto">
          <a:xfrm>
            <a:off x="1794570" y="336527"/>
            <a:ext cx="5184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概述</a:t>
            </a:r>
            <a:endParaRPr lang="zh-CN" altLang="en-US" sz="3200" b="1" dirty="0">
              <a:solidFill>
                <a:srgbClr val="FF0000"/>
              </a:solidFill>
              <a:latin typeface="微软雅黑" charset="0"/>
              <a:ea typeface="微软雅黑" charset="0"/>
              <a:sym typeface="宋体" charset="0"/>
            </a:endParaRPr>
          </a:p>
        </p:txBody>
      </p:sp>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微软雅黑" panose="020B0503020204020204" pitchFamily="34" charset="-122"/>
              <a:buChar char="◎"/>
            </a:pPr>
            <a:r>
              <a:rPr lang="zh-CN" altLang="en-US" sz="2800" b="1" dirty="0">
                <a:solidFill>
                  <a:srgbClr val="2B2A30"/>
                </a:solidFill>
                <a:latin typeface="微软雅黑" charset="0"/>
                <a:ea typeface="微软雅黑" charset="0"/>
                <a:sym typeface="微软雅黑" charset="0"/>
              </a:rPr>
              <a:t>管道瞬变流</a:t>
            </a:r>
            <a:r>
              <a:rPr lang="en-US" altLang="zh-CN" sz="2800" b="1" dirty="0">
                <a:solidFill>
                  <a:srgbClr val="2B2A30"/>
                </a:solidFill>
                <a:latin typeface="微软雅黑" charset="0"/>
                <a:ea typeface="微软雅黑" charset="0"/>
                <a:sym typeface="微软雅黑" charset="0"/>
              </a:rPr>
              <a:t>---</a:t>
            </a:r>
            <a:r>
              <a:rPr lang="zh-CN" altLang="en-US" sz="2800" b="1" dirty="0">
                <a:solidFill>
                  <a:srgbClr val="2B2A30"/>
                </a:solidFill>
                <a:latin typeface="微软雅黑" charset="0"/>
                <a:ea typeface="微软雅黑" charset="0"/>
                <a:sym typeface="微软雅黑" charset="0"/>
              </a:rPr>
              <a:t>水击现象</a:t>
            </a:r>
            <a:endParaRPr lang="en-US" altLang="en-US" sz="2800" b="1" dirty="0">
              <a:solidFill>
                <a:srgbClr val="2B2A30"/>
              </a:solidFill>
              <a:latin typeface="微软雅黑" charset="0"/>
              <a:ea typeface="微软雅黑" charset="0"/>
              <a:sym typeface="微软雅黑" charset="0"/>
            </a:endParaRPr>
          </a:p>
        </p:txBody>
      </p:sp>
      <p:pic>
        <p:nvPicPr>
          <p:cNvPr id="11" name="Picture 5">
            <a:extLst>
              <a:ext uri="{FF2B5EF4-FFF2-40B4-BE49-F238E27FC236}">
                <a16:creationId xmlns:a16="http://schemas.microsoft.com/office/drawing/2014/main" id="{A2686495-0E11-4491-826B-A1F8BF274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209" y="1862030"/>
            <a:ext cx="38004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2" name="Picture 6">
            <a:extLst>
              <a:ext uri="{FF2B5EF4-FFF2-40B4-BE49-F238E27FC236}">
                <a16:creationId xmlns:a16="http://schemas.microsoft.com/office/drawing/2014/main" id="{E7E11B98-1993-4790-9BE7-9C8BC0B71A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8009" y="1928704"/>
            <a:ext cx="383857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3" name="Picture 7">
            <a:extLst>
              <a:ext uri="{FF2B5EF4-FFF2-40B4-BE49-F238E27FC236}">
                <a16:creationId xmlns:a16="http://schemas.microsoft.com/office/drawing/2014/main" id="{DC7B2024-8ABB-404F-865C-8C32B48FFE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751" y="3353411"/>
            <a:ext cx="389572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4" name="Picture 8">
            <a:extLst>
              <a:ext uri="{FF2B5EF4-FFF2-40B4-BE49-F238E27FC236}">
                <a16:creationId xmlns:a16="http://schemas.microsoft.com/office/drawing/2014/main" id="{A5C6886E-9B0C-4ED2-8621-D7ED4D4CDC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7059" y="3268555"/>
            <a:ext cx="38195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5" name="Picture 4">
            <a:extLst>
              <a:ext uri="{FF2B5EF4-FFF2-40B4-BE49-F238E27FC236}">
                <a16:creationId xmlns:a16="http://schemas.microsoft.com/office/drawing/2014/main" id="{90A99316-7F87-4F9C-99AF-D315FFCE67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7694" y="4504478"/>
            <a:ext cx="8456613" cy="223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 name="文本占位符 3">
            <a:extLst>
              <a:ext uri="{FF2B5EF4-FFF2-40B4-BE49-F238E27FC236}">
                <a16:creationId xmlns:a16="http://schemas.microsoft.com/office/drawing/2014/main" id="{53152B8F-FA42-4BC0-90E7-3BA8CF28737F}"/>
              </a:ext>
            </a:extLst>
          </p:cNvPr>
          <p:cNvSpPr>
            <a:spLocks noGrp="1"/>
          </p:cNvSpPr>
          <p:nvPr>
            <p:ph type="body" sz="quarter" idx="12"/>
          </p:nvPr>
        </p:nvSpPr>
        <p:spPr/>
        <p:txBody>
          <a:bodyPr>
            <a:normAutofit fontScale="92500" lnSpcReduction="10000"/>
          </a:bodyPr>
          <a:lstStyle/>
          <a:p>
            <a:r>
              <a:rPr lang="en-US" altLang="zh-CN" dirty="0"/>
              <a:t>1</a:t>
            </a:r>
            <a:endParaRPr lang="zh-CN" altLang="en-US" dirty="0"/>
          </a:p>
        </p:txBody>
      </p:sp>
    </p:spTree>
    <p:extLst>
      <p:ext uri="{BB962C8B-B14F-4D97-AF65-F5344CB8AC3E}">
        <p14:creationId xmlns:p14="http://schemas.microsoft.com/office/powerpoint/2010/main" val="3027683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1783" name="Object 7">
            <a:extLst>
              <a:ext uri="{FF2B5EF4-FFF2-40B4-BE49-F238E27FC236}">
                <a16:creationId xmlns:a16="http://schemas.microsoft.com/office/drawing/2014/main" id="{3A8D41D4-3D58-40A4-8998-8E8EB848C0E9}"/>
              </a:ext>
            </a:extLst>
          </p:cNvPr>
          <p:cNvGraphicFramePr>
            <a:graphicFrameLocks noChangeAspect="1"/>
          </p:cNvGraphicFramePr>
          <p:nvPr>
            <p:extLst>
              <p:ext uri="{D42A27DB-BD31-4B8C-83A1-F6EECF244321}">
                <p14:modId xmlns:p14="http://schemas.microsoft.com/office/powerpoint/2010/main" val="3417868291"/>
              </p:ext>
            </p:extLst>
          </p:nvPr>
        </p:nvGraphicFramePr>
        <p:xfrm>
          <a:off x="4079776" y="2125810"/>
          <a:ext cx="4032250" cy="1620838"/>
        </p:xfrm>
        <a:graphic>
          <a:graphicData uri="http://schemas.openxmlformats.org/presentationml/2006/ole">
            <mc:AlternateContent xmlns:mc="http://schemas.openxmlformats.org/markup-compatibility/2006">
              <mc:Choice xmlns:v="urn:schemas-microsoft-com:vml" Requires="v">
                <p:oleObj spid="_x0000_s20580" name="Equation" r:id="rId3" imgW="2082800" imgH="838200" progId="Equation.DSMT4">
                  <p:embed/>
                </p:oleObj>
              </mc:Choice>
              <mc:Fallback>
                <p:oleObj name="Equation" r:id="rId3" imgW="2082800" imgH="838200" progId="Equation.DSMT4">
                  <p:embed/>
                  <p:pic>
                    <p:nvPicPr>
                      <p:cNvPr id="331783" name="Object 7">
                        <a:extLst>
                          <a:ext uri="{FF2B5EF4-FFF2-40B4-BE49-F238E27FC236}">
                            <a16:creationId xmlns:a16="http://schemas.microsoft.com/office/drawing/2014/main" id="{3A8D41D4-3D58-40A4-8998-8E8EB848C0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776" y="2125810"/>
                        <a:ext cx="4032250"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1784" name="Object 8">
            <a:extLst>
              <a:ext uri="{FF2B5EF4-FFF2-40B4-BE49-F238E27FC236}">
                <a16:creationId xmlns:a16="http://schemas.microsoft.com/office/drawing/2014/main" id="{88B20205-E49A-4C6E-B707-F441A630B8B0}"/>
              </a:ext>
            </a:extLst>
          </p:cNvPr>
          <p:cNvGraphicFramePr>
            <a:graphicFrameLocks noChangeAspect="1"/>
          </p:cNvGraphicFramePr>
          <p:nvPr/>
        </p:nvGraphicFramePr>
        <p:xfrm>
          <a:off x="3935413" y="4149726"/>
          <a:ext cx="4470400" cy="1674813"/>
        </p:xfrm>
        <a:graphic>
          <a:graphicData uri="http://schemas.openxmlformats.org/presentationml/2006/ole">
            <mc:AlternateContent xmlns:mc="http://schemas.openxmlformats.org/markup-compatibility/2006">
              <mc:Choice xmlns:v="urn:schemas-microsoft-com:vml" Requires="v">
                <p:oleObj spid="_x0000_s20581" name="Equation" r:id="rId5" imgW="2235200" imgH="838200" progId="Equation.DSMT4">
                  <p:embed/>
                </p:oleObj>
              </mc:Choice>
              <mc:Fallback>
                <p:oleObj name="Equation" r:id="rId5" imgW="2235200" imgH="838200" progId="Equation.DSMT4">
                  <p:embed/>
                  <p:pic>
                    <p:nvPicPr>
                      <p:cNvPr id="331784" name="Object 8">
                        <a:extLst>
                          <a:ext uri="{FF2B5EF4-FFF2-40B4-BE49-F238E27FC236}">
                            <a16:creationId xmlns:a16="http://schemas.microsoft.com/office/drawing/2014/main" id="{88B20205-E49A-4C6E-B707-F441A630B8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413" y="4149726"/>
                        <a:ext cx="447040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1785" name="Rectangle 9">
            <a:extLst>
              <a:ext uri="{FF2B5EF4-FFF2-40B4-BE49-F238E27FC236}">
                <a16:creationId xmlns:a16="http://schemas.microsoft.com/office/drawing/2014/main" id="{5BE338DC-2D1E-45CA-AC2F-9C138B9E8472}"/>
              </a:ext>
            </a:extLst>
          </p:cNvPr>
          <p:cNvSpPr>
            <a:spLocks noChangeArrowheads="1"/>
          </p:cNvSpPr>
          <p:nvPr/>
        </p:nvSpPr>
        <p:spPr bwMode="auto">
          <a:xfrm>
            <a:off x="2208214" y="1052513"/>
            <a:ext cx="7920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简行楷" pitchFamily="2" charset="-122"/>
              </a:rPr>
              <a:t>　　将（</a:t>
            </a:r>
            <a:r>
              <a:rPr lang="en-US" altLang="zh-CN" sz="2800" dirty="0">
                <a:latin typeface="微软简行楷" pitchFamily="2" charset="-122"/>
              </a:rPr>
              <a:t>24</a:t>
            </a:r>
            <a:r>
              <a:rPr lang="zh-CN" altLang="en-US" sz="2800" dirty="0">
                <a:latin typeface="微软简行楷" pitchFamily="2" charset="-122"/>
              </a:rPr>
              <a:t>）式描述的两条件分别代入（</a:t>
            </a:r>
            <a:r>
              <a:rPr lang="en-US" altLang="zh-CN" sz="2800" dirty="0">
                <a:latin typeface="微软简行楷" pitchFamily="2" charset="-122"/>
              </a:rPr>
              <a:t>23</a:t>
            </a:r>
            <a:r>
              <a:rPr lang="zh-CN" altLang="en-US" sz="2800" dirty="0">
                <a:latin typeface="微软简行楷" pitchFamily="2" charset="-122"/>
              </a:rPr>
              <a:t>）可得两组特征线方程 </a:t>
            </a:r>
          </a:p>
        </p:txBody>
      </p:sp>
      <p:sp>
        <p:nvSpPr>
          <p:cNvPr id="331786" name="Text Box 10">
            <a:extLst>
              <a:ext uri="{FF2B5EF4-FFF2-40B4-BE49-F238E27FC236}">
                <a16:creationId xmlns:a16="http://schemas.microsoft.com/office/drawing/2014/main" id="{98784855-FEFA-4CC0-801D-8F5BC5C02670}"/>
              </a:ext>
            </a:extLst>
          </p:cNvPr>
          <p:cNvSpPr txBox="1">
            <a:spLocks noChangeArrowheads="1"/>
          </p:cNvSpPr>
          <p:nvPr/>
        </p:nvSpPr>
        <p:spPr bwMode="auto">
          <a:xfrm>
            <a:off x="8759825" y="2636838"/>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(25)</a:t>
            </a:r>
          </a:p>
        </p:txBody>
      </p:sp>
      <p:sp>
        <p:nvSpPr>
          <p:cNvPr id="331787" name="Text Box 11">
            <a:extLst>
              <a:ext uri="{FF2B5EF4-FFF2-40B4-BE49-F238E27FC236}">
                <a16:creationId xmlns:a16="http://schemas.microsoft.com/office/drawing/2014/main" id="{3B85CAF4-02E6-4CAB-B62B-AEDE0A93A4B9}"/>
              </a:ext>
            </a:extLst>
          </p:cNvPr>
          <p:cNvSpPr txBox="1">
            <a:spLocks noChangeArrowheads="1"/>
          </p:cNvSpPr>
          <p:nvPr/>
        </p:nvSpPr>
        <p:spPr bwMode="auto">
          <a:xfrm>
            <a:off x="8759825" y="4724401"/>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(26)</a:t>
            </a:r>
          </a:p>
        </p:txBody>
      </p:sp>
      <p:sp>
        <p:nvSpPr>
          <p:cNvPr id="6" name="文本占位符 5">
            <a:extLst>
              <a:ext uri="{FF2B5EF4-FFF2-40B4-BE49-F238E27FC236}">
                <a16:creationId xmlns:a16="http://schemas.microsoft.com/office/drawing/2014/main" id="{0B08B938-1E47-41F7-8D84-EB72F5C3C1C6}"/>
              </a:ext>
            </a:extLst>
          </p:cNvPr>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a:extLst>
              <a:ext uri="{FF2B5EF4-FFF2-40B4-BE49-F238E27FC236}">
                <a16:creationId xmlns:a16="http://schemas.microsoft.com/office/drawing/2014/main" id="{A4934B55-83C6-477A-957A-54F81A480CFE}"/>
              </a:ext>
            </a:extLst>
          </p:cNvPr>
          <p:cNvSpPr>
            <a:spLocks noGrp="1"/>
          </p:cNvSpPr>
          <p:nvPr>
            <p:ph type="title" idx="4294967295"/>
          </p:nvPr>
        </p:nvSpPr>
        <p:spPr>
          <a:xfrm>
            <a:off x="1703512" y="310755"/>
            <a:ext cx="9648825" cy="639763"/>
          </a:xfrm>
        </p:spPr>
        <p:txBody>
          <a:bodyPr/>
          <a:lstStyle/>
          <a:p>
            <a:r>
              <a:rPr lang="zh-CN" altLang="en-US" dirty="0"/>
              <a:t>瞬变流特征线解法</a:t>
            </a:r>
          </a:p>
        </p:txBody>
      </p:sp>
    </p:spTree>
    <p:extLst>
      <p:ext uri="{BB962C8B-B14F-4D97-AF65-F5344CB8AC3E}">
        <p14:creationId xmlns:p14="http://schemas.microsoft.com/office/powerpoint/2010/main" val="39666312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1785"/>
                                        </p:tgtEl>
                                        <p:attrNameLst>
                                          <p:attrName>style.visibility</p:attrName>
                                        </p:attrNameLst>
                                      </p:cBhvr>
                                      <p:to>
                                        <p:strVal val="visible"/>
                                      </p:to>
                                    </p:set>
                                    <p:animEffect transition="in" filter="blinds(horizontal)">
                                      <p:cBhvr>
                                        <p:cTn id="7" dur="500"/>
                                        <p:tgtEl>
                                          <p:spTgt spid="3317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1783"/>
                                        </p:tgtEl>
                                        <p:attrNameLst>
                                          <p:attrName>style.visibility</p:attrName>
                                        </p:attrNameLst>
                                      </p:cBhvr>
                                      <p:to>
                                        <p:strVal val="visible"/>
                                      </p:to>
                                    </p:set>
                                    <p:animEffect transition="in" filter="blinds(horizontal)">
                                      <p:cBhvr>
                                        <p:cTn id="12" dur="500"/>
                                        <p:tgtEl>
                                          <p:spTgt spid="33178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1786"/>
                                        </p:tgtEl>
                                        <p:attrNameLst>
                                          <p:attrName>style.visibility</p:attrName>
                                        </p:attrNameLst>
                                      </p:cBhvr>
                                      <p:to>
                                        <p:strVal val="visible"/>
                                      </p:to>
                                    </p:set>
                                    <p:animEffect transition="in" filter="blinds(horizontal)">
                                      <p:cBhvr>
                                        <p:cTn id="15" dur="500"/>
                                        <p:tgtEl>
                                          <p:spTgt spid="33178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31784"/>
                                        </p:tgtEl>
                                        <p:attrNameLst>
                                          <p:attrName>style.visibility</p:attrName>
                                        </p:attrNameLst>
                                      </p:cBhvr>
                                      <p:to>
                                        <p:strVal val="visible"/>
                                      </p:to>
                                    </p:set>
                                    <p:animEffect transition="in" filter="blinds(horizontal)">
                                      <p:cBhvr>
                                        <p:cTn id="20" dur="500"/>
                                        <p:tgtEl>
                                          <p:spTgt spid="33178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1787"/>
                                        </p:tgtEl>
                                        <p:attrNameLst>
                                          <p:attrName>style.visibility</p:attrName>
                                        </p:attrNameLst>
                                      </p:cBhvr>
                                      <p:to>
                                        <p:strVal val="visible"/>
                                      </p:to>
                                    </p:set>
                                    <p:animEffect transition="in" filter="blinds(horizontal)">
                                      <p:cBhvr>
                                        <p:cTn id="23" dur="500"/>
                                        <p:tgtEl>
                                          <p:spTgt spid="331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5" grpId="0"/>
      <p:bldP spid="331786" grpId="0"/>
      <p:bldP spid="3317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a:extLst>
              <a:ext uri="{FF2B5EF4-FFF2-40B4-BE49-F238E27FC236}">
                <a16:creationId xmlns:a16="http://schemas.microsoft.com/office/drawing/2014/main" id="{DA4E610E-D056-4E8A-9D14-866573E4154C}"/>
              </a:ext>
            </a:extLst>
          </p:cNvPr>
          <p:cNvSpPr>
            <a:spLocks noChangeArrowheads="1"/>
          </p:cNvSpPr>
          <p:nvPr/>
        </p:nvSpPr>
        <p:spPr bwMode="auto">
          <a:xfrm>
            <a:off x="2064824" y="1053150"/>
            <a:ext cx="82073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b="0" dirty="0">
                <a:latin typeface="微软简行楷" pitchFamily="2" charset="-122"/>
              </a:rPr>
              <a:t>　　</a:t>
            </a:r>
            <a:r>
              <a:rPr lang="zh-CN" altLang="en-US" sz="2800" dirty="0">
                <a:latin typeface="微软简行楷" pitchFamily="2" charset="-122"/>
              </a:rPr>
              <a:t>因为</a:t>
            </a:r>
            <a:r>
              <a:rPr lang="en-US" altLang="zh-CN" sz="2800" i="1" dirty="0">
                <a:latin typeface="微软简行楷" pitchFamily="2" charset="-122"/>
              </a:rPr>
              <a:t>v=v(</a:t>
            </a:r>
            <a:r>
              <a:rPr lang="en-US" altLang="zh-CN" sz="2800" i="1" dirty="0" err="1">
                <a:latin typeface="微软简行楷" pitchFamily="2" charset="-122"/>
              </a:rPr>
              <a:t>x,t</a:t>
            </a:r>
            <a:r>
              <a:rPr lang="en-US" altLang="zh-CN" sz="2800" i="1" dirty="0">
                <a:latin typeface="微软简行楷" pitchFamily="2" charset="-122"/>
              </a:rPr>
              <a:t>)</a:t>
            </a:r>
            <a:r>
              <a:rPr lang="zh-CN" altLang="en-US" sz="2800" dirty="0">
                <a:latin typeface="微软简行楷" pitchFamily="2" charset="-122"/>
              </a:rPr>
              <a:t>，所以（</a:t>
            </a:r>
            <a:r>
              <a:rPr lang="en-US" altLang="zh-CN" sz="2800" dirty="0">
                <a:latin typeface="微软简行楷" pitchFamily="2" charset="-122"/>
              </a:rPr>
              <a:t>24</a:t>
            </a:r>
            <a:r>
              <a:rPr lang="zh-CN" altLang="en-US" sz="2800" dirty="0">
                <a:latin typeface="微软简行楷" pitchFamily="2" charset="-122"/>
              </a:rPr>
              <a:t>）表示的特征线对一般情况来说在</a:t>
            </a:r>
            <a:r>
              <a:rPr lang="en-US" altLang="zh-CN" sz="2800" i="1" dirty="0" err="1">
                <a:latin typeface="微软简行楷" pitchFamily="2" charset="-122"/>
              </a:rPr>
              <a:t>x,t</a:t>
            </a:r>
            <a:r>
              <a:rPr lang="en-US" altLang="zh-CN" sz="2800" i="1" dirty="0">
                <a:latin typeface="微软简行楷" pitchFamily="2" charset="-122"/>
              </a:rPr>
              <a:t> </a:t>
            </a:r>
            <a:r>
              <a:rPr lang="zh-CN" altLang="en-US" sz="2800" dirty="0">
                <a:latin typeface="微软简行楷" pitchFamily="2" charset="-122"/>
              </a:rPr>
              <a:t>平面上是曲线。当计算时段△</a:t>
            </a:r>
            <a:r>
              <a:rPr lang="en-US" altLang="zh-CN" sz="2800" i="1" dirty="0">
                <a:latin typeface="微软简行楷" pitchFamily="2" charset="-122"/>
              </a:rPr>
              <a:t>t</a:t>
            </a:r>
            <a:r>
              <a:rPr lang="zh-CN" altLang="en-US" sz="2800" dirty="0">
                <a:latin typeface="微软简行楷" pitchFamily="2" charset="-122"/>
              </a:rPr>
              <a:t>很小时可以近似看作直线。</a:t>
            </a:r>
          </a:p>
        </p:txBody>
      </p:sp>
      <p:sp>
        <p:nvSpPr>
          <p:cNvPr id="407557" name="Rectangle 5">
            <a:extLst>
              <a:ext uri="{FF2B5EF4-FFF2-40B4-BE49-F238E27FC236}">
                <a16:creationId xmlns:a16="http://schemas.microsoft.com/office/drawing/2014/main" id="{8D854C33-E63B-4248-AFF2-79524C238723}"/>
              </a:ext>
            </a:extLst>
          </p:cNvPr>
          <p:cNvSpPr>
            <a:spLocks noChangeArrowheads="1"/>
          </p:cNvSpPr>
          <p:nvPr/>
        </p:nvSpPr>
        <p:spPr bwMode="auto">
          <a:xfrm>
            <a:off x="2063552" y="2564905"/>
            <a:ext cx="81359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b="0" dirty="0">
                <a:latin typeface="微软简行楷" pitchFamily="2" charset="-122"/>
              </a:rPr>
              <a:t>　　</a:t>
            </a:r>
            <a:r>
              <a:rPr lang="zh-CN" altLang="en-US" sz="2800" dirty="0">
                <a:latin typeface="微软简行楷" pitchFamily="2" charset="-122"/>
              </a:rPr>
              <a:t>在水电工程中，因管道变形小，水又具有较小的可压缩性，所以</a:t>
            </a:r>
            <a:r>
              <a:rPr lang="en-US" altLang="zh-CN" sz="2800" i="1" dirty="0">
                <a:latin typeface="微软简行楷" pitchFamily="2" charset="-122"/>
              </a:rPr>
              <a:t>a </a:t>
            </a:r>
            <a:r>
              <a:rPr lang="zh-CN" altLang="en-US" sz="2800" dirty="0">
                <a:latin typeface="微软简行楷" pitchFamily="2" charset="-122"/>
              </a:rPr>
              <a:t>一般较大（</a:t>
            </a:r>
            <a:r>
              <a:rPr lang="en-US" altLang="zh-CN" sz="2800" dirty="0">
                <a:latin typeface="微软简行楷" pitchFamily="2" charset="-122"/>
              </a:rPr>
              <a:t>1000 m/s</a:t>
            </a:r>
            <a:r>
              <a:rPr lang="zh-CN" altLang="en-US" sz="2800" dirty="0">
                <a:latin typeface="微软简行楷" pitchFamily="2" charset="-122"/>
              </a:rPr>
              <a:t>以上），</a:t>
            </a:r>
            <a:r>
              <a:rPr lang="en-US" altLang="zh-CN" sz="2800" i="1" dirty="0">
                <a:latin typeface="微软简行楷" pitchFamily="2" charset="-122"/>
              </a:rPr>
              <a:t>v </a:t>
            </a:r>
            <a:r>
              <a:rPr lang="zh-CN" altLang="en-US" sz="2800" dirty="0">
                <a:latin typeface="微软简行楷" pitchFamily="2" charset="-122"/>
              </a:rPr>
              <a:t>一般为经济流速，在</a:t>
            </a:r>
            <a:r>
              <a:rPr lang="en-US" altLang="zh-CN" sz="2800" dirty="0">
                <a:latin typeface="微软简行楷" pitchFamily="2" charset="-122"/>
              </a:rPr>
              <a:t>4</a:t>
            </a:r>
            <a:r>
              <a:rPr lang="zh-CN" altLang="en-US" sz="2800" dirty="0">
                <a:latin typeface="微软简行楷" pitchFamily="2" charset="-122"/>
              </a:rPr>
              <a:t>～</a:t>
            </a:r>
            <a:r>
              <a:rPr lang="en-US" altLang="zh-CN" sz="2800" dirty="0">
                <a:latin typeface="微软简行楷" pitchFamily="2" charset="-122"/>
              </a:rPr>
              <a:t>5 m/s</a:t>
            </a:r>
            <a:r>
              <a:rPr lang="zh-CN" altLang="en-US" sz="2800" dirty="0">
                <a:latin typeface="微软简行楷" pitchFamily="2" charset="-122"/>
              </a:rPr>
              <a:t>，两者相比</a:t>
            </a:r>
            <a:r>
              <a:rPr lang="en-US" altLang="zh-CN" sz="2800" i="1" dirty="0">
                <a:latin typeface="微软简行楷" pitchFamily="2" charset="-122"/>
              </a:rPr>
              <a:t>v </a:t>
            </a:r>
            <a:r>
              <a:rPr lang="zh-CN" altLang="en-US" sz="2800" dirty="0">
                <a:latin typeface="微软简行楷" pitchFamily="2" charset="-122"/>
              </a:rPr>
              <a:t>可忽略不计。则（</a:t>
            </a:r>
            <a:r>
              <a:rPr lang="en-US" altLang="zh-CN" sz="2800" dirty="0">
                <a:latin typeface="微软简行楷" pitchFamily="2" charset="-122"/>
              </a:rPr>
              <a:t>24</a:t>
            </a:r>
            <a:r>
              <a:rPr lang="zh-CN" altLang="en-US" sz="2800" dirty="0">
                <a:latin typeface="微软简行楷" pitchFamily="2" charset="-122"/>
              </a:rPr>
              <a:t>）式可由下式代替。</a:t>
            </a:r>
          </a:p>
        </p:txBody>
      </p:sp>
      <p:sp>
        <p:nvSpPr>
          <p:cNvPr id="32772" name="Rectangle 7">
            <a:extLst>
              <a:ext uri="{FF2B5EF4-FFF2-40B4-BE49-F238E27FC236}">
                <a16:creationId xmlns:a16="http://schemas.microsoft.com/office/drawing/2014/main" id="{DC8132F8-2C56-4E68-A8A3-612CAA3B66C7}"/>
              </a:ext>
            </a:extLst>
          </p:cNvPr>
          <p:cNvSpPr>
            <a:spLocks noChangeArrowheads="1"/>
          </p:cNvSpPr>
          <p:nvPr/>
        </p:nvSpPr>
        <p:spPr bwMode="auto">
          <a:xfrm>
            <a:off x="1524001" y="2972128"/>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简行楷" pitchFamily="2" charset="-122"/>
            </a:endParaRPr>
          </a:p>
        </p:txBody>
      </p:sp>
      <p:graphicFrame>
        <p:nvGraphicFramePr>
          <p:cNvPr id="407558" name="Object 6">
            <a:extLst>
              <a:ext uri="{FF2B5EF4-FFF2-40B4-BE49-F238E27FC236}">
                <a16:creationId xmlns:a16="http://schemas.microsoft.com/office/drawing/2014/main" id="{BEF0BD4B-055E-4E7E-8D58-3BCD6E068D37}"/>
              </a:ext>
            </a:extLst>
          </p:cNvPr>
          <p:cNvGraphicFramePr>
            <a:graphicFrameLocks noChangeAspect="1"/>
          </p:cNvGraphicFramePr>
          <p:nvPr/>
        </p:nvGraphicFramePr>
        <p:xfrm>
          <a:off x="4872039" y="4508501"/>
          <a:ext cx="1152525" cy="828675"/>
        </p:xfrm>
        <a:graphic>
          <a:graphicData uri="http://schemas.openxmlformats.org/presentationml/2006/ole">
            <mc:AlternateContent xmlns:mc="http://schemas.openxmlformats.org/markup-compatibility/2006">
              <mc:Choice xmlns:v="urn:schemas-microsoft-com:vml" Requires="v">
                <p:oleObj spid="_x0000_s21555" name="Equation" r:id="rId3" imgW="545863" imgH="393529" progId="Equation.DSMT4">
                  <p:embed/>
                </p:oleObj>
              </mc:Choice>
              <mc:Fallback>
                <p:oleObj name="Equation" r:id="rId3" imgW="545863" imgH="393529" progId="Equation.DSMT4">
                  <p:embed/>
                  <p:pic>
                    <p:nvPicPr>
                      <p:cNvPr id="407558" name="Object 6">
                        <a:extLst>
                          <a:ext uri="{FF2B5EF4-FFF2-40B4-BE49-F238E27FC236}">
                            <a16:creationId xmlns:a16="http://schemas.microsoft.com/office/drawing/2014/main" id="{BEF0BD4B-055E-4E7E-8D58-3BCD6E068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39" y="4508501"/>
                        <a:ext cx="11525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7560" name="Text Box 8">
            <a:extLst>
              <a:ext uri="{FF2B5EF4-FFF2-40B4-BE49-F238E27FC236}">
                <a16:creationId xmlns:a16="http://schemas.microsoft.com/office/drawing/2014/main" id="{33A0381C-3DB1-4123-9C8D-6D509DFD70C3}"/>
              </a:ext>
            </a:extLst>
          </p:cNvPr>
          <p:cNvSpPr txBox="1">
            <a:spLocks noChangeArrowheads="1"/>
          </p:cNvSpPr>
          <p:nvPr/>
        </p:nvSpPr>
        <p:spPr bwMode="auto">
          <a:xfrm>
            <a:off x="8543925" y="4652963"/>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(27)</a:t>
            </a:r>
          </a:p>
        </p:txBody>
      </p:sp>
      <p:sp>
        <p:nvSpPr>
          <p:cNvPr id="6" name="文本占位符 5">
            <a:extLst>
              <a:ext uri="{FF2B5EF4-FFF2-40B4-BE49-F238E27FC236}">
                <a16:creationId xmlns:a16="http://schemas.microsoft.com/office/drawing/2014/main" id="{BFC01484-E91E-445C-B17F-5DB60E3B93D9}"/>
              </a:ext>
            </a:extLst>
          </p:cNvPr>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a:extLst>
              <a:ext uri="{FF2B5EF4-FFF2-40B4-BE49-F238E27FC236}">
                <a16:creationId xmlns:a16="http://schemas.microsoft.com/office/drawing/2014/main" id="{3E304EDA-5344-42EB-99F2-81AD9ADCF2CB}"/>
              </a:ext>
            </a:extLst>
          </p:cNvPr>
          <p:cNvSpPr>
            <a:spLocks noGrp="1"/>
          </p:cNvSpPr>
          <p:nvPr>
            <p:ph type="title" idx="4294967295"/>
          </p:nvPr>
        </p:nvSpPr>
        <p:spPr>
          <a:xfrm>
            <a:off x="1736044" y="341701"/>
            <a:ext cx="9648825" cy="639763"/>
          </a:xfrm>
        </p:spPr>
        <p:txBody>
          <a:bodyPr/>
          <a:lstStyle/>
          <a:p>
            <a:r>
              <a:rPr lang="zh-CN" altLang="en-US" dirty="0"/>
              <a:t>瞬变流特征线解法</a:t>
            </a:r>
          </a:p>
        </p:txBody>
      </p:sp>
    </p:spTree>
    <p:extLst>
      <p:ext uri="{BB962C8B-B14F-4D97-AF65-F5344CB8AC3E}">
        <p14:creationId xmlns:p14="http://schemas.microsoft.com/office/powerpoint/2010/main" val="494844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7556"/>
                                        </p:tgtEl>
                                        <p:attrNameLst>
                                          <p:attrName>style.visibility</p:attrName>
                                        </p:attrNameLst>
                                      </p:cBhvr>
                                      <p:to>
                                        <p:strVal val="visible"/>
                                      </p:to>
                                    </p:set>
                                    <p:animEffect transition="in" filter="blinds(horizontal)">
                                      <p:cBhvr>
                                        <p:cTn id="7" dur="500"/>
                                        <p:tgtEl>
                                          <p:spTgt spid="407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Effect transition="in" filter="blinds(horizontal)">
                                      <p:cBhvr>
                                        <p:cTn id="12" dur="500"/>
                                        <p:tgtEl>
                                          <p:spTgt spid="407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7558"/>
                                        </p:tgtEl>
                                        <p:attrNameLst>
                                          <p:attrName>style.visibility</p:attrName>
                                        </p:attrNameLst>
                                      </p:cBhvr>
                                      <p:to>
                                        <p:strVal val="visible"/>
                                      </p:to>
                                    </p:set>
                                    <p:animEffect transition="in" filter="blinds(horizontal)">
                                      <p:cBhvr>
                                        <p:cTn id="17" dur="500"/>
                                        <p:tgtEl>
                                          <p:spTgt spid="40755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07560"/>
                                        </p:tgtEl>
                                        <p:attrNameLst>
                                          <p:attrName>style.visibility</p:attrName>
                                        </p:attrNameLst>
                                      </p:cBhvr>
                                      <p:to>
                                        <p:strVal val="visible"/>
                                      </p:to>
                                    </p:set>
                                    <p:animEffect transition="in" filter="blinds(horizontal)">
                                      <p:cBhvr>
                                        <p:cTn id="20" dur="500"/>
                                        <p:tgtEl>
                                          <p:spTgt spid="4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p:bldP spid="407557" grpId="0"/>
      <p:bldP spid="4075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a:extLst>
              <a:ext uri="{FF2B5EF4-FFF2-40B4-BE49-F238E27FC236}">
                <a16:creationId xmlns:a16="http://schemas.microsoft.com/office/drawing/2014/main" id="{D23CE0C0-BE1E-46EE-9F5F-59C5EEE728CF}"/>
              </a:ext>
            </a:extLst>
          </p:cNvPr>
          <p:cNvSpPr>
            <a:spLocks noChangeArrowheads="1"/>
          </p:cNvSpPr>
          <p:nvPr/>
        </p:nvSpPr>
        <p:spPr bwMode="auto">
          <a:xfrm>
            <a:off x="1524001" y="27482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简行楷" pitchFamily="2" charset="-122"/>
            </a:endParaRPr>
          </a:p>
        </p:txBody>
      </p:sp>
      <p:graphicFrame>
        <p:nvGraphicFramePr>
          <p:cNvPr id="408580" name="Object 4">
            <a:extLst>
              <a:ext uri="{FF2B5EF4-FFF2-40B4-BE49-F238E27FC236}">
                <a16:creationId xmlns:a16="http://schemas.microsoft.com/office/drawing/2014/main" id="{9B7B214F-4DA9-4B72-9B38-6A0465A1F9E5}"/>
              </a:ext>
            </a:extLst>
          </p:cNvPr>
          <p:cNvGraphicFramePr>
            <a:graphicFrameLocks noChangeAspect="1"/>
          </p:cNvGraphicFramePr>
          <p:nvPr/>
        </p:nvGraphicFramePr>
        <p:xfrm>
          <a:off x="3359151" y="1773239"/>
          <a:ext cx="4176713" cy="1679575"/>
        </p:xfrm>
        <a:graphic>
          <a:graphicData uri="http://schemas.openxmlformats.org/presentationml/2006/ole">
            <mc:AlternateContent xmlns:mc="http://schemas.openxmlformats.org/markup-compatibility/2006">
              <mc:Choice xmlns:v="urn:schemas-microsoft-com:vml" Requires="v">
                <p:oleObj spid="_x0000_s22628" name="Equation" r:id="rId3" imgW="2082800" imgH="838200" progId="Equation.DSMT4">
                  <p:embed/>
                </p:oleObj>
              </mc:Choice>
              <mc:Fallback>
                <p:oleObj name="Equation" r:id="rId3" imgW="2082800" imgH="838200" progId="Equation.DSMT4">
                  <p:embed/>
                  <p:pic>
                    <p:nvPicPr>
                      <p:cNvPr id="408580" name="Object 4">
                        <a:extLst>
                          <a:ext uri="{FF2B5EF4-FFF2-40B4-BE49-F238E27FC236}">
                            <a16:creationId xmlns:a16="http://schemas.microsoft.com/office/drawing/2014/main" id="{9B7B214F-4DA9-4B72-9B38-6A0465A1F9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1" y="1773239"/>
                        <a:ext cx="4176713"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6" name="Rectangle 7">
            <a:extLst>
              <a:ext uri="{FF2B5EF4-FFF2-40B4-BE49-F238E27FC236}">
                <a16:creationId xmlns:a16="http://schemas.microsoft.com/office/drawing/2014/main" id="{BAF462B0-A9C5-4BC9-9478-EDDA4103EDEE}"/>
              </a:ext>
            </a:extLst>
          </p:cNvPr>
          <p:cNvSpPr>
            <a:spLocks noChangeArrowheads="1"/>
          </p:cNvSpPr>
          <p:nvPr/>
        </p:nvSpPr>
        <p:spPr bwMode="auto">
          <a:xfrm>
            <a:off x="1524001" y="27482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简行楷" pitchFamily="2" charset="-122"/>
            </a:endParaRPr>
          </a:p>
        </p:txBody>
      </p:sp>
      <p:graphicFrame>
        <p:nvGraphicFramePr>
          <p:cNvPr id="408582" name="Object 6">
            <a:extLst>
              <a:ext uri="{FF2B5EF4-FFF2-40B4-BE49-F238E27FC236}">
                <a16:creationId xmlns:a16="http://schemas.microsoft.com/office/drawing/2014/main" id="{FBBB26D1-562E-4E64-BE8A-1511F08A0E1F}"/>
              </a:ext>
            </a:extLst>
          </p:cNvPr>
          <p:cNvGraphicFramePr>
            <a:graphicFrameLocks noChangeAspect="1"/>
          </p:cNvGraphicFramePr>
          <p:nvPr/>
        </p:nvGraphicFramePr>
        <p:xfrm>
          <a:off x="3216276" y="3789363"/>
          <a:ext cx="4392613" cy="1687512"/>
        </p:xfrm>
        <a:graphic>
          <a:graphicData uri="http://schemas.openxmlformats.org/presentationml/2006/ole">
            <mc:AlternateContent xmlns:mc="http://schemas.openxmlformats.org/markup-compatibility/2006">
              <mc:Choice xmlns:v="urn:schemas-microsoft-com:vml" Requires="v">
                <p:oleObj spid="_x0000_s22629" name="Equation" r:id="rId5" imgW="2184400" imgH="838200" progId="Equation.DSMT4">
                  <p:embed/>
                </p:oleObj>
              </mc:Choice>
              <mc:Fallback>
                <p:oleObj name="Equation" r:id="rId5" imgW="2184400" imgH="838200" progId="Equation.DSMT4">
                  <p:embed/>
                  <p:pic>
                    <p:nvPicPr>
                      <p:cNvPr id="408582" name="Object 6">
                        <a:extLst>
                          <a:ext uri="{FF2B5EF4-FFF2-40B4-BE49-F238E27FC236}">
                            <a16:creationId xmlns:a16="http://schemas.microsoft.com/office/drawing/2014/main" id="{FBBB26D1-562E-4E64-BE8A-1511F08A0E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6" y="3789363"/>
                        <a:ext cx="4392613"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8584" name="Text Box 8">
            <a:extLst>
              <a:ext uri="{FF2B5EF4-FFF2-40B4-BE49-F238E27FC236}">
                <a16:creationId xmlns:a16="http://schemas.microsoft.com/office/drawing/2014/main" id="{F4E953D4-1E8B-4DDF-96D3-6B8181D03689}"/>
              </a:ext>
            </a:extLst>
          </p:cNvPr>
          <p:cNvSpPr txBox="1">
            <a:spLocks noChangeArrowheads="1"/>
          </p:cNvSpPr>
          <p:nvPr/>
        </p:nvSpPr>
        <p:spPr bwMode="auto">
          <a:xfrm>
            <a:off x="8183564" y="2420938"/>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(28)</a:t>
            </a:r>
          </a:p>
        </p:txBody>
      </p:sp>
      <p:sp>
        <p:nvSpPr>
          <p:cNvPr id="408585" name="Text Box 9">
            <a:extLst>
              <a:ext uri="{FF2B5EF4-FFF2-40B4-BE49-F238E27FC236}">
                <a16:creationId xmlns:a16="http://schemas.microsoft.com/office/drawing/2014/main" id="{D0355C00-3C99-43A8-B7E9-58DE2AD3EE00}"/>
              </a:ext>
            </a:extLst>
          </p:cNvPr>
          <p:cNvSpPr txBox="1">
            <a:spLocks noChangeArrowheads="1"/>
          </p:cNvSpPr>
          <p:nvPr/>
        </p:nvSpPr>
        <p:spPr bwMode="auto">
          <a:xfrm>
            <a:off x="8183564" y="4149726"/>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(29)</a:t>
            </a:r>
          </a:p>
        </p:txBody>
      </p:sp>
      <p:sp>
        <p:nvSpPr>
          <p:cNvPr id="6" name="文本占位符 5">
            <a:extLst>
              <a:ext uri="{FF2B5EF4-FFF2-40B4-BE49-F238E27FC236}">
                <a16:creationId xmlns:a16="http://schemas.microsoft.com/office/drawing/2014/main" id="{BADBCA9B-6513-47F9-B8DC-279CA6273AB3}"/>
              </a:ext>
            </a:extLst>
          </p:cNvPr>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a:extLst>
              <a:ext uri="{FF2B5EF4-FFF2-40B4-BE49-F238E27FC236}">
                <a16:creationId xmlns:a16="http://schemas.microsoft.com/office/drawing/2014/main" id="{78CA90AB-0831-4B5D-9186-1464594BAEC6}"/>
              </a:ext>
            </a:extLst>
          </p:cNvPr>
          <p:cNvSpPr>
            <a:spLocks noGrp="1"/>
          </p:cNvSpPr>
          <p:nvPr>
            <p:ph type="title" idx="4294967295"/>
          </p:nvPr>
        </p:nvSpPr>
        <p:spPr>
          <a:xfrm>
            <a:off x="1708566" y="310320"/>
            <a:ext cx="9648825" cy="639763"/>
          </a:xfrm>
        </p:spPr>
        <p:txBody>
          <a:bodyPr/>
          <a:lstStyle/>
          <a:p>
            <a:r>
              <a:rPr lang="zh-CN" altLang="en-US" dirty="0"/>
              <a:t>瞬变流特征线解法</a:t>
            </a:r>
          </a:p>
        </p:txBody>
      </p:sp>
    </p:spTree>
    <p:extLst>
      <p:ext uri="{BB962C8B-B14F-4D97-AF65-F5344CB8AC3E}">
        <p14:creationId xmlns:p14="http://schemas.microsoft.com/office/powerpoint/2010/main" val="112158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8580"/>
                                        </p:tgtEl>
                                        <p:attrNameLst>
                                          <p:attrName>style.visibility</p:attrName>
                                        </p:attrNameLst>
                                      </p:cBhvr>
                                      <p:to>
                                        <p:strVal val="visible"/>
                                      </p:to>
                                    </p:set>
                                    <p:animEffect transition="in" filter="blinds(horizontal)">
                                      <p:cBhvr>
                                        <p:cTn id="7" dur="500"/>
                                        <p:tgtEl>
                                          <p:spTgt spid="40858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8584"/>
                                        </p:tgtEl>
                                        <p:attrNameLst>
                                          <p:attrName>style.visibility</p:attrName>
                                        </p:attrNameLst>
                                      </p:cBhvr>
                                      <p:to>
                                        <p:strVal val="visible"/>
                                      </p:to>
                                    </p:set>
                                    <p:animEffect transition="in" filter="blinds(horizontal)">
                                      <p:cBhvr>
                                        <p:cTn id="10" dur="500"/>
                                        <p:tgtEl>
                                          <p:spTgt spid="4085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08582"/>
                                        </p:tgtEl>
                                        <p:attrNameLst>
                                          <p:attrName>style.visibility</p:attrName>
                                        </p:attrNameLst>
                                      </p:cBhvr>
                                      <p:to>
                                        <p:strVal val="visible"/>
                                      </p:to>
                                    </p:set>
                                    <p:animEffect transition="in" filter="blinds(horizontal)">
                                      <p:cBhvr>
                                        <p:cTn id="15" dur="500"/>
                                        <p:tgtEl>
                                          <p:spTgt spid="40858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8585"/>
                                        </p:tgtEl>
                                        <p:attrNameLst>
                                          <p:attrName>style.visibility</p:attrName>
                                        </p:attrNameLst>
                                      </p:cBhvr>
                                      <p:to>
                                        <p:strVal val="visible"/>
                                      </p:to>
                                    </p:set>
                                    <p:animEffect transition="in" filter="blinds(horizontal)">
                                      <p:cBhvr>
                                        <p:cTn id="18" dur="500"/>
                                        <p:tgtEl>
                                          <p:spTgt spid="408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4" grpId="0"/>
      <p:bldP spid="40858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44B1F584-F52C-473F-B851-4316B3B2CF85}"/>
              </a:ext>
            </a:extLst>
          </p:cNvPr>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34818" name="Rectangle 2">
            <a:extLst>
              <a:ext uri="{FF2B5EF4-FFF2-40B4-BE49-F238E27FC236}">
                <a16:creationId xmlns:a16="http://schemas.microsoft.com/office/drawing/2014/main" id="{D65D904F-1ECD-457E-B9CD-A34337520B90}"/>
              </a:ext>
            </a:extLst>
          </p:cNvPr>
          <p:cNvSpPr>
            <a:spLocks noGrp="1" noChangeArrowheads="1"/>
          </p:cNvSpPr>
          <p:nvPr>
            <p:ph type="title" idx="4294967295"/>
          </p:nvPr>
        </p:nvSpPr>
        <p:spPr>
          <a:xfrm>
            <a:off x="1775520" y="305803"/>
            <a:ext cx="9648825" cy="639763"/>
          </a:xfrm>
        </p:spPr>
        <p:txBody>
          <a:bodyPr>
            <a:normAutofit/>
          </a:bodyPr>
          <a:lstStyle/>
          <a:p>
            <a:r>
              <a:rPr lang="zh-CN" altLang="en-US" dirty="0"/>
              <a:t>瞬变流特征线解法</a:t>
            </a:r>
          </a:p>
        </p:txBody>
      </p:sp>
      <p:sp>
        <p:nvSpPr>
          <p:cNvPr id="5" name="内容占位符 4">
            <a:extLst>
              <a:ext uri="{FF2B5EF4-FFF2-40B4-BE49-F238E27FC236}">
                <a16:creationId xmlns:a16="http://schemas.microsoft.com/office/drawing/2014/main" id="{4B73C46D-F149-440B-8574-56D6FA12CE87}"/>
              </a:ext>
            </a:extLst>
          </p:cNvPr>
          <p:cNvSpPr>
            <a:spLocks noGrp="1"/>
          </p:cNvSpPr>
          <p:nvPr>
            <p:ph sz="quarter" idx="4294967295"/>
          </p:nvPr>
        </p:nvSpPr>
        <p:spPr>
          <a:xfrm>
            <a:off x="1631504" y="1268413"/>
            <a:ext cx="9312721" cy="503237"/>
          </a:xfrm>
        </p:spPr>
        <p:txBody>
          <a:bodyPr>
            <a:normAutofit fontScale="92500" lnSpcReduction="20000"/>
          </a:bodyPr>
          <a:lstStyle/>
          <a:p>
            <a:r>
              <a:rPr lang="zh-CN" altLang="en-US" dirty="0"/>
              <a:t>等时间间隔法有限差分方程</a:t>
            </a:r>
          </a:p>
          <a:p>
            <a:endParaRPr lang="zh-CN" altLang="en-US" dirty="0"/>
          </a:p>
        </p:txBody>
      </p:sp>
      <p:graphicFrame>
        <p:nvGraphicFramePr>
          <p:cNvPr id="336911" name="Object 15">
            <a:extLst>
              <a:ext uri="{FF2B5EF4-FFF2-40B4-BE49-F238E27FC236}">
                <a16:creationId xmlns:a16="http://schemas.microsoft.com/office/drawing/2014/main" id="{5A2E0B06-8D95-4F67-925B-C39A80A64057}"/>
              </a:ext>
            </a:extLst>
          </p:cNvPr>
          <p:cNvGraphicFramePr>
            <a:graphicFrameLocks noChangeAspect="1"/>
          </p:cNvGraphicFramePr>
          <p:nvPr>
            <p:extLst>
              <p:ext uri="{D42A27DB-BD31-4B8C-83A1-F6EECF244321}">
                <p14:modId xmlns:p14="http://schemas.microsoft.com/office/powerpoint/2010/main" val="401190879"/>
              </p:ext>
            </p:extLst>
          </p:nvPr>
        </p:nvGraphicFramePr>
        <p:xfrm>
          <a:off x="3503266" y="2777004"/>
          <a:ext cx="5256213" cy="2820987"/>
        </p:xfrm>
        <a:graphic>
          <a:graphicData uri="http://schemas.openxmlformats.org/presentationml/2006/ole">
            <mc:AlternateContent xmlns:mc="http://schemas.openxmlformats.org/markup-compatibility/2006">
              <mc:Choice xmlns:v="urn:schemas-microsoft-com:vml" Requires="v">
                <p:oleObj spid="_x0000_s23654" name="图片" r:id="rId3" imgW="2671810" imgH="1439952" progId="Word.Picture.8">
                  <p:embed/>
                </p:oleObj>
              </mc:Choice>
              <mc:Fallback>
                <p:oleObj name="图片" r:id="rId3" imgW="2671810" imgH="1439952" progId="Word.Picture.8">
                  <p:embed/>
                  <p:pic>
                    <p:nvPicPr>
                      <p:cNvPr id="336911" name="Object 15">
                        <a:extLst>
                          <a:ext uri="{FF2B5EF4-FFF2-40B4-BE49-F238E27FC236}">
                            <a16:creationId xmlns:a16="http://schemas.microsoft.com/office/drawing/2014/main" id="{5A2E0B06-8D95-4F67-925B-C39A80A640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266" y="2777004"/>
                        <a:ext cx="5256213" cy="2820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6932" name="Group 36">
            <a:extLst>
              <a:ext uri="{FF2B5EF4-FFF2-40B4-BE49-F238E27FC236}">
                <a16:creationId xmlns:a16="http://schemas.microsoft.com/office/drawing/2014/main" id="{69D98E2A-4FE7-4C1F-A195-98395CC14D7A}"/>
              </a:ext>
            </a:extLst>
          </p:cNvPr>
          <p:cNvGraphicFramePr>
            <a:graphicFrameLocks noGrp="1"/>
          </p:cNvGraphicFramePr>
          <p:nvPr>
            <p:extLst>
              <p:ext uri="{D42A27DB-BD31-4B8C-83A1-F6EECF244321}">
                <p14:modId xmlns:p14="http://schemas.microsoft.com/office/powerpoint/2010/main" val="2861872263"/>
              </p:ext>
            </p:extLst>
          </p:nvPr>
        </p:nvGraphicFramePr>
        <p:xfrm>
          <a:off x="3647728" y="5920838"/>
          <a:ext cx="5111750" cy="504825"/>
        </p:xfrm>
        <a:graphic>
          <a:graphicData uri="http://schemas.openxmlformats.org/drawingml/2006/table">
            <a:tbl>
              <a:tblPr/>
              <a:tblGrid>
                <a:gridCol w="5111750">
                  <a:extLst>
                    <a:ext uri="{9D8B030D-6E8A-4147-A177-3AD203B41FA5}">
                      <a16:colId xmlns:a16="http://schemas.microsoft.com/office/drawing/2014/main" val="20000"/>
                    </a:ext>
                  </a:extLst>
                </a:gridCol>
              </a:tblGrid>
              <a:tr h="50482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400" b="1" i="0" u="none" strike="noStrike" cap="none" normalizeH="0" baseline="0" dirty="0">
                          <a:ln>
                            <a:noFill/>
                          </a:ln>
                          <a:solidFill>
                            <a:schemeClr val="tx2"/>
                          </a:solidFill>
                          <a:effectLst/>
                          <a:latin typeface="Times New Roman" pitchFamily="18" charset="0"/>
                          <a:ea typeface="微软简行楷" pitchFamily="2" charset="-122"/>
                          <a:cs typeface="Times New Roman" pitchFamily="18" charset="0"/>
                        </a:rPr>
                        <a:t>解单管问题的</a:t>
                      </a:r>
                      <a:r>
                        <a:rPr kumimoji="0" lang="en-US" altLang="zh-CN" sz="2400" b="1" i="1" u="none" strike="noStrike" cap="none" normalizeH="0" baseline="0" dirty="0">
                          <a:ln>
                            <a:noFill/>
                          </a:ln>
                          <a:solidFill>
                            <a:schemeClr val="tx2"/>
                          </a:solidFill>
                          <a:effectLst/>
                          <a:latin typeface="Times New Roman" pitchFamily="18" charset="0"/>
                          <a:ea typeface="微软简行楷" pitchFamily="2" charset="-122"/>
                          <a:cs typeface="Times New Roman" pitchFamily="18" charset="0"/>
                        </a:rPr>
                        <a:t>x</a:t>
                      </a:r>
                      <a:r>
                        <a:rPr kumimoji="0" lang="en-US" altLang="zh-CN" sz="2400" b="1" i="0" u="none" strike="noStrike" cap="none" normalizeH="0" baseline="0" dirty="0">
                          <a:ln>
                            <a:noFill/>
                          </a:ln>
                          <a:solidFill>
                            <a:schemeClr val="tx2"/>
                          </a:solidFill>
                          <a:effectLst/>
                          <a:latin typeface="Times New Roman" pitchFamily="18" charset="0"/>
                          <a:ea typeface="微软简行楷" pitchFamily="2" charset="-122"/>
                          <a:cs typeface="Times New Roman" pitchFamily="18" charset="0"/>
                        </a:rPr>
                        <a:t>-</a:t>
                      </a:r>
                      <a:r>
                        <a:rPr kumimoji="0" lang="en-US" altLang="zh-CN" sz="2400" b="1" i="1" u="none" strike="noStrike" cap="none" normalizeH="0" baseline="0" dirty="0">
                          <a:ln>
                            <a:noFill/>
                          </a:ln>
                          <a:solidFill>
                            <a:schemeClr val="tx2"/>
                          </a:solidFill>
                          <a:effectLst/>
                          <a:latin typeface="Times New Roman" pitchFamily="18" charset="0"/>
                          <a:ea typeface="微软简行楷" pitchFamily="2" charset="-122"/>
                          <a:cs typeface="Times New Roman" pitchFamily="18" charset="0"/>
                        </a:rPr>
                        <a:t>t</a:t>
                      </a:r>
                      <a:r>
                        <a:rPr kumimoji="0" lang="zh-CN" altLang="en-US" sz="2400" b="1" i="0" u="none" strike="noStrike" cap="none" normalizeH="0" baseline="0" dirty="0">
                          <a:ln>
                            <a:noFill/>
                          </a:ln>
                          <a:solidFill>
                            <a:schemeClr val="tx2"/>
                          </a:solidFill>
                          <a:effectLst/>
                          <a:latin typeface="Times New Roman" pitchFamily="18" charset="0"/>
                          <a:ea typeface="微软简行楷" pitchFamily="2" charset="-122"/>
                          <a:cs typeface="Times New Roman" pitchFamily="18" charset="0"/>
                        </a:rPr>
                        <a:t>网格</a:t>
                      </a:r>
                      <a:endParaRPr kumimoji="0" lang="zh-CN" altLang="en-US" sz="2400" b="1" i="0" u="none" strike="noStrike" cap="none" normalizeH="0" baseline="0" dirty="0">
                        <a:ln>
                          <a:noFill/>
                        </a:ln>
                        <a:solidFill>
                          <a:schemeClr val="tx2"/>
                        </a:solidFill>
                        <a:effectLst/>
                        <a:latin typeface="Arial" charset="0"/>
                        <a:ea typeface="微软简行楷" pitchFamily="2" charset="-122"/>
                        <a:cs typeface="Times New Roman" pitchFamily="18"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823" name="Rectangle 33">
            <a:extLst>
              <a:ext uri="{FF2B5EF4-FFF2-40B4-BE49-F238E27FC236}">
                <a16:creationId xmlns:a16="http://schemas.microsoft.com/office/drawing/2014/main" id="{51640ECF-373F-48C8-8652-3A1660BD805E}"/>
              </a:ext>
            </a:extLst>
          </p:cNvPr>
          <p:cNvSpPr>
            <a:spLocks noChangeArrowheads="1"/>
          </p:cNvSpPr>
          <p:nvPr/>
        </p:nvSpPr>
        <p:spPr bwMode="auto">
          <a:xfrm>
            <a:off x="1524001" y="3076903"/>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简行楷" pitchFamily="2" charset="-122"/>
            </a:endParaRPr>
          </a:p>
        </p:txBody>
      </p:sp>
      <p:graphicFrame>
        <p:nvGraphicFramePr>
          <p:cNvPr id="336928" name="Object 32">
            <a:extLst>
              <a:ext uri="{FF2B5EF4-FFF2-40B4-BE49-F238E27FC236}">
                <a16:creationId xmlns:a16="http://schemas.microsoft.com/office/drawing/2014/main" id="{189BC5A4-9310-47B3-B766-22F0FCF32468}"/>
              </a:ext>
            </a:extLst>
          </p:cNvPr>
          <p:cNvGraphicFramePr>
            <a:graphicFrameLocks noChangeAspect="1"/>
          </p:cNvGraphicFramePr>
          <p:nvPr>
            <p:extLst>
              <p:ext uri="{D42A27DB-BD31-4B8C-83A1-F6EECF244321}">
                <p14:modId xmlns:p14="http://schemas.microsoft.com/office/powerpoint/2010/main" val="4257081697"/>
              </p:ext>
            </p:extLst>
          </p:nvPr>
        </p:nvGraphicFramePr>
        <p:xfrm>
          <a:off x="2782913" y="1914083"/>
          <a:ext cx="1368425" cy="406400"/>
        </p:xfrm>
        <a:graphic>
          <a:graphicData uri="http://schemas.openxmlformats.org/presentationml/2006/ole">
            <mc:AlternateContent xmlns:mc="http://schemas.openxmlformats.org/markup-compatibility/2006">
              <mc:Choice xmlns:v="urn:schemas-microsoft-com:vml" Requires="v">
                <p:oleObj spid="_x0000_s23655" name="Equation" r:id="rId5" imgW="609336" imgH="177723" progId="Equation.DSMT4">
                  <p:embed/>
                </p:oleObj>
              </mc:Choice>
              <mc:Fallback>
                <p:oleObj name="Equation" r:id="rId5" imgW="609336" imgH="177723" progId="Equation.DSMT4">
                  <p:embed/>
                  <p:pic>
                    <p:nvPicPr>
                      <p:cNvPr id="336928" name="Object 32">
                        <a:extLst>
                          <a:ext uri="{FF2B5EF4-FFF2-40B4-BE49-F238E27FC236}">
                            <a16:creationId xmlns:a16="http://schemas.microsoft.com/office/drawing/2014/main" id="{189BC5A4-9310-47B3-B766-22F0FCF324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913" y="1914083"/>
                        <a:ext cx="13684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6930" name="Rectangle 34">
            <a:extLst>
              <a:ext uri="{FF2B5EF4-FFF2-40B4-BE49-F238E27FC236}">
                <a16:creationId xmlns:a16="http://schemas.microsoft.com/office/drawing/2014/main" id="{F3D39FC7-6462-4F3D-A88B-6F2220B27D18}"/>
              </a:ext>
            </a:extLst>
          </p:cNvPr>
          <p:cNvSpPr>
            <a:spLocks noChangeArrowheads="1"/>
          </p:cNvSpPr>
          <p:nvPr/>
        </p:nvSpPr>
        <p:spPr bwMode="auto">
          <a:xfrm>
            <a:off x="4295800" y="1840591"/>
            <a:ext cx="60481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简行楷" pitchFamily="2" charset="-122"/>
              </a:rPr>
              <a:t>在</a:t>
            </a:r>
            <a:r>
              <a:rPr lang="en-US" altLang="zh-CN" sz="2800" i="1" dirty="0">
                <a:latin typeface="微软简行楷" pitchFamily="2" charset="-122"/>
              </a:rPr>
              <a:t>x</a:t>
            </a:r>
            <a:r>
              <a:rPr lang="zh-CN" altLang="en-US" sz="2800" i="1" dirty="0">
                <a:latin typeface="微软简行楷" pitchFamily="2" charset="-122"/>
              </a:rPr>
              <a:t>，</a:t>
            </a:r>
            <a:r>
              <a:rPr lang="en-US" altLang="zh-CN" sz="2800" i="1" dirty="0">
                <a:latin typeface="微软简行楷" pitchFamily="2" charset="-122"/>
              </a:rPr>
              <a:t>t </a:t>
            </a:r>
            <a:r>
              <a:rPr lang="zh-CN" altLang="en-US" sz="2800" dirty="0">
                <a:latin typeface="微软简行楷" pitchFamily="2" charset="-122"/>
              </a:rPr>
              <a:t>平面上可得如图矩形网格 </a:t>
            </a:r>
          </a:p>
        </p:txBody>
      </p:sp>
      <p:sp>
        <p:nvSpPr>
          <p:cNvPr id="336931" name="Rectangle 35">
            <a:extLst>
              <a:ext uri="{FF2B5EF4-FFF2-40B4-BE49-F238E27FC236}">
                <a16:creationId xmlns:a16="http://schemas.microsoft.com/office/drawing/2014/main" id="{F0BA9615-8B6C-4FF7-9367-BD90ADCED5DF}"/>
              </a:ext>
            </a:extLst>
          </p:cNvPr>
          <p:cNvSpPr>
            <a:spLocks noChangeArrowheads="1"/>
          </p:cNvSpPr>
          <p:nvPr/>
        </p:nvSpPr>
        <p:spPr bwMode="auto">
          <a:xfrm>
            <a:off x="2206650" y="1842646"/>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取</a:t>
            </a:r>
          </a:p>
        </p:txBody>
      </p:sp>
    </p:spTree>
    <p:extLst>
      <p:ext uri="{BB962C8B-B14F-4D97-AF65-F5344CB8AC3E}">
        <p14:creationId xmlns:p14="http://schemas.microsoft.com/office/powerpoint/2010/main" val="12718752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6931"/>
                                        </p:tgtEl>
                                        <p:attrNameLst>
                                          <p:attrName>style.visibility</p:attrName>
                                        </p:attrNameLst>
                                      </p:cBhvr>
                                      <p:to>
                                        <p:strVal val="visible"/>
                                      </p:to>
                                    </p:set>
                                    <p:animEffect transition="in" filter="dissolve">
                                      <p:cBhvr>
                                        <p:cTn id="7" dur="500"/>
                                        <p:tgtEl>
                                          <p:spTgt spid="336931"/>
                                        </p:tgtEl>
                                      </p:cBhvr>
                                    </p:animEffect>
                                  </p:childTnLst>
                                </p:cTn>
                              </p:par>
                              <p:par>
                                <p:cTn id="8" presetID="9" presetClass="entr" presetSubtype="0" fill="hold" nodeType="withEffect">
                                  <p:stCondLst>
                                    <p:cond delay="0"/>
                                  </p:stCondLst>
                                  <p:childTnLst>
                                    <p:set>
                                      <p:cBhvr>
                                        <p:cTn id="9" dur="1" fill="hold">
                                          <p:stCondLst>
                                            <p:cond delay="0"/>
                                          </p:stCondLst>
                                        </p:cTn>
                                        <p:tgtEl>
                                          <p:spTgt spid="336928"/>
                                        </p:tgtEl>
                                        <p:attrNameLst>
                                          <p:attrName>style.visibility</p:attrName>
                                        </p:attrNameLst>
                                      </p:cBhvr>
                                      <p:to>
                                        <p:strVal val="visible"/>
                                      </p:to>
                                    </p:set>
                                    <p:animEffect transition="in" filter="dissolve">
                                      <p:cBhvr>
                                        <p:cTn id="10" dur="500"/>
                                        <p:tgtEl>
                                          <p:spTgt spid="3369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6930"/>
                                        </p:tgtEl>
                                        <p:attrNameLst>
                                          <p:attrName>style.visibility</p:attrName>
                                        </p:attrNameLst>
                                      </p:cBhvr>
                                      <p:to>
                                        <p:strVal val="visible"/>
                                      </p:to>
                                    </p:set>
                                    <p:animEffect transition="in" filter="dissolve">
                                      <p:cBhvr>
                                        <p:cTn id="13" dur="500"/>
                                        <p:tgtEl>
                                          <p:spTgt spid="3369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36911"/>
                                        </p:tgtEl>
                                        <p:attrNameLst>
                                          <p:attrName>style.visibility</p:attrName>
                                        </p:attrNameLst>
                                      </p:cBhvr>
                                      <p:to>
                                        <p:strVal val="visible"/>
                                      </p:to>
                                    </p:set>
                                    <p:animEffect transition="in" filter="blinds(horizontal)">
                                      <p:cBhvr>
                                        <p:cTn id="18" dur="500"/>
                                        <p:tgtEl>
                                          <p:spTgt spid="336911"/>
                                        </p:tgtEl>
                                      </p:cBhvr>
                                    </p:animEffect>
                                  </p:childTnLst>
                                </p:cTn>
                              </p:par>
                              <p:par>
                                <p:cTn id="19" presetID="3" presetClass="entr" presetSubtype="10" fill="hold" nodeType="withEffect">
                                  <p:stCondLst>
                                    <p:cond delay="0"/>
                                  </p:stCondLst>
                                  <p:childTnLst>
                                    <p:set>
                                      <p:cBhvr>
                                        <p:cTn id="20" dur="1" fill="hold">
                                          <p:stCondLst>
                                            <p:cond delay="0"/>
                                          </p:stCondLst>
                                        </p:cTn>
                                        <p:tgtEl>
                                          <p:spTgt spid="336932"/>
                                        </p:tgtEl>
                                        <p:attrNameLst>
                                          <p:attrName>style.visibility</p:attrName>
                                        </p:attrNameLst>
                                      </p:cBhvr>
                                      <p:to>
                                        <p:strVal val="visible"/>
                                      </p:to>
                                    </p:set>
                                    <p:animEffect transition="in" filter="blinds(horizontal)">
                                      <p:cBhvr>
                                        <p:cTn id="21" dur="500"/>
                                        <p:tgtEl>
                                          <p:spTgt spid="336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30" grpId="0"/>
      <p:bldP spid="3369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2804" name="Object 4">
            <a:extLst>
              <a:ext uri="{FF2B5EF4-FFF2-40B4-BE49-F238E27FC236}">
                <a16:creationId xmlns:a16="http://schemas.microsoft.com/office/drawing/2014/main" id="{D8C61596-646F-4655-B523-32EB9FD2CB6D}"/>
              </a:ext>
            </a:extLst>
          </p:cNvPr>
          <p:cNvGraphicFramePr>
            <a:graphicFrameLocks noChangeAspect="1"/>
          </p:cNvGraphicFramePr>
          <p:nvPr/>
        </p:nvGraphicFramePr>
        <p:xfrm>
          <a:off x="4295776" y="1412876"/>
          <a:ext cx="2232025" cy="536575"/>
        </p:xfrm>
        <a:graphic>
          <a:graphicData uri="http://schemas.openxmlformats.org/presentationml/2006/ole">
            <mc:AlternateContent xmlns:mc="http://schemas.openxmlformats.org/markup-compatibility/2006">
              <mc:Choice xmlns:v="urn:schemas-microsoft-com:vml" Requires="v">
                <p:oleObj spid="_x0000_s24725" name="Equation" r:id="rId3" imgW="736280" imgH="177723" progId="Equation.DSMT4">
                  <p:embed/>
                </p:oleObj>
              </mc:Choice>
              <mc:Fallback>
                <p:oleObj name="Equation" r:id="rId3" imgW="736280" imgH="177723" progId="Equation.DSMT4">
                  <p:embed/>
                  <p:pic>
                    <p:nvPicPr>
                      <p:cNvPr id="332804" name="Object 4">
                        <a:extLst>
                          <a:ext uri="{FF2B5EF4-FFF2-40B4-BE49-F238E27FC236}">
                            <a16:creationId xmlns:a16="http://schemas.microsoft.com/office/drawing/2014/main" id="{D8C61596-646F-4655-B523-32EB9FD2CB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6" y="1412876"/>
                        <a:ext cx="22320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2805" name="Object 5">
            <a:extLst>
              <a:ext uri="{FF2B5EF4-FFF2-40B4-BE49-F238E27FC236}">
                <a16:creationId xmlns:a16="http://schemas.microsoft.com/office/drawing/2014/main" id="{8AF767DE-0C41-47AC-A8BF-BCED1CE2774B}"/>
              </a:ext>
            </a:extLst>
          </p:cNvPr>
          <p:cNvGraphicFramePr>
            <a:graphicFrameLocks noChangeAspect="1"/>
          </p:cNvGraphicFramePr>
          <p:nvPr/>
        </p:nvGraphicFramePr>
        <p:xfrm>
          <a:off x="3359150" y="2133600"/>
          <a:ext cx="4681538" cy="1881188"/>
        </p:xfrm>
        <a:graphic>
          <a:graphicData uri="http://schemas.openxmlformats.org/presentationml/2006/ole">
            <mc:AlternateContent xmlns:mc="http://schemas.openxmlformats.org/markup-compatibility/2006">
              <mc:Choice xmlns:v="urn:schemas-microsoft-com:vml" Requires="v">
                <p:oleObj spid="_x0000_s24726" name="Equation" r:id="rId5" imgW="2082800" imgH="838200" progId="Equation.DSMT4">
                  <p:embed/>
                </p:oleObj>
              </mc:Choice>
              <mc:Fallback>
                <p:oleObj name="Equation" r:id="rId5" imgW="2082800" imgH="838200" progId="Equation.DSMT4">
                  <p:embed/>
                  <p:pic>
                    <p:nvPicPr>
                      <p:cNvPr id="332805" name="Object 5">
                        <a:extLst>
                          <a:ext uri="{FF2B5EF4-FFF2-40B4-BE49-F238E27FC236}">
                            <a16:creationId xmlns:a16="http://schemas.microsoft.com/office/drawing/2014/main" id="{8AF767DE-0C41-47AC-A8BF-BCED1CE277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0" y="2133600"/>
                        <a:ext cx="4681538"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2806" name="Object 6">
            <a:extLst>
              <a:ext uri="{FF2B5EF4-FFF2-40B4-BE49-F238E27FC236}">
                <a16:creationId xmlns:a16="http://schemas.microsoft.com/office/drawing/2014/main" id="{C6C1A66B-0C68-4AF2-8548-0A3C6DB80B83}"/>
              </a:ext>
            </a:extLst>
          </p:cNvPr>
          <p:cNvGraphicFramePr>
            <a:graphicFrameLocks noChangeAspect="1"/>
          </p:cNvGraphicFramePr>
          <p:nvPr/>
        </p:nvGraphicFramePr>
        <p:xfrm>
          <a:off x="3216275" y="4076701"/>
          <a:ext cx="4895850" cy="1871663"/>
        </p:xfrm>
        <a:graphic>
          <a:graphicData uri="http://schemas.openxmlformats.org/presentationml/2006/ole">
            <mc:AlternateContent xmlns:mc="http://schemas.openxmlformats.org/markup-compatibility/2006">
              <mc:Choice xmlns:v="urn:schemas-microsoft-com:vml" Requires="v">
                <p:oleObj spid="_x0000_s24727" name="Equation" r:id="rId7" imgW="2197100" imgH="838200" progId="Equation.DSMT4">
                  <p:embed/>
                </p:oleObj>
              </mc:Choice>
              <mc:Fallback>
                <p:oleObj name="Equation" r:id="rId7" imgW="2197100" imgH="838200" progId="Equation.DSMT4">
                  <p:embed/>
                  <p:pic>
                    <p:nvPicPr>
                      <p:cNvPr id="332806" name="Object 6">
                        <a:extLst>
                          <a:ext uri="{FF2B5EF4-FFF2-40B4-BE49-F238E27FC236}">
                            <a16:creationId xmlns:a16="http://schemas.microsoft.com/office/drawing/2014/main" id="{C6C1A66B-0C68-4AF2-8548-0A3C6DB80B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275" y="4076701"/>
                        <a:ext cx="489585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2807" name="Text Box 7">
            <a:extLst>
              <a:ext uri="{FF2B5EF4-FFF2-40B4-BE49-F238E27FC236}">
                <a16:creationId xmlns:a16="http://schemas.microsoft.com/office/drawing/2014/main" id="{E11D9E97-050C-4146-9D40-D2F849E55B2A}"/>
              </a:ext>
            </a:extLst>
          </p:cNvPr>
          <p:cNvSpPr txBox="1">
            <a:spLocks noChangeArrowheads="1"/>
          </p:cNvSpPr>
          <p:nvPr/>
        </p:nvSpPr>
        <p:spPr bwMode="auto">
          <a:xfrm>
            <a:off x="8183564" y="2924176"/>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(28)</a:t>
            </a:r>
          </a:p>
        </p:txBody>
      </p:sp>
      <p:sp>
        <p:nvSpPr>
          <p:cNvPr id="332808" name="Text Box 8">
            <a:extLst>
              <a:ext uri="{FF2B5EF4-FFF2-40B4-BE49-F238E27FC236}">
                <a16:creationId xmlns:a16="http://schemas.microsoft.com/office/drawing/2014/main" id="{F6E5213B-41E5-4A67-BEE5-2AA05A6AA6E3}"/>
              </a:ext>
            </a:extLst>
          </p:cNvPr>
          <p:cNvSpPr txBox="1">
            <a:spLocks noChangeArrowheads="1"/>
          </p:cNvSpPr>
          <p:nvPr/>
        </p:nvSpPr>
        <p:spPr bwMode="auto">
          <a:xfrm>
            <a:off x="8183564" y="4652963"/>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(29)</a:t>
            </a:r>
          </a:p>
        </p:txBody>
      </p:sp>
      <p:sp>
        <p:nvSpPr>
          <p:cNvPr id="6" name="文本占位符 5">
            <a:extLst>
              <a:ext uri="{FF2B5EF4-FFF2-40B4-BE49-F238E27FC236}">
                <a16:creationId xmlns:a16="http://schemas.microsoft.com/office/drawing/2014/main" id="{C8551E7A-EAB7-4C6E-AA9F-09C9EF2505A1}"/>
              </a:ext>
            </a:extLst>
          </p:cNvPr>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a:extLst>
              <a:ext uri="{FF2B5EF4-FFF2-40B4-BE49-F238E27FC236}">
                <a16:creationId xmlns:a16="http://schemas.microsoft.com/office/drawing/2014/main" id="{43F013EB-4960-42E5-B8D4-BC33EDC7B800}"/>
              </a:ext>
            </a:extLst>
          </p:cNvPr>
          <p:cNvSpPr>
            <a:spLocks noGrp="1"/>
          </p:cNvSpPr>
          <p:nvPr>
            <p:ph type="title" idx="4294967295"/>
          </p:nvPr>
        </p:nvSpPr>
        <p:spPr>
          <a:xfrm>
            <a:off x="1703388" y="340259"/>
            <a:ext cx="9648825" cy="639763"/>
          </a:xfrm>
        </p:spPr>
        <p:txBody>
          <a:bodyPr/>
          <a:lstStyle/>
          <a:p>
            <a:r>
              <a:rPr lang="zh-CN" altLang="en-US" dirty="0"/>
              <a:t>瞬变流特征线解法</a:t>
            </a:r>
          </a:p>
        </p:txBody>
      </p:sp>
    </p:spTree>
    <p:extLst>
      <p:ext uri="{BB962C8B-B14F-4D97-AF65-F5344CB8AC3E}">
        <p14:creationId xmlns:p14="http://schemas.microsoft.com/office/powerpoint/2010/main" val="5700068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2804"/>
                                        </p:tgtEl>
                                        <p:attrNameLst>
                                          <p:attrName>style.visibility</p:attrName>
                                        </p:attrNameLst>
                                      </p:cBhvr>
                                      <p:to>
                                        <p:strVal val="visible"/>
                                      </p:to>
                                    </p:set>
                                    <p:animEffect transition="in" filter="blinds(horizontal)">
                                      <p:cBhvr>
                                        <p:cTn id="7" dur="500"/>
                                        <p:tgtEl>
                                          <p:spTgt spid="332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2805"/>
                                        </p:tgtEl>
                                        <p:attrNameLst>
                                          <p:attrName>style.visibility</p:attrName>
                                        </p:attrNameLst>
                                      </p:cBhvr>
                                      <p:to>
                                        <p:strVal val="visible"/>
                                      </p:to>
                                    </p:set>
                                    <p:animEffect transition="in" filter="blinds(horizontal)">
                                      <p:cBhvr>
                                        <p:cTn id="12" dur="500"/>
                                        <p:tgtEl>
                                          <p:spTgt spid="33280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2807"/>
                                        </p:tgtEl>
                                        <p:attrNameLst>
                                          <p:attrName>style.visibility</p:attrName>
                                        </p:attrNameLst>
                                      </p:cBhvr>
                                      <p:to>
                                        <p:strVal val="visible"/>
                                      </p:to>
                                    </p:set>
                                    <p:animEffect transition="in" filter="blinds(horizontal)">
                                      <p:cBhvr>
                                        <p:cTn id="15" dur="500"/>
                                        <p:tgtEl>
                                          <p:spTgt spid="3328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32806"/>
                                        </p:tgtEl>
                                        <p:attrNameLst>
                                          <p:attrName>style.visibility</p:attrName>
                                        </p:attrNameLst>
                                      </p:cBhvr>
                                      <p:to>
                                        <p:strVal val="visible"/>
                                      </p:to>
                                    </p:set>
                                    <p:animEffect transition="in" filter="blinds(horizontal)">
                                      <p:cBhvr>
                                        <p:cTn id="20" dur="500"/>
                                        <p:tgtEl>
                                          <p:spTgt spid="33280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2808"/>
                                        </p:tgtEl>
                                        <p:attrNameLst>
                                          <p:attrName>style.visibility</p:attrName>
                                        </p:attrNameLst>
                                      </p:cBhvr>
                                      <p:to>
                                        <p:strVal val="visible"/>
                                      </p:to>
                                    </p:set>
                                    <p:animEffect transition="in" filter="blinds(horizontal)">
                                      <p:cBhvr>
                                        <p:cTn id="23" dur="500"/>
                                        <p:tgtEl>
                                          <p:spTgt spid="332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7" grpId="0"/>
      <p:bldP spid="33280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828" name="Object 4">
            <a:extLst>
              <a:ext uri="{FF2B5EF4-FFF2-40B4-BE49-F238E27FC236}">
                <a16:creationId xmlns:a16="http://schemas.microsoft.com/office/drawing/2014/main" id="{9E4B0D4B-884C-4A3A-8A36-D0616FB8DB31}"/>
              </a:ext>
            </a:extLst>
          </p:cNvPr>
          <p:cNvGraphicFramePr>
            <a:graphicFrameLocks noChangeAspect="1"/>
          </p:cNvGraphicFramePr>
          <p:nvPr>
            <p:extLst>
              <p:ext uri="{D42A27DB-BD31-4B8C-83A1-F6EECF244321}">
                <p14:modId xmlns:p14="http://schemas.microsoft.com/office/powerpoint/2010/main" val="59508712"/>
              </p:ext>
            </p:extLst>
          </p:nvPr>
        </p:nvGraphicFramePr>
        <p:xfrm>
          <a:off x="2063552" y="1141869"/>
          <a:ext cx="7272338" cy="842962"/>
        </p:xfrm>
        <a:graphic>
          <a:graphicData uri="http://schemas.openxmlformats.org/presentationml/2006/ole">
            <mc:AlternateContent xmlns:mc="http://schemas.openxmlformats.org/markup-compatibility/2006">
              <mc:Choice xmlns:v="urn:schemas-microsoft-com:vml" Requires="v">
                <p:oleObj spid="_x0000_s25945" name="Equation" r:id="rId3" imgW="3695700" imgH="431800" progId="Equation.DSMT4">
                  <p:embed/>
                </p:oleObj>
              </mc:Choice>
              <mc:Fallback>
                <p:oleObj name="Equation" r:id="rId3" imgW="3695700" imgH="431800" progId="Equation.DSMT4">
                  <p:embed/>
                  <p:pic>
                    <p:nvPicPr>
                      <p:cNvPr id="333828" name="Object 4">
                        <a:extLst>
                          <a:ext uri="{FF2B5EF4-FFF2-40B4-BE49-F238E27FC236}">
                            <a16:creationId xmlns:a16="http://schemas.microsoft.com/office/drawing/2014/main" id="{9E4B0D4B-884C-4A3A-8A36-D0616FB8DB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552" y="1141869"/>
                        <a:ext cx="7272338"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3829" name="Object 5">
            <a:extLst>
              <a:ext uri="{FF2B5EF4-FFF2-40B4-BE49-F238E27FC236}">
                <a16:creationId xmlns:a16="http://schemas.microsoft.com/office/drawing/2014/main" id="{09321C0A-D33F-4702-9A7E-0E2EDC2A6272}"/>
              </a:ext>
            </a:extLst>
          </p:cNvPr>
          <p:cNvGraphicFramePr>
            <a:graphicFrameLocks noChangeAspect="1"/>
          </p:cNvGraphicFramePr>
          <p:nvPr>
            <p:extLst>
              <p:ext uri="{D42A27DB-BD31-4B8C-83A1-F6EECF244321}">
                <p14:modId xmlns:p14="http://schemas.microsoft.com/office/powerpoint/2010/main" val="785673341"/>
              </p:ext>
            </p:extLst>
          </p:nvPr>
        </p:nvGraphicFramePr>
        <p:xfrm>
          <a:off x="2231231" y="2188371"/>
          <a:ext cx="6553200" cy="815975"/>
        </p:xfrm>
        <a:graphic>
          <a:graphicData uri="http://schemas.openxmlformats.org/presentationml/2006/ole">
            <mc:AlternateContent xmlns:mc="http://schemas.openxmlformats.org/markup-compatibility/2006">
              <mc:Choice xmlns:v="urn:schemas-microsoft-com:vml" Requires="v">
                <p:oleObj spid="_x0000_s25946" name="Equation" r:id="rId5" imgW="3365500" imgH="419100" progId="Equation.DSMT4">
                  <p:embed/>
                </p:oleObj>
              </mc:Choice>
              <mc:Fallback>
                <p:oleObj name="Equation" r:id="rId5" imgW="3365500" imgH="419100" progId="Equation.DSMT4">
                  <p:embed/>
                  <p:pic>
                    <p:nvPicPr>
                      <p:cNvPr id="333829" name="Object 5">
                        <a:extLst>
                          <a:ext uri="{FF2B5EF4-FFF2-40B4-BE49-F238E27FC236}">
                            <a16:creationId xmlns:a16="http://schemas.microsoft.com/office/drawing/2014/main" id="{09321C0A-D33F-4702-9A7E-0E2EDC2A62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1231" y="2188371"/>
                        <a:ext cx="6553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3830" name="Object 6">
            <a:extLst>
              <a:ext uri="{FF2B5EF4-FFF2-40B4-BE49-F238E27FC236}">
                <a16:creationId xmlns:a16="http://schemas.microsoft.com/office/drawing/2014/main" id="{3C61D12C-42B2-4E27-9B8A-2EFE294C6552}"/>
              </a:ext>
            </a:extLst>
          </p:cNvPr>
          <p:cNvGraphicFramePr>
            <a:graphicFrameLocks noChangeAspect="1"/>
          </p:cNvGraphicFramePr>
          <p:nvPr>
            <p:extLst>
              <p:ext uri="{D42A27DB-BD31-4B8C-83A1-F6EECF244321}">
                <p14:modId xmlns:p14="http://schemas.microsoft.com/office/powerpoint/2010/main" val="2680166102"/>
              </p:ext>
            </p:extLst>
          </p:nvPr>
        </p:nvGraphicFramePr>
        <p:xfrm>
          <a:off x="1992313" y="3087233"/>
          <a:ext cx="7031037" cy="873125"/>
        </p:xfrm>
        <a:graphic>
          <a:graphicData uri="http://schemas.openxmlformats.org/presentationml/2006/ole">
            <mc:AlternateContent xmlns:mc="http://schemas.openxmlformats.org/markup-compatibility/2006">
              <mc:Choice xmlns:v="urn:schemas-microsoft-com:vml" Requires="v">
                <p:oleObj spid="_x0000_s25947" name="Equation" r:id="rId7" imgW="3378200" imgH="419100" progId="Equation.DSMT4">
                  <p:embed/>
                </p:oleObj>
              </mc:Choice>
              <mc:Fallback>
                <p:oleObj name="Equation" r:id="rId7" imgW="3378200" imgH="419100" progId="Equation.DSMT4">
                  <p:embed/>
                  <p:pic>
                    <p:nvPicPr>
                      <p:cNvPr id="333830" name="Object 6">
                        <a:extLst>
                          <a:ext uri="{FF2B5EF4-FFF2-40B4-BE49-F238E27FC236}">
                            <a16:creationId xmlns:a16="http://schemas.microsoft.com/office/drawing/2014/main" id="{3C61D12C-42B2-4E27-9B8A-2EFE294C65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2313" y="3087233"/>
                        <a:ext cx="703103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3831" name="Object 7">
            <a:extLst>
              <a:ext uri="{FF2B5EF4-FFF2-40B4-BE49-F238E27FC236}">
                <a16:creationId xmlns:a16="http://schemas.microsoft.com/office/drawing/2014/main" id="{347680AE-CA10-4774-BA47-D518F9F747D3}"/>
              </a:ext>
            </a:extLst>
          </p:cNvPr>
          <p:cNvGraphicFramePr>
            <a:graphicFrameLocks noChangeAspect="1"/>
          </p:cNvGraphicFramePr>
          <p:nvPr/>
        </p:nvGraphicFramePr>
        <p:xfrm>
          <a:off x="4079876" y="4149725"/>
          <a:ext cx="1871663" cy="444500"/>
        </p:xfrm>
        <a:graphic>
          <a:graphicData uri="http://schemas.openxmlformats.org/presentationml/2006/ole">
            <mc:AlternateContent xmlns:mc="http://schemas.openxmlformats.org/markup-compatibility/2006">
              <mc:Choice xmlns:v="urn:schemas-microsoft-com:vml" Requires="v">
                <p:oleObj spid="_x0000_s25948" name="Equation" r:id="rId9" imgW="761669" imgH="177723" progId="Equation.DSMT4">
                  <p:embed/>
                </p:oleObj>
              </mc:Choice>
              <mc:Fallback>
                <p:oleObj name="Equation" r:id="rId9" imgW="761669" imgH="177723" progId="Equation.DSMT4">
                  <p:embed/>
                  <p:pic>
                    <p:nvPicPr>
                      <p:cNvPr id="333831" name="Object 7">
                        <a:extLst>
                          <a:ext uri="{FF2B5EF4-FFF2-40B4-BE49-F238E27FC236}">
                            <a16:creationId xmlns:a16="http://schemas.microsoft.com/office/drawing/2014/main" id="{347680AE-CA10-4774-BA47-D518F9F747D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9876" y="4149725"/>
                        <a:ext cx="187166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3832" name="Object 8">
            <a:extLst>
              <a:ext uri="{FF2B5EF4-FFF2-40B4-BE49-F238E27FC236}">
                <a16:creationId xmlns:a16="http://schemas.microsoft.com/office/drawing/2014/main" id="{1AD2F096-DCD2-4B85-BEB0-98C8ED72F864}"/>
              </a:ext>
            </a:extLst>
          </p:cNvPr>
          <p:cNvGraphicFramePr>
            <a:graphicFrameLocks noChangeAspect="1"/>
          </p:cNvGraphicFramePr>
          <p:nvPr/>
        </p:nvGraphicFramePr>
        <p:xfrm>
          <a:off x="2568576" y="4941889"/>
          <a:ext cx="5616575" cy="523875"/>
        </p:xfrm>
        <a:graphic>
          <a:graphicData uri="http://schemas.openxmlformats.org/presentationml/2006/ole">
            <mc:AlternateContent xmlns:mc="http://schemas.openxmlformats.org/markup-compatibility/2006">
              <mc:Choice xmlns:v="urn:schemas-microsoft-com:vml" Requires="v">
                <p:oleObj spid="_x0000_s25949" name="Equation" r:id="rId11" imgW="2857500" imgH="266700" progId="Equation.DSMT4">
                  <p:embed/>
                </p:oleObj>
              </mc:Choice>
              <mc:Fallback>
                <p:oleObj name="Equation" r:id="rId11" imgW="2857500" imgH="266700" progId="Equation.DSMT4">
                  <p:embed/>
                  <p:pic>
                    <p:nvPicPr>
                      <p:cNvPr id="333832" name="Object 8">
                        <a:extLst>
                          <a:ext uri="{FF2B5EF4-FFF2-40B4-BE49-F238E27FC236}">
                            <a16:creationId xmlns:a16="http://schemas.microsoft.com/office/drawing/2014/main" id="{1AD2F096-DCD2-4B85-BEB0-98C8ED72F8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8576" y="4941889"/>
                        <a:ext cx="561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3833" name="Object 9">
            <a:extLst>
              <a:ext uri="{FF2B5EF4-FFF2-40B4-BE49-F238E27FC236}">
                <a16:creationId xmlns:a16="http://schemas.microsoft.com/office/drawing/2014/main" id="{CD0BC7E5-A411-443C-B3CA-AF813B8B7C33}"/>
              </a:ext>
            </a:extLst>
          </p:cNvPr>
          <p:cNvGraphicFramePr>
            <a:graphicFrameLocks noChangeAspect="1"/>
          </p:cNvGraphicFramePr>
          <p:nvPr/>
        </p:nvGraphicFramePr>
        <p:xfrm>
          <a:off x="2581276" y="5661025"/>
          <a:ext cx="5446713" cy="496888"/>
        </p:xfrm>
        <a:graphic>
          <a:graphicData uri="http://schemas.openxmlformats.org/presentationml/2006/ole">
            <mc:AlternateContent xmlns:mc="http://schemas.openxmlformats.org/markup-compatibility/2006">
              <mc:Choice xmlns:v="urn:schemas-microsoft-com:vml" Requires="v">
                <p:oleObj spid="_x0000_s25950" name="Equation" r:id="rId13" imgW="2857500" imgH="241300" progId="Equation.DSMT4">
                  <p:embed/>
                </p:oleObj>
              </mc:Choice>
              <mc:Fallback>
                <p:oleObj name="Equation" r:id="rId13" imgW="2857500" imgH="241300" progId="Equation.DSMT4">
                  <p:embed/>
                  <p:pic>
                    <p:nvPicPr>
                      <p:cNvPr id="333833" name="Object 9">
                        <a:extLst>
                          <a:ext uri="{FF2B5EF4-FFF2-40B4-BE49-F238E27FC236}">
                            <a16:creationId xmlns:a16="http://schemas.microsoft.com/office/drawing/2014/main" id="{CD0BC7E5-A411-443C-B3CA-AF813B8B7C3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81276" y="5661025"/>
                        <a:ext cx="54467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2" name="Rectangle 11">
            <a:extLst>
              <a:ext uri="{FF2B5EF4-FFF2-40B4-BE49-F238E27FC236}">
                <a16:creationId xmlns:a16="http://schemas.microsoft.com/office/drawing/2014/main" id="{419E82F3-764A-4E72-9608-6ED0075BC083}"/>
              </a:ext>
            </a:extLst>
          </p:cNvPr>
          <p:cNvSpPr>
            <a:spLocks noChangeArrowheads="1"/>
          </p:cNvSpPr>
          <p:nvPr/>
        </p:nvSpPr>
        <p:spPr bwMode="auto">
          <a:xfrm>
            <a:off x="1524001" y="30530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简行楷" pitchFamily="2" charset="-122"/>
            </a:endParaRPr>
          </a:p>
        </p:txBody>
      </p:sp>
      <p:graphicFrame>
        <p:nvGraphicFramePr>
          <p:cNvPr id="333834" name="Object 10">
            <a:extLst>
              <a:ext uri="{FF2B5EF4-FFF2-40B4-BE49-F238E27FC236}">
                <a16:creationId xmlns:a16="http://schemas.microsoft.com/office/drawing/2014/main" id="{06AA1313-EE2C-4D95-83E0-B33357FBED21}"/>
              </a:ext>
            </a:extLst>
          </p:cNvPr>
          <p:cNvGraphicFramePr>
            <a:graphicFrameLocks noChangeAspect="1"/>
          </p:cNvGraphicFramePr>
          <p:nvPr/>
        </p:nvGraphicFramePr>
        <p:xfrm>
          <a:off x="6240463" y="4149725"/>
          <a:ext cx="2303462" cy="508000"/>
        </p:xfrm>
        <a:graphic>
          <a:graphicData uri="http://schemas.openxmlformats.org/presentationml/2006/ole">
            <mc:AlternateContent xmlns:mc="http://schemas.openxmlformats.org/markup-compatibility/2006">
              <mc:Choice xmlns:v="urn:schemas-microsoft-com:vml" Requires="v">
                <p:oleObj spid="_x0000_s25951" name="Equation" r:id="rId15" imgW="1040948" imgH="228501" progId="Equation.DSMT4">
                  <p:embed/>
                </p:oleObj>
              </mc:Choice>
              <mc:Fallback>
                <p:oleObj name="Equation" r:id="rId15" imgW="1040948" imgH="228501" progId="Equation.DSMT4">
                  <p:embed/>
                  <p:pic>
                    <p:nvPicPr>
                      <p:cNvPr id="333834" name="Object 10">
                        <a:extLst>
                          <a:ext uri="{FF2B5EF4-FFF2-40B4-BE49-F238E27FC236}">
                            <a16:creationId xmlns:a16="http://schemas.microsoft.com/office/drawing/2014/main" id="{06AA1313-EE2C-4D95-83E0-B33357FBED2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0463" y="4149725"/>
                        <a:ext cx="23034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3836" name="Rectangle 12">
            <a:extLst>
              <a:ext uri="{FF2B5EF4-FFF2-40B4-BE49-F238E27FC236}">
                <a16:creationId xmlns:a16="http://schemas.microsoft.com/office/drawing/2014/main" id="{C64EF4A8-F123-467A-8F66-FF29E95A9E45}"/>
              </a:ext>
            </a:extLst>
          </p:cNvPr>
          <p:cNvSpPr>
            <a:spLocks noChangeArrowheads="1"/>
          </p:cNvSpPr>
          <p:nvPr/>
        </p:nvSpPr>
        <p:spPr bwMode="auto">
          <a:xfrm>
            <a:off x="2136775" y="4147672"/>
            <a:ext cx="16546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b="0" i="1">
                <a:latin typeface="Times New Roman" panose="02020603050405020304" pitchFamily="18" charset="0"/>
              </a:rPr>
              <a:t>B=a/</a:t>
            </a:r>
            <a:r>
              <a:rPr lang="en-US" altLang="zh-CN" sz="2800" b="0">
                <a:latin typeface="Times New Roman" panose="02020603050405020304" pitchFamily="18" charset="0"/>
              </a:rPr>
              <a:t>(</a:t>
            </a:r>
            <a:r>
              <a:rPr lang="en-US" altLang="zh-CN" sz="2800" b="0" i="1">
                <a:latin typeface="Times New Roman" panose="02020603050405020304" pitchFamily="18" charset="0"/>
              </a:rPr>
              <a:t>gA</a:t>
            </a:r>
            <a:r>
              <a:rPr lang="en-US" altLang="zh-CN" sz="2800" b="0">
                <a:latin typeface="Times New Roman" panose="02020603050405020304" pitchFamily="18" charset="0"/>
              </a:rPr>
              <a:t>)</a:t>
            </a:r>
            <a:r>
              <a:rPr lang="en-US" altLang="zh-CN" sz="2800">
                <a:latin typeface="Times New Roman" panose="02020603050405020304" pitchFamily="18" charset="0"/>
              </a:rPr>
              <a:t> </a:t>
            </a:r>
          </a:p>
        </p:txBody>
      </p:sp>
      <p:sp>
        <p:nvSpPr>
          <p:cNvPr id="333838" name="Text Box 14">
            <a:extLst>
              <a:ext uri="{FF2B5EF4-FFF2-40B4-BE49-F238E27FC236}">
                <a16:creationId xmlns:a16="http://schemas.microsoft.com/office/drawing/2014/main" id="{913567B1-17A5-4FA5-8512-72A4C386A42F}"/>
              </a:ext>
            </a:extLst>
          </p:cNvPr>
          <p:cNvSpPr txBox="1">
            <a:spLocks noChangeArrowheads="1"/>
          </p:cNvSpPr>
          <p:nvPr/>
        </p:nvSpPr>
        <p:spPr bwMode="auto">
          <a:xfrm>
            <a:off x="8904289" y="2276476"/>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(30)</a:t>
            </a:r>
          </a:p>
        </p:txBody>
      </p:sp>
      <p:sp>
        <p:nvSpPr>
          <p:cNvPr id="333839" name="Text Box 15">
            <a:extLst>
              <a:ext uri="{FF2B5EF4-FFF2-40B4-BE49-F238E27FC236}">
                <a16:creationId xmlns:a16="http://schemas.microsoft.com/office/drawing/2014/main" id="{A318042D-975A-46F8-87FC-A12ECDE8EF08}"/>
              </a:ext>
            </a:extLst>
          </p:cNvPr>
          <p:cNvSpPr txBox="1">
            <a:spLocks noChangeArrowheads="1"/>
          </p:cNvSpPr>
          <p:nvPr/>
        </p:nvSpPr>
        <p:spPr bwMode="auto">
          <a:xfrm>
            <a:off x="9048750" y="3141663"/>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(31)</a:t>
            </a:r>
          </a:p>
        </p:txBody>
      </p:sp>
      <p:sp>
        <p:nvSpPr>
          <p:cNvPr id="333840" name="Text Box 16">
            <a:extLst>
              <a:ext uri="{FF2B5EF4-FFF2-40B4-BE49-F238E27FC236}">
                <a16:creationId xmlns:a16="http://schemas.microsoft.com/office/drawing/2014/main" id="{8453E5F1-9957-4E01-BCBA-7DF1CF05893A}"/>
              </a:ext>
            </a:extLst>
          </p:cNvPr>
          <p:cNvSpPr txBox="1">
            <a:spLocks noChangeArrowheads="1"/>
          </p:cNvSpPr>
          <p:nvPr/>
        </p:nvSpPr>
        <p:spPr bwMode="auto">
          <a:xfrm>
            <a:off x="8401050" y="4941888"/>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(32)</a:t>
            </a:r>
          </a:p>
        </p:txBody>
      </p:sp>
      <p:sp>
        <p:nvSpPr>
          <p:cNvPr id="333841" name="Text Box 17">
            <a:extLst>
              <a:ext uri="{FF2B5EF4-FFF2-40B4-BE49-F238E27FC236}">
                <a16:creationId xmlns:a16="http://schemas.microsoft.com/office/drawing/2014/main" id="{2709D4F8-BDFF-451F-A012-1A91B43B53DF}"/>
              </a:ext>
            </a:extLst>
          </p:cNvPr>
          <p:cNvSpPr txBox="1">
            <a:spLocks noChangeArrowheads="1"/>
          </p:cNvSpPr>
          <p:nvPr/>
        </p:nvSpPr>
        <p:spPr bwMode="auto">
          <a:xfrm>
            <a:off x="8401050" y="5589588"/>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(33)</a:t>
            </a:r>
          </a:p>
        </p:txBody>
      </p:sp>
      <p:sp>
        <p:nvSpPr>
          <p:cNvPr id="6" name="文本占位符 5">
            <a:extLst>
              <a:ext uri="{FF2B5EF4-FFF2-40B4-BE49-F238E27FC236}">
                <a16:creationId xmlns:a16="http://schemas.microsoft.com/office/drawing/2014/main" id="{A5FFBB0B-9520-453C-A58B-EEA42ECCB54D}"/>
              </a:ext>
            </a:extLst>
          </p:cNvPr>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a:extLst>
              <a:ext uri="{FF2B5EF4-FFF2-40B4-BE49-F238E27FC236}">
                <a16:creationId xmlns:a16="http://schemas.microsoft.com/office/drawing/2014/main" id="{39AF5EB9-3511-4CCD-A6EF-321EADB38E8E}"/>
              </a:ext>
            </a:extLst>
          </p:cNvPr>
          <p:cNvSpPr>
            <a:spLocks noGrp="1"/>
          </p:cNvSpPr>
          <p:nvPr>
            <p:ph type="title" idx="4294967295"/>
          </p:nvPr>
        </p:nvSpPr>
        <p:spPr>
          <a:xfrm>
            <a:off x="1703512" y="331222"/>
            <a:ext cx="9648825" cy="639763"/>
          </a:xfrm>
        </p:spPr>
        <p:txBody>
          <a:bodyPr/>
          <a:lstStyle/>
          <a:p>
            <a:r>
              <a:rPr lang="zh-CN" altLang="en-US" dirty="0"/>
              <a:t>瞬变流特征线解法</a:t>
            </a:r>
          </a:p>
        </p:txBody>
      </p:sp>
    </p:spTree>
    <p:extLst>
      <p:ext uri="{BB962C8B-B14F-4D97-AF65-F5344CB8AC3E}">
        <p14:creationId xmlns:p14="http://schemas.microsoft.com/office/powerpoint/2010/main" val="29865667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blinds(horizontal)">
                                      <p:cBhvr>
                                        <p:cTn id="7" dur="500"/>
                                        <p:tgtEl>
                                          <p:spTgt spid="333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3829"/>
                                        </p:tgtEl>
                                        <p:attrNameLst>
                                          <p:attrName>style.visibility</p:attrName>
                                        </p:attrNameLst>
                                      </p:cBhvr>
                                      <p:to>
                                        <p:strVal val="visible"/>
                                      </p:to>
                                    </p:set>
                                    <p:animEffect transition="in" filter="blinds(horizontal)">
                                      <p:cBhvr>
                                        <p:cTn id="12" dur="500"/>
                                        <p:tgtEl>
                                          <p:spTgt spid="33382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3838"/>
                                        </p:tgtEl>
                                        <p:attrNameLst>
                                          <p:attrName>style.visibility</p:attrName>
                                        </p:attrNameLst>
                                      </p:cBhvr>
                                      <p:to>
                                        <p:strVal val="visible"/>
                                      </p:to>
                                    </p:set>
                                    <p:animEffect transition="in" filter="blinds(horizontal)">
                                      <p:cBhvr>
                                        <p:cTn id="15" dur="500"/>
                                        <p:tgtEl>
                                          <p:spTgt spid="3338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33830"/>
                                        </p:tgtEl>
                                        <p:attrNameLst>
                                          <p:attrName>style.visibility</p:attrName>
                                        </p:attrNameLst>
                                      </p:cBhvr>
                                      <p:to>
                                        <p:strVal val="visible"/>
                                      </p:to>
                                    </p:set>
                                    <p:animEffect transition="in" filter="blinds(horizontal)">
                                      <p:cBhvr>
                                        <p:cTn id="20" dur="500"/>
                                        <p:tgtEl>
                                          <p:spTgt spid="33383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3839"/>
                                        </p:tgtEl>
                                        <p:attrNameLst>
                                          <p:attrName>style.visibility</p:attrName>
                                        </p:attrNameLst>
                                      </p:cBhvr>
                                      <p:to>
                                        <p:strVal val="visible"/>
                                      </p:to>
                                    </p:set>
                                    <p:animEffect transition="in" filter="blinds(horizontal)">
                                      <p:cBhvr>
                                        <p:cTn id="23" dur="500"/>
                                        <p:tgtEl>
                                          <p:spTgt spid="3338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33836"/>
                                        </p:tgtEl>
                                        <p:attrNameLst>
                                          <p:attrName>style.visibility</p:attrName>
                                        </p:attrNameLst>
                                      </p:cBhvr>
                                      <p:to>
                                        <p:strVal val="visible"/>
                                      </p:to>
                                    </p:set>
                                    <p:animEffect transition="in" filter="blinds(horizontal)">
                                      <p:cBhvr>
                                        <p:cTn id="28" dur="500"/>
                                        <p:tgtEl>
                                          <p:spTgt spid="333836"/>
                                        </p:tgtEl>
                                      </p:cBhvr>
                                    </p:animEffect>
                                  </p:childTnLst>
                                </p:cTn>
                              </p:par>
                              <p:par>
                                <p:cTn id="29" presetID="3" presetClass="entr" presetSubtype="10" fill="hold" nodeType="withEffect">
                                  <p:stCondLst>
                                    <p:cond delay="0"/>
                                  </p:stCondLst>
                                  <p:childTnLst>
                                    <p:set>
                                      <p:cBhvr>
                                        <p:cTn id="30" dur="1" fill="hold">
                                          <p:stCondLst>
                                            <p:cond delay="0"/>
                                          </p:stCondLst>
                                        </p:cTn>
                                        <p:tgtEl>
                                          <p:spTgt spid="333831"/>
                                        </p:tgtEl>
                                        <p:attrNameLst>
                                          <p:attrName>style.visibility</p:attrName>
                                        </p:attrNameLst>
                                      </p:cBhvr>
                                      <p:to>
                                        <p:strVal val="visible"/>
                                      </p:to>
                                    </p:set>
                                    <p:animEffect transition="in" filter="blinds(horizontal)">
                                      <p:cBhvr>
                                        <p:cTn id="31" dur="500"/>
                                        <p:tgtEl>
                                          <p:spTgt spid="333831"/>
                                        </p:tgtEl>
                                      </p:cBhvr>
                                    </p:animEffect>
                                  </p:childTnLst>
                                </p:cTn>
                              </p:par>
                              <p:par>
                                <p:cTn id="32" presetID="3" presetClass="entr" presetSubtype="10" fill="hold" nodeType="withEffect">
                                  <p:stCondLst>
                                    <p:cond delay="0"/>
                                  </p:stCondLst>
                                  <p:childTnLst>
                                    <p:set>
                                      <p:cBhvr>
                                        <p:cTn id="33" dur="1" fill="hold">
                                          <p:stCondLst>
                                            <p:cond delay="0"/>
                                          </p:stCondLst>
                                        </p:cTn>
                                        <p:tgtEl>
                                          <p:spTgt spid="333834"/>
                                        </p:tgtEl>
                                        <p:attrNameLst>
                                          <p:attrName>style.visibility</p:attrName>
                                        </p:attrNameLst>
                                      </p:cBhvr>
                                      <p:to>
                                        <p:strVal val="visible"/>
                                      </p:to>
                                    </p:set>
                                    <p:animEffect transition="in" filter="blinds(horizontal)">
                                      <p:cBhvr>
                                        <p:cTn id="34" dur="500"/>
                                        <p:tgtEl>
                                          <p:spTgt spid="33383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33832"/>
                                        </p:tgtEl>
                                        <p:attrNameLst>
                                          <p:attrName>style.visibility</p:attrName>
                                        </p:attrNameLst>
                                      </p:cBhvr>
                                      <p:to>
                                        <p:strVal val="visible"/>
                                      </p:to>
                                    </p:set>
                                    <p:animEffect transition="in" filter="blinds(horizontal)">
                                      <p:cBhvr>
                                        <p:cTn id="39" dur="500"/>
                                        <p:tgtEl>
                                          <p:spTgt spid="33383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33840"/>
                                        </p:tgtEl>
                                        <p:attrNameLst>
                                          <p:attrName>style.visibility</p:attrName>
                                        </p:attrNameLst>
                                      </p:cBhvr>
                                      <p:to>
                                        <p:strVal val="visible"/>
                                      </p:to>
                                    </p:set>
                                    <p:animEffect transition="in" filter="blinds(horizontal)">
                                      <p:cBhvr>
                                        <p:cTn id="42" dur="500"/>
                                        <p:tgtEl>
                                          <p:spTgt spid="3338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33833"/>
                                        </p:tgtEl>
                                        <p:attrNameLst>
                                          <p:attrName>style.visibility</p:attrName>
                                        </p:attrNameLst>
                                      </p:cBhvr>
                                      <p:to>
                                        <p:strVal val="visible"/>
                                      </p:to>
                                    </p:set>
                                    <p:animEffect transition="in" filter="blinds(horizontal)">
                                      <p:cBhvr>
                                        <p:cTn id="47" dur="500"/>
                                        <p:tgtEl>
                                          <p:spTgt spid="33383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33841"/>
                                        </p:tgtEl>
                                        <p:attrNameLst>
                                          <p:attrName>style.visibility</p:attrName>
                                        </p:attrNameLst>
                                      </p:cBhvr>
                                      <p:to>
                                        <p:strVal val="visible"/>
                                      </p:to>
                                    </p:set>
                                    <p:animEffect transition="in" filter="blinds(horizontal)">
                                      <p:cBhvr>
                                        <p:cTn id="50" dur="500"/>
                                        <p:tgtEl>
                                          <p:spTgt spid="333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36" grpId="0"/>
      <p:bldP spid="333838" grpId="0"/>
      <p:bldP spid="333839" grpId="0"/>
      <p:bldP spid="333840" grpId="0"/>
      <p:bldP spid="3338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a:extLst>
              <a:ext uri="{FF2B5EF4-FFF2-40B4-BE49-F238E27FC236}">
                <a16:creationId xmlns:a16="http://schemas.microsoft.com/office/drawing/2014/main" id="{B44E930D-ED0C-4DCE-B260-4F6B86681CB3}"/>
              </a:ext>
            </a:extLst>
          </p:cNvPr>
          <p:cNvSpPr>
            <a:spLocks noChangeArrowheads="1"/>
          </p:cNvSpPr>
          <p:nvPr/>
        </p:nvSpPr>
        <p:spPr bwMode="auto">
          <a:xfrm>
            <a:off x="1524001" y="30530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简行楷" pitchFamily="2" charset="-122"/>
            </a:endParaRPr>
          </a:p>
        </p:txBody>
      </p:sp>
      <p:graphicFrame>
        <p:nvGraphicFramePr>
          <p:cNvPr id="334856" name="Object 8">
            <a:extLst>
              <a:ext uri="{FF2B5EF4-FFF2-40B4-BE49-F238E27FC236}">
                <a16:creationId xmlns:a16="http://schemas.microsoft.com/office/drawing/2014/main" id="{F3CE7DE2-13E6-4172-B8F2-7158D9E260F4}"/>
              </a:ext>
            </a:extLst>
          </p:cNvPr>
          <p:cNvGraphicFramePr>
            <a:graphicFrameLocks noChangeAspect="1"/>
          </p:cNvGraphicFramePr>
          <p:nvPr>
            <p:extLst>
              <p:ext uri="{D42A27DB-BD31-4B8C-83A1-F6EECF244321}">
                <p14:modId xmlns:p14="http://schemas.microsoft.com/office/powerpoint/2010/main" val="1632906345"/>
              </p:ext>
            </p:extLst>
          </p:nvPr>
        </p:nvGraphicFramePr>
        <p:xfrm>
          <a:off x="3359373" y="1412677"/>
          <a:ext cx="5111750" cy="652462"/>
        </p:xfrm>
        <a:graphic>
          <a:graphicData uri="http://schemas.openxmlformats.org/presentationml/2006/ole">
            <mc:AlternateContent xmlns:mc="http://schemas.openxmlformats.org/markup-compatibility/2006">
              <mc:Choice xmlns:v="urn:schemas-microsoft-com:vml" Requires="v">
                <p:oleObj spid="_x0000_s26920" name="Equation" r:id="rId3" imgW="1790700" imgH="228600" progId="Equation.DSMT4">
                  <p:embed/>
                </p:oleObj>
              </mc:Choice>
              <mc:Fallback>
                <p:oleObj name="Equation" r:id="rId3" imgW="1790700" imgH="228600" progId="Equation.DSMT4">
                  <p:embed/>
                  <p:pic>
                    <p:nvPicPr>
                      <p:cNvPr id="334856" name="Object 8">
                        <a:extLst>
                          <a:ext uri="{FF2B5EF4-FFF2-40B4-BE49-F238E27FC236}">
                            <a16:creationId xmlns:a16="http://schemas.microsoft.com/office/drawing/2014/main" id="{F3CE7DE2-13E6-4172-B8F2-7158D9E26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373" y="1412677"/>
                        <a:ext cx="51117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 name="Rectangle 11">
            <a:extLst>
              <a:ext uri="{FF2B5EF4-FFF2-40B4-BE49-F238E27FC236}">
                <a16:creationId xmlns:a16="http://schemas.microsoft.com/office/drawing/2014/main" id="{CBC86534-71C0-4A95-BDB6-D65635985C83}"/>
              </a:ext>
            </a:extLst>
          </p:cNvPr>
          <p:cNvSpPr>
            <a:spLocks noChangeArrowheads="1"/>
          </p:cNvSpPr>
          <p:nvPr/>
        </p:nvSpPr>
        <p:spPr bwMode="auto">
          <a:xfrm>
            <a:off x="1524001" y="30530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简行楷" pitchFamily="2" charset="-122"/>
            </a:endParaRPr>
          </a:p>
        </p:txBody>
      </p:sp>
      <p:graphicFrame>
        <p:nvGraphicFramePr>
          <p:cNvPr id="334858" name="Object 10">
            <a:extLst>
              <a:ext uri="{FF2B5EF4-FFF2-40B4-BE49-F238E27FC236}">
                <a16:creationId xmlns:a16="http://schemas.microsoft.com/office/drawing/2014/main" id="{53DB09C3-602D-4A2D-B731-F7D3A7208962}"/>
              </a:ext>
            </a:extLst>
          </p:cNvPr>
          <p:cNvGraphicFramePr>
            <a:graphicFrameLocks noChangeAspect="1"/>
          </p:cNvGraphicFramePr>
          <p:nvPr>
            <p:extLst>
              <p:ext uri="{D42A27DB-BD31-4B8C-83A1-F6EECF244321}">
                <p14:modId xmlns:p14="http://schemas.microsoft.com/office/powerpoint/2010/main" val="823295811"/>
              </p:ext>
            </p:extLst>
          </p:nvPr>
        </p:nvGraphicFramePr>
        <p:xfrm>
          <a:off x="3591149" y="2133403"/>
          <a:ext cx="4792663" cy="600075"/>
        </p:xfrm>
        <a:graphic>
          <a:graphicData uri="http://schemas.openxmlformats.org/presentationml/2006/ole">
            <mc:AlternateContent xmlns:mc="http://schemas.openxmlformats.org/markup-compatibility/2006">
              <mc:Choice xmlns:v="urn:schemas-microsoft-com:vml" Requires="v">
                <p:oleObj spid="_x0000_s26921" name="Equation" r:id="rId5" imgW="1828800" imgH="228600" progId="Equation.DSMT4">
                  <p:embed/>
                </p:oleObj>
              </mc:Choice>
              <mc:Fallback>
                <p:oleObj name="Equation" r:id="rId5" imgW="1828800" imgH="228600" progId="Equation.DSMT4">
                  <p:embed/>
                  <p:pic>
                    <p:nvPicPr>
                      <p:cNvPr id="334858" name="Object 10">
                        <a:extLst>
                          <a:ext uri="{FF2B5EF4-FFF2-40B4-BE49-F238E27FC236}">
                            <a16:creationId xmlns:a16="http://schemas.microsoft.com/office/drawing/2014/main" id="{53DB09C3-602D-4A2D-B731-F7D3A72089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1149" y="2133403"/>
                        <a:ext cx="47926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Rectangle 13">
            <a:extLst>
              <a:ext uri="{FF2B5EF4-FFF2-40B4-BE49-F238E27FC236}">
                <a16:creationId xmlns:a16="http://schemas.microsoft.com/office/drawing/2014/main" id="{2BDBFDC9-F9F7-4362-B63C-8092AF2713DE}"/>
              </a:ext>
            </a:extLst>
          </p:cNvPr>
          <p:cNvSpPr>
            <a:spLocks noChangeArrowheads="1"/>
          </p:cNvSpPr>
          <p:nvPr/>
        </p:nvSpPr>
        <p:spPr bwMode="auto">
          <a:xfrm>
            <a:off x="1524001" y="303404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简行楷" pitchFamily="2" charset="-122"/>
            </a:endParaRPr>
          </a:p>
        </p:txBody>
      </p:sp>
      <p:graphicFrame>
        <p:nvGraphicFramePr>
          <p:cNvPr id="334860" name="Object 12">
            <a:extLst>
              <a:ext uri="{FF2B5EF4-FFF2-40B4-BE49-F238E27FC236}">
                <a16:creationId xmlns:a16="http://schemas.microsoft.com/office/drawing/2014/main" id="{4C2F3304-7B53-4776-A44E-B1EC0ACDC3E2}"/>
              </a:ext>
            </a:extLst>
          </p:cNvPr>
          <p:cNvGraphicFramePr>
            <a:graphicFrameLocks noChangeAspect="1"/>
          </p:cNvGraphicFramePr>
          <p:nvPr>
            <p:extLst>
              <p:ext uri="{D42A27DB-BD31-4B8C-83A1-F6EECF244321}">
                <p14:modId xmlns:p14="http://schemas.microsoft.com/office/powerpoint/2010/main" val="2510581079"/>
              </p:ext>
            </p:extLst>
          </p:nvPr>
        </p:nvGraphicFramePr>
        <p:xfrm>
          <a:off x="3432399" y="3212903"/>
          <a:ext cx="3311525" cy="687387"/>
        </p:xfrm>
        <a:graphic>
          <a:graphicData uri="http://schemas.openxmlformats.org/presentationml/2006/ole">
            <mc:AlternateContent xmlns:mc="http://schemas.openxmlformats.org/markup-compatibility/2006">
              <mc:Choice xmlns:v="urn:schemas-microsoft-com:vml" Requires="v">
                <p:oleObj spid="_x0000_s26922" name="Equation" r:id="rId7" imgW="1282700" imgH="266700" progId="Equation.DSMT4">
                  <p:embed/>
                </p:oleObj>
              </mc:Choice>
              <mc:Fallback>
                <p:oleObj name="Equation" r:id="rId7" imgW="1282700" imgH="266700" progId="Equation.DSMT4">
                  <p:embed/>
                  <p:pic>
                    <p:nvPicPr>
                      <p:cNvPr id="334860" name="Object 12">
                        <a:extLst>
                          <a:ext uri="{FF2B5EF4-FFF2-40B4-BE49-F238E27FC236}">
                            <a16:creationId xmlns:a16="http://schemas.microsoft.com/office/drawing/2014/main" id="{4C2F3304-7B53-4776-A44E-B1EC0ACDC3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2399" y="3212903"/>
                        <a:ext cx="331152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Rectangle 15">
            <a:extLst>
              <a:ext uri="{FF2B5EF4-FFF2-40B4-BE49-F238E27FC236}">
                <a16:creationId xmlns:a16="http://schemas.microsoft.com/office/drawing/2014/main" id="{C051AA76-44A8-4F19-8BAB-A0AE0E970430}"/>
              </a:ext>
            </a:extLst>
          </p:cNvPr>
          <p:cNvSpPr>
            <a:spLocks noChangeArrowheads="1"/>
          </p:cNvSpPr>
          <p:nvPr/>
        </p:nvSpPr>
        <p:spPr bwMode="auto">
          <a:xfrm>
            <a:off x="1524001" y="3048328"/>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简行楷" pitchFamily="2" charset="-122"/>
            </a:endParaRPr>
          </a:p>
        </p:txBody>
      </p:sp>
      <p:graphicFrame>
        <p:nvGraphicFramePr>
          <p:cNvPr id="334862" name="Object 14">
            <a:extLst>
              <a:ext uri="{FF2B5EF4-FFF2-40B4-BE49-F238E27FC236}">
                <a16:creationId xmlns:a16="http://schemas.microsoft.com/office/drawing/2014/main" id="{9B131A67-E018-496E-BFDD-F655AA5F7269}"/>
              </a:ext>
            </a:extLst>
          </p:cNvPr>
          <p:cNvGraphicFramePr>
            <a:graphicFrameLocks noChangeAspect="1"/>
          </p:cNvGraphicFramePr>
          <p:nvPr>
            <p:extLst>
              <p:ext uri="{D42A27DB-BD31-4B8C-83A1-F6EECF244321}">
                <p14:modId xmlns:p14="http://schemas.microsoft.com/office/powerpoint/2010/main" val="2319037661"/>
              </p:ext>
            </p:extLst>
          </p:nvPr>
        </p:nvGraphicFramePr>
        <p:xfrm>
          <a:off x="3359373" y="4078089"/>
          <a:ext cx="3492500" cy="628650"/>
        </p:xfrm>
        <a:graphic>
          <a:graphicData uri="http://schemas.openxmlformats.org/presentationml/2006/ole">
            <mc:AlternateContent xmlns:mc="http://schemas.openxmlformats.org/markup-compatibility/2006">
              <mc:Choice xmlns:v="urn:schemas-microsoft-com:vml" Requires="v">
                <p:oleObj spid="_x0000_s26923" name="Equation" r:id="rId9" imgW="1320227" imgH="241195" progId="Equation.DSMT4">
                  <p:embed/>
                </p:oleObj>
              </mc:Choice>
              <mc:Fallback>
                <p:oleObj name="Equation" r:id="rId9" imgW="1320227" imgH="241195" progId="Equation.DSMT4">
                  <p:embed/>
                  <p:pic>
                    <p:nvPicPr>
                      <p:cNvPr id="334862" name="Object 14">
                        <a:extLst>
                          <a:ext uri="{FF2B5EF4-FFF2-40B4-BE49-F238E27FC236}">
                            <a16:creationId xmlns:a16="http://schemas.microsoft.com/office/drawing/2014/main" id="{9B131A67-E018-496E-BFDD-F655AA5F72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9373" y="4078089"/>
                        <a:ext cx="34925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Rectangle 17">
            <a:extLst>
              <a:ext uri="{FF2B5EF4-FFF2-40B4-BE49-F238E27FC236}">
                <a16:creationId xmlns:a16="http://schemas.microsoft.com/office/drawing/2014/main" id="{4F583FC4-CC84-4AFC-A9E1-3C31032921AB}"/>
              </a:ext>
            </a:extLst>
          </p:cNvPr>
          <p:cNvSpPr>
            <a:spLocks noChangeArrowheads="1"/>
          </p:cNvSpPr>
          <p:nvPr/>
        </p:nvSpPr>
        <p:spPr bwMode="auto">
          <a:xfrm>
            <a:off x="1524001" y="30530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简行楷" pitchFamily="2" charset="-122"/>
            </a:endParaRPr>
          </a:p>
        </p:txBody>
      </p:sp>
      <p:graphicFrame>
        <p:nvGraphicFramePr>
          <p:cNvPr id="334864" name="Object 16">
            <a:extLst>
              <a:ext uri="{FF2B5EF4-FFF2-40B4-BE49-F238E27FC236}">
                <a16:creationId xmlns:a16="http://schemas.microsoft.com/office/drawing/2014/main" id="{B85C148C-DDC3-428E-8404-F52333FEBB06}"/>
              </a:ext>
            </a:extLst>
          </p:cNvPr>
          <p:cNvGraphicFramePr>
            <a:graphicFrameLocks noChangeAspect="1"/>
          </p:cNvGraphicFramePr>
          <p:nvPr>
            <p:extLst>
              <p:ext uri="{D42A27DB-BD31-4B8C-83A1-F6EECF244321}">
                <p14:modId xmlns:p14="http://schemas.microsoft.com/office/powerpoint/2010/main" val="3438804261"/>
              </p:ext>
            </p:extLst>
          </p:nvPr>
        </p:nvGraphicFramePr>
        <p:xfrm>
          <a:off x="3864198" y="5013128"/>
          <a:ext cx="3024188" cy="585787"/>
        </p:xfrm>
        <a:graphic>
          <a:graphicData uri="http://schemas.openxmlformats.org/presentationml/2006/ole">
            <mc:AlternateContent xmlns:mc="http://schemas.openxmlformats.org/markup-compatibility/2006">
              <mc:Choice xmlns:v="urn:schemas-microsoft-com:vml" Requires="v">
                <p:oleObj spid="_x0000_s26924" name="Equation" r:id="rId11" imgW="1181100" imgH="228600" progId="Equation.DSMT4">
                  <p:embed/>
                </p:oleObj>
              </mc:Choice>
              <mc:Fallback>
                <p:oleObj name="Equation" r:id="rId11" imgW="1181100" imgH="228600" progId="Equation.DSMT4">
                  <p:embed/>
                  <p:pic>
                    <p:nvPicPr>
                      <p:cNvPr id="334864" name="Object 16">
                        <a:extLst>
                          <a:ext uri="{FF2B5EF4-FFF2-40B4-BE49-F238E27FC236}">
                            <a16:creationId xmlns:a16="http://schemas.microsoft.com/office/drawing/2014/main" id="{B85C148C-DDC3-428E-8404-F52333FEBB0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4198" y="5013128"/>
                        <a:ext cx="30241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0" name="Rectangle 19">
            <a:extLst>
              <a:ext uri="{FF2B5EF4-FFF2-40B4-BE49-F238E27FC236}">
                <a16:creationId xmlns:a16="http://schemas.microsoft.com/office/drawing/2014/main" id="{F08801E0-5A5A-4FB3-8212-92F21CCB1319}"/>
              </a:ext>
            </a:extLst>
          </p:cNvPr>
          <p:cNvSpPr>
            <a:spLocks noChangeArrowheads="1"/>
          </p:cNvSpPr>
          <p:nvPr/>
        </p:nvSpPr>
        <p:spPr bwMode="auto">
          <a:xfrm>
            <a:off x="1524001" y="30530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简行楷" pitchFamily="2" charset="-122"/>
            </a:endParaRPr>
          </a:p>
        </p:txBody>
      </p:sp>
      <p:graphicFrame>
        <p:nvGraphicFramePr>
          <p:cNvPr id="334866" name="Object 18">
            <a:extLst>
              <a:ext uri="{FF2B5EF4-FFF2-40B4-BE49-F238E27FC236}">
                <a16:creationId xmlns:a16="http://schemas.microsoft.com/office/drawing/2014/main" id="{F8371C97-7618-4E0D-99E8-0A3F5C213C02}"/>
              </a:ext>
            </a:extLst>
          </p:cNvPr>
          <p:cNvGraphicFramePr>
            <a:graphicFrameLocks noChangeAspect="1"/>
          </p:cNvGraphicFramePr>
          <p:nvPr>
            <p:extLst>
              <p:ext uri="{D42A27DB-BD31-4B8C-83A1-F6EECF244321}">
                <p14:modId xmlns:p14="http://schemas.microsoft.com/office/powerpoint/2010/main" val="3117901505"/>
              </p:ext>
            </p:extLst>
          </p:nvPr>
        </p:nvGraphicFramePr>
        <p:xfrm>
          <a:off x="3935636" y="5878314"/>
          <a:ext cx="3384550" cy="615950"/>
        </p:xfrm>
        <a:graphic>
          <a:graphicData uri="http://schemas.openxmlformats.org/presentationml/2006/ole">
            <mc:AlternateContent xmlns:mc="http://schemas.openxmlformats.org/markup-compatibility/2006">
              <mc:Choice xmlns:v="urn:schemas-microsoft-com:vml" Requires="v">
                <p:oleObj spid="_x0000_s26925" name="Equation" r:id="rId13" imgW="1257300" imgH="228600" progId="Equation.DSMT4">
                  <p:embed/>
                </p:oleObj>
              </mc:Choice>
              <mc:Fallback>
                <p:oleObj name="Equation" r:id="rId13" imgW="1257300" imgH="228600" progId="Equation.DSMT4">
                  <p:embed/>
                  <p:pic>
                    <p:nvPicPr>
                      <p:cNvPr id="334866" name="Object 18">
                        <a:extLst>
                          <a:ext uri="{FF2B5EF4-FFF2-40B4-BE49-F238E27FC236}">
                            <a16:creationId xmlns:a16="http://schemas.microsoft.com/office/drawing/2014/main" id="{F8371C97-7618-4E0D-99E8-0A3F5C213C0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5636" y="5878314"/>
                        <a:ext cx="33845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4872" name="Text Box 24">
            <a:extLst>
              <a:ext uri="{FF2B5EF4-FFF2-40B4-BE49-F238E27FC236}">
                <a16:creationId xmlns:a16="http://schemas.microsoft.com/office/drawing/2014/main" id="{1A0791A1-AE9F-4E0E-99DE-618F971FCD73}"/>
              </a:ext>
            </a:extLst>
          </p:cNvPr>
          <p:cNvSpPr txBox="1">
            <a:spLocks noChangeArrowheads="1"/>
          </p:cNvSpPr>
          <p:nvPr/>
        </p:nvSpPr>
        <p:spPr bwMode="auto">
          <a:xfrm>
            <a:off x="8328248" y="3285927"/>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(34)</a:t>
            </a:r>
          </a:p>
        </p:txBody>
      </p:sp>
      <p:sp>
        <p:nvSpPr>
          <p:cNvPr id="334873" name="Text Box 25">
            <a:extLst>
              <a:ext uri="{FF2B5EF4-FFF2-40B4-BE49-F238E27FC236}">
                <a16:creationId xmlns:a16="http://schemas.microsoft.com/office/drawing/2014/main" id="{FFFC9242-C10E-45F5-ACA4-C2ECF9B6C1E9}"/>
              </a:ext>
            </a:extLst>
          </p:cNvPr>
          <p:cNvSpPr txBox="1">
            <a:spLocks noChangeArrowheads="1"/>
          </p:cNvSpPr>
          <p:nvPr/>
        </p:nvSpPr>
        <p:spPr bwMode="auto">
          <a:xfrm>
            <a:off x="8328248" y="4005065"/>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(35)</a:t>
            </a:r>
          </a:p>
        </p:txBody>
      </p:sp>
      <p:sp>
        <p:nvSpPr>
          <p:cNvPr id="6" name="文本占位符 5">
            <a:extLst>
              <a:ext uri="{FF2B5EF4-FFF2-40B4-BE49-F238E27FC236}">
                <a16:creationId xmlns:a16="http://schemas.microsoft.com/office/drawing/2014/main" id="{350BE385-BAA3-4168-AFAE-7972D8909480}"/>
              </a:ext>
            </a:extLst>
          </p:cNvPr>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a:extLst>
              <a:ext uri="{FF2B5EF4-FFF2-40B4-BE49-F238E27FC236}">
                <a16:creationId xmlns:a16="http://schemas.microsoft.com/office/drawing/2014/main" id="{1D025A33-E65B-4200-8689-9BFA35A62AF1}"/>
              </a:ext>
            </a:extLst>
          </p:cNvPr>
          <p:cNvSpPr>
            <a:spLocks noGrp="1"/>
          </p:cNvSpPr>
          <p:nvPr>
            <p:ph type="title" idx="4294967295"/>
          </p:nvPr>
        </p:nvSpPr>
        <p:spPr>
          <a:xfrm>
            <a:off x="1708732" y="327551"/>
            <a:ext cx="9648825" cy="639763"/>
          </a:xfrm>
        </p:spPr>
        <p:txBody>
          <a:bodyPr/>
          <a:lstStyle/>
          <a:p>
            <a:r>
              <a:rPr lang="zh-CN" altLang="en-US" dirty="0"/>
              <a:t>瞬变流特征线解法</a:t>
            </a:r>
          </a:p>
        </p:txBody>
      </p:sp>
    </p:spTree>
    <p:extLst>
      <p:ext uri="{BB962C8B-B14F-4D97-AF65-F5344CB8AC3E}">
        <p14:creationId xmlns:p14="http://schemas.microsoft.com/office/powerpoint/2010/main" val="31292468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4856"/>
                                        </p:tgtEl>
                                        <p:attrNameLst>
                                          <p:attrName>style.visibility</p:attrName>
                                        </p:attrNameLst>
                                      </p:cBhvr>
                                      <p:to>
                                        <p:strVal val="visible"/>
                                      </p:to>
                                    </p:set>
                                    <p:animEffect transition="in" filter="blinds(horizontal)">
                                      <p:cBhvr>
                                        <p:cTn id="7" dur="500"/>
                                        <p:tgtEl>
                                          <p:spTgt spid="3348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4858"/>
                                        </p:tgtEl>
                                        <p:attrNameLst>
                                          <p:attrName>style.visibility</p:attrName>
                                        </p:attrNameLst>
                                      </p:cBhvr>
                                      <p:to>
                                        <p:strVal val="visible"/>
                                      </p:to>
                                    </p:set>
                                    <p:animEffect transition="in" filter="blinds(horizontal)">
                                      <p:cBhvr>
                                        <p:cTn id="12" dur="500"/>
                                        <p:tgtEl>
                                          <p:spTgt spid="3348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34860"/>
                                        </p:tgtEl>
                                        <p:attrNameLst>
                                          <p:attrName>style.visibility</p:attrName>
                                        </p:attrNameLst>
                                      </p:cBhvr>
                                      <p:to>
                                        <p:strVal val="visible"/>
                                      </p:to>
                                    </p:set>
                                    <p:animEffect transition="in" filter="checkerboard(across)">
                                      <p:cBhvr>
                                        <p:cTn id="17" dur="500"/>
                                        <p:tgtEl>
                                          <p:spTgt spid="334860"/>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34872"/>
                                        </p:tgtEl>
                                        <p:attrNameLst>
                                          <p:attrName>style.visibility</p:attrName>
                                        </p:attrNameLst>
                                      </p:cBhvr>
                                      <p:to>
                                        <p:strVal val="visible"/>
                                      </p:to>
                                    </p:set>
                                    <p:animEffect transition="in" filter="checkerboard(across)">
                                      <p:cBhvr>
                                        <p:cTn id="20" dur="500"/>
                                        <p:tgtEl>
                                          <p:spTgt spid="3348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334862"/>
                                        </p:tgtEl>
                                        <p:attrNameLst>
                                          <p:attrName>style.visibility</p:attrName>
                                        </p:attrNameLst>
                                      </p:cBhvr>
                                      <p:to>
                                        <p:strVal val="visible"/>
                                      </p:to>
                                    </p:set>
                                    <p:animEffect transition="in" filter="checkerboard(across)">
                                      <p:cBhvr>
                                        <p:cTn id="25" dur="500"/>
                                        <p:tgtEl>
                                          <p:spTgt spid="33486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34873"/>
                                        </p:tgtEl>
                                        <p:attrNameLst>
                                          <p:attrName>style.visibility</p:attrName>
                                        </p:attrNameLst>
                                      </p:cBhvr>
                                      <p:to>
                                        <p:strVal val="visible"/>
                                      </p:to>
                                    </p:set>
                                    <p:animEffect transition="in" filter="checkerboard(across)">
                                      <p:cBhvr>
                                        <p:cTn id="28" dur="500"/>
                                        <p:tgtEl>
                                          <p:spTgt spid="33487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34864"/>
                                        </p:tgtEl>
                                        <p:attrNameLst>
                                          <p:attrName>style.visibility</p:attrName>
                                        </p:attrNameLst>
                                      </p:cBhvr>
                                      <p:to>
                                        <p:strVal val="visible"/>
                                      </p:to>
                                    </p:set>
                                    <p:animEffect transition="in" filter="blinds(horizontal)">
                                      <p:cBhvr>
                                        <p:cTn id="33" dur="500"/>
                                        <p:tgtEl>
                                          <p:spTgt spid="33486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34866"/>
                                        </p:tgtEl>
                                        <p:attrNameLst>
                                          <p:attrName>style.visibility</p:attrName>
                                        </p:attrNameLst>
                                      </p:cBhvr>
                                      <p:to>
                                        <p:strVal val="visible"/>
                                      </p:to>
                                    </p:set>
                                    <p:animEffect transition="in" filter="blinds(horizontal)">
                                      <p:cBhvr>
                                        <p:cTn id="38" dur="500"/>
                                        <p:tgtEl>
                                          <p:spTgt spid="334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72" grpId="0"/>
      <p:bldP spid="33487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1652" name="Object 4">
            <a:extLst>
              <a:ext uri="{FF2B5EF4-FFF2-40B4-BE49-F238E27FC236}">
                <a16:creationId xmlns:a16="http://schemas.microsoft.com/office/drawing/2014/main" id="{BF956BC7-9054-4A66-B28D-03BAD3717D11}"/>
              </a:ext>
            </a:extLst>
          </p:cNvPr>
          <p:cNvGraphicFramePr>
            <a:graphicFrameLocks noChangeAspect="1"/>
          </p:cNvGraphicFramePr>
          <p:nvPr>
            <p:extLst>
              <p:ext uri="{D42A27DB-BD31-4B8C-83A1-F6EECF244321}">
                <p14:modId xmlns:p14="http://schemas.microsoft.com/office/powerpoint/2010/main" val="3155806971"/>
              </p:ext>
            </p:extLst>
          </p:nvPr>
        </p:nvGraphicFramePr>
        <p:xfrm>
          <a:off x="3764222" y="2565052"/>
          <a:ext cx="3024187" cy="571500"/>
        </p:xfrm>
        <a:graphic>
          <a:graphicData uri="http://schemas.openxmlformats.org/presentationml/2006/ole">
            <mc:AlternateContent xmlns:mc="http://schemas.openxmlformats.org/markup-compatibility/2006">
              <mc:Choice xmlns:v="urn:schemas-microsoft-com:vml" Requires="v">
                <p:oleObj spid="_x0000_s27846" name="Equation" r:id="rId3" imgW="1206500" imgH="228600" progId="Equation.DSMT4">
                  <p:embed/>
                </p:oleObj>
              </mc:Choice>
              <mc:Fallback>
                <p:oleObj name="Equation" r:id="rId3" imgW="1206500" imgH="228600" progId="Equation.DSMT4">
                  <p:embed/>
                  <p:pic>
                    <p:nvPicPr>
                      <p:cNvPr id="411652" name="Object 4">
                        <a:extLst>
                          <a:ext uri="{FF2B5EF4-FFF2-40B4-BE49-F238E27FC236}">
                            <a16:creationId xmlns:a16="http://schemas.microsoft.com/office/drawing/2014/main" id="{BF956BC7-9054-4A66-B28D-03BAD3717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4222" y="2565052"/>
                        <a:ext cx="30241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653" name="Object 5">
            <a:extLst>
              <a:ext uri="{FF2B5EF4-FFF2-40B4-BE49-F238E27FC236}">
                <a16:creationId xmlns:a16="http://schemas.microsoft.com/office/drawing/2014/main" id="{81DE6718-DA39-437A-8251-54E4491EABD4}"/>
              </a:ext>
            </a:extLst>
          </p:cNvPr>
          <p:cNvGraphicFramePr>
            <a:graphicFrameLocks noChangeAspect="1"/>
          </p:cNvGraphicFramePr>
          <p:nvPr>
            <p:extLst>
              <p:ext uri="{D42A27DB-BD31-4B8C-83A1-F6EECF244321}">
                <p14:modId xmlns:p14="http://schemas.microsoft.com/office/powerpoint/2010/main" val="180626148"/>
              </p:ext>
            </p:extLst>
          </p:nvPr>
        </p:nvGraphicFramePr>
        <p:xfrm>
          <a:off x="3764221" y="3501678"/>
          <a:ext cx="2952750" cy="525463"/>
        </p:xfrm>
        <a:graphic>
          <a:graphicData uri="http://schemas.openxmlformats.org/presentationml/2006/ole">
            <mc:AlternateContent xmlns:mc="http://schemas.openxmlformats.org/markup-compatibility/2006">
              <mc:Choice xmlns:v="urn:schemas-microsoft-com:vml" Requires="v">
                <p:oleObj spid="_x0000_s27847" name="Equation" r:id="rId5" imgW="1282700" imgH="228600" progId="Equation.DSMT4">
                  <p:embed/>
                </p:oleObj>
              </mc:Choice>
              <mc:Fallback>
                <p:oleObj name="Equation" r:id="rId5" imgW="1282700" imgH="228600" progId="Equation.DSMT4">
                  <p:embed/>
                  <p:pic>
                    <p:nvPicPr>
                      <p:cNvPr id="411653" name="Object 5">
                        <a:extLst>
                          <a:ext uri="{FF2B5EF4-FFF2-40B4-BE49-F238E27FC236}">
                            <a16:creationId xmlns:a16="http://schemas.microsoft.com/office/drawing/2014/main" id="{81DE6718-DA39-437A-8251-54E4491EAB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4221" y="3501678"/>
                        <a:ext cx="29527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654" name="Object 6">
            <a:extLst>
              <a:ext uri="{FF2B5EF4-FFF2-40B4-BE49-F238E27FC236}">
                <a16:creationId xmlns:a16="http://schemas.microsoft.com/office/drawing/2014/main" id="{B1C9ECFC-2291-4889-9E1B-6C103EC6EA73}"/>
              </a:ext>
            </a:extLst>
          </p:cNvPr>
          <p:cNvGraphicFramePr>
            <a:graphicFrameLocks noChangeAspect="1"/>
          </p:cNvGraphicFramePr>
          <p:nvPr>
            <p:extLst>
              <p:ext uri="{D42A27DB-BD31-4B8C-83A1-F6EECF244321}">
                <p14:modId xmlns:p14="http://schemas.microsoft.com/office/powerpoint/2010/main" val="2710185632"/>
              </p:ext>
            </p:extLst>
          </p:nvPr>
        </p:nvGraphicFramePr>
        <p:xfrm>
          <a:off x="2899034" y="4293841"/>
          <a:ext cx="5389563" cy="612775"/>
        </p:xfrm>
        <a:graphic>
          <a:graphicData uri="http://schemas.openxmlformats.org/presentationml/2006/ole">
            <mc:AlternateContent xmlns:mc="http://schemas.openxmlformats.org/markup-compatibility/2006">
              <mc:Choice xmlns:v="urn:schemas-microsoft-com:vml" Requires="v">
                <p:oleObj spid="_x0000_s27848" name="Equation" r:id="rId7" imgW="2006600" imgH="228600" progId="Equation.DSMT4">
                  <p:embed/>
                </p:oleObj>
              </mc:Choice>
              <mc:Fallback>
                <p:oleObj name="Equation" r:id="rId7" imgW="2006600" imgH="228600" progId="Equation.DSMT4">
                  <p:embed/>
                  <p:pic>
                    <p:nvPicPr>
                      <p:cNvPr id="411654" name="Object 6">
                        <a:extLst>
                          <a:ext uri="{FF2B5EF4-FFF2-40B4-BE49-F238E27FC236}">
                            <a16:creationId xmlns:a16="http://schemas.microsoft.com/office/drawing/2014/main" id="{B1C9ECFC-2291-4889-9E1B-6C103EC6EA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9034" y="4293841"/>
                        <a:ext cx="53895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655" name="Object 7">
            <a:extLst>
              <a:ext uri="{FF2B5EF4-FFF2-40B4-BE49-F238E27FC236}">
                <a16:creationId xmlns:a16="http://schemas.microsoft.com/office/drawing/2014/main" id="{4FD442E1-1C9E-4882-8B36-6A11891EECA2}"/>
              </a:ext>
            </a:extLst>
          </p:cNvPr>
          <p:cNvGraphicFramePr>
            <a:graphicFrameLocks noChangeAspect="1"/>
          </p:cNvGraphicFramePr>
          <p:nvPr>
            <p:extLst>
              <p:ext uri="{D42A27DB-BD31-4B8C-83A1-F6EECF244321}">
                <p14:modId xmlns:p14="http://schemas.microsoft.com/office/powerpoint/2010/main" val="2754878907"/>
              </p:ext>
            </p:extLst>
          </p:nvPr>
        </p:nvGraphicFramePr>
        <p:xfrm>
          <a:off x="3043496" y="5517803"/>
          <a:ext cx="5314950" cy="608013"/>
        </p:xfrm>
        <a:graphic>
          <a:graphicData uri="http://schemas.openxmlformats.org/presentationml/2006/ole">
            <mc:AlternateContent xmlns:mc="http://schemas.openxmlformats.org/markup-compatibility/2006">
              <mc:Choice xmlns:v="urn:schemas-microsoft-com:vml" Requires="v">
                <p:oleObj spid="_x0000_s27849" name="Equation" r:id="rId9" imgW="2057400" imgH="228600" progId="Equation.DSMT4">
                  <p:embed/>
                </p:oleObj>
              </mc:Choice>
              <mc:Fallback>
                <p:oleObj name="Equation" r:id="rId9" imgW="2057400" imgH="228600" progId="Equation.DSMT4">
                  <p:embed/>
                  <p:pic>
                    <p:nvPicPr>
                      <p:cNvPr id="411655" name="Object 7">
                        <a:extLst>
                          <a:ext uri="{FF2B5EF4-FFF2-40B4-BE49-F238E27FC236}">
                            <a16:creationId xmlns:a16="http://schemas.microsoft.com/office/drawing/2014/main" id="{4FD442E1-1C9E-4882-8B36-6A11891EEC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3496" y="5517803"/>
                        <a:ext cx="531495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656" name="Rectangle 8">
            <a:extLst>
              <a:ext uri="{FF2B5EF4-FFF2-40B4-BE49-F238E27FC236}">
                <a16:creationId xmlns:a16="http://schemas.microsoft.com/office/drawing/2014/main" id="{2571F92F-3C00-47F1-9617-FBF127CF5E98}"/>
              </a:ext>
            </a:extLst>
          </p:cNvPr>
          <p:cNvSpPr>
            <a:spLocks noChangeArrowheads="1"/>
          </p:cNvSpPr>
          <p:nvPr/>
        </p:nvSpPr>
        <p:spPr bwMode="auto">
          <a:xfrm>
            <a:off x="2035434" y="1485552"/>
            <a:ext cx="81073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b="0">
                <a:latin typeface="微软简行楷" pitchFamily="2" charset="-122"/>
              </a:rPr>
              <a:t>   </a:t>
            </a:r>
            <a:r>
              <a:rPr lang="zh-CN" altLang="en-US" sz="2800">
                <a:latin typeface="微软简行楷" pitchFamily="2" charset="-122"/>
              </a:rPr>
              <a:t>设</a:t>
            </a:r>
            <a:r>
              <a:rPr lang="en-US" altLang="zh-CN" sz="2800" i="1">
                <a:latin typeface="Times New Roman" panose="02020603050405020304" pitchFamily="18" charset="0"/>
              </a:rPr>
              <a:t>P</a:t>
            </a:r>
            <a:r>
              <a:rPr lang="zh-CN" altLang="en-US" sz="2800">
                <a:latin typeface="微软简行楷" pitchFamily="2" charset="-122"/>
              </a:rPr>
              <a:t>点所在断面编号为</a:t>
            </a:r>
            <a:r>
              <a:rPr lang="en-US" altLang="zh-CN" sz="2800" i="1">
                <a:latin typeface="Times New Roman" panose="02020603050405020304" pitchFamily="18" charset="0"/>
              </a:rPr>
              <a:t>i</a:t>
            </a:r>
            <a:r>
              <a:rPr lang="en-US" altLang="zh-CN" sz="2800" i="1">
                <a:latin typeface="微软简行楷" pitchFamily="2" charset="-122"/>
              </a:rPr>
              <a:t>,</a:t>
            </a:r>
            <a:r>
              <a:rPr lang="zh-CN" altLang="en-US" sz="2800">
                <a:latin typeface="微软简行楷" pitchFamily="2" charset="-122"/>
              </a:rPr>
              <a:t>则</a:t>
            </a:r>
            <a:r>
              <a:rPr lang="en-US" altLang="zh-CN" sz="2800">
                <a:latin typeface="微软简行楷" pitchFamily="2" charset="-122"/>
              </a:rPr>
              <a:t>A</a:t>
            </a:r>
            <a:r>
              <a:rPr lang="zh-CN" altLang="en-US" sz="2800">
                <a:latin typeface="微软简行楷" pitchFamily="2" charset="-122"/>
              </a:rPr>
              <a:t>点断面编号为</a:t>
            </a:r>
            <a:r>
              <a:rPr lang="en-US" altLang="zh-CN" sz="2800" i="1">
                <a:latin typeface="Times New Roman" panose="02020603050405020304" pitchFamily="18" charset="0"/>
              </a:rPr>
              <a:t>i</a:t>
            </a:r>
            <a:r>
              <a:rPr lang="en-US" altLang="zh-CN" sz="2800">
                <a:latin typeface="微软简行楷" pitchFamily="2" charset="-122"/>
              </a:rPr>
              <a:t>-1</a:t>
            </a:r>
            <a:r>
              <a:rPr lang="zh-CN" altLang="en-US" sz="2800">
                <a:latin typeface="微软简行楷" pitchFamily="2" charset="-122"/>
              </a:rPr>
              <a:t>，</a:t>
            </a:r>
            <a:r>
              <a:rPr lang="en-US" altLang="zh-CN" sz="2800">
                <a:latin typeface="微软简行楷" pitchFamily="2" charset="-122"/>
              </a:rPr>
              <a:t>B</a:t>
            </a:r>
            <a:r>
              <a:rPr lang="zh-CN" altLang="en-US" sz="2800">
                <a:latin typeface="微软简行楷" pitchFamily="2" charset="-122"/>
              </a:rPr>
              <a:t>点为</a:t>
            </a:r>
            <a:r>
              <a:rPr lang="en-US" altLang="zh-CN" sz="2800" i="1">
                <a:latin typeface="Times New Roman" panose="02020603050405020304" pitchFamily="18" charset="0"/>
              </a:rPr>
              <a:t>i</a:t>
            </a:r>
            <a:r>
              <a:rPr lang="en-US" altLang="zh-CN" sz="2800">
                <a:latin typeface="微软简行楷" pitchFamily="2" charset="-122"/>
              </a:rPr>
              <a:t>+1,</a:t>
            </a:r>
            <a:r>
              <a:rPr lang="zh-CN" altLang="en-US" sz="2800">
                <a:latin typeface="微软简行楷" pitchFamily="2" charset="-122"/>
              </a:rPr>
              <a:t>引入这些编号，可将上述公式写成： </a:t>
            </a:r>
          </a:p>
        </p:txBody>
      </p:sp>
      <p:sp>
        <p:nvSpPr>
          <p:cNvPr id="411657" name="Text Box 9">
            <a:extLst>
              <a:ext uri="{FF2B5EF4-FFF2-40B4-BE49-F238E27FC236}">
                <a16:creationId xmlns:a16="http://schemas.microsoft.com/office/drawing/2014/main" id="{10739ABA-5E9C-4212-8AEE-7BBA4929DA38}"/>
              </a:ext>
            </a:extLst>
          </p:cNvPr>
          <p:cNvSpPr txBox="1">
            <a:spLocks noChangeArrowheads="1"/>
          </p:cNvSpPr>
          <p:nvPr/>
        </p:nvSpPr>
        <p:spPr bwMode="auto">
          <a:xfrm>
            <a:off x="8660072" y="2422178"/>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(36)</a:t>
            </a:r>
          </a:p>
        </p:txBody>
      </p:sp>
      <p:sp>
        <p:nvSpPr>
          <p:cNvPr id="411658" name="Text Box 10">
            <a:extLst>
              <a:ext uri="{FF2B5EF4-FFF2-40B4-BE49-F238E27FC236}">
                <a16:creationId xmlns:a16="http://schemas.microsoft.com/office/drawing/2014/main" id="{F2B03DAE-5367-4129-A272-83AC0F03E4F2}"/>
              </a:ext>
            </a:extLst>
          </p:cNvPr>
          <p:cNvSpPr txBox="1">
            <a:spLocks noChangeArrowheads="1"/>
          </p:cNvSpPr>
          <p:nvPr/>
        </p:nvSpPr>
        <p:spPr bwMode="auto">
          <a:xfrm>
            <a:off x="8660072" y="3357215"/>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(37)</a:t>
            </a:r>
          </a:p>
        </p:txBody>
      </p:sp>
      <p:sp>
        <p:nvSpPr>
          <p:cNvPr id="411659" name="Text Box 11">
            <a:extLst>
              <a:ext uri="{FF2B5EF4-FFF2-40B4-BE49-F238E27FC236}">
                <a16:creationId xmlns:a16="http://schemas.microsoft.com/office/drawing/2014/main" id="{F716900F-0DDC-444F-8408-685915829370}"/>
              </a:ext>
            </a:extLst>
          </p:cNvPr>
          <p:cNvSpPr txBox="1">
            <a:spLocks noChangeArrowheads="1"/>
          </p:cNvSpPr>
          <p:nvPr/>
        </p:nvSpPr>
        <p:spPr bwMode="auto">
          <a:xfrm>
            <a:off x="8515608" y="4222403"/>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(38)</a:t>
            </a:r>
          </a:p>
        </p:txBody>
      </p:sp>
      <p:sp>
        <p:nvSpPr>
          <p:cNvPr id="411660" name="Text Box 12">
            <a:extLst>
              <a:ext uri="{FF2B5EF4-FFF2-40B4-BE49-F238E27FC236}">
                <a16:creationId xmlns:a16="http://schemas.microsoft.com/office/drawing/2014/main" id="{BA45BE83-7C11-4894-BFAE-873E063C4F65}"/>
              </a:ext>
            </a:extLst>
          </p:cNvPr>
          <p:cNvSpPr txBox="1">
            <a:spLocks noChangeArrowheads="1"/>
          </p:cNvSpPr>
          <p:nvPr/>
        </p:nvSpPr>
        <p:spPr bwMode="auto">
          <a:xfrm>
            <a:off x="8660072" y="5589240"/>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(39)</a:t>
            </a:r>
          </a:p>
        </p:txBody>
      </p:sp>
      <p:sp>
        <p:nvSpPr>
          <p:cNvPr id="6" name="文本占位符 5">
            <a:extLst>
              <a:ext uri="{FF2B5EF4-FFF2-40B4-BE49-F238E27FC236}">
                <a16:creationId xmlns:a16="http://schemas.microsoft.com/office/drawing/2014/main" id="{26AC96B7-1957-4F83-A6C0-DB50F9E5B0FD}"/>
              </a:ext>
            </a:extLst>
          </p:cNvPr>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a:extLst>
              <a:ext uri="{FF2B5EF4-FFF2-40B4-BE49-F238E27FC236}">
                <a16:creationId xmlns:a16="http://schemas.microsoft.com/office/drawing/2014/main" id="{E0252675-6F92-4155-9E43-FFC9A9AA3A2A}"/>
              </a:ext>
            </a:extLst>
          </p:cNvPr>
          <p:cNvSpPr>
            <a:spLocks noGrp="1"/>
          </p:cNvSpPr>
          <p:nvPr>
            <p:ph type="title" idx="4294967295"/>
          </p:nvPr>
        </p:nvSpPr>
        <p:spPr>
          <a:xfrm>
            <a:off x="1775520" y="377476"/>
            <a:ext cx="9648825" cy="639763"/>
          </a:xfrm>
        </p:spPr>
        <p:txBody>
          <a:bodyPr/>
          <a:lstStyle/>
          <a:p>
            <a:r>
              <a:rPr lang="zh-CN" altLang="en-US" dirty="0"/>
              <a:t>瞬变流特征线解法</a:t>
            </a:r>
          </a:p>
        </p:txBody>
      </p:sp>
    </p:spTree>
    <p:extLst>
      <p:ext uri="{BB962C8B-B14F-4D97-AF65-F5344CB8AC3E}">
        <p14:creationId xmlns:p14="http://schemas.microsoft.com/office/powerpoint/2010/main" val="39975866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1656"/>
                                        </p:tgtEl>
                                        <p:attrNameLst>
                                          <p:attrName>style.visibility</p:attrName>
                                        </p:attrNameLst>
                                      </p:cBhvr>
                                      <p:to>
                                        <p:strVal val="visible"/>
                                      </p:to>
                                    </p:set>
                                    <p:animEffect transition="in" filter="blinds(horizontal)">
                                      <p:cBhvr>
                                        <p:cTn id="7" dur="500"/>
                                        <p:tgtEl>
                                          <p:spTgt spid="411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1652"/>
                                        </p:tgtEl>
                                        <p:attrNameLst>
                                          <p:attrName>style.visibility</p:attrName>
                                        </p:attrNameLst>
                                      </p:cBhvr>
                                      <p:to>
                                        <p:strVal val="visible"/>
                                      </p:to>
                                    </p:set>
                                    <p:animEffect transition="in" filter="blinds(horizontal)">
                                      <p:cBhvr>
                                        <p:cTn id="12" dur="500"/>
                                        <p:tgtEl>
                                          <p:spTgt spid="41165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11657"/>
                                        </p:tgtEl>
                                        <p:attrNameLst>
                                          <p:attrName>style.visibility</p:attrName>
                                        </p:attrNameLst>
                                      </p:cBhvr>
                                      <p:to>
                                        <p:strVal val="visible"/>
                                      </p:to>
                                    </p:set>
                                    <p:animEffect transition="in" filter="blinds(horizontal)">
                                      <p:cBhvr>
                                        <p:cTn id="15" dur="500"/>
                                        <p:tgtEl>
                                          <p:spTgt spid="41165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11653"/>
                                        </p:tgtEl>
                                        <p:attrNameLst>
                                          <p:attrName>style.visibility</p:attrName>
                                        </p:attrNameLst>
                                      </p:cBhvr>
                                      <p:to>
                                        <p:strVal val="visible"/>
                                      </p:to>
                                    </p:set>
                                    <p:animEffect transition="in" filter="blinds(horizontal)">
                                      <p:cBhvr>
                                        <p:cTn id="20" dur="500"/>
                                        <p:tgtEl>
                                          <p:spTgt spid="41165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1658"/>
                                        </p:tgtEl>
                                        <p:attrNameLst>
                                          <p:attrName>style.visibility</p:attrName>
                                        </p:attrNameLst>
                                      </p:cBhvr>
                                      <p:to>
                                        <p:strVal val="visible"/>
                                      </p:to>
                                    </p:set>
                                    <p:animEffect transition="in" filter="blinds(horizontal)">
                                      <p:cBhvr>
                                        <p:cTn id="23" dur="500"/>
                                        <p:tgtEl>
                                          <p:spTgt spid="4116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411654"/>
                                        </p:tgtEl>
                                        <p:attrNameLst>
                                          <p:attrName>style.visibility</p:attrName>
                                        </p:attrNameLst>
                                      </p:cBhvr>
                                      <p:to>
                                        <p:strVal val="visible"/>
                                      </p:to>
                                    </p:set>
                                    <p:animEffect transition="in" filter="blinds(horizontal)">
                                      <p:cBhvr>
                                        <p:cTn id="28" dur="500"/>
                                        <p:tgtEl>
                                          <p:spTgt spid="41165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11659"/>
                                        </p:tgtEl>
                                        <p:attrNameLst>
                                          <p:attrName>style.visibility</p:attrName>
                                        </p:attrNameLst>
                                      </p:cBhvr>
                                      <p:to>
                                        <p:strVal val="visible"/>
                                      </p:to>
                                    </p:set>
                                    <p:animEffect transition="in" filter="blinds(horizontal)">
                                      <p:cBhvr>
                                        <p:cTn id="31" dur="500"/>
                                        <p:tgtEl>
                                          <p:spTgt spid="41165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11655"/>
                                        </p:tgtEl>
                                        <p:attrNameLst>
                                          <p:attrName>style.visibility</p:attrName>
                                        </p:attrNameLst>
                                      </p:cBhvr>
                                      <p:to>
                                        <p:strVal val="visible"/>
                                      </p:to>
                                    </p:set>
                                    <p:animEffect transition="in" filter="blinds(horizontal)">
                                      <p:cBhvr>
                                        <p:cTn id="36" dur="500"/>
                                        <p:tgtEl>
                                          <p:spTgt spid="41165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11660"/>
                                        </p:tgtEl>
                                        <p:attrNameLst>
                                          <p:attrName>style.visibility</p:attrName>
                                        </p:attrNameLst>
                                      </p:cBhvr>
                                      <p:to>
                                        <p:strVal val="visible"/>
                                      </p:to>
                                    </p:set>
                                    <p:animEffect transition="in" filter="blinds(horizontal)">
                                      <p:cBhvr>
                                        <p:cTn id="39" dur="500"/>
                                        <p:tgtEl>
                                          <p:spTgt spid="411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6" grpId="0"/>
      <p:bldP spid="411657" grpId="0"/>
      <p:bldP spid="411658" grpId="0"/>
      <p:bldP spid="411659" grpId="0"/>
      <p:bldP spid="41166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可选过程 30">
            <a:extLst>
              <a:ext uri="{FF2B5EF4-FFF2-40B4-BE49-F238E27FC236}">
                <a16:creationId xmlns:a16="http://schemas.microsoft.com/office/drawing/2014/main" id="{15A5359D-6FFA-4C9F-9F7F-58D8B34665CF}"/>
              </a:ext>
            </a:extLst>
          </p:cNvPr>
          <p:cNvSpPr>
            <a:spLocks noChangeArrowheads="1"/>
          </p:cNvSpPr>
          <p:nvPr/>
        </p:nvSpPr>
        <p:spPr bwMode="auto">
          <a:xfrm>
            <a:off x="1811524" y="1124744"/>
            <a:ext cx="8568952" cy="2592288"/>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3"/>
              </a:buBlip>
            </a:pPr>
            <a:r>
              <a:rPr lang="zh-CN" altLang="en-US" b="1" dirty="0">
                <a:solidFill>
                  <a:srgbClr val="000000"/>
                </a:solidFill>
                <a:latin typeface="微软雅黑" charset="0"/>
                <a:ea typeface="微软雅黑" charset="0"/>
                <a:sym typeface="微软雅黑" charset="0"/>
              </a:rPr>
              <a:t>解瞬变流问题时，通常从时间为零的定常状态开始。计算逐层展开。</a:t>
            </a:r>
          </a:p>
          <a:p>
            <a:pPr algn="just">
              <a:lnSpc>
                <a:spcPct val="150000"/>
              </a:lnSpc>
              <a:buSzPct val="120000"/>
              <a:buBlip>
                <a:blip r:embed="rId3"/>
              </a:buBlip>
            </a:pPr>
            <a:r>
              <a:rPr lang="zh-CN" altLang="en-US" b="1" dirty="0">
                <a:solidFill>
                  <a:srgbClr val="000000"/>
                </a:solidFill>
                <a:latin typeface="微软雅黑" charset="0"/>
                <a:ea typeface="微软雅黑" charset="0"/>
                <a:sym typeface="微软雅黑" charset="0"/>
              </a:rPr>
              <a:t>瞬变流计算时，任何一个内部网格交点，如第 </a:t>
            </a:r>
            <a:r>
              <a:rPr lang="en-US" altLang="zh-CN" b="1" dirty="0" err="1">
                <a:solidFill>
                  <a:srgbClr val="000000"/>
                </a:solidFill>
                <a:latin typeface="微软雅黑" charset="0"/>
                <a:ea typeface="微软雅黑" charset="0"/>
                <a:sym typeface="微软雅黑" charset="0"/>
              </a:rPr>
              <a:t>i</a:t>
            </a:r>
            <a:r>
              <a:rPr lang="en-US" altLang="zh-CN" b="1" dirty="0">
                <a:solidFill>
                  <a:srgbClr val="000000"/>
                </a:solidFill>
                <a:latin typeface="微软雅黑" charset="0"/>
                <a:ea typeface="微软雅黑" charset="0"/>
                <a:sym typeface="微软雅黑" charset="0"/>
              </a:rPr>
              <a:t> </a:t>
            </a:r>
            <a:r>
              <a:rPr lang="zh-CN" altLang="en-US" b="1" dirty="0">
                <a:solidFill>
                  <a:srgbClr val="000000"/>
                </a:solidFill>
                <a:latin typeface="微软雅黑" charset="0"/>
                <a:ea typeface="微软雅黑" charset="0"/>
                <a:sym typeface="微软雅黑" charset="0"/>
              </a:rPr>
              <a:t>断面，都是从两个相容性方程联立求解出未知数。</a:t>
            </a:r>
          </a:p>
          <a:p>
            <a:pPr algn="just">
              <a:lnSpc>
                <a:spcPct val="150000"/>
              </a:lnSpc>
              <a:buSzPct val="120000"/>
              <a:buBlip>
                <a:blip r:embed="rId3"/>
              </a:buBlip>
            </a:pPr>
            <a:r>
              <a:rPr lang="zh-CN" altLang="en-US" b="1" dirty="0">
                <a:solidFill>
                  <a:srgbClr val="000000"/>
                </a:solidFill>
                <a:latin typeface="微软雅黑" charset="0"/>
                <a:ea typeface="微软雅黑" charset="0"/>
                <a:sym typeface="微软雅黑" charset="0"/>
              </a:rPr>
              <a:t>从图中网格可以看到管道的两个端点从第一时步以后开始影响内部的点，因此要完成任一瞬时的解，必须引入相应的边界条件。</a:t>
            </a:r>
            <a:endParaRPr lang="en-US" altLang="zh-CN" sz="1600" b="1" dirty="0">
              <a:solidFill>
                <a:srgbClr val="000000"/>
              </a:solidFill>
              <a:latin typeface="微软雅黑" charset="0"/>
              <a:ea typeface="微软雅黑" charset="0"/>
              <a:sym typeface="微软雅黑" charset="0"/>
            </a:endParaRPr>
          </a:p>
          <a:p>
            <a:pPr algn="just">
              <a:lnSpc>
                <a:spcPct val="150000"/>
              </a:lnSpc>
              <a:buSzPct val="120000"/>
              <a:buBlip>
                <a:blip r:embed="rId3"/>
              </a:buBlip>
            </a:pPr>
            <a:r>
              <a:rPr lang="zh-CN" altLang="en-US" b="1" dirty="0">
                <a:solidFill>
                  <a:srgbClr val="000000"/>
                </a:solidFill>
                <a:latin typeface="微软雅黑" charset="0"/>
                <a:ea typeface="微软雅黑" charset="0"/>
                <a:sym typeface="微软雅黑" charset="0"/>
              </a:rPr>
              <a:t>因为定常流是非定常流的一个特例，所以这些方程对定常流也一定成立。</a:t>
            </a:r>
          </a:p>
        </p:txBody>
      </p:sp>
      <p:sp>
        <p:nvSpPr>
          <p:cNvPr id="4" name="文本占位符 3">
            <a:extLst>
              <a:ext uri="{FF2B5EF4-FFF2-40B4-BE49-F238E27FC236}">
                <a16:creationId xmlns:a16="http://schemas.microsoft.com/office/drawing/2014/main" id="{3C3EBA60-96AC-4E22-A5B5-43D8B5302A14}"/>
              </a:ext>
            </a:extLst>
          </p:cNvPr>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39939" name="Rectangle 7">
            <a:extLst>
              <a:ext uri="{FF2B5EF4-FFF2-40B4-BE49-F238E27FC236}">
                <a16:creationId xmlns:a16="http://schemas.microsoft.com/office/drawing/2014/main" id="{DEEF4E0F-4C6D-4DD7-899A-82F666A5EF78}"/>
              </a:ext>
            </a:extLst>
          </p:cNvPr>
          <p:cNvSpPr>
            <a:spLocks noGrp="1" noChangeArrowheads="1"/>
          </p:cNvSpPr>
          <p:nvPr>
            <p:ph type="title" idx="4294967295"/>
          </p:nvPr>
        </p:nvSpPr>
        <p:spPr>
          <a:xfrm>
            <a:off x="1811524" y="304025"/>
            <a:ext cx="9648825" cy="639763"/>
          </a:xfrm>
        </p:spPr>
        <p:txBody>
          <a:bodyPr/>
          <a:lstStyle/>
          <a:p>
            <a:pPr eaLnBrk="1" hangingPunct="1"/>
            <a:r>
              <a:rPr lang="zh-CN" altLang="en-US" dirty="0"/>
              <a:t>瞬变流特征线解法</a:t>
            </a:r>
          </a:p>
        </p:txBody>
      </p:sp>
      <p:graphicFrame>
        <p:nvGraphicFramePr>
          <p:cNvPr id="9" name="Object 4">
            <a:extLst>
              <a:ext uri="{FF2B5EF4-FFF2-40B4-BE49-F238E27FC236}">
                <a16:creationId xmlns:a16="http://schemas.microsoft.com/office/drawing/2014/main" id="{74AAA865-DB6F-414F-A7DB-901580AB23BC}"/>
              </a:ext>
            </a:extLst>
          </p:cNvPr>
          <p:cNvGraphicFramePr>
            <a:graphicFrameLocks noChangeAspect="1"/>
          </p:cNvGraphicFramePr>
          <p:nvPr>
            <p:extLst>
              <p:ext uri="{D42A27DB-BD31-4B8C-83A1-F6EECF244321}">
                <p14:modId xmlns:p14="http://schemas.microsoft.com/office/powerpoint/2010/main" val="353451701"/>
              </p:ext>
            </p:extLst>
          </p:nvPr>
        </p:nvGraphicFramePr>
        <p:xfrm>
          <a:off x="4583832" y="3789041"/>
          <a:ext cx="5328592" cy="2859587"/>
        </p:xfrm>
        <a:graphic>
          <a:graphicData uri="http://schemas.openxmlformats.org/presentationml/2006/ole">
            <mc:AlternateContent xmlns:mc="http://schemas.openxmlformats.org/markup-compatibility/2006">
              <mc:Choice xmlns:v="urn:schemas-microsoft-com:vml" Requires="v">
                <p:oleObj spid="_x0000_s28723" name="图片" r:id="rId4" imgW="2671810" imgH="1439952" progId="Word.Picture.8">
                  <p:embed/>
                </p:oleObj>
              </mc:Choice>
              <mc:Fallback>
                <p:oleObj name="图片" r:id="rId4" imgW="2671810" imgH="1439952" progId="Word.Picture.8">
                  <p:embed/>
                  <p:pic>
                    <p:nvPicPr>
                      <p:cNvPr id="418820" name="Object 4">
                        <a:extLst>
                          <a:ext uri="{FF2B5EF4-FFF2-40B4-BE49-F238E27FC236}">
                            <a16:creationId xmlns:a16="http://schemas.microsoft.com/office/drawing/2014/main" id="{1B78DCB3-A393-4F20-92F0-7CF9324B14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3832" y="3789041"/>
                        <a:ext cx="5328592" cy="2859587"/>
                      </a:xfrm>
                      <a:prstGeom prst="rect">
                        <a:avLst/>
                      </a:prstGeom>
                      <a:solidFill>
                        <a:schemeClr val="bg1"/>
                      </a:solidFill>
                      <a:ln>
                        <a:noFill/>
                      </a:ln>
                    </p:spPr>
                  </p:pic>
                </p:oleObj>
              </mc:Fallback>
            </mc:AlternateContent>
          </a:graphicData>
        </a:graphic>
      </p:graphicFrame>
      <p:graphicFrame>
        <p:nvGraphicFramePr>
          <p:cNvPr id="10" name="Group 5">
            <a:extLst>
              <a:ext uri="{FF2B5EF4-FFF2-40B4-BE49-F238E27FC236}">
                <a16:creationId xmlns:a16="http://schemas.microsoft.com/office/drawing/2014/main" id="{A277656B-5F87-488F-90BE-01B491C21F06}"/>
              </a:ext>
            </a:extLst>
          </p:cNvPr>
          <p:cNvGraphicFramePr>
            <a:graphicFrameLocks noGrp="1"/>
          </p:cNvGraphicFramePr>
          <p:nvPr>
            <p:extLst>
              <p:ext uri="{D42A27DB-BD31-4B8C-83A1-F6EECF244321}">
                <p14:modId xmlns:p14="http://schemas.microsoft.com/office/powerpoint/2010/main" val="1958705218"/>
              </p:ext>
            </p:extLst>
          </p:nvPr>
        </p:nvGraphicFramePr>
        <p:xfrm>
          <a:off x="2423592" y="4807353"/>
          <a:ext cx="1922536" cy="822960"/>
        </p:xfrm>
        <a:graphic>
          <a:graphicData uri="http://schemas.openxmlformats.org/drawingml/2006/table">
            <a:tbl>
              <a:tblPr/>
              <a:tblGrid>
                <a:gridCol w="1922536">
                  <a:extLst>
                    <a:ext uri="{9D8B030D-6E8A-4147-A177-3AD203B41FA5}">
                      <a16:colId xmlns:a16="http://schemas.microsoft.com/office/drawing/2014/main" val="20000"/>
                    </a:ext>
                  </a:extLst>
                </a:gridCol>
              </a:tblGrid>
              <a:tr h="50482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400" b="1" i="0" u="none" strike="noStrike" cap="none" normalizeH="0" baseline="0" dirty="0">
                          <a:ln>
                            <a:noFill/>
                          </a:ln>
                          <a:solidFill>
                            <a:schemeClr val="tx2"/>
                          </a:solidFill>
                          <a:effectLst/>
                          <a:latin typeface="Times New Roman" pitchFamily="18" charset="0"/>
                          <a:ea typeface="微软简行楷" pitchFamily="2" charset="-122"/>
                          <a:cs typeface="Times New Roman" pitchFamily="18" charset="0"/>
                        </a:rPr>
                        <a:t>解单管问题的</a:t>
                      </a:r>
                      <a:r>
                        <a:rPr kumimoji="0" lang="en-US" altLang="zh-CN" sz="2400" b="1" i="1" u="none" strike="noStrike" cap="none" normalizeH="0" baseline="0" dirty="0">
                          <a:ln>
                            <a:noFill/>
                          </a:ln>
                          <a:solidFill>
                            <a:schemeClr val="tx2"/>
                          </a:solidFill>
                          <a:effectLst/>
                          <a:latin typeface="Times New Roman" pitchFamily="18" charset="0"/>
                          <a:ea typeface="微软简行楷" pitchFamily="2" charset="-122"/>
                          <a:cs typeface="Times New Roman" pitchFamily="18" charset="0"/>
                        </a:rPr>
                        <a:t>x</a:t>
                      </a:r>
                      <a:r>
                        <a:rPr kumimoji="0" lang="en-US" altLang="zh-CN" sz="2400" b="1" i="0" u="none" strike="noStrike" cap="none" normalizeH="0" baseline="0" dirty="0">
                          <a:ln>
                            <a:noFill/>
                          </a:ln>
                          <a:solidFill>
                            <a:schemeClr val="tx2"/>
                          </a:solidFill>
                          <a:effectLst/>
                          <a:latin typeface="Times New Roman" pitchFamily="18" charset="0"/>
                          <a:ea typeface="微软简行楷" pitchFamily="2" charset="-122"/>
                          <a:cs typeface="Times New Roman" pitchFamily="18" charset="0"/>
                        </a:rPr>
                        <a:t>-</a:t>
                      </a:r>
                      <a:r>
                        <a:rPr kumimoji="0" lang="en-US" altLang="zh-CN" sz="2400" b="1" i="1" u="none" strike="noStrike" cap="none" normalizeH="0" baseline="0" dirty="0">
                          <a:ln>
                            <a:noFill/>
                          </a:ln>
                          <a:solidFill>
                            <a:schemeClr val="tx2"/>
                          </a:solidFill>
                          <a:effectLst/>
                          <a:latin typeface="Times New Roman" pitchFamily="18" charset="0"/>
                          <a:ea typeface="微软简行楷" pitchFamily="2" charset="-122"/>
                          <a:cs typeface="Times New Roman" pitchFamily="18" charset="0"/>
                        </a:rPr>
                        <a:t>t</a:t>
                      </a:r>
                      <a:r>
                        <a:rPr kumimoji="0" lang="zh-CN" altLang="en-US" sz="2400" b="1" i="0" u="none" strike="noStrike" cap="none" normalizeH="0" baseline="0" dirty="0">
                          <a:ln>
                            <a:noFill/>
                          </a:ln>
                          <a:solidFill>
                            <a:schemeClr val="tx2"/>
                          </a:solidFill>
                          <a:effectLst/>
                          <a:latin typeface="Times New Roman" pitchFamily="18" charset="0"/>
                          <a:ea typeface="微软简行楷" pitchFamily="2" charset="-122"/>
                          <a:cs typeface="Times New Roman" pitchFamily="18" charset="0"/>
                        </a:rPr>
                        <a:t>网格</a:t>
                      </a:r>
                      <a:endParaRPr kumimoji="0" lang="zh-CN" altLang="en-US" sz="2400" b="1" i="0" u="none" strike="noStrike" cap="none" normalizeH="0" baseline="0" dirty="0">
                        <a:ln>
                          <a:noFill/>
                        </a:ln>
                        <a:solidFill>
                          <a:schemeClr val="tx2"/>
                        </a:solidFill>
                        <a:effectLst/>
                        <a:latin typeface="Arial" charset="0"/>
                        <a:ea typeface="微软简行楷" pitchFamily="2" charset="-122"/>
                        <a:cs typeface="Times New Roman" pitchFamily="18"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40199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可选过程 30">
            <a:extLst>
              <a:ext uri="{FF2B5EF4-FFF2-40B4-BE49-F238E27FC236}">
                <a16:creationId xmlns:a16="http://schemas.microsoft.com/office/drawing/2014/main" id="{8C0B6F74-B816-49B8-8D40-BF04CC53914B}"/>
              </a:ext>
            </a:extLst>
          </p:cNvPr>
          <p:cNvSpPr>
            <a:spLocks noChangeArrowheads="1"/>
          </p:cNvSpPr>
          <p:nvPr/>
        </p:nvSpPr>
        <p:spPr bwMode="auto">
          <a:xfrm>
            <a:off x="1819096" y="1916832"/>
            <a:ext cx="4256893" cy="4392488"/>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管道</a:t>
            </a: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明渠</a:t>
            </a:r>
            <a:r>
              <a:rPr lang="en-US" altLang="zh-CN" sz="2000" b="1" dirty="0">
                <a:solidFill>
                  <a:srgbClr val="000000"/>
                </a:solidFill>
                <a:latin typeface="微软雅黑" charset="0"/>
                <a:ea typeface="微软雅黑" charset="0"/>
                <a:sym typeface="微软雅黑" charset="0"/>
              </a:rPr>
              <a:t>(</a:t>
            </a:r>
            <a:r>
              <a:rPr lang="zh-CN" altLang="en-US" sz="2000" b="1" dirty="0">
                <a:solidFill>
                  <a:srgbClr val="000000"/>
                </a:solidFill>
                <a:latin typeface="微软雅黑" charset="0"/>
                <a:ea typeface="微软雅黑" charset="0"/>
                <a:sym typeface="微软雅黑" charset="0"/>
              </a:rPr>
              <a:t>无压隧洞</a:t>
            </a:r>
            <a:r>
              <a:rPr lang="en-US" altLang="zh-CN" sz="2000" b="1" dirty="0">
                <a:solidFill>
                  <a:srgbClr val="000000"/>
                </a:solidFill>
                <a:latin typeface="微软雅黑" charset="0"/>
                <a:ea typeface="微软雅黑" charset="0"/>
                <a:sym typeface="微软雅黑" charset="0"/>
              </a:rPr>
              <a:t>)</a:t>
            </a: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上、下游水库</a:t>
            </a: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水力机械</a:t>
            </a:r>
          </a:p>
          <a:p>
            <a:pPr lvl="1" algn="just">
              <a:lnSpc>
                <a:spcPct val="150000"/>
              </a:lnSpc>
              <a:buSzPct val="120000"/>
              <a:buBlip>
                <a:blip r:embed="rId3"/>
              </a:buBlip>
            </a:pPr>
            <a:r>
              <a:rPr lang="zh-CN" altLang="en-US" sz="2000" b="1" dirty="0">
                <a:solidFill>
                  <a:srgbClr val="FF0000"/>
                </a:solidFill>
                <a:latin typeface="微软雅黑" charset="0"/>
                <a:ea typeface="微软雅黑" charset="0"/>
                <a:sym typeface="微软雅黑" charset="0"/>
              </a:rPr>
              <a:t>水泵、水轮机、抽蓄机组</a:t>
            </a: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调压元件</a:t>
            </a:r>
          </a:p>
          <a:p>
            <a:pPr lvl="1" algn="just">
              <a:lnSpc>
                <a:spcPct val="150000"/>
              </a:lnSpc>
              <a:buSzPct val="120000"/>
              <a:buBlip>
                <a:blip r:embed="rId3"/>
              </a:buBlip>
            </a:pPr>
            <a:r>
              <a:rPr lang="zh-CN" altLang="en-US" sz="2000" b="1" dirty="0">
                <a:solidFill>
                  <a:srgbClr val="FF0000"/>
                </a:solidFill>
                <a:latin typeface="微软雅黑" charset="0"/>
                <a:ea typeface="微软雅黑" charset="0"/>
                <a:sym typeface="微软雅黑" charset="0"/>
              </a:rPr>
              <a:t>调压井、空气阀、空气罐</a:t>
            </a:r>
            <a:endParaRPr lang="en-US" altLang="zh-CN" sz="2000" b="1" dirty="0">
              <a:solidFill>
                <a:srgbClr val="FF0000"/>
              </a:solidFill>
              <a:latin typeface="微软雅黑" charset="0"/>
              <a:ea typeface="微软雅黑" charset="0"/>
              <a:sym typeface="微软雅黑" charset="0"/>
            </a:endParaRP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调节元件</a:t>
            </a:r>
            <a:endParaRPr lang="en-US" altLang="zh-CN" sz="2000" b="1" dirty="0">
              <a:solidFill>
                <a:srgbClr val="000000"/>
              </a:solidFill>
              <a:latin typeface="微软雅黑" charset="0"/>
              <a:ea typeface="微软雅黑" charset="0"/>
              <a:sym typeface="微软雅黑" charset="0"/>
            </a:endParaRPr>
          </a:p>
          <a:p>
            <a:pPr lvl="1" algn="just">
              <a:lnSpc>
                <a:spcPct val="150000"/>
              </a:lnSpc>
              <a:buSzPct val="120000"/>
              <a:buBlip>
                <a:blip r:embed="rId3"/>
              </a:buBlip>
            </a:pPr>
            <a:r>
              <a:rPr lang="zh-CN" altLang="en-US" sz="2000" b="1" dirty="0">
                <a:solidFill>
                  <a:srgbClr val="FF0000"/>
                </a:solidFill>
                <a:latin typeface="微软雅黑" charset="0"/>
                <a:ea typeface="微软雅黑" charset="0"/>
                <a:sym typeface="微软雅黑" charset="0"/>
              </a:rPr>
              <a:t>闸门、阀门</a:t>
            </a:r>
          </a:p>
        </p:txBody>
      </p:sp>
      <p:sp>
        <p:nvSpPr>
          <p:cNvPr id="147460" name="文本框 35"/>
          <p:cNvSpPr>
            <a:spLocks noChangeArrowheads="1"/>
          </p:cNvSpPr>
          <p:nvPr/>
        </p:nvSpPr>
        <p:spPr bwMode="auto">
          <a:xfrm>
            <a:off x="1703512" y="33781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水道系统组成及边界条件</a:t>
            </a:r>
            <a:endParaRPr lang="zh-CN" altLang="en-US" sz="3200" b="1" dirty="0">
              <a:solidFill>
                <a:srgbClr val="FF0000"/>
              </a:solidFill>
              <a:latin typeface="微软雅黑" charset="0"/>
              <a:ea typeface="微软雅黑" charset="0"/>
              <a:sym typeface="宋体" charset="0"/>
            </a:endParaRPr>
          </a:p>
        </p:txBody>
      </p:sp>
      <p:sp>
        <p:nvSpPr>
          <p:cNvPr id="147461" name="Rectangle 2"/>
          <p:cNvSpPr>
            <a:spLocks noChangeArrowheads="1"/>
          </p:cNvSpPr>
          <p:nvPr/>
        </p:nvSpPr>
        <p:spPr bwMode="auto">
          <a:xfrm>
            <a:off x="1559496" y="1200926"/>
            <a:ext cx="8332515"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水道系统组成</a:t>
            </a:r>
            <a:endParaRPr lang="en-US" altLang="en-US" sz="2800" b="1" dirty="0">
              <a:solidFill>
                <a:srgbClr val="2B2A30"/>
              </a:solidFill>
              <a:latin typeface="微软雅黑" charset="0"/>
              <a:ea typeface="微软雅黑" charset="0"/>
              <a:sym typeface="微软雅黑" charset="0"/>
            </a:endParaRPr>
          </a:p>
        </p:txBody>
      </p:sp>
      <p:pic>
        <p:nvPicPr>
          <p:cNvPr id="10" name="图片 7">
            <a:extLst>
              <a:ext uri="{FF2B5EF4-FFF2-40B4-BE49-F238E27FC236}">
                <a16:creationId xmlns:a16="http://schemas.microsoft.com/office/drawing/2014/main" id="{3919C33E-1BDA-4C08-957E-BE79CF7626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4134" r="2367" b="13808"/>
          <a:stretch>
            <a:fillRect/>
          </a:stretch>
        </p:blipFill>
        <p:spPr bwMode="auto">
          <a:xfrm>
            <a:off x="6225062" y="1196752"/>
            <a:ext cx="4111353"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7">
            <a:extLst>
              <a:ext uri="{FF2B5EF4-FFF2-40B4-BE49-F238E27FC236}">
                <a16:creationId xmlns:a16="http://schemas.microsoft.com/office/drawing/2014/main" id="{961B0303-44F3-4258-BC81-C31434BC5B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7753" y="3860193"/>
            <a:ext cx="3987090" cy="2757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占位符 3">
            <a:extLst>
              <a:ext uri="{FF2B5EF4-FFF2-40B4-BE49-F238E27FC236}">
                <a16:creationId xmlns:a16="http://schemas.microsoft.com/office/drawing/2014/main" id="{2838C717-2C62-439E-A448-C8C6C79B9AF5}"/>
              </a:ext>
            </a:extLst>
          </p:cNvPr>
          <p:cNvSpPr>
            <a:spLocks noGrp="1"/>
          </p:cNvSpPr>
          <p:nvPr>
            <p:ph type="body" sz="quarter" idx="12"/>
          </p:nvPr>
        </p:nvSpPr>
        <p:spPr/>
        <p:txBody>
          <a:bodyPr>
            <a:normAutofit fontScale="92500" lnSpcReduction="10000"/>
          </a:bodyPr>
          <a:lstStyle/>
          <a:p>
            <a:r>
              <a:rPr lang="en-US" altLang="zh-CN" dirty="0"/>
              <a:t>4</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97B44D57-CE37-4526-8AF2-27AA4E240F1B}"/>
              </a:ext>
            </a:extLst>
          </p:cNvPr>
          <p:cNvSpPr>
            <a:spLocks noGrp="1"/>
          </p:cNvSpPr>
          <p:nvPr>
            <p:ph type="body" sz="quarter" idx="12"/>
          </p:nvPr>
        </p:nvSpPr>
        <p:spPr/>
        <p:txBody>
          <a:bodyPr>
            <a:normAutofit fontScale="92500" lnSpcReduction="10000"/>
          </a:bodyPr>
          <a:lstStyle/>
          <a:p>
            <a:r>
              <a:rPr lang="en-US" altLang="zh-CN" dirty="0"/>
              <a:t>1</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75520" y="310755"/>
            <a:ext cx="9648825" cy="639763"/>
          </a:xfrm>
        </p:spPr>
        <p:txBody>
          <a:bodyPr/>
          <a:lstStyle/>
          <a:p>
            <a:r>
              <a:rPr lang="zh-CN" altLang="en-US" dirty="0">
                <a:solidFill>
                  <a:srgbClr val="FFFFFF"/>
                </a:solidFill>
                <a:latin typeface="微软雅黑" charset="0"/>
                <a:ea typeface="微软雅黑" charset="0"/>
                <a:sym typeface="宋体" charset="0"/>
              </a:rPr>
              <a:t>概述</a:t>
            </a:r>
            <a:endParaRPr lang="zh-CN" altLang="en-US" dirty="0"/>
          </a:p>
        </p:txBody>
      </p:sp>
      <p:sp>
        <p:nvSpPr>
          <p:cNvPr id="7" name="Rectangle 2">
            <a:extLst>
              <a:ext uri="{FF2B5EF4-FFF2-40B4-BE49-F238E27FC236}">
                <a16:creationId xmlns:a16="http://schemas.microsoft.com/office/drawing/2014/main" id="{20D3E784-CD01-4BF2-80D3-ACF3FBFAD777}"/>
              </a:ext>
            </a:extLst>
          </p:cNvPr>
          <p:cNvSpPr>
            <a:spLocks noChangeArrowheads="1"/>
          </p:cNvSpPr>
          <p:nvPr/>
        </p:nvSpPr>
        <p:spPr bwMode="auto">
          <a:xfrm>
            <a:off x="1847529" y="1229876"/>
            <a:ext cx="833251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微软雅黑" panose="020B0503020204020204" pitchFamily="34" charset="-122"/>
              <a:buChar char="◎"/>
            </a:pPr>
            <a:r>
              <a:rPr lang="zh-CN" altLang="en-US" sz="2800" b="1" dirty="0">
                <a:solidFill>
                  <a:srgbClr val="2B2A30"/>
                </a:solidFill>
                <a:latin typeface="微软雅黑" charset="0"/>
                <a:ea typeface="微软雅黑" charset="0"/>
                <a:sym typeface="微软雅黑" charset="0"/>
              </a:rPr>
              <a:t>影响因素</a:t>
            </a:r>
            <a:endParaRPr lang="en-US" altLang="en-US" sz="2800" b="1" dirty="0">
              <a:solidFill>
                <a:srgbClr val="2B2A30"/>
              </a:solidFill>
              <a:latin typeface="微软雅黑" charset="0"/>
              <a:ea typeface="微软雅黑" charset="0"/>
              <a:sym typeface="微软雅黑" charset="0"/>
            </a:endParaRPr>
          </a:p>
        </p:txBody>
      </p:sp>
      <p:sp>
        <p:nvSpPr>
          <p:cNvPr id="8" name="流程图: 可选过程 30">
            <a:extLst>
              <a:ext uri="{FF2B5EF4-FFF2-40B4-BE49-F238E27FC236}">
                <a16:creationId xmlns:a16="http://schemas.microsoft.com/office/drawing/2014/main" id="{29216FA2-BB70-4906-90BC-6686DF203FB3}"/>
              </a:ext>
            </a:extLst>
          </p:cNvPr>
          <p:cNvSpPr>
            <a:spLocks noChangeArrowheads="1"/>
          </p:cNvSpPr>
          <p:nvPr/>
        </p:nvSpPr>
        <p:spPr bwMode="auto">
          <a:xfrm>
            <a:off x="2055019" y="1772816"/>
            <a:ext cx="8081962" cy="2088146"/>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000" b="1" dirty="0">
                <a:solidFill>
                  <a:srgbClr val="000000"/>
                </a:solidFill>
                <a:latin typeface="微软雅黑" charset="0"/>
                <a:ea typeface="微软雅黑" charset="0"/>
                <a:sym typeface="微软雅黑" charset="0"/>
              </a:rPr>
              <a:t>管道中流体特性：水、气、油</a:t>
            </a:r>
            <a:endParaRPr lang="en-US" altLang="zh-CN" sz="2000" b="1" dirty="0">
              <a:solidFill>
                <a:srgbClr val="000000"/>
              </a:solidFill>
              <a:latin typeface="微软雅黑" charset="0"/>
              <a:ea typeface="微软雅黑" charset="0"/>
              <a:sym typeface="微软雅黑" charset="0"/>
            </a:endParaRPr>
          </a:p>
          <a:p>
            <a:pPr algn="just">
              <a:lnSpc>
                <a:spcPct val="150000"/>
              </a:lnSpc>
              <a:buSzPct val="120000"/>
              <a:buFont typeface="Arial" charset="0"/>
              <a:buBlip>
                <a:blip r:embed="rId2"/>
              </a:buBlip>
            </a:pPr>
            <a:r>
              <a:rPr lang="zh-CN" altLang="en-US" sz="2000" b="1" dirty="0">
                <a:solidFill>
                  <a:srgbClr val="000000"/>
                </a:solidFill>
                <a:latin typeface="微软雅黑" charset="0"/>
                <a:ea typeface="微软雅黑" charset="0"/>
                <a:sym typeface="微软雅黑" charset="0"/>
              </a:rPr>
              <a:t>管道材料特性、安装方式</a:t>
            </a:r>
            <a:endParaRPr lang="en-US" altLang="zh-CN" sz="2000" b="1" dirty="0">
              <a:solidFill>
                <a:srgbClr val="000000"/>
              </a:solidFill>
              <a:latin typeface="微软雅黑" charset="0"/>
              <a:ea typeface="微软雅黑" charset="0"/>
              <a:sym typeface="微软雅黑" charset="0"/>
            </a:endParaRPr>
          </a:p>
          <a:p>
            <a:pPr algn="just">
              <a:lnSpc>
                <a:spcPct val="150000"/>
              </a:lnSpc>
              <a:buSzPct val="120000"/>
              <a:buFont typeface="Arial" charset="0"/>
              <a:buBlip>
                <a:blip r:embed="rId2"/>
              </a:buBlip>
            </a:pPr>
            <a:r>
              <a:rPr lang="zh-CN" altLang="en-US" sz="2000" b="1" dirty="0">
                <a:solidFill>
                  <a:srgbClr val="000000"/>
                </a:solidFill>
                <a:latin typeface="微软雅黑" charset="0"/>
                <a:ea typeface="微软雅黑" charset="0"/>
                <a:sym typeface="微软雅黑" charset="0"/>
              </a:rPr>
              <a:t>边界条件变化</a:t>
            </a:r>
          </a:p>
        </p:txBody>
      </p:sp>
      <p:sp>
        <p:nvSpPr>
          <p:cNvPr id="10" name="Rectangle 2">
            <a:extLst>
              <a:ext uri="{FF2B5EF4-FFF2-40B4-BE49-F238E27FC236}">
                <a16:creationId xmlns:a16="http://schemas.microsoft.com/office/drawing/2014/main" id="{3C029B57-BA3E-4C22-9E0A-FF3F73420F96}"/>
              </a:ext>
            </a:extLst>
          </p:cNvPr>
          <p:cNvSpPr>
            <a:spLocks noChangeArrowheads="1"/>
          </p:cNvSpPr>
          <p:nvPr/>
        </p:nvSpPr>
        <p:spPr bwMode="auto">
          <a:xfrm>
            <a:off x="1847529" y="4149081"/>
            <a:ext cx="833251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微软雅黑" panose="020B0503020204020204" pitchFamily="34" charset="-122"/>
              <a:buChar char="◎"/>
            </a:pPr>
            <a:r>
              <a:rPr lang="zh-CN" altLang="en-US" sz="2800" b="1" dirty="0">
                <a:solidFill>
                  <a:srgbClr val="2B2A30"/>
                </a:solidFill>
                <a:latin typeface="微软雅黑" charset="0"/>
                <a:ea typeface="微软雅黑" charset="0"/>
                <a:sym typeface="微软雅黑" charset="0"/>
              </a:rPr>
              <a:t>瞬变流分类</a:t>
            </a:r>
            <a:endParaRPr lang="en-US" altLang="en-US" sz="2800" b="1" dirty="0">
              <a:solidFill>
                <a:srgbClr val="2B2A30"/>
              </a:solidFill>
              <a:latin typeface="微软雅黑" charset="0"/>
              <a:ea typeface="微软雅黑" charset="0"/>
              <a:sym typeface="微软雅黑" charset="0"/>
            </a:endParaRPr>
          </a:p>
        </p:txBody>
      </p:sp>
      <p:sp>
        <p:nvSpPr>
          <p:cNvPr id="11" name="流程图: 可选过程 30">
            <a:extLst>
              <a:ext uri="{FF2B5EF4-FFF2-40B4-BE49-F238E27FC236}">
                <a16:creationId xmlns:a16="http://schemas.microsoft.com/office/drawing/2014/main" id="{B874B7E5-09AA-4EC1-8B0B-C3D84EC819F3}"/>
              </a:ext>
            </a:extLst>
          </p:cNvPr>
          <p:cNvSpPr>
            <a:spLocks noChangeArrowheads="1"/>
          </p:cNvSpPr>
          <p:nvPr/>
        </p:nvSpPr>
        <p:spPr bwMode="auto">
          <a:xfrm>
            <a:off x="2063552" y="4584052"/>
            <a:ext cx="8081962" cy="2088146"/>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Font typeface="Arial" charset="0"/>
              <a:buBlip>
                <a:blip r:embed="rId2"/>
              </a:buBlip>
            </a:pPr>
            <a:r>
              <a:rPr lang="zh-CN" altLang="en-US" sz="2000" b="1" dirty="0">
                <a:solidFill>
                  <a:srgbClr val="000000"/>
                </a:solidFill>
                <a:latin typeface="微软雅黑" charset="0"/>
                <a:ea typeface="微软雅黑" charset="0"/>
                <a:sym typeface="微软雅黑" charset="0"/>
              </a:rPr>
              <a:t>小变形</a:t>
            </a:r>
            <a:endParaRPr lang="en-US" altLang="zh-CN" sz="2000" b="1" dirty="0">
              <a:solidFill>
                <a:srgbClr val="000000"/>
              </a:solidFill>
              <a:latin typeface="微软雅黑" charset="0"/>
              <a:ea typeface="微软雅黑" charset="0"/>
              <a:sym typeface="微软雅黑" charset="0"/>
            </a:endParaRPr>
          </a:p>
          <a:p>
            <a:pPr algn="just">
              <a:lnSpc>
                <a:spcPct val="150000"/>
              </a:lnSpc>
              <a:buSzPct val="120000"/>
              <a:buFont typeface="Arial" charset="0"/>
              <a:buBlip>
                <a:blip r:embed="rId2"/>
              </a:buBlip>
            </a:pPr>
            <a:r>
              <a:rPr lang="zh-CN" altLang="en-US" sz="2000" b="1" dirty="0">
                <a:solidFill>
                  <a:srgbClr val="000000"/>
                </a:solidFill>
                <a:latin typeface="微软雅黑" charset="0"/>
                <a:ea typeface="微软雅黑" charset="0"/>
                <a:sym typeface="微软雅黑" charset="0"/>
              </a:rPr>
              <a:t>大变形</a:t>
            </a:r>
            <a:endParaRPr lang="en-US" altLang="zh-CN" sz="2000" b="1" dirty="0">
              <a:solidFill>
                <a:srgbClr val="000000"/>
              </a:solidFill>
              <a:latin typeface="微软雅黑" charset="0"/>
              <a:ea typeface="微软雅黑" charset="0"/>
              <a:sym typeface="微软雅黑" charset="0"/>
            </a:endParaRPr>
          </a:p>
          <a:p>
            <a:pPr algn="just">
              <a:lnSpc>
                <a:spcPct val="150000"/>
              </a:lnSpc>
              <a:buSzPct val="120000"/>
              <a:buFont typeface="Arial" charset="0"/>
              <a:buBlip>
                <a:blip r:embed="rId2"/>
              </a:buBlip>
            </a:pPr>
            <a:r>
              <a:rPr lang="zh-CN" altLang="en-US" sz="2000" b="1" dirty="0">
                <a:solidFill>
                  <a:srgbClr val="000000"/>
                </a:solidFill>
                <a:latin typeface="微软雅黑" charset="0"/>
                <a:ea typeface="微软雅黑" charset="0"/>
                <a:sym typeface="微软雅黑" charset="0"/>
              </a:rPr>
              <a:t>水柱分离</a:t>
            </a:r>
            <a:endParaRPr lang="en-US" altLang="zh-CN" sz="2000" b="1" dirty="0">
              <a:solidFill>
                <a:srgbClr val="000000"/>
              </a:solidFill>
              <a:latin typeface="微软雅黑" charset="0"/>
              <a:ea typeface="微软雅黑" charset="0"/>
              <a:sym typeface="微软雅黑" charset="0"/>
            </a:endParaRPr>
          </a:p>
          <a:p>
            <a:pPr algn="just">
              <a:lnSpc>
                <a:spcPct val="150000"/>
              </a:lnSpc>
              <a:buSzPct val="120000"/>
              <a:buFont typeface="Arial" charset="0"/>
              <a:buBlip>
                <a:blip r:embed="rId2"/>
              </a:buBlip>
            </a:pPr>
            <a:r>
              <a:rPr lang="zh-CN" altLang="en-US" sz="2000" b="1" dirty="0">
                <a:solidFill>
                  <a:srgbClr val="000000"/>
                </a:solidFill>
                <a:latin typeface="微软雅黑" charset="0"/>
                <a:ea typeface="微软雅黑" charset="0"/>
                <a:sym typeface="微软雅黑" charset="0"/>
              </a:rPr>
              <a:t>高摩阻及低摩阻</a:t>
            </a:r>
          </a:p>
        </p:txBody>
      </p:sp>
    </p:spTree>
    <p:extLst>
      <p:ext uri="{BB962C8B-B14F-4D97-AF65-F5344CB8AC3E}">
        <p14:creationId xmlns:p14="http://schemas.microsoft.com/office/powerpoint/2010/main" val="22631660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文本框 35"/>
          <p:cNvSpPr>
            <a:spLocks noChangeArrowheads="1"/>
          </p:cNvSpPr>
          <p:nvPr/>
        </p:nvSpPr>
        <p:spPr bwMode="auto">
          <a:xfrm>
            <a:off x="1703512" y="36487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水道系统组成及边界条件</a:t>
            </a:r>
            <a:endParaRPr lang="zh-CN" altLang="en-US" sz="3200" b="1" dirty="0">
              <a:solidFill>
                <a:srgbClr val="FF0000"/>
              </a:solidFill>
              <a:latin typeface="微软雅黑" charset="0"/>
              <a:ea typeface="微软雅黑" charset="0"/>
              <a:sym typeface="宋体" charset="0"/>
            </a:endParaRPr>
          </a:p>
        </p:txBody>
      </p:sp>
      <p:sp>
        <p:nvSpPr>
          <p:cNvPr id="147461" name="Rectangle 2"/>
          <p:cNvSpPr>
            <a:spLocks noChangeArrowheads="1"/>
          </p:cNvSpPr>
          <p:nvPr/>
        </p:nvSpPr>
        <p:spPr bwMode="auto">
          <a:xfrm>
            <a:off x="1775520" y="1109204"/>
            <a:ext cx="8332515"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边界条件</a:t>
            </a:r>
            <a:endParaRPr lang="en-US" altLang="en-US" sz="2800" b="1" dirty="0">
              <a:solidFill>
                <a:srgbClr val="2B2A30"/>
              </a:solidFill>
              <a:latin typeface="微软雅黑" charset="0"/>
              <a:ea typeface="微软雅黑" charset="0"/>
              <a:sym typeface="微软雅黑" charset="0"/>
            </a:endParaRPr>
          </a:p>
        </p:txBody>
      </p:sp>
      <p:sp>
        <p:nvSpPr>
          <p:cNvPr id="9" name="流程图: 可选过程 30">
            <a:extLst>
              <a:ext uri="{FF2B5EF4-FFF2-40B4-BE49-F238E27FC236}">
                <a16:creationId xmlns:a16="http://schemas.microsoft.com/office/drawing/2014/main" id="{8C0B6F74-B816-49B8-8D40-BF04CC53914B}"/>
              </a:ext>
            </a:extLst>
          </p:cNvPr>
          <p:cNvSpPr>
            <a:spLocks noChangeArrowheads="1"/>
          </p:cNvSpPr>
          <p:nvPr/>
        </p:nvSpPr>
        <p:spPr bwMode="auto">
          <a:xfrm>
            <a:off x="2055020" y="1772816"/>
            <a:ext cx="7857405" cy="4464497"/>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给定水位边界</a:t>
            </a:r>
            <a:r>
              <a:rPr lang="en-US" altLang="zh-CN" sz="2000" b="1" dirty="0">
                <a:solidFill>
                  <a:srgbClr val="000000"/>
                </a:solidFill>
                <a:latin typeface="微软雅黑" charset="0"/>
                <a:ea typeface="微软雅黑" charset="0"/>
                <a:sym typeface="微软雅黑" charset="0"/>
              </a:rPr>
              <a:t>——</a:t>
            </a:r>
            <a:r>
              <a:rPr lang="zh-CN" altLang="en-US" sz="2000" b="1" dirty="0">
                <a:solidFill>
                  <a:schemeClr val="tx1"/>
                </a:solidFill>
                <a:latin typeface="微软雅黑" charset="0"/>
                <a:ea typeface="微软雅黑" charset="0"/>
                <a:sym typeface="微软雅黑" charset="0"/>
              </a:rPr>
              <a:t>上下游水库边界</a:t>
            </a: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给定流量边界</a:t>
            </a:r>
            <a:r>
              <a:rPr lang="en-US" altLang="zh-CN" sz="2000" b="1" dirty="0">
                <a:solidFill>
                  <a:srgbClr val="000000"/>
                </a:solidFill>
                <a:latin typeface="微软雅黑" charset="0"/>
                <a:ea typeface="微软雅黑" charset="0"/>
                <a:sym typeface="微软雅黑" charset="0"/>
              </a:rPr>
              <a:t>——</a:t>
            </a:r>
            <a:r>
              <a:rPr lang="zh-CN" altLang="en-US" sz="2000" b="1" dirty="0">
                <a:solidFill>
                  <a:srgbClr val="000000"/>
                </a:solidFill>
                <a:latin typeface="微软雅黑" charset="0"/>
                <a:ea typeface="微软雅黑" charset="0"/>
                <a:sym typeface="微软雅黑" charset="0"/>
              </a:rPr>
              <a:t> </a:t>
            </a:r>
            <a:r>
              <a:rPr lang="zh-CN" altLang="en-US" sz="2000" b="1" dirty="0">
                <a:solidFill>
                  <a:schemeClr val="tx1"/>
                </a:solidFill>
                <a:latin typeface="微软雅黑" charset="0"/>
                <a:ea typeface="微软雅黑" charset="0"/>
                <a:sym typeface="微软雅黑" charset="0"/>
              </a:rPr>
              <a:t>盲端或定流量</a:t>
            </a: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管道连接边界</a:t>
            </a:r>
            <a:r>
              <a:rPr lang="en-US" altLang="zh-CN" sz="2000" b="1" dirty="0">
                <a:solidFill>
                  <a:srgbClr val="000000"/>
                </a:solidFill>
                <a:latin typeface="微软雅黑" charset="0"/>
                <a:ea typeface="微软雅黑" charset="0"/>
                <a:sym typeface="微软雅黑" charset="0"/>
              </a:rPr>
              <a:t>——</a:t>
            </a:r>
            <a:r>
              <a:rPr lang="zh-CN" altLang="en-US" sz="2000" b="1" dirty="0">
                <a:solidFill>
                  <a:srgbClr val="000000"/>
                </a:solidFill>
                <a:latin typeface="微软雅黑" charset="0"/>
                <a:ea typeface="微软雅黑" charset="0"/>
                <a:sym typeface="微软雅黑" charset="0"/>
              </a:rPr>
              <a:t> </a:t>
            </a:r>
            <a:r>
              <a:rPr lang="zh-CN" altLang="en-US" sz="2000" b="1" dirty="0">
                <a:solidFill>
                  <a:schemeClr val="tx1"/>
                </a:solidFill>
                <a:latin typeface="微软雅黑" charset="0"/>
                <a:ea typeface="微软雅黑" charset="0"/>
                <a:sym typeface="微软雅黑" charset="0"/>
              </a:rPr>
              <a:t>岔管、异性管道串联边界</a:t>
            </a:r>
            <a:endParaRPr lang="en-US" altLang="zh-CN" sz="2000" b="1" dirty="0">
              <a:solidFill>
                <a:schemeClr val="tx1"/>
              </a:solidFill>
              <a:latin typeface="微软雅黑" charset="0"/>
              <a:ea typeface="微软雅黑" charset="0"/>
              <a:sym typeface="微软雅黑" charset="0"/>
            </a:endParaRP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调节元件边界</a:t>
            </a:r>
          </a:p>
          <a:p>
            <a:pPr lvl="1"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阀门、闸门边界</a:t>
            </a: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水力机械边界</a:t>
            </a:r>
          </a:p>
          <a:p>
            <a:pPr lvl="1"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水轮机</a:t>
            </a:r>
            <a:r>
              <a:rPr lang="en-US" altLang="zh-CN" sz="2000" b="1" dirty="0">
                <a:solidFill>
                  <a:srgbClr val="000000"/>
                </a:solidFill>
                <a:latin typeface="微软雅黑" charset="0"/>
                <a:ea typeface="微软雅黑" charset="0"/>
                <a:sym typeface="微软雅黑" charset="0"/>
              </a:rPr>
              <a:t>(</a:t>
            </a:r>
            <a:r>
              <a:rPr lang="zh-CN" altLang="en-US" sz="2000" b="1" dirty="0">
                <a:solidFill>
                  <a:srgbClr val="000000"/>
                </a:solidFill>
                <a:latin typeface="微软雅黑" charset="0"/>
                <a:ea typeface="微软雅黑" charset="0"/>
                <a:sym typeface="微软雅黑" charset="0"/>
              </a:rPr>
              <a:t>混流式、轴流式、贯流式、冲击式</a:t>
            </a:r>
            <a:r>
              <a:rPr lang="en-US" altLang="zh-CN" sz="2000" b="1" dirty="0">
                <a:solidFill>
                  <a:srgbClr val="000000"/>
                </a:solidFill>
                <a:latin typeface="微软雅黑" charset="0"/>
                <a:ea typeface="微软雅黑" charset="0"/>
                <a:sym typeface="微软雅黑" charset="0"/>
              </a:rPr>
              <a:t>)</a:t>
            </a:r>
          </a:p>
          <a:p>
            <a:pPr lvl="1"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抽水蓄能机组</a:t>
            </a:r>
          </a:p>
          <a:p>
            <a:pPr lvl="1"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水泵</a:t>
            </a:r>
          </a:p>
        </p:txBody>
      </p:sp>
      <p:sp>
        <p:nvSpPr>
          <p:cNvPr id="4" name="文本占位符 3">
            <a:extLst>
              <a:ext uri="{FF2B5EF4-FFF2-40B4-BE49-F238E27FC236}">
                <a16:creationId xmlns:a16="http://schemas.microsoft.com/office/drawing/2014/main" id="{56F3FC11-BD09-4610-A310-1645C01F4070}"/>
              </a:ext>
            </a:extLst>
          </p:cNvPr>
          <p:cNvSpPr>
            <a:spLocks noGrp="1"/>
          </p:cNvSpPr>
          <p:nvPr>
            <p:ph type="body" sz="quarter" idx="12"/>
          </p:nvPr>
        </p:nvSpPr>
        <p:spPr/>
        <p:txBody>
          <a:bodyPr>
            <a:normAutofit fontScale="92500" lnSpcReduction="10000"/>
          </a:bodyPr>
          <a:lstStyle/>
          <a:p>
            <a:r>
              <a:rPr lang="en-US" altLang="zh-CN" dirty="0"/>
              <a:t>4</a:t>
            </a:r>
            <a:endParaRPr lang="zh-CN" altLang="en-US" dirty="0"/>
          </a:p>
        </p:txBody>
      </p:sp>
    </p:spTree>
    <p:extLst>
      <p:ext uri="{BB962C8B-B14F-4D97-AF65-F5344CB8AC3E}">
        <p14:creationId xmlns:p14="http://schemas.microsoft.com/office/powerpoint/2010/main" val="785139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文本框 35"/>
          <p:cNvSpPr>
            <a:spLocks noChangeArrowheads="1"/>
          </p:cNvSpPr>
          <p:nvPr/>
        </p:nvSpPr>
        <p:spPr bwMode="auto">
          <a:xfrm>
            <a:off x="1631504" y="363205"/>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水道系统组成及边界条件</a:t>
            </a:r>
            <a:endParaRPr lang="zh-CN" altLang="en-US" sz="3200" b="1" dirty="0">
              <a:solidFill>
                <a:srgbClr val="FF0000"/>
              </a:solidFill>
              <a:latin typeface="微软雅黑" charset="0"/>
              <a:ea typeface="微软雅黑" charset="0"/>
              <a:sym typeface="宋体" charset="0"/>
            </a:endParaRPr>
          </a:p>
        </p:txBody>
      </p:sp>
      <p:sp>
        <p:nvSpPr>
          <p:cNvPr id="147461" name="Rectangle 2"/>
          <p:cNvSpPr>
            <a:spLocks noChangeArrowheads="1"/>
          </p:cNvSpPr>
          <p:nvPr/>
        </p:nvSpPr>
        <p:spPr bwMode="auto">
          <a:xfrm>
            <a:off x="2055020" y="1218297"/>
            <a:ext cx="8332515"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边界条件</a:t>
            </a:r>
            <a:endParaRPr lang="en-US" altLang="en-US" sz="2800" b="1" dirty="0">
              <a:solidFill>
                <a:srgbClr val="2B2A30"/>
              </a:solidFill>
              <a:latin typeface="微软雅黑" charset="0"/>
              <a:ea typeface="微软雅黑" charset="0"/>
              <a:sym typeface="微软雅黑" charset="0"/>
            </a:endParaRPr>
          </a:p>
        </p:txBody>
      </p:sp>
      <p:sp>
        <p:nvSpPr>
          <p:cNvPr id="9" name="流程图: 可选过程 30">
            <a:extLst>
              <a:ext uri="{FF2B5EF4-FFF2-40B4-BE49-F238E27FC236}">
                <a16:creationId xmlns:a16="http://schemas.microsoft.com/office/drawing/2014/main" id="{8C0B6F74-B816-49B8-8D40-BF04CC53914B}"/>
              </a:ext>
            </a:extLst>
          </p:cNvPr>
          <p:cNvSpPr>
            <a:spLocks noChangeArrowheads="1"/>
          </p:cNvSpPr>
          <p:nvPr/>
        </p:nvSpPr>
        <p:spPr bwMode="auto">
          <a:xfrm>
            <a:off x="2055020" y="1772816"/>
            <a:ext cx="7857405" cy="4248473"/>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调压元件边界</a:t>
            </a:r>
            <a:endParaRPr lang="en-US" altLang="zh-CN" sz="2000" b="1" dirty="0">
              <a:solidFill>
                <a:srgbClr val="000000"/>
              </a:solidFill>
              <a:latin typeface="微软雅黑" charset="0"/>
              <a:ea typeface="微软雅黑" charset="0"/>
              <a:sym typeface="微软雅黑" charset="0"/>
            </a:endParaRPr>
          </a:p>
          <a:p>
            <a:pPr lvl="1"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调压井边界</a:t>
            </a:r>
          </a:p>
          <a:p>
            <a:pPr lvl="1"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空气罐</a:t>
            </a:r>
            <a:r>
              <a:rPr lang="en-US" altLang="zh-CN" sz="2000" b="1" dirty="0">
                <a:solidFill>
                  <a:srgbClr val="000000"/>
                </a:solidFill>
                <a:latin typeface="微软雅黑" charset="0"/>
                <a:ea typeface="微软雅黑" charset="0"/>
                <a:sym typeface="微软雅黑" charset="0"/>
              </a:rPr>
              <a:t>(</a:t>
            </a:r>
            <a:r>
              <a:rPr lang="zh-CN" altLang="en-US" sz="2000" b="1" dirty="0">
                <a:solidFill>
                  <a:srgbClr val="000000"/>
                </a:solidFill>
                <a:latin typeface="微软雅黑" charset="0"/>
                <a:ea typeface="微软雅黑" charset="0"/>
                <a:sym typeface="微软雅黑" charset="0"/>
              </a:rPr>
              <a:t>气垫式调压井</a:t>
            </a:r>
            <a:r>
              <a:rPr lang="en-US" altLang="zh-CN" sz="2000" b="1" dirty="0">
                <a:solidFill>
                  <a:srgbClr val="000000"/>
                </a:solidFill>
                <a:latin typeface="微软雅黑" charset="0"/>
                <a:ea typeface="微软雅黑" charset="0"/>
                <a:sym typeface="微软雅黑" charset="0"/>
              </a:rPr>
              <a:t>)</a:t>
            </a:r>
            <a:r>
              <a:rPr lang="zh-CN" altLang="en-US" sz="2000" b="1" dirty="0">
                <a:solidFill>
                  <a:srgbClr val="000000"/>
                </a:solidFill>
                <a:latin typeface="微软雅黑" charset="0"/>
                <a:ea typeface="微软雅黑" charset="0"/>
                <a:sym typeface="微软雅黑" charset="0"/>
              </a:rPr>
              <a:t>边界</a:t>
            </a:r>
          </a:p>
          <a:p>
            <a:pPr lvl="1"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空气阀边界</a:t>
            </a:r>
          </a:p>
          <a:p>
            <a:pPr algn="just">
              <a:lnSpc>
                <a:spcPct val="150000"/>
              </a:lnSpc>
              <a:buSzPct val="120000"/>
              <a:buBlip>
                <a:blip r:embed="rId3"/>
              </a:buBlip>
            </a:pPr>
            <a:r>
              <a:rPr lang="zh-CN" altLang="en-US" sz="2000" b="1" dirty="0">
                <a:solidFill>
                  <a:schemeClr val="tx1"/>
                </a:solidFill>
                <a:latin typeface="微软雅黑" charset="0"/>
                <a:ea typeface="微软雅黑" charset="0"/>
                <a:sym typeface="微软雅黑" charset="0"/>
              </a:rPr>
              <a:t>明流和管流连接边界</a:t>
            </a:r>
          </a:p>
          <a:p>
            <a:pPr algn="just">
              <a:lnSpc>
                <a:spcPct val="150000"/>
              </a:lnSpc>
              <a:buSzPct val="120000"/>
              <a:buBlip>
                <a:blip r:embed="rId3"/>
              </a:buBlip>
            </a:pPr>
            <a:r>
              <a:rPr lang="zh-CN" altLang="en-US" sz="2000" b="1" dirty="0">
                <a:solidFill>
                  <a:schemeClr val="tx1"/>
                </a:solidFill>
                <a:latin typeface="微软雅黑" charset="0"/>
                <a:ea typeface="微软雅黑" charset="0"/>
                <a:sym typeface="微软雅黑" charset="0"/>
              </a:rPr>
              <a:t>明满交替流和管流连接边界</a:t>
            </a:r>
          </a:p>
          <a:p>
            <a:pPr lvl="1" algn="just">
              <a:lnSpc>
                <a:spcPct val="150000"/>
              </a:lnSpc>
              <a:buSzPct val="120000"/>
              <a:buBlip>
                <a:blip r:embed="rId3"/>
              </a:buBlip>
            </a:pPr>
            <a:endParaRPr lang="zh-CN" altLang="en-US" sz="2000" b="1" dirty="0">
              <a:solidFill>
                <a:srgbClr val="000000"/>
              </a:solidFill>
              <a:latin typeface="微软雅黑" charset="0"/>
              <a:ea typeface="微软雅黑" charset="0"/>
              <a:sym typeface="微软雅黑" charset="0"/>
            </a:endParaRPr>
          </a:p>
        </p:txBody>
      </p:sp>
      <p:sp>
        <p:nvSpPr>
          <p:cNvPr id="4" name="文本占位符 3">
            <a:extLst>
              <a:ext uri="{FF2B5EF4-FFF2-40B4-BE49-F238E27FC236}">
                <a16:creationId xmlns:a16="http://schemas.microsoft.com/office/drawing/2014/main" id="{33A6832C-0E63-48FF-8CA1-DAD2977C5A4E}"/>
              </a:ext>
            </a:extLst>
          </p:cNvPr>
          <p:cNvSpPr>
            <a:spLocks noGrp="1"/>
          </p:cNvSpPr>
          <p:nvPr>
            <p:ph type="body" sz="quarter" idx="12"/>
          </p:nvPr>
        </p:nvSpPr>
        <p:spPr/>
        <p:txBody>
          <a:bodyPr>
            <a:normAutofit fontScale="92500" lnSpcReduction="10000"/>
          </a:bodyPr>
          <a:lstStyle/>
          <a:p>
            <a:r>
              <a:rPr lang="en-US" altLang="zh-CN" dirty="0"/>
              <a:t>4</a:t>
            </a:r>
            <a:endParaRPr lang="zh-CN" altLang="en-US" dirty="0"/>
          </a:p>
        </p:txBody>
      </p:sp>
    </p:spTree>
    <p:extLst>
      <p:ext uri="{BB962C8B-B14F-4D97-AF65-F5344CB8AC3E}">
        <p14:creationId xmlns:p14="http://schemas.microsoft.com/office/powerpoint/2010/main" val="36294589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35"/>
          <p:cNvSpPr>
            <a:spLocks noChangeArrowheads="1"/>
          </p:cNvSpPr>
          <p:nvPr/>
        </p:nvSpPr>
        <p:spPr bwMode="auto">
          <a:xfrm>
            <a:off x="1703512" y="388091"/>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endParaRPr lang="zh-CN" altLang="en-US" sz="3200" b="1" dirty="0">
              <a:solidFill>
                <a:srgbClr val="FF0000"/>
              </a:solidFill>
              <a:latin typeface="微软雅黑" charset="0"/>
              <a:ea typeface="微软雅黑" charset="0"/>
              <a:sym typeface="宋体" charset="0"/>
            </a:endParaRPr>
          </a:p>
        </p:txBody>
      </p:sp>
      <p:sp>
        <p:nvSpPr>
          <p:cNvPr id="9" name="流程图: 可选过程 30">
            <a:extLst>
              <a:ext uri="{FF2B5EF4-FFF2-40B4-BE49-F238E27FC236}">
                <a16:creationId xmlns:a16="http://schemas.microsoft.com/office/drawing/2014/main" id="{29216FA2-BB70-4906-90BC-6686DF203FB3}"/>
              </a:ext>
            </a:extLst>
          </p:cNvPr>
          <p:cNvSpPr>
            <a:spLocks noChangeArrowheads="1"/>
          </p:cNvSpPr>
          <p:nvPr/>
        </p:nvSpPr>
        <p:spPr bwMode="auto">
          <a:xfrm>
            <a:off x="1919536" y="1844824"/>
            <a:ext cx="8150879" cy="3672408"/>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上游端为水库</a:t>
            </a: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下游端为水库</a:t>
            </a: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管子下游端为盲端</a:t>
            </a: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异性管道串联连接</a:t>
            </a: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岔管连接</a:t>
            </a:r>
            <a:endParaRPr lang="en-US" altLang="zh-CN" sz="2000" b="1" dirty="0">
              <a:solidFill>
                <a:srgbClr val="000000"/>
              </a:solidFill>
              <a:latin typeface="微软雅黑" charset="0"/>
              <a:ea typeface="微软雅黑" charset="0"/>
              <a:sym typeface="微软雅黑" charset="0"/>
            </a:endParaRPr>
          </a:p>
          <a:p>
            <a:pPr algn="just">
              <a:lnSpc>
                <a:spcPct val="150000"/>
              </a:lnSpc>
              <a:buSzPct val="120000"/>
              <a:buBlip>
                <a:blip r:embed="rId3"/>
              </a:buBlip>
            </a:pPr>
            <a:r>
              <a:rPr lang="zh-CN" altLang="en-US" sz="2000" b="1" dirty="0">
                <a:solidFill>
                  <a:srgbClr val="000000"/>
                </a:solidFill>
                <a:latin typeface="微软雅黑" charset="0"/>
                <a:ea typeface="微软雅黑" charset="0"/>
                <a:sym typeface="微软雅黑" charset="0"/>
              </a:rPr>
              <a:t>阀门边界</a:t>
            </a:r>
          </a:p>
          <a:p>
            <a:pPr algn="just">
              <a:lnSpc>
                <a:spcPct val="150000"/>
              </a:lnSpc>
              <a:buSzPct val="120000"/>
              <a:buBlip>
                <a:blip r:embed="rId3"/>
              </a:buBlip>
            </a:pPr>
            <a:endParaRPr lang="zh-CN" altLang="en-US" sz="2000" b="1" dirty="0">
              <a:solidFill>
                <a:srgbClr val="000000"/>
              </a:solidFill>
              <a:latin typeface="微软雅黑" charset="0"/>
              <a:ea typeface="微软雅黑" charset="0"/>
              <a:sym typeface="微软雅黑" charset="0"/>
            </a:endParaRPr>
          </a:p>
        </p:txBody>
      </p:sp>
      <p:sp>
        <p:nvSpPr>
          <p:cNvPr id="4" name="文本占位符 3">
            <a:extLst>
              <a:ext uri="{FF2B5EF4-FFF2-40B4-BE49-F238E27FC236}">
                <a16:creationId xmlns:a16="http://schemas.microsoft.com/office/drawing/2014/main" id="{8023E9A2-E187-4B99-A1D6-F0417618CD27}"/>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252086548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上游端为水库</a:t>
            </a:r>
            <a:endParaRPr lang="en-US" altLang="en-US" sz="2800" b="1" dirty="0">
              <a:solidFill>
                <a:srgbClr val="2B2A30"/>
              </a:solidFill>
              <a:latin typeface="微软雅黑" charset="0"/>
              <a:ea typeface="微软雅黑" charset="0"/>
              <a:sym typeface="微软雅黑" charset="0"/>
            </a:endParaRPr>
          </a:p>
        </p:txBody>
      </p:sp>
      <p:sp>
        <p:nvSpPr>
          <p:cNvPr id="19" name="文本框 35"/>
          <p:cNvSpPr>
            <a:spLocks noChangeArrowheads="1"/>
          </p:cNvSpPr>
          <p:nvPr/>
        </p:nvSpPr>
        <p:spPr bwMode="auto">
          <a:xfrm>
            <a:off x="1749992" y="36487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sp>
        <p:nvSpPr>
          <p:cNvPr id="10" name="Rectangle 4"/>
          <p:cNvSpPr>
            <a:spLocks noChangeArrowheads="1"/>
          </p:cNvSpPr>
          <p:nvPr/>
        </p:nvSpPr>
        <p:spPr bwMode="auto">
          <a:xfrm>
            <a:off x="2100263" y="1861366"/>
            <a:ext cx="7991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简行楷" pitchFamily="2" charset="-122"/>
              </a:rPr>
              <a:t>水库在过渡过程期间可以看作为水位不变，则</a:t>
            </a:r>
          </a:p>
        </p:txBody>
      </p:sp>
      <p:graphicFrame>
        <p:nvGraphicFramePr>
          <p:cNvPr id="11" name="Object 5"/>
          <p:cNvGraphicFramePr>
            <a:graphicFrameLocks noChangeAspect="1"/>
          </p:cNvGraphicFramePr>
          <p:nvPr>
            <p:extLst>
              <p:ext uri="{D42A27DB-BD31-4B8C-83A1-F6EECF244321}">
                <p14:modId xmlns:p14="http://schemas.microsoft.com/office/powerpoint/2010/main" val="2610299470"/>
              </p:ext>
            </p:extLst>
          </p:nvPr>
        </p:nvGraphicFramePr>
        <p:xfrm>
          <a:off x="3978058" y="2453385"/>
          <a:ext cx="1211549" cy="411981"/>
        </p:xfrm>
        <a:graphic>
          <a:graphicData uri="http://schemas.openxmlformats.org/presentationml/2006/ole">
            <mc:AlternateContent xmlns:mc="http://schemas.openxmlformats.org/markup-compatibility/2006">
              <mc:Choice xmlns:v="urn:schemas-microsoft-com:vml" Requires="v">
                <p:oleObj spid="_x0000_s39214" name="Equation" r:id="rId4" imgW="672808" imgH="228501" progId="Equation.DSMT4">
                  <p:embed/>
                </p:oleObj>
              </mc:Choice>
              <mc:Fallback>
                <p:oleObj name="Equation" r:id="rId4" imgW="672808" imgH="228501" progId="Equation.DSMT4">
                  <p:embed/>
                  <p:pic>
                    <p:nvPicPr>
                      <p:cNvPr id="1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058" y="2453385"/>
                        <a:ext cx="1211549" cy="411981"/>
                      </a:xfrm>
                      <a:prstGeom prst="rect">
                        <a:avLst/>
                      </a:prstGeom>
                      <a:noFill/>
                      <a:ln>
                        <a:noFill/>
                      </a:ln>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4234958286"/>
              </p:ext>
            </p:extLst>
          </p:nvPr>
        </p:nvGraphicFramePr>
        <p:xfrm>
          <a:off x="3215681" y="2965225"/>
          <a:ext cx="576261" cy="450850"/>
        </p:xfrm>
        <a:graphic>
          <a:graphicData uri="http://schemas.openxmlformats.org/presentationml/2006/ole">
            <mc:AlternateContent xmlns:mc="http://schemas.openxmlformats.org/markup-compatibility/2006">
              <mc:Choice xmlns:v="urn:schemas-microsoft-com:vml" Requires="v">
                <p:oleObj spid="_x0000_s39215" name="Equation" r:id="rId6" imgW="291973" imgH="228501" progId="Equation.DSMT4">
                  <p:embed/>
                </p:oleObj>
              </mc:Choice>
              <mc:Fallback>
                <p:oleObj name="Equation" r:id="rId6" imgW="291973" imgH="228501" progId="Equation.DSMT4">
                  <p:embed/>
                  <p:pic>
                    <p:nvPicPr>
                      <p:cNvPr id="12"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5681" y="2965225"/>
                        <a:ext cx="576261" cy="450850"/>
                      </a:xfrm>
                      <a:prstGeom prst="rect">
                        <a:avLst/>
                      </a:prstGeom>
                      <a:noFill/>
                      <a:ln>
                        <a:noFill/>
                      </a:ln>
                      <a:effectLst/>
                    </p:spPr>
                  </p:pic>
                </p:oleObj>
              </mc:Fallback>
            </mc:AlternateContent>
          </a:graphicData>
        </a:graphic>
      </p:graphicFrame>
      <p:sp>
        <p:nvSpPr>
          <p:cNvPr id="13" name="Rectangle 8"/>
          <p:cNvSpPr>
            <a:spLocks noChangeArrowheads="1"/>
          </p:cNvSpPr>
          <p:nvPr/>
        </p:nvSpPr>
        <p:spPr bwMode="auto">
          <a:xfrm>
            <a:off x="3874077" y="2930252"/>
            <a:ext cx="5200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微软简行楷" pitchFamily="2" charset="-122"/>
              </a:rPr>
              <a:t>是水库水位与参考基准面的垂直距离 </a:t>
            </a:r>
          </a:p>
        </p:txBody>
      </p:sp>
      <p:graphicFrame>
        <p:nvGraphicFramePr>
          <p:cNvPr id="14" name="Object 9"/>
          <p:cNvGraphicFramePr>
            <a:graphicFrameLocks noChangeAspect="1"/>
          </p:cNvGraphicFramePr>
          <p:nvPr>
            <p:extLst>
              <p:ext uri="{D42A27DB-BD31-4B8C-83A1-F6EECF244321}">
                <p14:modId xmlns:p14="http://schemas.microsoft.com/office/powerpoint/2010/main" val="3664755001"/>
              </p:ext>
            </p:extLst>
          </p:nvPr>
        </p:nvGraphicFramePr>
        <p:xfrm>
          <a:off x="3719737" y="3700704"/>
          <a:ext cx="2557715" cy="460388"/>
        </p:xfrm>
        <a:graphic>
          <a:graphicData uri="http://schemas.openxmlformats.org/presentationml/2006/ole">
            <mc:AlternateContent xmlns:mc="http://schemas.openxmlformats.org/markup-compatibility/2006">
              <mc:Choice xmlns:v="urn:schemas-microsoft-com:vml" Requires="v">
                <p:oleObj spid="_x0000_s39216" name="Equation" r:id="rId8" imgW="1320227" imgH="241195" progId="Equation.DSMT4">
                  <p:embed/>
                </p:oleObj>
              </mc:Choice>
              <mc:Fallback>
                <p:oleObj name="Equation" r:id="rId8" imgW="1320227" imgH="241195" progId="Equation.DSMT4">
                  <p:embed/>
                  <p:pic>
                    <p:nvPicPr>
                      <p:cNvPr id="14"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9737" y="3700704"/>
                        <a:ext cx="2557715" cy="460388"/>
                      </a:xfrm>
                      <a:prstGeom prst="rect">
                        <a:avLst/>
                      </a:prstGeom>
                      <a:noFill/>
                      <a:ln>
                        <a:noFill/>
                      </a:ln>
                    </p:spPr>
                  </p:pic>
                </p:oleObj>
              </mc:Fallback>
            </mc:AlternateContent>
          </a:graphicData>
        </a:graphic>
      </p:graphicFrame>
      <p:graphicFrame>
        <p:nvGraphicFramePr>
          <p:cNvPr id="20" name="Object 10"/>
          <p:cNvGraphicFramePr>
            <a:graphicFrameLocks noChangeAspect="1"/>
          </p:cNvGraphicFramePr>
          <p:nvPr>
            <p:extLst>
              <p:ext uri="{D42A27DB-BD31-4B8C-83A1-F6EECF244321}">
                <p14:modId xmlns:p14="http://schemas.microsoft.com/office/powerpoint/2010/main" val="1989887516"/>
              </p:ext>
            </p:extLst>
          </p:nvPr>
        </p:nvGraphicFramePr>
        <p:xfrm>
          <a:off x="3719736" y="4438919"/>
          <a:ext cx="2664296" cy="473413"/>
        </p:xfrm>
        <a:graphic>
          <a:graphicData uri="http://schemas.openxmlformats.org/presentationml/2006/ole">
            <mc:AlternateContent xmlns:mc="http://schemas.openxmlformats.org/markup-compatibility/2006">
              <mc:Choice xmlns:v="urn:schemas-microsoft-com:vml" Requires="v">
                <p:oleObj spid="_x0000_s39217" name="Equation" r:id="rId10" imgW="1282700" imgH="228600" progId="Equation.DSMT4">
                  <p:embed/>
                </p:oleObj>
              </mc:Choice>
              <mc:Fallback>
                <p:oleObj name="Equation" r:id="rId10" imgW="1282700" imgH="228600" progId="Equation.DSMT4">
                  <p:embed/>
                  <p:pic>
                    <p:nvPicPr>
                      <p:cNvPr id="2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9736" y="4438919"/>
                        <a:ext cx="2664296" cy="473413"/>
                      </a:xfrm>
                      <a:prstGeom prst="rect">
                        <a:avLst/>
                      </a:prstGeom>
                      <a:noFill/>
                      <a:ln>
                        <a:noFill/>
                      </a:ln>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161828498"/>
              </p:ext>
            </p:extLst>
          </p:nvPr>
        </p:nvGraphicFramePr>
        <p:xfrm>
          <a:off x="3575720" y="5197932"/>
          <a:ext cx="3600400" cy="411873"/>
        </p:xfrm>
        <a:graphic>
          <a:graphicData uri="http://schemas.openxmlformats.org/presentationml/2006/ole">
            <mc:AlternateContent xmlns:mc="http://schemas.openxmlformats.org/markup-compatibility/2006">
              <mc:Choice xmlns:v="urn:schemas-microsoft-com:vml" Requires="v">
                <p:oleObj spid="_x0000_s39218" name="Equation" r:id="rId12" imgW="2057400" imgH="228600" progId="Equation.DSMT4">
                  <p:embed/>
                </p:oleObj>
              </mc:Choice>
              <mc:Fallback>
                <p:oleObj name="Equation" r:id="rId12" imgW="2057400" imgH="228600" progId="Equation.DSMT4">
                  <p:embed/>
                  <p:pic>
                    <p:nvPicPr>
                      <p:cNvPr id="2" name="对象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75720" y="5197932"/>
                        <a:ext cx="3600400" cy="411873"/>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49439651"/>
              </p:ext>
            </p:extLst>
          </p:nvPr>
        </p:nvGraphicFramePr>
        <p:xfrm>
          <a:off x="4028155" y="5816776"/>
          <a:ext cx="2905405" cy="411873"/>
        </p:xfrm>
        <a:graphic>
          <a:graphicData uri="http://schemas.openxmlformats.org/presentationml/2006/ole">
            <mc:AlternateContent xmlns:mc="http://schemas.openxmlformats.org/markup-compatibility/2006">
              <mc:Choice xmlns:v="urn:schemas-microsoft-com:vml" Requires="v">
                <p:oleObj spid="_x0000_s39219" name="Equation" r:id="rId14" imgW="1612900" imgH="228600" progId="Equation.DSMT4">
                  <p:embed/>
                </p:oleObj>
              </mc:Choice>
              <mc:Fallback>
                <p:oleObj name="Equation" r:id="rId14" imgW="1612900" imgH="228600" progId="Equation.DSMT4">
                  <p:embed/>
                  <p:pic>
                    <p:nvPicPr>
                      <p:cNvPr id="3" name="对象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28155" y="5816776"/>
                        <a:ext cx="2905405" cy="411873"/>
                      </a:xfrm>
                      <a:prstGeom prst="rect">
                        <a:avLst/>
                      </a:prstGeom>
                      <a:noFill/>
                      <a:ln>
                        <a:noFill/>
                      </a:ln>
                      <a:effectLst/>
                    </p:spPr>
                  </p:pic>
                </p:oleObj>
              </mc:Fallback>
            </mc:AlternateContent>
          </a:graphicData>
        </a:graphic>
      </p:graphicFrame>
      <p:sp>
        <p:nvSpPr>
          <p:cNvPr id="6" name="文本占位符 5">
            <a:extLst>
              <a:ext uri="{FF2B5EF4-FFF2-40B4-BE49-F238E27FC236}">
                <a16:creationId xmlns:a16="http://schemas.microsoft.com/office/drawing/2014/main" id="{4DB71987-E492-4018-A4E6-DBC7DA163ACB}"/>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2935650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下游端为水库</a:t>
            </a:r>
            <a:endParaRPr lang="en-US" altLang="en-US" sz="2800" b="1" dirty="0">
              <a:solidFill>
                <a:srgbClr val="2B2A30"/>
              </a:solidFill>
              <a:latin typeface="微软雅黑" charset="0"/>
              <a:ea typeface="微软雅黑" charset="0"/>
              <a:sym typeface="微软雅黑" charset="0"/>
            </a:endParaRPr>
          </a:p>
        </p:txBody>
      </p:sp>
      <p:sp>
        <p:nvSpPr>
          <p:cNvPr id="19" name="文本框 35"/>
          <p:cNvSpPr>
            <a:spLocks noChangeArrowheads="1"/>
          </p:cNvSpPr>
          <p:nvPr/>
        </p:nvSpPr>
        <p:spPr bwMode="auto">
          <a:xfrm>
            <a:off x="1705610" y="390700"/>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sp>
        <p:nvSpPr>
          <p:cNvPr id="10" name="Rectangle 4"/>
          <p:cNvSpPr>
            <a:spLocks noChangeArrowheads="1"/>
          </p:cNvSpPr>
          <p:nvPr/>
        </p:nvSpPr>
        <p:spPr bwMode="auto">
          <a:xfrm>
            <a:off x="2423592" y="2003773"/>
            <a:ext cx="75767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简行楷" pitchFamily="2" charset="-122"/>
              </a:rPr>
              <a:t>水库在过渡过程期间可以看作为水位不变，则</a:t>
            </a:r>
          </a:p>
        </p:txBody>
      </p:sp>
      <p:graphicFrame>
        <p:nvGraphicFramePr>
          <p:cNvPr id="4" name="对象 3"/>
          <p:cNvGraphicFramePr>
            <a:graphicFrameLocks noChangeAspect="1"/>
          </p:cNvGraphicFramePr>
          <p:nvPr>
            <p:extLst>
              <p:ext uri="{D42A27DB-BD31-4B8C-83A1-F6EECF244321}">
                <p14:modId xmlns:p14="http://schemas.microsoft.com/office/powerpoint/2010/main" val="1072398083"/>
              </p:ext>
            </p:extLst>
          </p:nvPr>
        </p:nvGraphicFramePr>
        <p:xfrm>
          <a:off x="4584788" y="2701455"/>
          <a:ext cx="1480319" cy="444242"/>
        </p:xfrm>
        <a:graphic>
          <a:graphicData uri="http://schemas.openxmlformats.org/presentationml/2006/ole">
            <mc:AlternateContent xmlns:mc="http://schemas.openxmlformats.org/markup-compatibility/2006">
              <mc:Choice xmlns:v="urn:schemas-microsoft-com:vml" Requires="v">
                <p:oleObj spid="_x0000_s40295" name="Equation" r:id="rId4" imgW="761669" imgH="228501" progId="Equation.DSMT4">
                  <p:embed/>
                </p:oleObj>
              </mc:Choice>
              <mc:Fallback>
                <p:oleObj name="Equation" r:id="rId4" imgW="761669" imgH="228501"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788" y="2701455"/>
                        <a:ext cx="1480319" cy="444242"/>
                      </a:xfrm>
                      <a:prstGeom prst="rect">
                        <a:avLst/>
                      </a:prstGeom>
                      <a:noFill/>
                      <a:ln>
                        <a:noFill/>
                      </a:ln>
                    </p:spPr>
                  </p:pic>
                </p:oleObj>
              </mc:Fallback>
            </mc:AlternateContent>
          </a:graphicData>
        </a:graphic>
      </p:graphicFrame>
      <p:sp>
        <p:nvSpPr>
          <p:cNvPr id="22" name="Rectangle 4"/>
          <p:cNvSpPr>
            <a:spLocks noChangeArrowheads="1"/>
          </p:cNvSpPr>
          <p:nvPr/>
        </p:nvSpPr>
        <p:spPr bwMode="auto">
          <a:xfrm>
            <a:off x="3431704" y="3268320"/>
            <a:ext cx="5749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solidFill>
                  <a:srgbClr val="000000"/>
                </a:solidFill>
              </a:rPr>
              <a:t>是下游水库水位与参考基准面的垂直距离 </a:t>
            </a:r>
          </a:p>
        </p:txBody>
      </p:sp>
      <p:graphicFrame>
        <p:nvGraphicFramePr>
          <p:cNvPr id="5" name="对象 4"/>
          <p:cNvGraphicFramePr>
            <a:graphicFrameLocks noChangeAspect="1"/>
          </p:cNvGraphicFramePr>
          <p:nvPr>
            <p:extLst>
              <p:ext uri="{D42A27DB-BD31-4B8C-83A1-F6EECF244321}">
                <p14:modId xmlns:p14="http://schemas.microsoft.com/office/powerpoint/2010/main" val="1908494098"/>
              </p:ext>
            </p:extLst>
          </p:nvPr>
        </p:nvGraphicFramePr>
        <p:xfrm>
          <a:off x="2791721" y="3337103"/>
          <a:ext cx="560184" cy="421407"/>
        </p:xfrm>
        <a:graphic>
          <a:graphicData uri="http://schemas.openxmlformats.org/presentationml/2006/ole">
            <mc:AlternateContent xmlns:mc="http://schemas.openxmlformats.org/markup-compatibility/2006">
              <mc:Choice xmlns:v="urn:schemas-microsoft-com:vml" Requires="v">
                <p:oleObj spid="_x0000_s40296" name="Equation" r:id="rId6" imgW="304668" imgH="228501" progId="Equation.DSMT4">
                  <p:embed/>
                </p:oleObj>
              </mc:Choice>
              <mc:Fallback>
                <p:oleObj name="Equation" r:id="rId6" imgW="304668" imgH="228501" progId="Equation.DSMT4">
                  <p:embed/>
                  <p:pic>
                    <p:nvPicPr>
                      <p:cNvPr id="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1721" y="3337103"/>
                        <a:ext cx="560184" cy="421407"/>
                      </a:xfrm>
                      <a:prstGeom prst="rect">
                        <a:avLst/>
                      </a:prstGeom>
                      <a:noFill/>
                      <a:ln>
                        <a:noFill/>
                      </a:ln>
                      <a:effectLst/>
                    </p:spPr>
                  </p:pic>
                </p:oleObj>
              </mc:Fallback>
            </mc:AlternateContent>
          </a:graphicData>
        </a:graphic>
      </p:graphicFrame>
      <p:sp>
        <p:nvSpPr>
          <p:cNvPr id="24" name="Rectangle 4"/>
          <p:cNvSpPr>
            <a:spLocks noChangeArrowheads="1"/>
          </p:cNvSpPr>
          <p:nvPr/>
        </p:nvSpPr>
        <p:spPr bwMode="auto">
          <a:xfrm>
            <a:off x="2639616" y="5050670"/>
            <a:ext cx="52004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solidFill>
                  <a:srgbClr val="000000"/>
                </a:solidFill>
              </a:rPr>
              <a:t>将管道分成 </a:t>
            </a:r>
            <a:r>
              <a:rPr lang="en-US" altLang="zh-CN" sz="2400" dirty="0">
                <a:solidFill>
                  <a:srgbClr val="000000"/>
                </a:solidFill>
              </a:rPr>
              <a:t>N </a:t>
            </a:r>
            <a:r>
              <a:rPr lang="zh-CN" altLang="en-US" sz="2400" dirty="0">
                <a:solidFill>
                  <a:srgbClr val="000000"/>
                </a:solidFill>
              </a:rPr>
              <a:t>段，下游断面的编号为</a:t>
            </a:r>
          </a:p>
        </p:txBody>
      </p:sp>
      <p:graphicFrame>
        <p:nvGraphicFramePr>
          <p:cNvPr id="6" name="对象 5"/>
          <p:cNvGraphicFramePr>
            <a:graphicFrameLocks noChangeAspect="1"/>
          </p:cNvGraphicFramePr>
          <p:nvPr>
            <p:extLst>
              <p:ext uri="{D42A27DB-BD31-4B8C-83A1-F6EECF244321}">
                <p14:modId xmlns:p14="http://schemas.microsoft.com/office/powerpoint/2010/main" val="2304374230"/>
              </p:ext>
            </p:extLst>
          </p:nvPr>
        </p:nvGraphicFramePr>
        <p:xfrm>
          <a:off x="7768064" y="5137706"/>
          <a:ext cx="1152796" cy="287590"/>
        </p:xfrm>
        <a:graphic>
          <a:graphicData uri="http://schemas.openxmlformats.org/presentationml/2006/ole">
            <mc:AlternateContent xmlns:mc="http://schemas.openxmlformats.org/markup-compatibility/2006">
              <mc:Choice xmlns:v="urn:schemas-microsoft-com:vml" Requires="v">
                <p:oleObj spid="_x0000_s40297" name="Equation" r:id="rId8" imgW="710891" imgH="177723" progId="Equation.DSMT4">
                  <p:embed/>
                </p:oleObj>
              </mc:Choice>
              <mc:Fallback>
                <p:oleObj name="Equation" r:id="rId8" imgW="710891" imgH="177723" progId="Equation.DSMT4">
                  <p:embed/>
                  <p:pic>
                    <p:nvPicPr>
                      <p:cNvPr id="6" name="对象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68064" y="5137706"/>
                        <a:ext cx="1152796" cy="287590"/>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31565734"/>
              </p:ext>
            </p:extLst>
          </p:nvPr>
        </p:nvGraphicFramePr>
        <p:xfrm>
          <a:off x="3762839" y="3922036"/>
          <a:ext cx="2340159" cy="485758"/>
        </p:xfrm>
        <a:graphic>
          <a:graphicData uri="http://schemas.openxmlformats.org/presentationml/2006/ole">
            <mc:AlternateContent xmlns:mc="http://schemas.openxmlformats.org/markup-compatibility/2006">
              <mc:Choice xmlns:v="urn:schemas-microsoft-com:vml" Requires="v">
                <p:oleObj spid="_x0000_s40298" name="Equation" r:id="rId10" imgW="1282700" imgH="266700" progId="Equation.DSMT4">
                  <p:embed/>
                </p:oleObj>
              </mc:Choice>
              <mc:Fallback>
                <p:oleObj name="Equation" r:id="rId10" imgW="1282700" imgH="266700" progId="Equation.DSMT4">
                  <p:embed/>
                  <p:pic>
                    <p:nvPicPr>
                      <p:cNvPr id="7" name="对象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62839" y="3922036"/>
                        <a:ext cx="2340159" cy="485758"/>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nvGraphicFramePr>
        <p:xfrm>
          <a:off x="3745258" y="4412572"/>
          <a:ext cx="2797872" cy="456589"/>
        </p:xfrm>
        <a:graphic>
          <a:graphicData uri="http://schemas.openxmlformats.org/presentationml/2006/ole">
            <mc:AlternateContent xmlns:mc="http://schemas.openxmlformats.org/markup-compatibility/2006">
              <mc:Choice xmlns:v="urn:schemas-microsoft-com:vml" Requires="v">
                <p:oleObj spid="_x0000_s40299" name="Equation" r:id="rId12" imgW="1397000" imgH="228600" progId="Equation.DSMT4">
                  <p:embed/>
                </p:oleObj>
              </mc:Choice>
              <mc:Fallback>
                <p:oleObj name="Equation" r:id="rId12" imgW="1397000" imgH="228600" progId="Equation.DSMT4">
                  <p:embed/>
                  <p:pic>
                    <p:nvPicPr>
                      <p:cNvPr id="8" name="对象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5258" y="4412572"/>
                        <a:ext cx="2797872" cy="456589"/>
                      </a:xfrm>
                      <a:prstGeom prst="rect">
                        <a:avLst/>
                      </a:prstGeom>
                      <a:noFill/>
                      <a:ln>
                        <a:noFill/>
                      </a:ln>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037409254"/>
              </p:ext>
            </p:extLst>
          </p:nvPr>
        </p:nvGraphicFramePr>
        <p:xfrm>
          <a:off x="4186364" y="5544463"/>
          <a:ext cx="3725048" cy="423526"/>
        </p:xfrm>
        <a:graphic>
          <a:graphicData uri="http://schemas.openxmlformats.org/presentationml/2006/ole">
            <mc:AlternateContent xmlns:mc="http://schemas.openxmlformats.org/markup-compatibility/2006">
              <mc:Choice xmlns:v="urn:schemas-microsoft-com:vml" Requires="v">
                <p:oleObj spid="_x0000_s40300" name="Equation" r:id="rId14" imgW="2006600" imgH="228600" progId="Equation.DSMT4">
                  <p:embed/>
                </p:oleObj>
              </mc:Choice>
              <mc:Fallback>
                <p:oleObj name="Equation" r:id="rId14" imgW="2006600" imgH="228600" progId="Equation.DSMT4">
                  <p:embed/>
                  <p:pic>
                    <p:nvPicPr>
                      <p:cNvPr id="25" name="对象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86364" y="5544463"/>
                        <a:ext cx="3725048" cy="423526"/>
                      </a:xfrm>
                      <a:prstGeom prst="rect">
                        <a:avLst/>
                      </a:prstGeom>
                      <a:noFill/>
                      <a:ln>
                        <a:noFill/>
                      </a:ln>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374589371"/>
              </p:ext>
            </p:extLst>
          </p:nvPr>
        </p:nvGraphicFramePr>
        <p:xfrm>
          <a:off x="4593258" y="6048520"/>
          <a:ext cx="2886774" cy="385123"/>
        </p:xfrm>
        <a:graphic>
          <a:graphicData uri="http://schemas.openxmlformats.org/presentationml/2006/ole">
            <mc:AlternateContent xmlns:mc="http://schemas.openxmlformats.org/markup-compatibility/2006">
              <mc:Choice xmlns:v="urn:schemas-microsoft-com:vml" Requires="v">
                <p:oleObj spid="_x0000_s40301" name="Equation" r:id="rId16" imgW="1714500" imgH="228600" progId="Equation.DSMT4">
                  <p:embed/>
                </p:oleObj>
              </mc:Choice>
              <mc:Fallback>
                <p:oleObj name="Equation" r:id="rId16" imgW="1714500" imgH="228600" progId="Equation.DSMT4">
                  <p:embed/>
                  <p:pic>
                    <p:nvPicPr>
                      <p:cNvPr id="26" name="对象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93258" y="6048520"/>
                        <a:ext cx="2886774" cy="385123"/>
                      </a:xfrm>
                      <a:prstGeom prst="rect">
                        <a:avLst/>
                      </a:prstGeom>
                      <a:noFill/>
                      <a:ln>
                        <a:noFill/>
                      </a:ln>
                      <a:effectLst/>
                    </p:spPr>
                  </p:pic>
                </p:oleObj>
              </mc:Fallback>
            </mc:AlternateContent>
          </a:graphicData>
        </a:graphic>
      </p:graphicFrame>
      <p:sp>
        <p:nvSpPr>
          <p:cNvPr id="9" name="文本占位符 8">
            <a:extLst>
              <a:ext uri="{FF2B5EF4-FFF2-40B4-BE49-F238E27FC236}">
                <a16:creationId xmlns:a16="http://schemas.microsoft.com/office/drawing/2014/main" id="{9BC0CE30-FCBD-45C2-9FD4-25CF0162264F}"/>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1151818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2" grpId="0"/>
      <p:bldP spid="2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管子下游端为盲端</a:t>
            </a:r>
          </a:p>
        </p:txBody>
      </p:sp>
      <p:sp>
        <p:nvSpPr>
          <p:cNvPr id="19" name="文本框 35"/>
          <p:cNvSpPr>
            <a:spLocks noChangeArrowheads="1"/>
          </p:cNvSpPr>
          <p:nvPr/>
        </p:nvSpPr>
        <p:spPr bwMode="auto">
          <a:xfrm>
            <a:off x="1703512" y="33781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sp>
        <p:nvSpPr>
          <p:cNvPr id="10" name="Rectangle 4"/>
          <p:cNvSpPr>
            <a:spLocks noChangeArrowheads="1"/>
          </p:cNvSpPr>
          <p:nvPr/>
        </p:nvSpPr>
        <p:spPr bwMode="auto">
          <a:xfrm>
            <a:off x="2242800" y="1923365"/>
            <a:ext cx="75767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简行楷" pitchFamily="2" charset="-122"/>
              </a:rPr>
              <a:t>电站或泵站预留扩容管道以备扩装机组时，往往将这些预留管的末端封死，为较精确计算水力瞬变过程，往往将这部分管道看作盲端管道。 </a:t>
            </a:r>
          </a:p>
        </p:txBody>
      </p:sp>
      <p:graphicFrame>
        <p:nvGraphicFramePr>
          <p:cNvPr id="2" name="对象 1"/>
          <p:cNvGraphicFramePr>
            <a:graphicFrameLocks noChangeAspect="1"/>
          </p:cNvGraphicFramePr>
          <p:nvPr/>
        </p:nvGraphicFramePr>
        <p:xfrm>
          <a:off x="4373562" y="3573016"/>
          <a:ext cx="1218383" cy="504056"/>
        </p:xfrm>
        <a:graphic>
          <a:graphicData uri="http://schemas.openxmlformats.org/presentationml/2006/ole">
            <mc:AlternateContent xmlns:mc="http://schemas.openxmlformats.org/markup-compatibility/2006">
              <mc:Choice xmlns:v="urn:schemas-microsoft-com:vml" Requires="v">
                <p:oleObj spid="_x0000_s41115" name="Equation" r:id="rId4" imgW="558800" imgH="228600" progId="Equation.DSMT4">
                  <p:embed/>
                </p:oleObj>
              </mc:Choice>
              <mc:Fallback>
                <p:oleObj name="Equation" r:id="rId4" imgW="558800" imgH="228600" progId="Equation.DSMT4">
                  <p:embed/>
                  <p:pic>
                    <p:nvPicPr>
                      <p:cNvPr id="2"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3562" y="3573016"/>
                        <a:ext cx="1218383" cy="504056"/>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4295801" y="4602074"/>
          <a:ext cx="2520181" cy="483110"/>
        </p:xfrm>
        <a:graphic>
          <a:graphicData uri="http://schemas.openxmlformats.org/presentationml/2006/ole">
            <mc:AlternateContent xmlns:mc="http://schemas.openxmlformats.org/markup-compatibility/2006">
              <mc:Choice xmlns:v="urn:schemas-microsoft-com:vml" Requires="v">
                <p:oleObj spid="_x0000_s41116" name="Equation" r:id="rId6" imgW="1193800" imgH="228600" progId="Equation.DSMT4">
                  <p:embed/>
                </p:oleObj>
              </mc:Choice>
              <mc:Fallback>
                <p:oleObj name="Equation" r:id="rId6" imgW="1193800" imgH="228600" progId="Equation.DSMT4">
                  <p:embed/>
                  <p:pic>
                    <p:nvPicPr>
                      <p:cNvPr id="3"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5801" y="4602074"/>
                        <a:ext cx="2520181" cy="483110"/>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nvGraphicFramePr>
        <p:xfrm>
          <a:off x="4295801" y="5627290"/>
          <a:ext cx="1368301" cy="466007"/>
        </p:xfrm>
        <a:graphic>
          <a:graphicData uri="http://schemas.openxmlformats.org/presentationml/2006/ole">
            <mc:AlternateContent xmlns:mc="http://schemas.openxmlformats.org/markup-compatibility/2006">
              <mc:Choice xmlns:v="urn:schemas-microsoft-com:vml" Requires="v">
                <p:oleObj spid="_x0000_s41117" name="Equation" r:id="rId8" imgW="672808" imgH="228501" progId="Equation.DSMT4">
                  <p:embed/>
                </p:oleObj>
              </mc:Choice>
              <mc:Fallback>
                <p:oleObj name="Equation" r:id="rId8" imgW="672808" imgH="228501" progId="Equation.DSMT4">
                  <p:embed/>
                  <p:pic>
                    <p:nvPicPr>
                      <p:cNvPr id="11" name="对象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5801" y="5627290"/>
                        <a:ext cx="1368301" cy="466007"/>
                      </a:xfrm>
                      <a:prstGeom prst="rect">
                        <a:avLst/>
                      </a:prstGeom>
                      <a:noFill/>
                      <a:ln>
                        <a:noFill/>
                      </a:ln>
                    </p:spPr>
                  </p:pic>
                </p:oleObj>
              </mc:Fallback>
            </mc:AlternateContent>
          </a:graphicData>
        </a:graphic>
      </p:graphicFrame>
      <p:sp>
        <p:nvSpPr>
          <p:cNvPr id="6" name="文本占位符 5">
            <a:extLst>
              <a:ext uri="{FF2B5EF4-FFF2-40B4-BE49-F238E27FC236}">
                <a16:creationId xmlns:a16="http://schemas.microsoft.com/office/drawing/2014/main" id="{674003E1-E419-431A-BA8D-7E631536DBBA}"/>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3480614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异性管道串联连接</a:t>
            </a:r>
            <a:endParaRPr lang="en-US" altLang="en-US" sz="2800" b="1" dirty="0">
              <a:solidFill>
                <a:srgbClr val="2B2A30"/>
              </a:solidFill>
              <a:latin typeface="微软雅黑" charset="0"/>
              <a:ea typeface="微软雅黑" charset="0"/>
              <a:sym typeface="微软雅黑" charset="0"/>
            </a:endParaRPr>
          </a:p>
        </p:txBody>
      </p:sp>
      <p:sp>
        <p:nvSpPr>
          <p:cNvPr id="19" name="文本框 35"/>
          <p:cNvSpPr>
            <a:spLocks noChangeArrowheads="1"/>
          </p:cNvSpPr>
          <p:nvPr/>
        </p:nvSpPr>
        <p:spPr bwMode="auto">
          <a:xfrm>
            <a:off x="1771759" y="372049"/>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sp>
        <p:nvSpPr>
          <p:cNvPr id="12" name="Rectangle 4"/>
          <p:cNvSpPr>
            <a:spLocks noChangeArrowheads="1"/>
          </p:cNvSpPr>
          <p:nvPr/>
        </p:nvSpPr>
        <p:spPr bwMode="auto">
          <a:xfrm>
            <a:off x="1969432" y="1776493"/>
            <a:ext cx="8231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solidFill>
                  <a:srgbClr val="FF0000"/>
                </a:solidFill>
                <a:latin typeface="微软简行楷" pitchFamily="2" charset="-122"/>
              </a:rPr>
              <a:t>直径、材料、粗糙度变化、约束条件</a:t>
            </a:r>
            <a:r>
              <a:rPr lang="zh-CN" altLang="en-US" sz="2400" dirty="0">
                <a:solidFill>
                  <a:srgbClr val="000000"/>
                </a:solidFill>
                <a:latin typeface="微软简行楷" pitchFamily="2" charset="-122"/>
              </a:rPr>
              <a:t>变化或</a:t>
            </a:r>
            <a:r>
              <a:rPr lang="zh-CN" altLang="en-US" sz="2400" dirty="0">
                <a:solidFill>
                  <a:srgbClr val="FF0000"/>
                </a:solidFill>
                <a:latin typeface="微软简行楷" pitchFamily="2" charset="-122"/>
              </a:rPr>
              <a:t>其它特性</a:t>
            </a:r>
            <a:r>
              <a:rPr lang="zh-CN" altLang="en-US" sz="2400" dirty="0">
                <a:solidFill>
                  <a:srgbClr val="000000"/>
                </a:solidFill>
                <a:latin typeface="微软简行楷" pitchFamily="2" charset="-122"/>
              </a:rPr>
              <a:t>变化</a:t>
            </a:r>
            <a:endParaRPr lang="en-US" altLang="zh-CN" sz="2400" dirty="0">
              <a:solidFill>
                <a:srgbClr val="000000"/>
              </a:solidFill>
              <a:latin typeface="微软简行楷" pitchFamily="2" charset="-122"/>
            </a:endParaRPr>
          </a:p>
          <a:p>
            <a:pPr eaLnBrk="1" hangingPunct="1">
              <a:spcBef>
                <a:spcPct val="0"/>
              </a:spcBef>
              <a:buClrTx/>
              <a:buFontTx/>
              <a:buNone/>
            </a:pPr>
            <a:r>
              <a:rPr lang="zh-CN" altLang="en-US" sz="2400" dirty="0">
                <a:solidFill>
                  <a:srgbClr val="000000"/>
                </a:solidFill>
                <a:latin typeface="微软简行楷" pitchFamily="2" charset="-122"/>
              </a:rPr>
              <a:t>的</a:t>
            </a:r>
            <a:r>
              <a:rPr lang="zh-CN" altLang="en-US" sz="2400" dirty="0">
                <a:latin typeface="微软简行楷" pitchFamily="2" charset="-122"/>
              </a:rPr>
              <a:t>异性管道</a:t>
            </a:r>
            <a:r>
              <a:rPr lang="zh-CN" altLang="en-US" sz="2400" dirty="0">
                <a:solidFill>
                  <a:srgbClr val="000000"/>
                </a:solidFill>
                <a:latin typeface="微软简行楷" pitchFamily="2" charset="-122"/>
              </a:rPr>
              <a:t>的</a:t>
            </a:r>
            <a:r>
              <a:rPr lang="zh-CN" altLang="en-US" sz="2400" dirty="0">
                <a:solidFill>
                  <a:srgbClr val="FF0000"/>
                </a:solidFill>
                <a:latin typeface="微软简行楷" pitchFamily="2" charset="-122"/>
              </a:rPr>
              <a:t>串联</a:t>
            </a:r>
            <a:r>
              <a:rPr lang="zh-CN" altLang="en-US" sz="2400" dirty="0">
                <a:solidFill>
                  <a:srgbClr val="000000"/>
                </a:solidFill>
                <a:latin typeface="微软简行楷" pitchFamily="2" charset="-122"/>
              </a:rPr>
              <a:t>连接 </a:t>
            </a:r>
          </a:p>
        </p:txBody>
      </p:sp>
      <p:graphicFrame>
        <p:nvGraphicFramePr>
          <p:cNvPr id="13" name="Group 16"/>
          <p:cNvGraphicFramePr>
            <a:graphicFrameLocks noGrp="1"/>
          </p:cNvGraphicFramePr>
          <p:nvPr>
            <p:extLst>
              <p:ext uri="{D42A27DB-BD31-4B8C-83A1-F6EECF244321}">
                <p14:modId xmlns:p14="http://schemas.microsoft.com/office/powerpoint/2010/main" val="935138873"/>
              </p:ext>
            </p:extLst>
          </p:nvPr>
        </p:nvGraphicFramePr>
        <p:xfrm>
          <a:off x="4151784" y="6310213"/>
          <a:ext cx="3888432" cy="365324"/>
        </p:xfrm>
        <a:graphic>
          <a:graphicData uri="http://schemas.openxmlformats.org/drawingml/2006/table">
            <a:tbl>
              <a:tblPr/>
              <a:tblGrid>
                <a:gridCol w="3888432">
                  <a:extLst>
                    <a:ext uri="{9D8B030D-6E8A-4147-A177-3AD203B41FA5}">
                      <a16:colId xmlns:a16="http://schemas.microsoft.com/office/drawing/2014/main" val="20000"/>
                    </a:ext>
                  </a:extLst>
                </a:gridCol>
              </a:tblGrid>
              <a:tr h="302246">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简行楷" pitchFamily="2" charset="-122"/>
                          <a:ea typeface="微软简行楷" pitchFamily="2" charset="-122"/>
                          <a:cs typeface="Times New Roman" pitchFamily="18" charset="0"/>
                        </a:rPr>
                        <a:t>串联连接</a:t>
                      </a:r>
                    </a:p>
                  </a:txBody>
                  <a:tcPr marT="45502" marB="45502"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0" name="Picture 3" descr="D:\TF_0712\jpg--\Fig-1022-\C-56.jpg">
            <a:extLst>
              <a:ext uri="{FF2B5EF4-FFF2-40B4-BE49-F238E27FC236}">
                <a16:creationId xmlns:a16="http://schemas.microsoft.com/office/drawing/2014/main" id="{EA239994-19BB-44DA-B607-AF0D74031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00" y="2780928"/>
            <a:ext cx="7353136" cy="331946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占位符 3">
            <a:extLst>
              <a:ext uri="{FF2B5EF4-FFF2-40B4-BE49-F238E27FC236}">
                <a16:creationId xmlns:a16="http://schemas.microsoft.com/office/drawing/2014/main" id="{207368EB-AD03-4AB5-9D92-6B7BDC5D0805}"/>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120939506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异性管道串联连接</a:t>
            </a:r>
          </a:p>
        </p:txBody>
      </p:sp>
      <p:sp>
        <p:nvSpPr>
          <p:cNvPr id="19" name="文本框 35"/>
          <p:cNvSpPr>
            <a:spLocks noChangeArrowheads="1"/>
          </p:cNvSpPr>
          <p:nvPr/>
        </p:nvSpPr>
        <p:spPr bwMode="auto">
          <a:xfrm>
            <a:off x="1703512" y="36487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sp>
        <p:nvSpPr>
          <p:cNvPr id="10" name="Rectangle 4"/>
          <p:cNvSpPr>
            <a:spLocks noChangeArrowheads="1"/>
          </p:cNvSpPr>
          <p:nvPr/>
        </p:nvSpPr>
        <p:spPr bwMode="auto">
          <a:xfrm>
            <a:off x="2567608" y="1933498"/>
            <a:ext cx="5341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简行楷" pitchFamily="2" charset="-122"/>
              </a:rPr>
              <a:t>在连接处两边，</a:t>
            </a:r>
            <a:r>
              <a:rPr lang="zh-CN" altLang="en-US" sz="2400" dirty="0">
                <a:solidFill>
                  <a:srgbClr val="FF0000"/>
                </a:solidFill>
                <a:latin typeface="微软简行楷" pitchFamily="2" charset="-122"/>
              </a:rPr>
              <a:t>压力相等</a:t>
            </a:r>
            <a:r>
              <a:rPr lang="zh-CN" altLang="en-US" sz="2400" dirty="0">
                <a:solidFill>
                  <a:srgbClr val="000000"/>
                </a:solidFill>
                <a:latin typeface="微软简行楷" pitchFamily="2" charset="-122"/>
              </a:rPr>
              <a:t>、</a:t>
            </a:r>
            <a:r>
              <a:rPr lang="zh-CN" altLang="en-US" sz="2400" dirty="0">
                <a:solidFill>
                  <a:srgbClr val="FF0000"/>
                </a:solidFill>
                <a:latin typeface="微软简行楷" pitchFamily="2" charset="-122"/>
              </a:rPr>
              <a:t>流量连续</a:t>
            </a:r>
            <a:endParaRPr lang="zh-CN" altLang="en-US" sz="2400" dirty="0">
              <a:solidFill>
                <a:srgbClr val="000000"/>
              </a:solidFill>
              <a:latin typeface="微软简行楷"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534492911"/>
              </p:ext>
            </p:extLst>
          </p:nvPr>
        </p:nvGraphicFramePr>
        <p:xfrm>
          <a:off x="3431705" y="2760257"/>
          <a:ext cx="4174759" cy="616060"/>
        </p:xfrm>
        <a:graphic>
          <a:graphicData uri="http://schemas.openxmlformats.org/presentationml/2006/ole">
            <mc:AlternateContent xmlns:mc="http://schemas.openxmlformats.org/markup-compatibility/2006">
              <mc:Choice xmlns:v="urn:schemas-microsoft-com:vml" Requires="v">
                <p:oleObj spid="_x0000_s42190" name="Equation" r:id="rId4" imgW="1802618" imgH="266584" progId="Equation.DSMT4">
                  <p:embed/>
                </p:oleObj>
              </mc:Choice>
              <mc:Fallback>
                <p:oleObj name="Equation" r:id="rId4" imgW="1802618" imgH="266584" progId="Equation.DSMT4">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5" y="2760257"/>
                        <a:ext cx="4174759" cy="616060"/>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83878811"/>
              </p:ext>
            </p:extLst>
          </p:nvPr>
        </p:nvGraphicFramePr>
        <p:xfrm>
          <a:off x="3791744" y="3718935"/>
          <a:ext cx="3626846" cy="643318"/>
        </p:xfrm>
        <a:graphic>
          <a:graphicData uri="http://schemas.openxmlformats.org/presentationml/2006/ole">
            <mc:AlternateContent xmlns:mc="http://schemas.openxmlformats.org/markup-compatibility/2006">
              <mc:Choice xmlns:v="urn:schemas-microsoft-com:vml" Requires="v">
                <p:oleObj spid="_x0000_s42191" name="Equation" r:id="rId6" imgW="1574800" imgH="279400" progId="Equation.DSMT4">
                  <p:embed/>
                </p:oleObj>
              </mc:Choice>
              <mc:Fallback>
                <p:oleObj name="Equation" r:id="rId6" imgW="1574800" imgH="279400" progId="Equation.DSMT4">
                  <p:embed/>
                  <p:pic>
                    <p:nvPicPr>
                      <p:cNvPr id="7"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1744" y="3718935"/>
                        <a:ext cx="3626846" cy="643318"/>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08264717"/>
              </p:ext>
            </p:extLst>
          </p:nvPr>
        </p:nvGraphicFramePr>
        <p:xfrm>
          <a:off x="3800475" y="4738688"/>
          <a:ext cx="3486150" cy="603250"/>
        </p:xfrm>
        <a:graphic>
          <a:graphicData uri="http://schemas.openxmlformats.org/presentationml/2006/ole">
            <mc:AlternateContent xmlns:mc="http://schemas.openxmlformats.org/markup-compatibility/2006">
              <mc:Choice xmlns:v="urn:schemas-microsoft-com:vml" Requires="v">
                <p:oleObj spid="_x0000_s42192" name="Equation" r:id="rId8" imgW="1523880" imgH="266400" progId="Equation.DSMT4">
                  <p:embed/>
                </p:oleObj>
              </mc:Choice>
              <mc:Fallback>
                <p:oleObj name="Equation" r:id="rId8" imgW="1523880" imgH="266400" progId="Equation.DSMT4">
                  <p:embed/>
                  <p:pic>
                    <p:nvPicPr>
                      <p:cNvPr id="8" name="对象 7"/>
                      <p:cNvPicPr>
                        <a:picLocks noChangeAspect="1" noChangeArrowheads="1"/>
                      </p:cNvPicPr>
                      <p:nvPr/>
                    </p:nvPicPr>
                    <p:blipFill>
                      <a:blip r:embed="rId9"/>
                      <a:srcRect/>
                      <a:stretch>
                        <a:fillRect/>
                      </a:stretch>
                    </p:blipFill>
                    <p:spPr bwMode="auto">
                      <a:xfrm>
                        <a:off x="3800475" y="4738688"/>
                        <a:ext cx="3486150" cy="603250"/>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74430214"/>
              </p:ext>
            </p:extLst>
          </p:nvPr>
        </p:nvGraphicFramePr>
        <p:xfrm>
          <a:off x="3359696" y="5609805"/>
          <a:ext cx="4365574" cy="527467"/>
        </p:xfrm>
        <a:graphic>
          <a:graphicData uri="http://schemas.openxmlformats.org/presentationml/2006/ole">
            <mc:AlternateContent xmlns:mc="http://schemas.openxmlformats.org/markup-compatibility/2006">
              <mc:Choice xmlns:v="urn:schemas-microsoft-com:vml" Requires="v">
                <p:oleObj spid="_x0000_s42193" name="Equation" r:id="rId10" imgW="2209800" imgH="266700" progId="Equation.DSMT4">
                  <p:embed/>
                </p:oleObj>
              </mc:Choice>
              <mc:Fallback>
                <p:oleObj name="Equation" r:id="rId10" imgW="2209800" imgH="266700" progId="Equation.DSMT4">
                  <p:embed/>
                  <p:pic>
                    <p:nvPicPr>
                      <p:cNvPr id="9" name="对象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9696" y="5609805"/>
                        <a:ext cx="4365574" cy="527467"/>
                      </a:xfrm>
                      <a:prstGeom prst="rect">
                        <a:avLst/>
                      </a:prstGeom>
                      <a:noFill/>
                      <a:ln>
                        <a:noFill/>
                      </a:ln>
                    </p:spPr>
                  </p:pic>
                </p:oleObj>
              </mc:Fallback>
            </mc:AlternateContent>
          </a:graphicData>
        </a:graphic>
      </p:graphicFrame>
      <p:sp>
        <p:nvSpPr>
          <p:cNvPr id="4" name="文本占位符 3">
            <a:extLst>
              <a:ext uri="{FF2B5EF4-FFF2-40B4-BE49-F238E27FC236}">
                <a16:creationId xmlns:a16="http://schemas.microsoft.com/office/drawing/2014/main" id="{A717FB8A-4754-47FA-915D-ECFDD058292E}"/>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3097263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异性管道串联连接</a:t>
            </a:r>
          </a:p>
        </p:txBody>
      </p:sp>
      <p:sp>
        <p:nvSpPr>
          <p:cNvPr id="19" name="文本框 35"/>
          <p:cNvSpPr>
            <a:spLocks noChangeArrowheads="1"/>
          </p:cNvSpPr>
          <p:nvPr/>
        </p:nvSpPr>
        <p:spPr bwMode="auto">
          <a:xfrm>
            <a:off x="1703512" y="36142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sp>
        <p:nvSpPr>
          <p:cNvPr id="10" name="Rectangle 4"/>
          <p:cNvSpPr>
            <a:spLocks noChangeArrowheads="1"/>
          </p:cNvSpPr>
          <p:nvPr/>
        </p:nvSpPr>
        <p:spPr bwMode="auto">
          <a:xfrm>
            <a:off x="2143888" y="2106800"/>
            <a:ext cx="404406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FF0000"/>
                </a:solidFill>
                <a:latin typeface="微软简行楷" pitchFamily="2" charset="-122"/>
              </a:rPr>
              <a:t>严格讲，管道连接处两边压力不相等，但流量连续</a:t>
            </a:r>
            <a:r>
              <a:rPr lang="en-US" altLang="zh-CN" sz="2000" dirty="0">
                <a:solidFill>
                  <a:srgbClr val="FF0000"/>
                </a:solidFill>
                <a:latin typeface="微软简行楷" pitchFamily="2" charset="-122"/>
              </a:rPr>
              <a:t>,</a:t>
            </a:r>
            <a:r>
              <a:rPr lang="zh-CN" altLang="en-US" sz="2000" dirty="0">
                <a:solidFill>
                  <a:srgbClr val="FF0000"/>
                </a:solidFill>
                <a:latin typeface="微软简行楷" pitchFamily="2" charset="-122"/>
              </a:rPr>
              <a:t>从能量守恒的角度看，连接处有：</a:t>
            </a:r>
          </a:p>
        </p:txBody>
      </p:sp>
      <p:sp>
        <p:nvSpPr>
          <p:cNvPr id="12" name="Rectangle 4"/>
          <p:cNvSpPr>
            <a:spLocks noChangeArrowheads="1"/>
          </p:cNvSpPr>
          <p:nvPr/>
        </p:nvSpPr>
        <p:spPr bwMode="auto">
          <a:xfrm>
            <a:off x="2179619" y="6115362"/>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简行楷" pitchFamily="2" charset="-122"/>
              </a:rPr>
              <a:t>实际计算中，不考虑速度水头，将局部损失计入管道的沿程损失中</a:t>
            </a:r>
          </a:p>
        </p:txBody>
      </p:sp>
      <p:graphicFrame>
        <p:nvGraphicFramePr>
          <p:cNvPr id="14" name="Group 16"/>
          <p:cNvGraphicFramePr>
            <a:graphicFrameLocks noGrp="1"/>
          </p:cNvGraphicFramePr>
          <p:nvPr>
            <p:extLst>
              <p:ext uri="{D42A27DB-BD31-4B8C-83A1-F6EECF244321}">
                <p14:modId xmlns:p14="http://schemas.microsoft.com/office/powerpoint/2010/main" val="477387875"/>
              </p:ext>
            </p:extLst>
          </p:nvPr>
        </p:nvGraphicFramePr>
        <p:xfrm>
          <a:off x="7104112" y="3818499"/>
          <a:ext cx="2877346" cy="365324"/>
        </p:xfrm>
        <a:graphic>
          <a:graphicData uri="http://schemas.openxmlformats.org/drawingml/2006/table">
            <a:tbl>
              <a:tblPr/>
              <a:tblGrid>
                <a:gridCol w="2877346">
                  <a:extLst>
                    <a:ext uri="{9D8B030D-6E8A-4147-A177-3AD203B41FA5}">
                      <a16:colId xmlns:a16="http://schemas.microsoft.com/office/drawing/2014/main" val="20000"/>
                    </a:ext>
                  </a:extLst>
                </a:gridCol>
              </a:tblGrid>
              <a:tr h="302246">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简行楷" pitchFamily="2" charset="-122"/>
                          <a:ea typeface="微软简行楷" pitchFamily="2" charset="-122"/>
                          <a:cs typeface="Times New Roman" pitchFamily="18" charset="0"/>
                        </a:rPr>
                        <a:t>串联连接</a:t>
                      </a:r>
                    </a:p>
                  </a:txBody>
                  <a:tcPr marT="45502" marB="45502"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413101284"/>
              </p:ext>
            </p:extLst>
          </p:nvPr>
        </p:nvGraphicFramePr>
        <p:xfrm>
          <a:off x="2747902" y="3520220"/>
          <a:ext cx="2448272" cy="596561"/>
        </p:xfrm>
        <a:graphic>
          <a:graphicData uri="http://schemas.openxmlformats.org/presentationml/2006/ole">
            <mc:AlternateContent xmlns:mc="http://schemas.openxmlformats.org/markup-compatibility/2006">
              <mc:Choice xmlns:v="urn:schemas-microsoft-com:vml" Requires="v">
                <p:oleObj spid="_x0000_s43112" name="Equation" r:id="rId4" imgW="1091726" imgH="266584" progId="Equation.DSMT4">
                  <p:embed/>
                </p:oleObj>
              </mc:Choice>
              <mc:Fallback>
                <p:oleObj name="Equation" r:id="rId4" imgW="1091726" imgH="266584" progId="Equation.DSMT4">
                  <p:embed/>
                  <p:pic>
                    <p:nvPicPr>
                      <p:cNvPr id="2"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902" y="3520220"/>
                        <a:ext cx="2448272" cy="596561"/>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95335692"/>
              </p:ext>
            </p:extLst>
          </p:nvPr>
        </p:nvGraphicFramePr>
        <p:xfrm>
          <a:off x="2495601" y="4514538"/>
          <a:ext cx="4473787" cy="1045915"/>
        </p:xfrm>
        <a:graphic>
          <a:graphicData uri="http://schemas.openxmlformats.org/presentationml/2006/ole">
            <mc:AlternateContent xmlns:mc="http://schemas.openxmlformats.org/markup-compatibility/2006">
              <mc:Choice xmlns:v="urn:schemas-microsoft-com:vml" Requires="v">
                <p:oleObj spid="_x0000_s43113" name="Equation" r:id="rId6" imgW="2171700" imgH="508000" progId="Equation.DSMT4">
                  <p:embed/>
                </p:oleObj>
              </mc:Choice>
              <mc:Fallback>
                <p:oleObj name="Equation" r:id="rId6" imgW="2171700" imgH="508000" progId="Equation.DSMT4">
                  <p:embed/>
                  <p:pic>
                    <p:nvPicPr>
                      <p:cNvPr id="3"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5601" y="4514538"/>
                        <a:ext cx="4473787" cy="1045915"/>
                      </a:xfrm>
                      <a:prstGeom prst="rect">
                        <a:avLst/>
                      </a:prstGeom>
                      <a:noFill/>
                      <a:ln>
                        <a:noFill/>
                      </a:ln>
                    </p:spPr>
                  </p:pic>
                </p:oleObj>
              </mc:Fallback>
            </mc:AlternateContent>
          </a:graphicData>
        </a:graphic>
      </p:graphicFrame>
      <p:pic>
        <p:nvPicPr>
          <p:cNvPr id="20" name="Picture 3" descr="D:\TF_0712\jpg--\Fig-1022-\C-56.jpg">
            <a:extLst>
              <a:ext uri="{FF2B5EF4-FFF2-40B4-BE49-F238E27FC236}">
                <a16:creationId xmlns:a16="http://schemas.microsoft.com/office/drawing/2014/main" id="{B750E5E9-AC07-48BD-A452-0CB003CC519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36703" y="1886961"/>
            <a:ext cx="3748057" cy="169200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占位符 5">
            <a:extLst>
              <a:ext uri="{FF2B5EF4-FFF2-40B4-BE49-F238E27FC236}">
                <a16:creationId xmlns:a16="http://schemas.microsoft.com/office/drawing/2014/main" id="{81EAFF7A-7B8A-438C-AB74-04E3EFF9E3A1}"/>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3314096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岔管连接</a:t>
            </a:r>
          </a:p>
        </p:txBody>
      </p:sp>
      <p:sp>
        <p:nvSpPr>
          <p:cNvPr id="19" name="文本框 35"/>
          <p:cNvSpPr>
            <a:spLocks noChangeArrowheads="1"/>
          </p:cNvSpPr>
          <p:nvPr/>
        </p:nvSpPr>
        <p:spPr bwMode="auto">
          <a:xfrm>
            <a:off x="1631504" y="38000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sp>
        <p:nvSpPr>
          <p:cNvPr id="11" name="Rectangle 4"/>
          <p:cNvSpPr>
            <a:spLocks noChangeArrowheads="1"/>
          </p:cNvSpPr>
          <p:nvPr/>
        </p:nvSpPr>
        <p:spPr bwMode="auto">
          <a:xfrm>
            <a:off x="2051934" y="1838382"/>
            <a:ext cx="80881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简行楷" pitchFamily="2" charset="-122"/>
              </a:rPr>
              <a:t>对于分岔连接处，流量连续，忽略局部水头损失，则结点处各断面有相同的压力 </a:t>
            </a:r>
          </a:p>
        </p:txBody>
      </p:sp>
      <p:graphicFrame>
        <p:nvGraphicFramePr>
          <p:cNvPr id="13" name="Group 16"/>
          <p:cNvGraphicFramePr>
            <a:graphicFrameLocks noGrp="1"/>
          </p:cNvGraphicFramePr>
          <p:nvPr>
            <p:extLst>
              <p:ext uri="{D42A27DB-BD31-4B8C-83A1-F6EECF244321}">
                <p14:modId xmlns:p14="http://schemas.microsoft.com/office/powerpoint/2010/main" val="430689604"/>
              </p:ext>
            </p:extLst>
          </p:nvPr>
        </p:nvGraphicFramePr>
        <p:xfrm>
          <a:off x="4086944" y="6237312"/>
          <a:ext cx="3888432" cy="365324"/>
        </p:xfrm>
        <a:graphic>
          <a:graphicData uri="http://schemas.openxmlformats.org/drawingml/2006/table">
            <a:tbl>
              <a:tblPr/>
              <a:tblGrid>
                <a:gridCol w="3888432">
                  <a:extLst>
                    <a:ext uri="{9D8B030D-6E8A-4147-A177-3AD203B41FA5}">
                      <a16:colId xmlns:a16="http://schemas.microsoft.com/office/drawing/2014/main" val="20000"/>
                    </a:ext>
                  </a:extLst>
                </a:gridCol>
              </a:tblGrid>
              <a:tr h="302246">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简行楷" pitchFamily="2" charset="-122"/>
                          <a:ea typeface="微软简行楷" pitchFamily="2" charset="-122"/>
                          <a:cs typeface="Times New Roman" pitchFamily="18" charset="0"/>
                        </a:rPr>
                        <a:t>分岔连接 </a:t>
                      </a:r>
                    </a:p>
                  </a:txBody>
                  <a:tcPr marT="45502" marB="45502"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4" name="Picture 2" descr="D:\TF_0712\jpg--\Fig-1022-\C-59.jpg">
            <a:extLst>
              <a:ext uri="{FF2B5EF4-FFF2-40B4-BE49-F238E27FC236}">
                <a16:creationId xmlns:a16="http://schemas.microsoft.com/office/drawing/2014/main" id="{CC115EDE-A280-4B62-8369-DA97106B2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2899201"/>
            <a:ext cx="6480720" cy="298515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占位符 3">
            <a:extLst>
              <a:ext uri="{FF2B5EF4-FFF2-40B4-BE49-F238E27FC236}">
                <a16:creationId xmlns:a16="http://schemas.microsoft.com/office/drawing/2014/main" id="{6ECEAD2E-80ED-4C77-AF21-63E2FA928D15}"/>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42684201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9A927CD4-0668-40C7-A820-E228A56AE43E}"/>
              </a:ext>
            </a:extLst>
          </p:cNvPr>
          <p:cNvSpPr>
            <a:spLocks noGrp="1"/>
          </p:cNvSpPr>
          <p:nvPr>
            <p:ph type="body" sz="quarter" idx="12"/>
          </p:nvPr>
        </p:nvSpPr>
        <p:spPr/>
        <p:txBody>
          <a:bodyPr>
            <a:normAutofit fontScale="92500" lnSpcReduction="10000"/>
          </a:bodyPr>
          <a:lstStyle/>
          <a:p>
            <a:r>
              <a:rPr lang="en-US" altLang="zh-CN" dirty="0"/>
              <a:t>1</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828901" y="310755"/>
            <a:ext cx="9648825" cy="639763"/>
          </a:xfrm>
        </p:spPr>
        <p:txBody>
          <a:bodyPr/>
          <a:lstStyle/>
          <a:p>
            <a:r>
              <a:rPr lang="zh-CN" altLang="en-US" dirty="0">
                <a:solidFill>
                  <a:srgbClr val="FFFFFF"/>
                </a:solidFill>
                <a:latin typeface="微软雅黑" charset="0"/>
                <a:ea typeface="微软雅黑" charset="0"/>
                <a:sym typeface="宋体" charset="0"/>
              </a:rPr>
              <a:t>概述</a:t>
            </a:r>
            <a:endParaRPr lang="zh-CN" altLang="en-US" dirty="0"/>
          </a:p>
        </p:txBody>
      </p:sp>
      <p:sp>
        <p:nvSpPr>
          <p:cNvPr id="7" name="Rectangle 2">
            <a:extLst>
              <a:ext uri="{FF2B5EF4-FFF2-40B4-BE49-F238E27FC236}">
                <a16:creationId xmlns:a16="http://schemas.microsoft.com/office/drawing/2014/main" id="{20D3E784-CD01-4BF2-80D3-ACF3FBFAD777}"/>
              </a:ext>
            </a:extLst>
          </p:cNvPr>
          <p:cNvSpPr>
            <a:spLocks noChangeArrowheads="1"/>
          </p:cNvSpPr>
          <p:nvPr/>
        </p:nvSpPr>
        <p:spPr bwMode="auto">
          <a:xfrm>
            <a:off x="1847529" y="1229876"/>
            <a:ext cx="833251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微软雅黑" panose="020B0503020204020204" pitchFamily="34" charset="-122"/>
              <a:buChar char="◎"/>
            </a:pPr>
            <a:r>
              <a:rPr lang="zh-CN" altLang="en-US" sz="2800" b="1" dirty="0">
                <a:solidFill>
                  <a:srgbClr val="2B2A30"/>
                </a:solidFill>
                <a:latin typeface="微软雅黑" charset="0"/>
                <a:ea typeface="微软雅黑" charset="0"/>
                <a:sym typeface="微软雅黑" charset="0"/>
              </a:rPr>
              <a:t>研究历史</a:t>
            </a:r>
            <a:endParaRPr lang="en-US" altLang="en-US" sz="2800" b="1" dirty="0">
              <a:solidFill>
                <a:srgbClr val="2B2A30"/>
              </a:solidFill>
              <a:latin typeface="微软雅黑" charset="0"/>
              <a:ea typeface="微软雅黑" charset="0"/>
              <a:sym typeface="微软雅黑" charset="0"/>
            </a:endParaRPr>
          </a:p>
        </p:txBody>
      </p:sp>
      <p:sp>
        <p:nvSpPr>
          <p:cNvPr id="8" name="流程图: 可选过程 30">
            <a:extLst>
              <a:ext uri="{FF2B5EF4-FFF2-40B4-BE49-F238E27FC236}">
                <a16:creationId xmlns:a16="http://schemas.microsoft.com/office/drawing/2014/main" id="{29216FA2-BB70-4906-90BC-6686DF203FB3}"/>
              </a:ext>
            </a:extLst>
          </p:cNvPr>
          <p:cNvSpPr>
            <a:spLocks noChangeArrowheads="1"/>
          </p:cNvSpPr>
          <p:nvPr/>
        </p:nvSpPr>
        <p:spPr bwMode="auto">
          <a:xfrm>
            <a:off x="1991546" y="1869680"/>
            <a:ext cx="8424935" cy="3962182"/>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en-US" altLang="zh-CN" sz="2000" b="1" dirty="0">
                <a:solidFill>
                  <a:srgbClr val="000000"/>
                </a:solidFill>
                <a:latin typeface="微软雅黑" charset="0"/>
                <a:ea typeface="微软雅黑" charset="0"/>
                <a:sym typeface="微软雅黑" charset="0"/>
              </a:rPr>
              <a:t>1808</a:t>
            </a:r>
            <a:r>
              <a:rPr lang="zh-CN" altLang="en-US" sz="2000" b="1" dirty="0">
                <a:solidFill>
                  <a:srgbClr val="000000"/>
                </a:solidFill>
                <a:latin typeface="微软雅黑" charset="0"/>
                <a:ea typeface="微软雅黑" charset="0"/>
                <a:sym typeface="微软雅黑" charset="0"/>
              </a:rPr>
              <a:t>年</a:t>
            </a:r>
            <a:r>
              <a:rPr lang="en-US" altLang="zh-CN" sz="2000" b="1" dirty="0">
                <a:solidFill>
                  <a:srgbClr val="000000"/>
                </a:solidFill>
                <a:latin typeface="微软雅黑" charset="0"/>
                <a:ea typeface="微软雅黑" charset="0"/>
                <a:sym typeface="微软雅黑" charset="0"/>
              </a:rPr>
              <a:t>Thomas Young</a:t>
            </a:r>
            <a:r>
              <a:rPr lang="zh-CN" altLang="en-US" sz="2000" b="1" dirty="0">
                <a:solidFill>
                  <a:srgbClr val="000000"/>
                </a:solidFill>
                <a:latin typeface="微软雅黑" charset="0"/>
                <a:ea typeface="微软雅黑" charset="0"/>
                <a:sym typeface="微软雅黑" charset="0"/>
              </a:rPr>
              <a:t>推导了不可压流体在弹性管道中的压力波波速</a:t>
            </a:r>
            <a:endParaRPr lang="en-US" altLang="zh-CN" sz="2000" b="1" dirty="0">
              <a:solidFill>
                <a:srgbClr val="000000"/>
              </a:solidFill>
              <a:latin typeface="微软雅黑" charset="0"/>
              <a:ea typeface="微软雅黑" charset="0"/>
              <a:sym typeface="微软雅黑" charset="0"/>
            </a:endParaRPr>
          </a:p>
          <a:p>
            <a:pPr algn="just">
              <a:lnSpc>
                <a:spcPct val="150000"/>
              </a:lnSpc>
              <a:buSzPct val="120000"/>
              <a:buBlip>
                <a:blip r:embed="rId2"/>
              </a:buBlip>
            </a:pPr>
            <a:r>
              <a:rPr lang="en-US" altLang="zh-CN" sz="2000" b="1" dirty="0">
                <a:solidFill>
                  <a:srgbClr val="000000"/>
                </a:solidFill>
                <a:latin typeface="微软雅黑" charset="0"/>
                <a:ea typeface="微软雅黑" charset="0"/>
                <a:sym typeface="微软雅黑" charset="0"/>
              </a:rPr>
              <a:t>1850</a:t>
            </a:r>
            <a:r>
              <a:rPr lang="zh-CN" altLang="en-US" sz="2000" b="1" dirty="0">
                <a:solidFill>
                  <a:srgbClr val="000000"/>
                </a:solidFill>
                <a:latin typeface="微软雅黑" charset="0"/>
                <a:ea typeface="微软雅黑" charset="0"/>
                <a:sym typeface="微软雅黑" charset="0"/>
              </a:rPr>
              <a:t>年</a:t>
            </a:r>
            <a:r>
              <a:rPr lang="en-US" altLang="zh-CN" sz="2000" b="1" dirty="0">
                <a:solidFill>
                  <a:srgbClr val="000000"/>
                </a:solidFill>
                <a:latin typeface="微软雅黑" charset="0"/>
                <a:ea typeface="微软雅黑" charset="0"/>
                <a:sym typeface="微软雅黑" charset="0"/>
              </a:rPr>
              <a:t>Wilhelm Weber</a:t>
            </a:r>
            <a:r>
              <a:rPr lang="zh-CN" altLang="en-US" sz="2000" b="1" dirty="0">
                <a:solidFill>
                  <a:srgbClr val="000000"/>
                </a:solidFill>
                <a:latin typeface="微软雅黑" charset="0"/>
                <a:ea typeface="微软雅黑" charset="0"/>
                <a:sym typeface="微软雅黑" charset="0"/>
              </a:rPr>
              <a:t>测量了管壁弹性对水击波传播速度的影响</a:t>
            </a:r>
          </a:p>
          <a:p>
            <a:pPr algn="just">
              <a:lnSpc>
                <a:spcPct val="150000"/>
              </a:lnSpc>
              <a:buSzPct val="120000"/>
              <a:buBlip>
                <a:blip r:embed="rId2"/>
              </a:buBlip>
            </a:pPr>
            <a:r>
              <a:rPr lang="en-US" altLang="zh-CN" sz="2000" b="1" dirty="0">
                <a:solidFill>
                  <a:srgbClr val="000000"/>
                </a:solidFill>
                <a:latin typeface="微软雅黑" charset="0"/>
                <a:ea typeface="微软雅黑" charset="0"/>
                <a:sym typeface="微软雅黑" charset="0"/>
              </a:rPr>
              <a:t>1898</a:t>
            </a:r>
            <a:r>
              <a:rPr lang="zh-CN" altLang="en-US" sz="2000" b="1" dirty="0">
                <a:solidFill>
                  <a:srgbClr val="000000"/>
                </a:solidFill>
                <a:latin typeface="微软雅黑" charset="0"/>
                <a:ea typeface="微软雅黑" charset="0"/>
                <a:sym typeface="微软雅黑" charset="0"/>
              </a:rPr>
              <a:t>年</a:t>
            </a:r>
            <a:r>
              <a:rPr lang="en-US" altLang="zh-CN" sz="2000" b="1" dirty="0">
                <a:solidFill>
                  <a:srgbClr val="000000"/>
                </a:solidFill>
                <a:latin typeface="微软雅黑" charset="0"/>
                <a:ea typeface="微软雅黑" charset="0"/>
                <a:sym typeface="微软雅黑" charset="0"/>
              </a:rPr>
              <a:t>Nicolai </a:t>
            </a:r>
            <a:r>
              <a:rPr lang="en-US" altLang="zh-CN" sz="2000" b="1" dirty="0" err="1">
                <a:solidFill>
                  <a:srgbClr val="000000"/>
                </a:solidFill>
                <a:latin typeface="微软雅黑" charset="0"/>
                <a:ea typeface="微软雅黑" charset="0"/>
                <a:sym typeface="微软雅黑" charset="0"/>
              </a:rPr>
              <a:t>Joukovsky</a:t>
            </a:r>
            <a:r>
              <a:rPr lang="en-US" altLang="zh-CN" sz="2000" b="1" dirty="0">
                <a:solidFill>
                  <a:srgbClr val="000000"/>
                </a:solidFill>
                <a:latin typeface="微软雅黑" charset="0"/>
                <a:ea typeface="微软雅黑" charset="0"/>
                <a:sym typeface="微软雅黑" charset="0"/>
              </a:rPr>
              <a:t> </a:t>
            </a:r>
            <a:r>
              <a:rPr lang="zh-CN" altLang="en-US" sz="2000" b="1" dirty="0">
                <a:solidFill>
                  <a:srgbClr val="000000"/>
                </a:solidFill>
                <a:latin typeface="微软雅黑" charset="0"/>
                <a:ea typeface="微软雅黑" charset="0"/>
                <a:sym typeface="微软雅黑" charset="0"/>
              </a:rPr>
              <a:t>首次提出了压力上升与流速变化、波速、流体密度有关，推导了波速和压力跃升的方程</a:t>
            </a:r>
          </a:p>
          <a:p>
            <a:pPr algn="just">
              <a:lnSpc>
                <a:spcPct val="150000"/>
              </a:lnSpc>
              <a:buSzPct val="120000"/>
              <a:buBlip>
                <a:blip r:embed="rId2"/>
              </a:buBlip>
            </a:pPr>
            <a:r>
              <a:rPr lang="en-US" altLang="zh-CN" sz="2000" b="1" dirty="0">
                <a:solidFill>
                  <a:srgbClr val="000000"/>
                </a:solidFill>
                <a:latin typeface="微软雅黑" charset="0"/>
                <a:ea typeface="微软雅黑" charset="0"/>
                <a:sym typeface="微软雅黑" charset="0"/>
              </a:rPr>
              <a:t>1913</a:t>
            </a:r>
            <a:r>
              <a:rPr lang="zh-CN" altLang="en-US" sz="2000" b="1" dirty="0">
                <a:solidFill>
                  <a:srgbClr val="000000"/>
                </a:solidFill>
                <a:latin typeface="微软雅黑" charset="0"/>
                <a:ea typeface="微软雅黑" charset="0"/>
                <a:sym typeface="微软雅黑" charset="0"/>
              </a:rPr>
              <a:t>年</a:t>
            </a:r>
            <a:r>
              <a:rPr lang="en-US" altLang="zh-CN" sz="2000" b="1" dirty="0" err="1">
                <a:solidFill>
                  <a:srgbClr val="000000"/>
                </a:solidFill>
                <a:latin typeface="微软雅黑" charset="0"/>
                <a:ea typeface="微软雅黑" charset="0"/>
                <a:sym typeface="微软雅黑" charset="0"/>
              </a:rPr>
              <a:t>Loreuzo</a:t>
            </a:r>
            <a:r>
              <a:rPr lang="en-US" altLang="zh-CN" sz="2000" b="1" dirty="0">
                <a:solidFill>
                  <a:srgbClr val="000000"/>
                </a:solidFill>
                <a:latin typeface="微软雅黑" charset="0"/>
                <a:ea typeface="微软雅黑" charset="0"/>
                <a:sym typeface="微软雅黑" charset="0"/>
              </a:rPr>
              <a:t> </a:t>
            </a:r>
            <a:r>
              <a:rPr lang="en-US" altLang="zh-CN" sz="2000" b="1" dirty="0" err="1">
                <a:solidFill>
                  <a:srgbClr val="000000"/>
                </a:solidFill>
                <a:latin typeface="微软雅黑" charset="0"/>
                <a:ea typeface="微软雅黑" charset="0"/>
                <a:sym typeface="微软雅黑" charset="0"/>
              </a:rPr>
              <a:t>Allievi</a:t>
            </a:r>
            <a:r>
              <a:rPr lang="zh-CN" altLang="en-US" sz="2000" b="1" dirty="0">
                <a:solidFill>
                  <a:srgbClr val="000000"/>
                </a:solidFill>
                <a:latin typeface="微软雅黑" charset="0"/>
                <a:ea typeface="微软雅黑" charset="0"/>
                <a:sym typeface="微软雅黑" charset="0"/>
              </a:rPr>
              <a:t>创造了水力瞬变分析的数学方法和图解法</a:t>
            </a:r>
          </a:p>
          <a:p>
            <a:pPr algn="just">
              <a:lnSpc>
                <a:spcPct val="150000"/>
              </a:lnSpc>
              <a:buSzPct val="120000"/>
              <a:buBlip>
                <a:blip r:embed="rId2"/>
              </a:buBlip>
            </a:pPr>
            <a:r>
              <a:rPr lang="en-US" altLang="zh-CN" sz="2000" b="1" dirty="0">
                <a:solidFill>
                  <a:srgbClr val="000000"/>
                </a:solidFill>
                <a:latin typeface="微软雅黑" charset="0"/>
                <a:ea typeface="微软雅黑" charset="0"/>
                <a:sym typeface="微软雅黑" charset="0"/>
              </a:rPr>
              <a:t>60</a:t>
            </a:r>
            <a:r>
              <a:rPr lang="zh-CN" altLang="en-US" sz="2000" b="1" dirty="0">
                <a:solidFill>
                  <a:srgbClr val="000000"/>
                </a:solidFill>
                <a:latin typeface="微软雅黑" charset="0"/>
                <a:ea typeface="微软雅黑" charset="0"/>
                <a:sym typeface="微软雅黑" charset="0"/>
              </a:rPr>
              <a:t>年代以来，随着电子计算机技术发展</a:t>
            </a:r>
            <a:r>
              <a:rPr lang="en-US" altLang="zh-CN" sz="2000" b="1" dirty="0">
                <a:solidFill>
                  <a:srgbClr val="000000"/>
                </a:solidFill>
                <a:latin typeface="微软雅黑" charset="0"/>
                <a:ea typeface="微软雅黑" charset="0"/>
                <a:sym typeface="微软雅黑" charset="0"/>
              </a:rPr>
              <a:t>Streeter</a:t>
            </a:r>
            <a:r>
              <a:rPr lang="zh-CN" altLang="en-US" sz="2000" b="1" dirty="0">
                <a:solidFill>
                  <a:srgbClr val="000000"/>
                </a:solidFill>
                <a:latin typeface="微软雅黑" charset="0"/>
                <a:ea typeface="微软雅黑" charset="0"/>
                <a:sym typeface="微软雅黑" charset="0"/>
              </a:rPr>
              <a:t>和</a:t>
            </a:r>
            <a:r>
              <a:rPr lang="en-US" altLang="zh-CN" sz="2000" b="1" dirty="0">
                <a:solidFill>
                  <a:srgbClr val="000000"/>
                </a:solidFill>
                <a:latin typeface="微软雅黑" charset="0"/>
                <a:ea typeface="微软雅黑" charset="0"/>
                <a:sym typeface="微软雅黑" charset="0"/>
              </a:rPr>
              <a:t>Wylie</a:t>
            </a:r>
            <a:r>
              <a:rPr lang="zh-CN" altLang="en-US" sz="2000" b="1" dirty="0">
                <a:solidFill>
                  <a:srgbClr val="000000"/>
                </a:solidFill>
                <a:latin typeface="微软雅黑" charset="0"/>
                <a:ea typeface="微软雅黑" charset="0"/>
                <a:sym typeface="微软雅黑" charset="0"/>
              </a:rPr>
              <a:t>完成了大量的瞬变流数值计算</a:t>
            </a:r>
          </a:p>
        </p:txBody>
      </p:sp>
    </p:spTree>
    <p:extLst>
      <p:ext uri="{BB962C8B-B14F-4D97-AF65-F5344CB8AC3E}">
        <p14:creationId xmlns:p14="http://schemas.microsoft.com/office/powerpoint/2010/main" val="270782053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岔管连接</a:t>
            </a:r>
          </a:p>
        </p:txBody>
      </p:sp>
      <p:sp>
        <p:nvSpPr>
          <p:cNvPr id="19" name="文本框 35"/>
          <p:cNvSpPr>
            <a:spLocks noChangeArrowheads="1"/>
          </p:cNvSpPr>
          <p:nvPr/>
        </p:nvSpPr>
        <p:spPr bwMode="auto">
          <a:xfrm>
            <a:off x="1631504" y="372049"/>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sp>
        <p:nvSpPr>
          <p:cNvPr id="11" name="Rectangle 4"/>
          <p:cNvSpPr>
            <a:spLocks noChangeArrowheads="1"/>
          </p:cNvSpPr>
          <p:nvPr/>
        </p:nvSpPr>
        <p:spPr bwMode="auto">
          <a:xfrm>
            <a:off x="2144130" y="2020022"/>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简行楷" pitchFamily="2" charset="-122"/>
              </a:rPr>
              <a:t>根据管网可选择入流管和出流管 ，这</a:t>
            </a:r>
            <a:r>
              <a:rPr lang="zh-CN" altLang="en-US" sz="2000" dirty="0">
                <a:solidFill>
                  <a:srgbClr val="FF0000"/>
                </a:solidFill>
                <a:latin typeface="微软简行楷" pitchFamily="2" charset="-122"/>
              </a:rPr>
              <a:t>不是唯一的</a:t>
            </a:r>
            <a:r>
              <a:rPr lang="zh-CN" altLang="en-US" sz="2000" dirty="0">
                <a:solidFill>
                  <a:srgbClr val="000000"/>
                </a:solidFill>
                <a:latin typeface="微软简行楷" pitchFamily="2" charset="-122"/>
              </a:rPr>
              <a:t>。</a:t>
            </a:r>
          </a:p>
        </p:txBody>
      </p:sp>
      <p:sp>
        <p:nvSpPr>
          <p:cNvPr id="12" name="Rectangle 4"/>
          <p:cNvSpPr>
            <a:spLocks noChangeArrowheads="1"/>
          </p:cNvSpPr>
          <p:nvPr/>
        </p:nvSpPr>
        <p:spPr bwMode="auto">
          <a:xfrm>
            <a:off x="2050570" y="2652503"/>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简行楷" pitchFamily="2" charset="-122"/>
              </a:rPr>
              <a:t>入流管数用变量</a:t>
            </a:r>
            <a:r>
              <a:rPr lang="en-US" altLang="zh-CN" sz="2000" i="1" dirty="0">
                <a:solidFill>
                  <a:srgbClr val="000000"/>
                </a:solidFill>
                <a:latin typeface="微软简行楷" pitchFamily="2" charset="-122"/>
              </a:rPr>
              <a:t>N</a:t>
            </a:r>
            <a:r>
              <a:rPr lang="zh-CN" altLang="en-US" sz="2000" dirty="0">
                <a:solidFill>
                  <a:srgbClr val="000000"/>
                </a:solidFill>
                <a:latin typeface="微软简行楷" pitchFamily="2" charset="-122"/>
              </a:rPr>
              <a:t>表示，出流管数用变量</a:t>
            </a:r>
            <a:r>
              <a:rPr lang="en-US" altLang="zh-CN" sz="2000" i="1" dirty="0">
                <a:solidFill>
                  <a:srgbClr val="000000"/>
                </a:solidFill>
                <a:latin typeface="微软简行楷" pitchFamily="2" charset="-122"/>
              </a:rPr>
              <a:t>M</a:t>
            </a:r>
            <a:r>
              <a:rPr lang="zh-CN" altLang="en-US" sz="2000" dirty="0">
                <a:solidFill>
                  <a:srgbClr val="000000"/>
                </a:solidFill>
                <a:latin typeface="微软简行楷" pitchFamily="2" charset="-122"/>
              </a:rPr>
              <a:t>表示 </a:t>
            </a:r>
          </a:p>
        </p:txBody>
      </p:sp>
      <p:sp>
        <p:nvSpPr>
          <p:cNvPr id="13" name="Rectangle 4"/>
          <p:cNvSpPr>
            <a:spLocks noChangeArrowheads="1"/>
          </p:cNvSpPr>
          <p:nvPr/>
        </p:nvSpPr>
        <p:spPr bwMode="auto">
          <a:xfrm>
            <a:off x="2179618" y="3211921"/>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简行楷" pitchFamily="2" charset="-122"/>
              </a:rPr>
              <a:t>入流管的特征线相容性方程为 </a:t>
            </a:r>
          </a:p>
        </p:txBody>
      </p:sp>
      <p:sp>
        <p:nvSpPr>
          <p:cNvPr id="14" name="Rectangle 4"/>
          <p:cNvSpPr>
            <a:spLocks noChangeArrowheads="1"/>
          </p:cNvSpPr>
          <p:nvPr/>
        </p:nvSpPr>
        <p:spPr bwMode="auto">
          <a:xfrm>
            <a:off x="2179619" y="4365104"/>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简行楷" pitchFamily="2" charset="-122"/>
              </a:rPr>
              <a:t>出流管的特征线相容性方程为 </a:t>
            </a:r>
          </a:p>
        </p:txBody>
      </p:sp>
      <p:sp>
        <p:nvSpPr>
          <p:cNvPr id="20" name="Rectangle 4"/>
          <p:cNvSpPr>
            <a:spLocks noChangeArrowheads="1"/>
          </p:cNvSpPr>
          <p:nvPr/>
        </p:nvSpPr>
        <p:spPr bwMode="auto">
          <a:xfrm>
            <a:off x="2179619" y="5405154"/>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简行楷" pitchFamily="2" charset="-122"/>
              </a:rPr>
              <a:t>连接处流量连续、压力相等</a:t>
            </a:r>
          </a:p>
        </p:txBody>
      </p:sp>
      <p:graphicFrame>
        <p:nvGraphicFramePr>
          <p:cNvPr id="2" name="对象 1"/>
          <p:cNvGraphicFramePr>
            <a:graphicFrameLocks noChangeAspect="1"/>
          </p:cNvGraphicFramePr>
          <p:nvPr/>
        </p:nvGraphicFramePr>
        <p:xfrm>
          <a:off x="3576638" y="3702964"/>
          <a:ext cx="3304452" cy="590133"/>
        </p:xfrm>
        <a:graphic>
          <a:graphicData uri="http://schemas.openxmlformats.org/presentationml/2006/ole">
            <mc:AlternateContent xmlns:mc="http://schemas.openxmlformats.org/markup-compatibility/2006">
              <mc:Choice xmlns:v="urn:schemas-microsoft-com:vml" Requires="v">
                <p:oleObj spid="_x0000_s44340" name="Equation" r:id="rId4" imgW="1562100" imgH="279400" progId="Equation.DSMT4">
                  <p:embed/>
                </p:oleObj>
              </mc:Choice>
              <mc:Fallback>
                <p:oleObj name="Equation" r:id="rId4" imgW="1562100" imgH="279400" progId="Equation.DSMT4">
                  <p:embed/>
                  <p:pic>
                    <p:nvPicPr>
                      <p:cNvPr id="2"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6638" y="3702964"/>
                        <a:ext cx="3304452" cy="590133"/>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7535863" y="3685095"/>
          <a:ext cx="1348240" cy="584189"/>
        </p:xfrm>
        <a:graphic>
          <a:graphicData uri="http://schemas.openxmlformats.org/presentationml/2006/ole">
            <mc:AlternateContent xmlns:mc="http://schemas.openxmlformats.org/markup-compatibility/2006">
              <mc:Choice xmlns:v="urn:schemas-microsoft-com:vml" Requires="v">
                <p:oleObj spid="_x0000_s44341" name="Equation" r:id="rId6" imgW="469696" imgH="203112" progId="Equation.DSMT4">
                  <p:embed/>
                </p:oleObj>
              </mc:Choice>
              <mc:Fallback>
                <p:oleObj name="Equation" r:id="rId6" imgW="469696" imgH="203112" progId="Equation.DSMT4">
                  <p:embed/>
                  <p:pic>
                    <p:nvPicPr>
                      <p:cNvPr id="3"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5863" y="3685095"/>
                        <a:ext cx="1348240" cy="584189"/>
                      </a:xfrm>
                      <a:prstGeom prst="rect">
                        <a:avLst/>
                      </a:prstGeom>
                      <a:noFill/>
                      <a:ln>
                        <a:noFill/>
                      </a:ln>
                      <a:effec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11058926"/>
              </p:ext>
            </p:extLst>
          </p:nvPr>
        </p:nvGraphicFramePr>
        <p:xfrm>
          <a:off x="3595689" y="4816476"/>
          <a:ext cx="3248025" cy="557213"/>
        </p:xfrm>
        <a:graphic>
          <a:graphicData uri="http://schemas.openxmlformats.org/presentationml/2006/ole">
            <mc:AlternateContent xmlns:mc="http://schemas.openxmlformats.org/markup-compatibility/2006">
              <mc:Choice xmlns:v="urn:schemas-microsoft-com:vml" Requires="v">
                <p:oleObj spid="_x0000_s44342" name="Equation" r:id="rId8" imgW="1536480" imgH="266400" progId="Equation.DSMT4">
                  <p:embed/>
                </p:oleObj>
              </mc:Choice>
              <mc:Fallback>
                <p:oleObj name="Equation" r:id="rId8" imgW="1536480" imgH="266400" progId="Equation.DSMT4">
                  <p:embed/>
                  <p:pic>
                    <p:nvPicPr>
                      <p:cNvPr id="4" name="对象 3"/>
                      <p:cNvPicPr>
                        <a:picLocks noChangeAspect="1" noChangeArrowheads="1"/>
                      </p:cNvPicPr>
                      <p:nvPr/>
                    </p:nvPicPr>
                    <p:blipFill>
                      <a:blip r:embed="rId9"/>
                      <a:srcRect/>
                      <a:stretch>
                        <a:fillRect/>
                      </a:stretch>
                    </p:blipFill>
                    <p:spPr bwMode="auto">
                      <a:xfrm>
                        <a:off x="3595689" y="4816476"/>
                        <a:ext cx="3248025" cy="557213"/>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nvGraphicFramePr>
        <p:xfrm>
          <a:off x="7464426" y="4824962"/>
          <a:ext cx="1439887" cy="548254"/>
        </p:xfrm>
        <a:graphic>
          <a:graphicData uri="http://schemas.openxmlformats.org/presentationml/2006/ole">
            <mc:AlternateContent xmlns:mc="http://schemas.openxmlformats.org/markup-compatibility/2006">
              <mc:Choice xmlns:v="urn:schemas-microsoft-com:vml" Requires="v">
                <p:oleObj spid="_x0000_s44343" name="Equation" r:id="rId10" imgW="533169" imgH="203112" progId="Equation.DSMT4">
                  <p:embed/>
                </p:oleObj>
              </mc:Choice>
              <mc:Fallback>
                <p:oleObj name="Equation" r:id="rId10" imgW="533169" imgH="203112" progId="Equation.DSMT4">
                  <p:embed/>
                  <p:pic>
                    <p:nvPicPr>
                      <p:cNvPr id="5" name="对象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4426" y="4824962"/>
                        <a:ext cx="1439887" cy="548254"/>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nvGraphicFramePr>
        <p:xfrm>
          <a:off x="3719737" y="5896196"/>
          <a:ext cx="1730543" cy="701156"/>
        </p:xfrm>
        <a:graphic>
          <a:graphicData uri="http://schemas.openxmlformats.org/presentationml/2006/ole">
            <mc:AlternateContent xmlns:mc="http://schemas.openxmlformats.org/markup-compatibility/2006">
              <mc:Choice xmlns:v="urn:schemas-microsoft-com:vml" Requires="v">
                <p:oleObj spid="_x0000_s44344" name="Equation" r:id="rId12" imgW="1104900" imgH="444500" progId="Equation.DSMT4">
                  <p:embed/>
                </p:oleObj>
              </mc:Choice>
              <mc:Fallback>
                <p:oleObj name="Equation" r:id="rId12" imgW="1104900" imgH="444500" progId="Equation.DSMT4">
                  <p:embed/>
                  <p:pic>
                    <p:nvPicPr>
                      <p:cNvPr id="6" name="对象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19737" y="5896196"/>
                        <a:ext cx="1730543" cy="701156"/>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nvGraphicFramePr>
        <p:xfrm>
          <a:off x="6094636" y="5972240"/>
          <a:ext cx="1758478" cy="553104"/>
        </p:xfrm>
        <a:graphic>
          <a:graphicData uri="http://schemas.openxmlformats.org/presentationml/2006/ole">
            <mc:AlternateContent xmlns:mc="http://schemas.openxmlformats.org/markup-compatibility/2006">
              <mc:Choice xmlns:v="urn:schemas-microsoft-com:vml" Requires="v">
                <p:oleObj spid="_x0000_s44345" name="Equation" r:id="rId14" imgW="799753" imgH="253890" progId="Equation.DSMT4">
                  <p:embed/>
                </p:oleObj>
              </mc:Choice>
              <mc:Fallback>
                <p:oleObj name="Equation" r:id="rId14" imgW="799753" imgH="253890" progId="Equation.DSMT4">
                  <p:embed/>
                  <p:pic>
                    <p:nvPicPr>
                      <p:cNvPr id="7" name="对象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4636" y="5972240"/>
                        <a:ext cx="1758478" cy="553104"/>
                      </a:xfrm>
                      <a:prstGeom prst="rect">
                        <a:avLst/>
                      </a:prstGeom>
                      <a:noFill/>
                      <a:ln>
                        <a:noFill/>
                      </a:ln>
                    </p:spPr>
                  </p:pic>
                </p:oleObj>
              </mc:Fallback>
            </mc:AlternateContent>
          </a:graphicData>
        </a:graphic>
      </p:graphicFrame>
      <p:sp>
        <p:nvSpPr>
          <p:cNvPr id="10" name="文本占位符 9">
            <a:extLst>
              <a:ext uri="{FF2B5EF4-FFF2-40B4-BE49-F238E27FC236}">
                <a16:creationId xmlns:a16="http://schemas.microsoft.com/office/drawing/2014/main" id="{6AEF61D3-6CE5-4413-A0DF-B9E2FFD39BED}"/>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1880305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岔管连接</a:t>
            </a:r>
          </a:p>
        </p:txBody>
      </p:sp>
      <p:sp>
        <p:nvSpPr>
          <p:cNvPr id="19" name="文本框 35"/>
          <p:cNvSpPr>
            <a:spLocks noChangeArrowheads="1"/>
          </p:cNvSpPr>
          <p:nvPr/>
        </p:nvSpPr>
        <p:spPr bwMode="auto">
          <a:xfrm>
            <a:off x="1703512" y="36487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graphicFrame>
        <p:nvGraphicFramePr>
          <p:cNvPr id="2" name="对象 1"/>
          <p:cNvGraphicFramePr>
            <a:graphicFrameLocks noChangeAspect="1"/>
          </p:cNvGraphicFramePr>
          <p:nvPr>
            <p:extLst>
              <p:ext uri="{D42A27DB-BD31-4B8C-83A1-F6EECF244321}">
                <p14:modId xmlns:p14="http://schemas.microsoft.com/office/powerpoint/2010/main" val="1387133373"/>
              </p:ext>
            </p:extLst>
          </p:nvPr>
        </p:nvGraphicFramePr>
        <p:xfrm>
          <a:off x="4139380" y="2204670"/>
          <a:ext cx="2778959" cy="498280"/>
        </p:xfrm>
        <a:graphic>
          <a:graphicData uri="http://schemas.openxmlformats.org/presentationml/2006/ole">
            <mc:AlternateContent xmlns:mc="http://schemas.openxmlformats.org/markup-compatibility/2006">
              <mc:Choice xmlns:v="urn:schemas-microsoft-com:vml" Requires="v">
                <p:oleObj spid="_x0000_s45313" name="Equation" r:id="rId4" imgW="1422400" imgH="254000" progId="Equation.DSMT4">
                  <p:embed/>
                </p:oleObj>
              </mc:Choice>
              <mc:Fallback>
                <p:oleObj name="Equation" r:id="rId4" imgW="1422400" imgH="254000" progId="Equation.DSMT4">
                  <p:embed/>
                  <p:pic>
                    <p:nvPicPr>
                      <p:cNvPr id="2"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380" y="2204670"/>
                        <a:ext cx="2778959" cy="498280"/>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098004909"/>
              </p:ext>
            </p:extLst>
          </p:nvPr>
        </p:nvGraphicFramePr>
        <p:xfrm>
          <a:off x="4139380" y="3013827"/>
          <a:ext cx="2844155" cy="499445"/>
        </p:xfrm>
        <a:graphic>
          <a:graphicData uri="http://schemas.openxmlformats.org/presentationml/2006/ole">
            <mc:AlternateContent xmlns:mc="http://schemas.openxmlformats.org/markup-compatibility/2006">
              <mc:Choice xmlns:v="urn:schemas-microsoft-com:vml" Requires="v">
                <p:oleObj spid="_x0000_s45314" name="Equation" r:id="rId6" imgW="1422400" imgH="254000" progId="Equation.DSMT4">
                  <p:embed/>
                </p:oleObj>
              </mc:Choice>
              <mc:Fallback>
                <p:oleObj name="Equation" r:id="rId6" imgW="1422400" imgH="254000" progId="Equation.DSMT4">
                  <p:embed/>
                  <p:pic>
                    <p:nvPicPr>
                      <p:cNvPr id="3"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380" y="3013827"/>
                        <a:ext cx="2844155" cy="499445"/>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nvGraphicFramePr>
        <p:xfrm>
          <a:off x="3634555" y="3733760"/>
          <a:ext cx="4379742" cy="775361"/>
        </p:xfrm>
        <a:graphic>
          <a:graphicData uri="http://schemas.openxmlformats.org/presentationml/2006/ole">
            <mc:AlternateContent xmlns:mc="http://schemas.openxmlformats.org/markup-compatibility/2006">
              <mc:Choice xmlns:v="urn:schemas-microsoft-com:vml" Requires="v">
                <p:oleObj spid="_x0000_s45315" name="Equation" r:id="rId8" imgW="2527300" imgH="444500" progId="Equation.DSMT4">
                  <p:embed/>
                </p:oleObj>
              </mc:Choice>
              <mc:Fallback>
                <p:oleObj name="Equation" r:id="rId8" imgW="2527300" imgH="444500" progId="Equation.DSMT4">
                  <p:embed/>
                  <p:pic>
                    <p:nvPicPr>
                      <p:cNvPr id="4"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4555" y="3733760"/>
                        <a:ext cx="4379742" cy="775361"/>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nvGraphicFramePr>
        <p:xfrm>
          <a:off x="3058292" y="4797152"/>
          <a:ext cx="5406572" cy="768376"/>
        </p:xfrm>
        <a:graphic>
          <a:graphicData uri="http://schemas.openxmlformats.org/presentationml/2006/ole">
            <mc:AlternateContent xmlns:mc="http://schemas.openxmlformats.org/markup-compatibility/2006">
              <mc:Choice xmlns:v="urn:schemas-microsoft-com:vml" Requires="v">
                <p:oleObj spid="_x0000_s45316" name="Equation" r:id="rId10" imgW="3149600" imgH="444500" progId="Equation.DSMT4">
                  <p:embed/>
                </p:oleObj>
              </mc:Choice>
              <mc:Fallback>
                <p:oleObj name="Equation" r:id="rId10" imgW="3149600" imgH="444500" progId="Equation.DSMT4">
                  <p:embed/>
                  <p:pic>
                    <p:nvPicPr>
                      <p:cNvPr id="5" name="对象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8292" y="4797152"/>
                        <a:ext cx="5406572" cy="768376"/>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nvGraphicFramePr>
        <p:xfrm>
          <a:off x="3058291" y="5819497"/>
          <a:ext cx="5545112" cy="783511"/>
        </p:xfrm>
        <a:graphic>
          <a:graphicData uri="http://schemas.openxmlformats.org/presentationml/2006/ole">
            <mc:AlternateContent xmlns:mc="http://schemas.openxmlformats.org/markup-compatibility/2006">
              <mc:Choice xmlns:v="urn:schemas-microsoft-com:vml" Requires="v">
                <p:oleObj spid="_x0000_s45317" name="Equation" r:id="rId12" imgW="3162300" imgH="444500" progId="Equation.DSMT4">
                  <p:embed/>
                </p:oleObj>
              </mc:Choice>
              <mc:Fallback>
                <p:oleObj name="Equation" r:id="rId12" imgW="3162300" imgH="444500" progId="Equation.DSMT4">
                  <p:embed/>
                  <p:pic>
                    <p:nvPicPr>
                      <p:cNvPr id="6" name="对象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58291" y="5819497"/>
                        <a:ext cx="5545112" cy="783511"/>
                      </a:xfrm>
                      <a:prstGeom prst="rect">
                        <a:avLst/>
                      </a:prstGeom>
                      <a:noFill/>
                      <a:ln>
                        <a:noFill/>
                      </a:ln>
                    </p:spPr>
                  </p:pic>
                </p:oleObj>
              </mc:Fallback>
            </mc:AlternateContent>
          </a:graphicData>
        </a:graphic>
      </p:graphicFrame>
      <p:sp>
        <p:nvSpPr>
          <p:cNvPr id="9" name="文本占位符 8">
            <a:extLst>
              <a:ext uri="{FF2B5EF4-FFF2-40B4-BE49-F238E27FC236}">
                <a16:creationId xmlns:a16="http://schemas.microsoft.com/office/drawing/2014/main" id="{2CCE5405-BD27-451E-8261-814640491191}"/>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14960761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岔管连接</a:t>
            </a:r>
          </a:p>
        </p:txBody>
      </p:sp>
      <p:sp>
        <p:nvSpPr>
          <p:cNvPr id="19" name="文本框 35"/>
          <p:cNvSpPr>
            <a:spLocks noChangeArrowheads="1"/>
          </p:cNvSpPr>
          <p:nvPr/>
        </p:nvSpPr>
        <p:spPr bwMode="auto">
          <a:xfrm>
            <a:off x="1775520" y="409210"/>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graphicFrame>
        <p:nvGraphicFramePr>
          <p:cNvPr id="2" name="对象 1"/>
          <p:cNvGraphicFramePr>
            <a:graphicFrameLocks noChangeAspect="1"/>
          </p:cNvGraphicFramePr>
          <p:nvPr>
            <p:extLst>
              <p:ext uri="{D42A27DB-BD31-4B8C-83A1-F6EECF244321}">
                <p14:modId xmlns:p14="http://schemas.microsoft.com/office/powerpoint/2010/main" val="3177953662"/>
              </p:ext>
            </p:extLst>
          </p:nvPr>
        </p:nvGraphicFramePr>
        <p:xfrm>
          <a:off x="2855640" y="2390923"/>
          <a:ext cx="1873250" cy="601663"/>
        </p:xfrm>
        <a:graphic>
          <a:graphicData uri="http://schemas.openxmlformats.org/presentationml/2006/ole">
            <mc:AlternateContent xmlns:mc="http://schemas.openxmlformats.org/markup-compatibility/2006">
              <mc:Choice xmlns:v="urn:schemas-microsoft-com:vml" Requires="v">
                <p:oleObj spid="_x0000_s46184" name="Equation" r:id="rId4" imgW="774364" imgH="253890" progId="Equation.DSMT4">
                  <p:embed/>
                </p:oleObj>
              </mc:Choice>
              <mc:Fallback>
                <p:oleObj name="Equation" r:id="rId4" imgW="774364" imgH="253890" progId="Equation.DSMT4">
                  <p:embed/>
                  <p:pic>
                    <p:nvPicPr>
                      <p:cNvPr id="2"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640" y="2390923"/>
                        <a:ext cx="187325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851673631"/>
              </p:ext>
            </p:extLst>
          </p:nvPr>
        </p:nvGraphicFramePr>
        <p:xfrm>
          <a:off x="2711625" y="3501009"/>
          <a:ext cx="5260975" cy="1931987"/>
        </p:xfrm>
        <a:graphic>
          <a:graphicData uri="http://schemas.openxmlformats.org/presentationml/2006/ole">
            <mc:AlternateContent xmlns:mc="http://schemas.openxmlformats.org/markup-compatibility/2006">
              <mc:Choice xmlns:v="urn:schemas-microsoft-com:vml" Requires="v">
                <p:oleObj spid="_x0000_s46185" name="Equation" r:id="rId6" imgW="2362200" imgH="863600" progId="Equation.DSMT4">
                  <p:embed/>
                </p:oleObj>
              </mc:Choice>
              <mc:Fallback>
                <p:oleObj name="Equation" r:id="rId6" imgW="2362200" imgH="863600" progId="Equation.DSMT4">
                  <p:embed/>
                  <p:pic>
                    <p:nvPicPr>
                      <p:cNvPr id="3"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1625" y="3501009"/>
                        <a:ext cx="5260975"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占位符 5">
            <a:extLst>
              <a:ext uri="{FF2B5EF4-FFF2-40B4-BE49-F238E27FC236}">
                <a16:creationId xmlns:a16="http://schemas.microsoft.com/office/drawing/2014/main" id="{D36D864B-4011-40BA-8879-26F09FDD24AF}"/>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827680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岔管连接</a:t>
            </a:r>
          </a:p>
        </p:txBody>
      </p:sp>
      <p:sp>
        <p:nvSpPr>
          <p:cNvPr id="19" name="文本框 35"/>
          <p:cNvSpPr>
            <a:spLocks noChangeArrowheads="1"/>
          </p:cNvSpPr>
          <p:nvPr/>
        </p:nvSpPr>
        <p:spPr bwMode="auto">
          <a:xfrm>
            <a:off x="1703512" y="344171"/>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sp>
        <p:nvSpPr>
          <p:cNvPr id="11" name="Rectangle 4"/>
          <p:cNvSpPr>
            <a:spLocks noChangeArrowheads="1"/>
          </p:cNvSpPr>
          <p:nvPr/>
        </p:nvSpPr>
        <p:spPr bwMode="auto">
          <a:xfrm>
            <a:off x="2099566" y="1885921"/>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简行楷" pitchFamily="2" charset="-122"/>
              </a:rPr>
              <a:t>上述叉管中，当有一元件接于叉管时，并设此元件流量为</a:t>
            </a:r>
            <a:r>
              <a:rPr lang="en-US" altLang="zh-CN" sz="2000" i="1" dirty="0">
                <a:solidFill>
                  <a:srgbClr val="000000"/>
                </a:solidFill>
                <a:latin typeface="微软简行楷" pitchFamily="2" charset="-122"/>
              </a:rPr>
              <a:t>Qs</a:t>
            </a:r>
            <a:r>
              <a:rPr lang="zh-CN" altLang="en-US" sz="2000" dirty="0">
                <a:solidFill>
                  <a:srgbClr val="000000"/>
                </a:solidFill>
                <a:latin typeface="微软简行楷" pitchFamily="2" charset="-122"/>
              </a:rPr>
              <a:t>，则 </a:t>
            </a:r>
          </a:p>
        </p:txBody>
      </p:sp>
      <p:graphicFrame>
        <p:nvGraphicFramePr>
          <p:cNvPr id="2" name="对象 1"/>
          <p:cNvGraphicFramePr>
            <a:graphicFrameLocks noChangeAspect="1"/>
          </p:cNvGraphicFramePr>
          <p:nvPr>
            <p:extLst>
              <p:ext uri="{D42A27DB-BD31-4B8C-83A1-F6EECF244321}">
                <p14:modId xmlns:p14="http://schemas.microsoft.com/office/powerpoint/2010/main" val="3988809223"/>
              </p:ext>
            </p:extLst>
          </p:nvPr>
        </p:nvGraphicFramePr>
        <p:xfrm>
          <a:off x="3143673" y="2546605"/>
          <a:ext cx="4401949" cy="481727"/>
        </p:xfrm>
        <a:graphic>
          <a:graphicData uri="http://schemas.openxmlformats.org/presentationml/2006/ole">
            <mc:AlternateContent xmlns:mc="http://schemas.openxmlformats.org/markup-compatibility/2006">
              <mc:Choice xmlns:v="urn:schemas-microsoft-com:vml" Requires="v">
                <p:oleObj spid="_x0000_s47412" name="Equation" r:id="rId4" imgW="2286000" imgH="254000" progId="Equation.DSMT4">
                  <p:embed/>
                </p:oleObj>
              </mc:Choice>
              <mc:Fallback>
                <p:oleObj name="Equation" r:id="rId4" imgW="2286000" imgH="254000" progId="Equation.DSMT4">
                  <p:embed/>
                  <p:pic>
                    <p:nvPicPr>
                      <p:cNvPr id="2"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673" y="2546605"/>
                        <a:ext cx="4401949" cy="481727"/>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78449389"/>
              </p:ext>
            </p:extLst>
          </p:nvPr>
        </p:nvGraphicFramePr>
        <p:xfrm>
          <a:off x="4007769" y="3077919"/>
          <a:ext cx="2407685" cy="746396"/>
        </p:xfrm>
        <a:graphic>
          <a:graphicData uri="http://schemas.openxmlformats.org/presentationml/2006/ole">
            <mc:AlternateContent xmlns:mc="http://schemas.openxmlformats.org/markup-compatibility/2006">
              <mc:Choice xmlns:v="urn:schemas-microsoft-com:vml" Requires="v">
                <p:oleObj spid="_x0000_s47413" name="Equation" r:id="rId6" imgW="1447172" imgH="444307" progId="Equation.DSMT4">
                  <p:embed/>
                </p:oleObj>
              </mc:Choice>
              <mc:Fallback>
                <p:oleObj name="Equation" r:id="rId6" imgW="1447172" imgH="444307" progId="Equation.DSMT4">
                  <p:embed/>
                  <p:pic>
                    <p:nvPicPr>
                      <p:cNvPr id="3"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7769" y="3077919"/>
                        <a:ext cx="2407685" cy="746396"/>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284716147"/>
              </p:ext>
            </p:extLst>
          </p:nvPr>
        </p:nvGraphicFramePr>
        <p:xfrm>
          <a:off x="3359697" y="3923491"/>
          <a:ext cx="4480443" cy="714445"/>
        </p:xfrm>
        <a:graphic>
          <a:graphicData uri="http://schemas.openxmlformats.org/presentationml/2006/ole">
            <mc:AlternateContent xmlns:mc="http://schemas.openxmlformats.org/markup-compatibility/2006">
              <mc:Choice xmlns:v="urn:schemas-microsoft-com:vml" Requires="v">
                <p:oleObj spid="_x0000_s47414" name="Equation" r:id="rId8" imgW="2806700" imgH="444500" progId="Equation.DSMT4">
                  <p:embed/>
                </p:oleObj>
              </mc:Choice>
              <mc:Fallback>
                <p:oleObj name="Equation" r:id="rId8" imgW="2806700" imgH="444500" progId="Equation.DSMT4">
                  <p:embed/>
                  <p:pic>
                    <p:nvPicPr>
                      <p:cNvPr id="4"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9697" y="3923491"/>
                        <a:ext cx="4480443" cy="714445"/>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87649717"/>
              </p:ext>
            </p:extLst>
          </p:nvPr>
        </p:nvGraphicFramePr>
        <p:xfrm>
          <a:off x="3930098" y="4664077"/>
          <a:ext cx="3319252" cy="565123"/>
        </p:xfrm>
        <a:graphic>
          <a:graphicData uri="http://schemas.openxmlformats.org/presentationml/2006/ole">
            <mc:AlternateContent xmlns:mc="http://schemas.openxmlformats.org/markup-compatibility/2006">
              <mc:Choice xmlns:v="urn:schemas-microsoft-com:vml" Requires="v">
                <p:oleObj spid="_x0000_s47415" name="Equation" r:id="rId10" imgW="1346200" imgH="228600" progId="Equation.DSMT4">
                  <p:embed/>
                </p:oleObj>
              </mc:Choice>
              <mc:Fallback>
                <p:oleObj name="Equation" r:id="rId10" imgW="1346200" imgH="228600" progId="Equation.DSMT4">
                  <p:embed/>
                  <p:pic>
                    <p:nvPicPr>
                      <p:cNvPr id="5" name="对象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0098" y="4664077"/>
                        <a:ext cx="3319252" cy="565123"/>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15728399"/>
              </p:ext>
            </p:extLst>
          </p:nvPr>
        </p:nvGraphicFramePr>
        <p:xfrm>
          <a:off x="2639616" y="5315408"/>
          <a:ext cx="3070970" cy="742266"/>
        </p:xfrm>
        <a:graphic>
          <a:graphicData uri="http://schemas.openxmlformats.org/presentationml/2006/ole">
            <mc:AlternateContent xmlns:mc="http://schemas.openxmlformats.org/markup-compatibility/2006">
              <mc:Choice xmlns:v="urn:schemas-microsoft-com:vml" Requires="v">
                <p:oleObj spid="_x0000_s47416" name="Equation" r:id="rId12" imgW="1854200" imgH="444500" progId="Equation.DSMT4">
                  <p:embed/>
                </p:oleObj>
              </mc:Choice>
              <mc:Fallback>
                <p:oleObj name="Equation" r:id="rId12" imgW="1854200" imgH="444500" progId="Equation.DSMT4">
                  <p:embed/>
                  <p:pic>
                    <p:nvPicPr>
                      <p:cNvPr id="6" name="对象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39616" y="5315408"/>
                        <a:ext cx="3070970" cy="742266"/>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223203373"/>
              </p:ext>
            </p:extLst>
          </p:nvPr>
        </p:nvGraphicFramePr>
        <p:xfrm>
          <a:off x="6166313" y="5319104"/>
          <a:ext cx="2210271" cy="691312"/>
        </p:xfrm>
        <a:graphic>
          <a:graphicData uri="http://schemas.openxmlformats.org/presentationml/2006/ole">
            <mc:AlternateContent xmlns:mc="http://schemas.openxmlformats.org/markup-compatibility/2006">
              <mc:Choice xmlns:v="urn:schemas-microsoft-com:vml" Requires="v">
                <p:oleObj spid="_x0000_s47417" name="Equation" r:id="rId14" imgW="1435100" imgH="444500" progId="Equation.DSMT4">
                  <p:embed/>
                </p:oleObj>
              </mc:Choice>
              <mc:Fallback>
                <p:oleObj name="Equation" r:id="rId14" imgW="1435100" imgH="444500" progId="Equation.DSMT4">
                  <p:embed/>
                  <p:pic>
                    <p:nvPicPr>
                      <p:cNvPr id="7" name="对象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66313" y="5319104"/>
                        <a:ext cx="2210271" cy="691312"/>
                      </a:xfrm>
                      <a:prstGeom prst="rect">
                        <a:avLst/>
                      </a:prstGeom>
                      <a:noFill/>
                      <a:ln>
                        <a:noFill/>
                      </a:ln>
                    </p:spPr>
                  </p:pic>
                </p:oleObj>
              </mc:Fallback>
            </mc:AlternateContent>
          </a:graphicData>
        </a:graphic>
      </p:graphicFrame>
      <p:sp>
        <p:nvSpPr>
          <p:cNvPr id="10" name="文本占位符 9">
            <a:extLst>
              <a:ext uri="{FF2B5EF4-FFF2-40B4-BE49-F238E27FC236}">
                <a16:creationId xmlns:a16="http://schemas.microsoft.com/office/drawing/2014/main" id="{95F9BC3B-5050-417F-A359-99239CC0326B}"/>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18334956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419849" y="1335361"/>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阀门边界</a:t>
            </a:r>
            <a:endParaRPr lang="en-US" altLang="en-US" sz="2800" b="1" dirty="0">
              <a:solidFill>
                <a:srgbClr val="2B2A30"/>
              </a:solidFill>
              <a:latin typeface="微软雅黑" charset="0"/>
              <a:ea typeface="微软雅黑" charset="0"/>
              <a:sym typeface="微软雅黑" charset="0"/>
            </a:endParaRPr>
          </a:p>
        </p:txBody>
      </p:sp>
      <p:sp>
        <p:nvSpPr>
          <p:cNvPr id="19" name="文本框 35"/>
          <p:cNvSpPr>
            <a:spLocks noChangeArrowheads="1"/>
          </p:cNvSpPr>
          <p:nvPr/>
        </p:nvSpPr>
        <p:spPr bwMode="auto">
          <a:xfrm>
            <a:off x="1794570" y="34942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sp>
        <p:nvSpPr>
          <p:cNvPr id="10" name="Rectangle 4"/>
          <p:cNvSpPr>
            <a:spLocks noChangeArrowheads="1"/>
          </p:cNvSpPr>
          <p:nvPr/>
        </p:nvSpPr>
        <p:spPr bwMode="auto">
          <a:xfrm>
            <a:off x="1732998" y="1930607"/>
            <a:ext cx="85689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简行楷" pitchFamily="2" charset="-122"/>
              </a:rPr>
              <a:t>    假定</a:t>
            </a:r>
            <a:r>
              <a:rPr lang="zh-CN" altLang="en-US" sz="2400" dirty="0">
                <a:solidFill>
                  <a:srgbClr val="FF0000"/>
                </a:solidFill>
                <a:latin typeface="微软简行楷" pitchFamily="2" charset="-122"/>
              </a:rPr>
              <a:t>阀门中的流体体积不发生变化</a:t>
            </a:r>
            <a:r>
              <a:rPr lang="zh-CN" altLang="en-US" sz="2400" dirty="0">
                <a:solidFill>
                  <a:srgbClr val="000000"/>
                </a:solidFill>
                <a:latin typeface="微软简行楷" pitchFamily="2" charset="-122"/>
              </a:rPr>
              <a:t>，则瞬变过程中仍然使用</a:t>
            </a:r>
            <a:r>
              <a:rPr lang="zh-CN" altLang="en-US" sz="2400" dirty="0">
                <a:solidFill>
                  <a:srgbClr val="FF0000"/>
                </a:solidFill>
                <a:latin typeface="微软简行楷" pitchFamily="2" charset="-122"/>
              </a:rPr>
              <a:t>定常态</a:t>
            </a:r>
            <a:r>
              <a:rPr lang="zh-CN" altLang="en-US" sz="2400" dirty="0">
                <a:solidFill>
                  <a:srgbClr val="000000"/>
                </a:solidFill>
                <a:latin typeface="微软简行楷" pitchFamily="2" charset="-122"/>
              </a:rPr>
              <a:t>的阀门孔口方程，取阀体中心线为水力坡降线的基准，定常流阀门全开时孔口方程为：</a:t>
            </a:r>
          </a:p>
        </p:txBody>
      </p:sp>
      <p:graphicFrame>
        <p:nvGraphicFramePr>
          <p:cNvPr id="4" name="对象 3"/>
          <p:cNvGraphicFramePr>
            <a:graphicFrameLocks noChangeAspect="1"/>
          </p:cNvGraphicFramePr>
          <p:nvPr>
            <p:extLst>
              <p:ext uri="{D42A27DB-BD31-4B8C-83A1-F6EECF244321}">
                <p14:modId xmlns:p14="http://schemas.microsoft.com/office/powerpoint/2010/main" val="4067350229"/>
              </p:ext>
            </p:extLst>
          </p:nvPr>
        </p:nvGraphicFramePr>
        <p:xfrm>
          <a:off x="2839646" y="3645024"/>
          <a:ext cx="2816795" cy="576064"/>
        </p:xfrm>
        <a:graphic>
          <a:graphicData uri="http://schemas.openxmlformats.org/presentationml/2006/ole">
            <mc:AlternateContent xmlns:mc="http://schemas.openxmlformats.org/markup-compatibility/2006">
              <mc:Choice xmlns:v="urn:schemas-microsoft-com:vml" Requires="v">
                <p:oleObj spid="_x0000_s48334" name="Equation" r:id="rId4" imgW="1307532" imgH="266584" progId="Equation.DSMT4">
                  <p:embed/>
                </p:oleObj>
              </mc:Choice>
              <mc:Fallback>
                <p:oleObj name="Equation" r:id="rId4" imgW="1307532" imgH="266584"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646" y="3645024"/>
                        <a:ext cx="2816795" cy="576064"/>
                      </a:xfrm>
                      <a:prstGeom prst="rect">
                        <a:avLst/>
                      </a:prstGeom>
                      <a:noFill/>
                      <a:ln>
                        <a:noFill/>
                      </a:ln>
                    </p:spPr>
                  </p:pic>
                </p:oleObj>
              </mc:Fallback>
            </mc:AlternateContent>
          </a:graphicData>
        </a:graphic>
      </p:graphicFrame>
      <p:sp>
        <p:nvSpPr>
          <p:cNvPr id="20" name="Rectangle 4"/>
          <p:cNvSpPr>
            <a:spLocks noChangeArrowheads="1"/>
          </p:cNvSpPr>
          <p:nvPr/>
        </p:nvSpPr>
        <p:spPr bwMode="auto">
          <a:xfrm>
            <a:off x="2335590" y="4704818"/>
            <a:ext cx="69127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简行楷" pitchFamily="2" charset="-122"/>
              </a:rPr>
              <a:t>定常状态下阀门全开时阀门处的过流流量</a:t>
            </a:r>
          </a:p>
        </p:txBody>
      </p:sp>
      <p:sp>
        <p:nvSpPr>
          <p:cNvPr id="22" name="Rectangle 4"/>
          <p:cNvSpPr>
            <a:spLocks noChangeArrowheads="1"/>
          </p:cNvSpPr>
          <p:nvPr/>
        </p:nvSpPr>
        <p:spPr bwMode="auto">
          <a:xfrm>
            <a:off x="2351584" y="5333146"/>
            <a:ext cx="69127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简行楷" pitchFamily="2" charset="-122"/>
              </a:rPr>
              <a:t>定常状态下阀门全开时阀门两端水头损失</a:t>
            </a:r>
          </a:p>
        </p:txBody>
      </p:sp>
      <p:sp>
        <p:nvSpPr>
          <p:cNvPr id="23" name="Rectangle 4"/>
          <p:cNvSpPr>
            <a:spLocks noChangeArrowheads="1"/>
          </p:cNvSpPr>
          <p:nvPr/>
        </p:nvSpPr>
        <p:spPr bwMode="auto">
          <a:xfrm>
            <a:off x="2639616" y="5935185"/>
            <a:ext cx="69127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简行楷" pitchFamily="2" charset="-122"/>
              </a:rPr>
              <a:t>是此时阀门开启流量系数与面积的乘积 </a:t>
            </a:r>
          </a:p>
        </p:txBody>
      </p:sp>
      <p:graphicFrame>
        <p:nvGraphicFramePr>
          <p:cNvPr id="5" name="对象 4"/>
          <p:cNvGraphicFramePr>
            <a:graphicFrameLocks noChangeAspect="1"/>
          </p:cNvGraphicFramePr>
          <p:nvPr>
            <p:extLst>
              <p:ext uri="{D42A27DB-BD31-4B8C-83A1-F6EECF244321}">
                <p14:modId xmlns:p14="http://schemas.microsoft.com/office/powerpoint/2010/main" val="1475131837"/>
              </p:ext>
            </p:extLst>
          </p:nvPr>
        </p:nvGraphicFramePr>
        <p:xfrm>
          <a:off x="2027616" y="4721517"/>
          <a:ext cx="307975" cy="366713"/>
        </p:xfrm>
        <a:graphic>
          <a:graphicData uri="http://schemas.openxmlformats.org/presentationml/2006/ole">
            <mc:AlternateContent xmlns:mc="http://schemas.openxmlformats.org/markup-compatibility/2006">
              <mc:Choice xmlns:v="urn:schemas-microsoft-com:vml" Requires="v">
                <p:oleObj spid="_x0000_s48335" name="Equation" r:id="rId6" imgW="190500" imgH="228600" progId="Equation.DSMT4">
                  <p:embed/>
                </p:oleObj>
              </mc:Choice>
              <mc:Fallback>
                <p:oleObj name="Equation" r:id="rId6" imgW="190500" imgH="228600" progId="Equation.DSMT4">
                  <p:embed/>
                  <p:pic>
                    <p:nvPicPr>
                      <p:cNvPr id="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616" y="4721517"/>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69934072"/>
              </p:ext>
            </p:extLst>
          </p:nvPr>
        </p:nvGraphicFramePr>
        <p:xfrm>
          <a:off x="1997863" y="5382754"/>
          <a:ext cx="339725" cy="360363"/>
        </p:xfrm>
        <a:graphic>
          <a:graphicData uri="http://schemas.openxmlformats.org/presentationml/2006/ole">
            <mc:AlternateContent xmlns:mc="http://schemas.openxmlformats.org/markup-compatibility/2006">
              <mc:Choice xmlns:v="urn:schemas-microsoft-com:vml" Requires="v">
                <p:oleObj spid="_x0000_s48336" name="Equation" r:id="rId8" imgW="215806" imgH="228501" progId="Equation.DSMT4">
                  <p:embed/>
                </p:oleObj>
              </mc:Choice>
              <mc:Fallback>
                <p:oleObj name="Equation" r:id="rId8" imgW="215806" imgH="228501" progId="Equation.DSMT4">
                  <p:embed/>
                  <p:pic>
                    <p:nvPicPr>
                      <p:cNvPr id="6" name="对象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7863" y="5382754"/>
                        <a:ext cx="3397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17612814"/>
              </p:ext>
            </p:extLst>
          </p:nvPr>
        </p:nvGraphicFramePr>
        <p:xfrm>
          <a:off x="1794570" y="5971728"/>
          <a:ext cx="720725" cy="327025"/>
        </p:xfrm>
        <a:graphic>
          <a:graphicData uri="http://schemas.openxmlformats.org/presentationml/2006/ole">
            <mc:AlternateContent xmlns:mc="http://schemas.openxmlformats.org/markup-compatibility/2006">
              <mc:Choice xmlns:v="urn:schemas-microsoft-com:vml" Requires="v">
                <p:oleObj spid="_x0000_s48337" name="Equation" r:id="rId10" imgW="520474" imgH="241195" progId="Equation.DSMT4">
                  <p:embed/>
                </p:oleObj>
              </mc:Choice>
              <mc:Fallback>
                <p:oleObj name="Equation" r:id="rId10" imgW="520474" imgH="241195" progId="Equation.DSMT4">
                  <p:embed/>
                  <p:pic>
                    <p:nvPicPr>
                      <p:cNvPr id="7" name="对象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4570" y="5971728"/>
                        <a:ext cx="7207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 name="Picture 5">
            <a:extLst>
              <a:ext uri="{FF2B5EF4-FFF2-40B4-BE49-F238E27FC236}">
                <a16:creationId xmlns:a16="http://schemas.microsoft.com/office/drawing/2014/main" id="{C40FA301-2F3B-49CF-9A76-1F920AC53E2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263000" y="3205133"/>
            <a:ext cx="3004752" cy="314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占位符 7">
            <a:extLst>
              <a:ext uri="{FF2B5EF4-FFF2-40B4-BE49-F238E27FC236}">
                <a16:creationId xmlns:a16="http://schemas.microsoft.com/office/drawing/2014/main" id="{7C60F525-71ED-4379-9E40-9934EA9200F8}"/>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2006547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2" grpId="0"/>
      <p:bldP spid="2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阀门边界</a:t>
            </a:r>
          </a:p>
        </p:txBody>
      </p:sp>
      <p:sp>
        <p:nvSpPr>
          <p:cNvPr id="19" name="文本框 35"/>
          <p:cNvSpPr>
            <a:spLocks noChangeArrowheads="1"/>
          </p:cNvSpPr>
          <p:nvPr/>
        </p:nvSpPr>
        <p:spPr bwMode="auto">
          <a:xfrm>
            <a:off x="1775951" y="392888"/>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sp>
        <p:nvSpPr>
          <p:cNvPr id="10" name="Rectangle 4"/>
          <p:cNvSpPr>
            <a:spLocks noChangeArrowheads="1"/>
          </p:cNvSpPr>
          <p:nvPr/>
        </p:nvSpPr>
        <p:spPr bwMode="auto">
          <a:xfrm>
            <a:off x="2495600" y="1904579"/>
            <a:ext cx="75767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简行楷" pitchFamily="2" charset="-122"/>
              </a:rPr>
              <a:t>对于一般开度可写成</a:t>
            </a:r>
          </a:p>
        </p:txBody>
      </p:sp>
      <p:sp>
        <p:nvSpPr>
          <p:cNvPr id="24" name="Rectangle 4"/>
          <p:cNvSpPr>
            <a:spLocks noChangeArrowheads="1"/>
          </p:cNvSpPr>
          <p:nvPr/>
        </p:nvSpPr>
        <p:spPr bwMode="auto">
          <a:xfrm>
            <a:off x="2567608" y="4032785"/>
            <a:ext cx="75767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简行楷" pitchFamily="2" charset="-122"/>
              </a:rPr>
              <a:t>定义无量纲开度</a:t>
            </a:r>
          </a:p>
        </p:txBody>
      </p:sp>
      <p:sp>
        <p:nvSpPr>
          <p:cNvPr id="25" name="Rectangle 4"/>
          <p:cNvSpPr>
            <a:spLocks noChangeArrowheads="1"/>
          </p:cNvSpPr>
          <p:nvPr/>
        </p:nvSpPr>
        <p:spPr bwMode="auto">
          <a:xfrm>
            <a:off x="2522628" y="4728815"/>
            <a:ext cx="75767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简行楷" pitchFamily="2" charset="-122"/>
              </a:rPr>
              <a:t>阀门启闭时的边界条件 </a:t>
            </a:r>
          </a:p>
        </p:txBody>
      </p:sp>
      <p:graphicFrame>
        <p:nvGraphicFramePr>
          <p:cNvPr id="2" name="对象 1"/>
          <p:cNvGraphicFramePr>
            <a:graphicFrameLocks noChangeAspect="1"/>
          </p:cNvGraphicFramePr>
          <p:nvPr>
            <p:extLst>
              <p:ext uri="{D42A27DB-BD31-4B8C-83A1-F6EECF244321}">
                <p14:modId xmlns:p14="http://schemas.microsoft.com/office/powerpoint/2010/main" val="4094549693"/>
              </p:ext>
            </p:extLst>
          </p:nvPr>
        </p:nvGraphicFramePr>
        <p:xfrm>
          <a:off x="3515288" y="2535970"/>
          <a:ext cx="2337534" cy="515317"/>
        </p:xfrm>
        <a:graphic>
          <a:graphicData uri="http://schemas.openxmlformats.org/presentationml/2006/ole">
            <mc:AlternateContent xmlns:mc="http://schemas.openxmlformats.org/markup-compatibility/2006">
              <mc:Choice xmlns:v="urn:schemas-microsoft-com:vml" Requires="v">
                <p:oleObj spid="_x0000_s49460" name="Equation" r:id="rId4" imgW="1205977" imgH="266584" progId="Equation.DSMT4">
                  <p:embed/>
                </p:oleObj>
              </mc:Choice>
              <mc:Fallback>
                <p:oleObj name="Equation" r:id="rId4" imgW="1205977" imgH="266584" progId="Equation.DSMT4">
                  <p:embed/>
                  <p:pic>
                    <p:nvPicPr>
                      <p:cNvPr id="2"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288" y="2535970"/>
                        <a:ext cx="2337534" cy="515317"/>
                      </a:xfrm>
                      <a:prstGeom prst="rect">
                        <a:avLst/>
                      </a:prstGeom>
                      <a:noFill/>
                      <a:ln>
                        <a:noFill/>
                      </a:ln>
                    </p:spPr>
                  </p:pic>
                </p:oleObj>
              </mc:Fallback>
            </mc:AlternateContent>
          </a:graphicData>
        </a:graphic>
      </p:graphicFrame>
      <p:sp>
        <p:nvSpPr>
          <p:cNvPr id="28" name="Rectangle 4"/>
          <p:cNvSpPr>
            <a:spLocks noChangeArrowheads="1"/>
          </p:cNvSpPr>
          <p:nvPr/>
        </p:nvSpPr>
        <p:spPr bwMode="auto">
          <a:xfrm>
            <a:off x="3524057" y="3294273"/>
            <a:ext cx="6208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i="1" dirty="0">
                <a:solidFill>
                  <a:srgbClr val="000000"/>
                </a:solidFill>
                <a:latin typeface="微软简行楷" pitchFamily="2" charset="-122"/>
              </a:rPr>
              <a:t>△</a:t>
            </a:r>
            <a:r>
              <a:rPr lang="en-US" altLang="zh-CN" sz="2000" i="1" dirty="0">
                <a:solidFill>
                  <a:srgbClr val="000000"/>
                </a:solidFill>
                <a:latin typeface="微软简行楷" pitchFamily="2" charset="-122"/>
              </a:rPr>
              <a:t>H </a:t>
            </a:r>
            <a:r>
              <a:rPr lang="zh-CN" altLang="en-US" sz="2000" dirty="0">
                <a:solidFill>
                  <a:srgbClr val="000000"/>
                </a:solidFill>
                <a:latin typeface="微软简行楷" pitchFamily="2" charset="-122"/>
              </a:rPr>
              <a:t>是阀门处的瞬时水力坡降 </a:t>
            </a:r>
          </a:p>
        </p:txBody>
      </p:sp>
      <p:graphicFrame>
        <p:nvGraphicFramePr>
          <p:cNvPr id="3" name="对象 2"/>
          <p:cNvGraphicFramePr>
            <a:graphicFrameLocks noChangeAspect="1"/>
          </p:cNvGraphicFramePr>
          <p:nvPr>
            <p:extLst>
              <p:ext uri="{D42A27DB-BD31-4B8C-83A1-F6EECF244321}">
                <p14:modId xmlns:p14="http://schemas.microsoft.com/office/powerpoint/2010/main" val="3637279351"/>
              </p:ext>
            </p:extLst>
          </p:nvPr>
        </p:nvGraphicFramePr>
        <p:xfrm>
          <a:off x="4727848" y="4023762"/>
          <a:ext cx="2016224" cy="419932"/>
        </p:xfrm>
        <a:graphic>
          <a:graphicData uri="http://schemas.openxmlformats.org/presentationml/2006/ole">
            <mc:AlternateContent xmlns:mc="http://schemas.openxmlformats.org/markup-compatibility/2006">
              <mc:Choice xmlns:v="urn:schemas-microsoft-com:vml" Requires="v">
                <p:oleObj spid="_x0000_s49461" name="Equation" r:id="rId6" imgW="1143000" imgH="241300" progId="Equation.DSMT4">
                  <p:embed/>
                </p:oleObj>
              </mc:Choice>
              <mc:Fallback>
                <p:oleObj name="Equation" r:id="rId6" imgW="1143000" imgH="241300" progId="Equation.DSMT4">
                  <p:embed/>
                  <p:pic>
                    <p:nvPicPr>
                      <p:cNvPr id="3"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7848" y="4023762"/>
                        <a:ext cx="2016224" cy="419932"/>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45930498"/>
              </p:ext>
            </p:extLst>
          </p:nvPr>
        </p:nvGraphicFramePr>
        <p:xfrm>
          <a:off x="5447930" y="4720558"/>
          <a:ext cx="1944215" cy="453610"/>
        </p:xfrm>
        <a:graphic>
          <a:graphicData uri="http://schemas.openxmlformats.org/presentationml/2006/ole">
            <mc:AlternateContent xmlns:mc="http://schemas.openxmlformats.org/markup-compatibility/2006">
              <mc:Choice xmlns:v="urn:schemas-microsoft-com:vml" Requires="v">
                <p:oleObj spid="_x0000_s49462" name="Equation" r:id="rId8" imgW="1143000" imgH="266700" progId="Equation.DSMT4">
                  <p:embed/>
                </p:oleObj>
              </mc:Choice>
              <mc:Fallback>
                <p:oleObj name="Equation" r:id="rId8" imgW="1143000" imgH="266700" progId="Equation.DSMT4">
                  <p:embed/>
                  <p:pic>
                    <p:nvPicPr>
                      <p:cNvPr id="8"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47930" y="4720558"/>
                        <a:ext cx="1944215" cy="453610"/>
                      </a:xfrm>
                      <a:prstGeom prst="rect">
                        <a:avLst/>
                      </a:prstGeom>
                      <a:noFill/>
                      <a:ln>
                        <a:noFill/>
                      </a:ln>
                    </p:spPr>
                  </p:pic>
                </p:oleObj>
              </mc:Fallback>
            </mc:AlternateContent>
          </a:graphicData>
        </a:graphic>
      </p:graphicFrame>
      <p:graphicFrame>
        <p:nvGraphicFramePr>
          <p:cNvPr id="21" name="Object 11">
            <a:extLst>
              <a:ext uri="{FF2B5EF4-FFF2-40B4-BE49-F238E27FC236}">
                <a16:creationId xmlns:a16="http://schemas.microsoft.com/office/drawing/2014/main" id="{95063098-0329-4E23-9FBD-2EFB50F24E77}"/>
              </a:ext>
            </a:extLst>
          </p:cNvPr>
          <p:cNvGraphicFramePr>
            <a:graphicFrameLocks noChangeAspect="1"/>
          </p:cNvGraphicFramePr>
          <p:nvPr>
            <p:extLst>
              <p:ext uri="{D42A27DB-BD31-4B8C-83A1-F6EECF244321}">
                <p14:modId xmlns:p14="http://schemas.microsoft.com/office/powerpoint/2010/main" val="571055509"/>
              </p:ext>
            </p:extLst>
          </p:nvPr>
        </p:nvGraphicFramePr>
        <p:xfrm>
          <a:off x="3891758" y="5225560"/>
          <a:ext cx="3640137" cy="687387"/>
        </p:xfrm>
        <a:graphic>
          <a:graphicData uri="http://schemas.openxmlformats.org/presentationml/2006/ole">
            <mc:AlternateContent xmlns:mc="http://schemas.openxmlformats.org/markup-compatibility/2006">
              <mc:Choice xmlns:v="urn:schemas-microsoft-com:vml" Requires="v">
                <p:oleObj spid="_x0000_s49463" name="Equation" r:id="rId10" imgW="1409088" imgH="266584" progId="Equation.DSMT4">
                  <p:embed/>
                </p:oleObj>
              </mc:Choice>
              <mc:Fallback>
                <p:oleObj name="Equation" r:id="rId10" imgW="1409088" imgH="266584" progId="Equation.DSMT4">
                  <p:embed/>
                  <p:pic>
                    <p:nvPicPr>
                      <p:cNvPr id="69643" name="Object 11">
                        <a:extLst>
                          <a:ext uri="{FF2B5EF4-FFF2-40B4-BE49-F238E27FC236}">
                            <a16:creationId xmlns:a16="http://schemas.microsoft.com/office/drawing/2014/main" id="{A986B2A2-A0CB-403A-859D-964B4F8C5B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91758" y="5225560"/>
                        <a:ext cx="3640137"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4">
            <a:extLst>
              <a:ext uri="{FF2B5EF4-FFF2-40B4-BE49-F238E27FC236}">
                <a16:creationId xmlns:a16="http://schemas.microsoft.com/office/drawing/2014/main" id="{3761096E-9D47-44A4-8F4D-6EB01D950B54}"/>
              </a:ext>
            </a:extLst>
          </p:cNvPr>
          <p:cNvGraphicFramePr>
            <a:graphicFrameLocks noChangeAspect="1"/>
          </p:cNvGraphicFramePr>
          <p:nvPr>
            <p:extLst>
              <p:ext uri="{D42A27DB-BD31-4B8C-83A1-F6EECF244321}">
                <p14:modId xmlns:p14="http://schemas.microsoft.com/office/powerpoint/2010/main" val="2701288312"/>
              </p:ext>
            </p:extLst>
          </p:nvPr>
        </p:nvGraphicFramePr>
        <p:xfrm>
          <a:off x="3791744" y="5842812"/>
          <a:ext cx="3740150" cy="622300"/>
        </p:xfrm>
        <a:graphic>
          <a:graphicData uri="http://schemas.openxmlformats.org/presentationml/2006/ole">
            <mc:AlternateContent xmlns:mc="http://schemas.openxmlformats.org/markup-compatibility/2006">
              <mc:Choice xmlns:v="urn:schemas-microsoft-com:vml" Requires="v">
                <p:oleObj spid="_x0000_s49464" name="Equation" r:id="rId12" imgW="1447800" imgH="241300" progId="Equation.DSMT4">
                  <p:embed/>
                </p:oleObj>
              </mc:Choice>
              <mc:Fallback>
                <p:oleObj name="Equation" r:id="rId12" imgW="1447800" imgH="241300" progId="Equation.DSMT4">
                  <p:embed/>
                  <p:pic>
                    <p:nvPicPr>
                      <p:cNvPr id="69646" name="Object 14">
                        <a:extLst>
                          <a:ext uri="{FF2B5EF4-FFF2-40B4-BE49-F238E27FC236}">
                            <a16:creationId xmlns:a16="http://schemas.microsoft.com/office/drawing/2014/main" id="{4486FE24-D4FC-4686-8DFD-306BCFFC9FB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1744" y="5842812"/>
                        <a:ext cx="37401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13">
            <a:extLst>
              <a:ext uri="{FF2B5EF4-FFF2-40B4-BE49-F238E27FC236}">
                <a16:creationId xmlns:a16="http://schemas.microsoft.com/office/drawing/2014/main" id="{4A7C7840-8C62-4EFF-9527-F18C1560A75F}"/>
              </a:ext>
            </a:extLst>
          </p:cNvPr>
          <p:cNvGraphicFramePr>
            <a:graphicFrameLocks noChangeAspect="1"/>
          </p:cNvGraphicFramePr>
          <p:nvPr/>
        </p:nvGraphicFramePr>
        <p:xfrm>
          <a:off x="7751764" y="1916113"/>
          <a:ext cx="2376487" cy="1217612"/>
        </p:xfrm>
        <a:graphic>
          <a:graphicData uri="http://schemas.openxmlformats.org/presentationml/2006/ole">
            <mc:AlternateContent xmlns:mc="http://schemas.openxmlformats.org/markup-compatibility/2006">
              <mc:Choice xmlns:v="urn:schemas-microsoft-com:vml" Requires="v">
                <p:oleObj spid="_x0000_s49465" name="图片" r:id="rId14" imgW="1856740" imgH="952500" progId="Word.Picture.8">
                  <p:embed/>
                </p:oleObj>
              </mc:Choice>
              <mc:Fallback>
                <p:oleObj name="图片" r:id="rId14" imgW="1856740" imgH="952500" progId="Word.Picture.8">
                  <p:embed/>
                  <p:pic>
                    <p:nvPicPr>
                      <p:cNvPr id="69645" name="Object 13">
                        <a:extLst>
                          <a:ext uri="{FF2B5EF4-FFF2-40B4-BE49-F238E27FC236}">
                            <a16:creationId xmlns:a16="http://schemas.microsoft.com/office/drawing/2014/main" id="{493928EA-7EEF-487A-A894-1E174A1B8BE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51764" y="1916113"/>
                        <a:ext cx="2376487"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占位符 5">
            <a:extLst>
              <a:ext uri="{FF2B5EF4-FFF2-40B4-BE49-F238E27FC236}">
                <a16:creationId xmlns:a16="http://schemas.microsoft.com/office/drawing/2014/main" id="{93082489-BED9-4DB3-BC4A-224BB612F722}"/>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3980986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4" grpId="0"/>
      <p:bldP spid="25" grpId="0"/>
      <p:bldP spid="2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阀门边界</a:t>
            </a:r>
          </a:p>
        </p:txBody>
      </p:sp>
      <p:sp>
        <p:nvSpPr>
          <p:cNvPr id="19" name="文本框 35"/>
          <p:cNvSpPr>
            <a:spLocks noChangeArrowheads="1"/>
          </p:cNvSpPr>
          <p:nvPr/>
        </p:nvSpPr>
        <p:spPr bwMode="auto">
          <a:xfrm>
            <a:off x="1703512" y="374076"/>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graphicFrame>
        <p:nvGraphicFramePr>
          <p:cNvPr id="20" name="Object 5">
            <a:extLst>
              <a:ext uri="{FF2B5EF4-FFF2-40B4-BE49-F238E27FC236}">
                <a16:creationId xmlns:a16="http://schemas.microsoft.com/office/drawing/2014/main" id="{3AED33F1-B7F9-42F9-960A-BA882129337E}"/>
              </a:ext>
            </a:extLst>
          </p:cNvPr>
          <p:cNvGraphicFramePr>
            <a:graphicFrameLocks noChangeAspect="1"/>
          </p:cNvGraphicFramePr>
          <p:nvPr/>
        </p:nvGraphicFramePr>
        <p:xfrm>
          <a:off x="4008439" y="3175000"/>
          <a:ext cx="3887787" cy="1519238"/>
        </p:xfrm>
        <a:graphic>
          <a:graphicData uri="http://schemas.openxmlformats.org/presentationml/2006/ole">
            <mc:AlternateContent xmlns:mc="http://schemas.openxmlformats.org/markup-compatibility/2006">
              <mc:Choice xmlns:v="urn:schemas-microsoft-com:vml" Requires="v">
                <p:oleObj spid="_x0000_s50433" name="Equation" r:id="rId4" imgW="2438400" imgH="952500" progId="Equation.DSMT4">
                  <p:embed/>
                </p:oleObj>
              </mc:Choice>
              <mc:Fallback>
                <p:oleObj name="Equation" r:id="rId4" imgW="2438400" imgH="952500" progId="Equation.DSMT4">
                  <p:embed/>
                  <p:pic>
                    <p:nvPicPr>
                      <p:cNvPr id="70661" name="Object 5">
                        <a:extLst>
                          <a:ext uri="{FF2B5EF4-FFF2-40B4-BE49-F238E27FC236}">
                            <a16:creationId xmlns:a16="http://schemas.microsoft.com/office/drawing/2014/main" id="{818C598B-E19E-45B0-BF74-7089ECF3D9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439" y="3175000"/>
                        <a:ext cx="3887787"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7">
            <a:extLst>
              <a:ext uri="{FF2B5EF4-FFF2-40B4-BE49-F238E27FC236}">
                <a16:creationId xmlns:a16="http://schemas.microsoft.com/office/drawing/2014/main" id="{B624392D-1C04-4CA1-B6FB-8B064FE7057F}"/>
              </a:ext>
            </a:extLst>
          </p:cNvPr>
          <p:cNvGraphicFramePr>
            <a:graphicFrameLocks noChangeAspect="1"/>
          </p:cNvGraphicFramePr>
          <p:nvPr/>
        </p:nvGraphicFramePr>
        <p:xfrm>
          <a:off x="2711450" y="4830764"/>
          <a:ext cx="6985000" cy="611187"/>
        </p:xfrm>
        <a:graphic>
          <a:graphicData uri="http://schemas.openxmlformats.org/presentationml/2006/ole">
            <mc:AlternateContent xmlns:mc="http://schemas.openxmlformats.org/markup-compatibility/2006">
              <mc:Choice xmlns:v="urn:schemas-microsoft-com:vml" Requires="v">
                <p:oleObj spid="_x0000_s50434" name="Equation" r:id="rId6" imgW="3479800" imgH="304800" progId="Equation.DSMT4">
                  <p:embed/>
                </p:oleObj>
              </mc:Choice>
              <mc:Fallback>
                <p:oleObj name="Equation" r:id="rId6" imgW="3479800" imgH="304800" progId="Equation.DSMT4">
                  <p:embed/>
                  <p:pic>
                    <p:nvPicPr>
                      <p:cNvPr id="70663" name="Object 7">
                        <a:extLst>
                          <a:ext uri="{FF2B5EF4-FFF2-40B4-BE49-F238E27FC236}">
                            <a16:creationId xmlns:a16="http://schemas.microsoft.com/office/drawing/2014/main" id="{899D460A-3933-46EF-B295-68D6D32372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1450" y="4830764"/>
                        <a:ext cx="69850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9">
            <a:extLst>
              <a:ext uri="{FF2B5EF4-FFF2-40B4-BE49-F238E27FC236}">
                <a16:creationId xmlns:a16="http://schemas.microsoft.com/office/drawing/2014/main" id="{E4061F4D-E993-4151-8A61-439A90C9638D}"/>
              </a:ext>
            </a:extLst>
          </p:cNvPr>
          <p:cNvGraphicFramePr>
            <a:graphicFrameLocks noChangeAspect="1"/>
          </p:cNvGraphicFramePr>
          <p:nvPr/>
        </p:nvGraphicFramePr>
        <p:xfrm>
          <a:off x="4079876" y="5551488"/>
          <a:ext cx="2016125" cy="398462"/>
        </p:xfrm>
        <a:graphic>
          <a:graphicData uri="http://schemas.openxmlformats.org/presentationml/2006/ole">
            <mc:AlternateContent xmlns:mc="http://schemas.openxmlformats.org/markup-compatibility/2006">
              <mc:Choice xmlns:v="urn:schemas-microsoft-com:vml" Requires="v">
                <p:oleObj spid="_x0000_s50435" name="Equation" r:id="rId8" imgW="1155700" imgH="228600" progId="Equation.DSMT4">
                  <p:embed/>
                </p:oleObj>
              </mc:Choice>
              <mc:Fallback>
                <p:oleObj name="Equation" r:id="rId8" imgW="1155700" imgH="228600" progId="Equation.DSMT4">
                  <p:embed/>
                  <p:pic>
                    <p:nvPicPr>
                      <p:cNvPr id="70665" name="Object 9">
                        <a:extLst>
                          <a:ext uri="{FF2B5EF4-FFF2-40B4-BE49-F238E27FC236}">
                            <a16:creationId xmlns:a16="http://schemas.microsoft.com/office/drawing/2014/main" id="{5F22F9AF-DBE6-407D-96EF-7401D39C2F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79876" y="5551488"/>
                        <a:ext cx="20161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Rectangle 10">
            <a:extLst>
              <a:ext uri="{FF2B5EF4-FFF2-40B4-BE49-F238E27FC236}">
                <a16:creationId xmlns:a16="http://schemas.microsoft.com/office/drawing/2014/main" id="{729DFDCB-23C2-438E-9F8D-08E50ED72F60}"/>
              </a:ext>
            </a:extLst>
          </p:cNvPr>
          <p:cNvSpPr>
            <a:spLocks noChangeArrowheads="1"/>
          </p:cNvSpPr>
          <p:nvPr/>
        </p:nvSpPr>
        <p:spPr bwMode="auto">
          <a:xfrm>
            <a:off x="2351088" y="2060575"/>
            <a:ext cx="277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lang="zh-CN" altLang="en-US" sz="2400" dirty="0">
                <a:latin typeface="黑体" panose="02010609060101010101" pitchFamily="49" charset="-122"/>
              </a:rPr>
              <a:t>对于正向流动有： </a:t>
            </a:r>
          </a:p>
        </p:txBody>
      </p:sp>
      <p:graphicFrame>
        <p:nvGraphicFramePr>
          <p:cNvPr id="30" name="Object 11">
            <a:extLst>
              <a:ext uri="{FF2B5EF4-FFF2-40B4-BE49-F238E27FC236}">
                <a16:creationId xmlns:a16="http://schemas.microsoft.com/office/drawing/2014/main" id="{EDB1DD91-8A60-4AC7-986D-7C25A624163A}"/>
              </a:ext>
            </a:extLst>
          </p:cNvPr>
          <p:cNvGraphicFramePr>
            <a:graphicFrameLocks noChangeAspect="1"/>
          </p:cNvGraphicFramePr>
          <p:nvPr/>
        </p:nvGraphicFramePr>
        <p:xfrm>
          <a:off x="3033713" y="2684464"/>
          <a:ext cx="1587500" cy="420687"/>
        </p:xfrm>
        <a:graphic>
          <a:graphicData uri="http://schemas.openxmlformats.org/presentationml/2006/ole">
            <mc:AlternateContent xmlns:mc="http://schemas.openxmlformats.org/markup-compatibility/2006">
              <mc:Choice xmlns:v="urn:schemas-microsoft-com:vml" Requires="v">
                <p:oleObj spid="_x0000_s50436" name="Equation" r:id="rId10" imgW="876300" imgH="228600" progId="Equation.DSMT4">
                  <p:embed/>
                </p:oleObj>
              </mc:Choice>
              <mc:Fallback>
                <p:oleObj name="Equation" r:id="rId10" imgW="876300" imgH="228600" progId="Equation.DSMT4">
                  <p:embed/>
                  <p:pic>
                    <p:nvPicPr>
                      <p:cNvPr id="70667" name="Object 11">
                        <a:extLst>
                          <a:ext uri="{FF2B5EF4-FFF2-40B4-BE49-F238E27FC236}">
                            <a16:creationId xmlns:a16="http://schemas.microsoft.com/office/drawing/2014/main" id="{CAF25807-07A9-4B98-A022-7DED77B378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3713" y="2684464"/>
                        <a:ext cx="15875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13">
            <a:extLst>
              <a:ext uri="{FF2B5EF4-FFF2-40B4-BE49-F238E27FC236}">
                <a16:creationId xmlns:a16="http://schemas.microsoft.com/office/drawing/2014/main" id="{E1D9514E-916C-4A5E-B41F-0BA2BF5FB06B}"/>
              </a:ext>
            </a:extLst>
          </p:cNvPr>
          <p:cNvGraphicFramePr>
            <a:graphicFrameLocks noChangeAspect="1"/>
          </p:cNvGraphicFramePr>
          <p:nvPr>
            <p:extLst>
              <p:ext uri="{D42A27DB-BD31-4B8C-83A1-F6EECF244321}">
                <p14:modId xmlns:p14="http://schemas.microsoft.com/office/powerpoint/2010/main" val="152702642"/>
              </p:ext>
            </p:extLst>
          </p:nvPr>
        </p:nvGraphicFramePr>
        <p:xfrm>
          <a:off x="7319964" y="1972081"/>
          <a:ext cx="2376487" cy="1217612"/>
        </p:xfrm>
        <a:graphic>
          <a:graphicData uri="http://schemas.openxmlformats.org/presentationml/2006/ole">
            <mc:AlternateContent xmlns:mc="http://schemas.openxmlformats.org/markup-compatibility/2006">
              <mc:Choice xmlns:v="urn:schemas-microsoft-com:vml" Requires="v">
                <p:oleObj spid="_x0000_s50437" name="图片" r:id="rId12" imgW="1856740" imgH="952500" progId="Word.Picture.8">
                  <p:embed/>
                </p:oleObj>
              </mc:Choice>
              <mc:Fallback>
                <p:oleObj name="图片" r:id="rId12" imgW="1856740" imgH="952500" progId="Word.Picture.8">
                  <p:embed/>
                  <p:pic>
                    <p:nvPicPr>
                      <p:cNvPr id="23" name="Object 13">
                        <a:extLst>
                          <a:ext uri="{FF2B5EF4-FFF2-40B4-BE49-F238E27FC236}">
                            <a16:creationId xmlns:a16="http://schemas.microsoft.com/office/drawing/2014/main" id="{4A7C7840-8C62-4EFF-9527-F18C1560A75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19964" y="1972081"/>
                        <a:ext cx="2376487"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文本占位符 3">
            <a:extLst>
              <a:ext uri="{FF2B5EF4-FFF2-40B4-BE49-F238E27FC236}">
                <a16:creationId xmlns:a16="http://schemas.microsoft.com/office/drawing/2014/main" id="{991E8B7F-C17E-412E-B764-6567FC15C56B}"/>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28582232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阀门边界</a:t>
            </a:r>
          </a:p>
        </p:txBody>
      </p:sp>
      <p:sp>
        <p:nvSpPr>
          <p:cNvPr id="19" name="文本框 35"/>
          <p:cNvSpPr>
            <a:spLocks noChangeArrowheads="1"/>
          </p:cNvSpPr>
          <p:nvPr/>
        </p:nvSpPr>
        <p:spPr bwMode="auto">
          <a:xfrm>
            <a:off x="1703512" y="33781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graphicFrame>
        <p:nvGraphicFramePr>
          <p:cNvPr id="31" name="Object 13">
            <a:extLst>
              <a:ext uri="{FF2B5EF4-FFF2-40B4-BE49-F238E27FC236}">
                <a16:creationId xmlns:a16="http://schemas.microsoft.com/office/drawing/2014/main" id="{E1D9514E-916C-4A5E-B41F-0BA2BF5FB06B}"/>
              </a:ext>
            </a:extLst>
          </p:cNvPr>
          <p:cNvGraphicFramePr>
            <a:graphicFrameLocks noChangeAspect="1"/>
          </p:cNvGraphicFramePr>
          <p:nvPr/>
        </p:nvGraphicFramePr>
        <p:xfrm>
          <a:off x="7319964" y="1972081"/>
          <a:ext cx="2376487" cy="1217612"/>
        </p:xfrm>
        <a:graphic>
          <a:graphicData uri="http://schemas.openxmlformats.org/presentationml/2006/ole">
            <mc:AlternateContent xmlns:mc="http://schemas.openxmlformats.org/markup-compatibility/2006">
              <mc:Choice xmlns:v="urn:schemas-microsoft-com:vml" Requires="v">
                <p:oleObj spid="_x0000_s51412" name="图片" r:id="rId4" imgW="1856740" imgH="952500" progId="Word.Picture.8">
                  <p:embed/>
                </p:oleObj>
              </mc:Choice>
              <mc:Fallback>
                <p:oleObj name="图片" r:id="rId4" imgW="1856740" imgH="952500" progId="Word.Picture.8">
                  <p:embed/>
                  <p:pic>
                    <p:nvPicPr>
                      <p:cNvPr id="31" name="Object 13">
                        <a:extLst>
                          <a:ext uri="{FF2B5EF4-FFF2-40B4-BE49-F238E27FC236}">
                            <a16:creationId xmlns:a16="http://schemas.microsoft.com/office/drawing/2014/main" id="{E1D9514E-916C-4A5E-B41F-0BA2BF5FB0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9964" y="1972081"/>
                        <a:ext cx="2376487"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3">
            <a:extLst>
              <a:ext uri="{FF2B5EF4-FFF2-40B4-BE49-F238E27FC236}">
                <a16:creationId xmlns:a16="http://schemas.microsoft.com/office/drawing/2014/main" id="{8D9264A7-B500-4B1E-8F9B-09F7F7D5E3B7}"/>
              </a:ext>
            </a:extLst>
          </p:cNvPr>
          <p:cNvGraphicFramePr>
            <a:graphicFrameLocks noChangeAspect="1"/>
          </p:cNvGraphicFramePr>
          <p:nvPr/>
        </p:nvGraphicFramePr>
        <p:xfrm>
          <a:off x="3000376" y="2708276"/>
          <a:ext cx="1655763" cy="373063"/>
        </p:xfrm>
        <a:graphic>
          <a:graphicData uri="http://schemas.openxmlformats.org/presentationml/2006/ole">
            <mc:AlternateContent xmlns:mc="http://schemas.openxmlformats.org/markup-compatibility/2006">
              <mc:Choice xmlns:v="urn:schemas-microsoft-com:vml" Requires="v">
                <p:oleObj spid="_x0000_s51413" name="Equation" r:id="rId6" imgW="914400" imgH="203200" progId="Equation.DSMT4">
                  <p:embed/>
                </p:oleObj>
              </mc:Choice>
              <mc:Fallback>
                <p:oleObj name="Equation" r:id="rId6" imgW="914400" imgH="203200" progId="Equation.DSMT4">
                  <p:embed/>
                  <p:pic>
                    <p:nvPicPr>
                      <p:cNvPr id="71683" name="Object 3">
                        <a:extLst>
                          <a:ext uri="{FF2B5EF4-FFF2-40B4-BE49-F238E27FC236}">
                            <a16:creationId xmlns:a16="http://schemas.microsoft.com/office/drawing/2014/main" id="{249F34EB-968D-4402-AB2C-686A62B698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76" y="2708276"/>
                        <a:ext cx="165576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5">
            <a:extLst>
              <a:ext uri="{FF2B5EF4-FFF2-40B4-BE49-F238E27FC236}">
                <a16:creationId xmlns:a16="http://schemas.microsoft.com/office/drawing/2014/main" id="{A69702A2-3154-4AD2-BBAD-686EC5B2C237}"/>
              </a:ext>
            </a:extLst>
          </p:cNvPr>
          <p:cNvGraphicFramePr>
            <a:graphicFrameLocks noChangeAspect="1"/>
          </p:cNvGraphicFramePr>
          <p:nvPr/>
        </p:nvGraphicFramePr>
        <p:xfrm>
          <a:off x="2927350" y="3429001"/>
          <a:ext cx="3671888" cy="487363"/>
        </p:xfrm>
        <a:graphic>
          <a:graphicData uri="http://schemas.openxmlformats.org/presentationml/2006/ole">
            <mc:AlternateContent xmlns:mc="http://schemas.openxmlformats.org/markup-compatibility/2006">
              <mc:Choice xmlns:v="urn:schemas-microsoft-com:vml" Requires="v">
                <p:oleObj spid="_x0000_s51414" name="Equation" r:id="rId8" imgW="1892300" imgH="254000" progId="Equation.DSMT4">
                  <p:embed/>
                </p:oleObj>
              </mc:Choice>
              <mc:Fallback>
                <p:oleObj name="Equation" r:id="rId8" imgW="1892300" imgH="254000" progId="Equation.DSMT4">
                  <p:embed/>
                  <p:pic>
                    <p:nvPicPr>
                      <p:cNvPr id="71685" name="Object 5">
                        <a:extLst>
                          <a:ext uri="{FF2B5EF4-FFF2-40B4-BE49-F238E27FC236}">
                            <a16:creationId xmlns:a16="http://schemas.microsoft.com/office/drawing/2014/main" id="{29796EB7-23ED-4B8B-953D-555176419A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7350" y="3429001"/>
                        <a:ext cx="367188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7">
            <a:extLst>
              <a:ext uri="{FF2B5EF4-FFF2-40B4-BE49-F238E27FC236}">
                <a16:creationId xmlns:a16="http://schemas.microsoft.com/office/drawing/2014/main" id="{AE905908-0B8D-4487-A105-64E238B12A8A}"/>
              </a:ext>
            </a:extLst>
          </p:cNvPr>
          <p:cNvGraphicFramePr>
            <a:graphicFrameLocks noChangeAspect="1"/>
          </p:cNvGraphicFramePr>
          <p:nvPr/>
        </p:nvGraphicFramePr>
        <p:xfrm>
          <a:off x="2566988" y="4437064"/>
          <a:ext cx="6769100" cy="611187"/>
        </p:xfrm>
        <a:graphic>
          <a:graphicData uri="http://schemas.openxmlformats.org/presentationml/2006/ole">
            <mc:AlternateContent xmlns:mc="http://schemas.openxmlformats.org/markup-compatibility/2006">
              <mc:Choice xmlns:v="urn:schemas-microsoft-com:vml" Requires="v">
                <p:oleObj spid="_x0000_s51415" name="Equation" r:id="rId10" imgW="3378200" imgH="304800" progId="Equation.DSMT4">
                  <p:embed/>
                </p:oleObj>
              </mc:Choice>
              <mc:Fallback>
                <p:oleObj name="Equation" r:id="rId10" imgW="3378200" imgH="304800" progId="Equation.DSMT4">
                  <p:embed/>
                  <p:pic>
                    <p:nvPicPr>
                      <p:cNvPr id="71687" name="Object 7">
                        <a:extLst>
                          <a:ext uri="{FF2B5EF4-FFF2-40B4-BE49-F238E27FC236}">
                            <a16:creationId xmlns:a16="http://schemas.microsoft.com/office/drawing/2014/main" id="{E22772B8-EF9E-4460-8E63-00356061487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66988" y="4437064"/>
                        <a:ext cx="67691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Rectangle 8">
            <a:extLst>
              <a:ext uri="{FF2B5EF4-FFF2-40B4-BE49-F238E27FC236}">
                <a16:creationId xmlns:a16="http://schemas.microsoft.com/office/drawing/2014/main" id="{005247CC-9661-47B3-B91B-E4C40F32126F}"/>
              </a:ext>
            </a:extLst>
          </p:cNvPr>
          <p:cNvSpPr>
            <a:spLocks noChangeArrowheads="1"/>
          </p:cNvSpPr>
          <p:nvPr/>
        </p:nvSpPr>
        <p:spPr bwMode="auto">
          <a:xfrm>
            <a:off x="2339583" y="1972305"/>
            <a:ext cx="277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lang="zh-CN" altLang="en-US" sz="2400" dirty="0">
                <a:latin typeface="黑体" panose="02010609060101010101" pitchFamily="49" charset="-122"/>
              </a:rPr>
              <a:t>对于反向流动有： </a:t>
            </a:r>
          </a:p>
        </p:txBody>
      </p:sp>
      <p:sp>
        <p:nvSpPr>
          <p:cNvPr id="4" name="文本占位符 3">
            <a:extLst>
              <a:ext uri="{FF2B5EF4-FFF2-40B4-BE49-F238E27FC236}">
                <a16:creationId xmlns:a16="http://schemas.microsoft.com/office/drawing/2014/main" id="{CE028062-6F10-4B5D-B2F7-09A710ED6C0C}"/>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graphicFrame>
        <p:nvGraphicFramePr>
          <p:cNvPr id="10" name="Object 9">
            <a:extLst>
              <a:ext uri="{FF2B5EF4-FFF2-40B4-BE49-F238E27FC236}">
                <a16:creationId xmlns:a16="http://schemas.microsoft.com/office/drawing/2014/main" id="{64A9D782-3866-4DEF-8424-6502DE8D434E}"/>
              </a:ext>
            </a:extLst>
          </p:cNvPr>
          <p:cNvGraphicFramePr>
            <a:graphicFrameLocks noChangeAspect="1"/>
          </p:cNvGraphicFramePr>
          <p:nvPr>
            <p:extLst>
              <p:ext uri="{D42A27DB-BD31-4B8C-83A1-F6EECF244321}">
                <p14:modId xmlns:p14="http://schemas.microsoft.com/office/powerpoint/2010/main" val="364460334"/>
              </p:ext>
            </p:extLst>
          </p:nvPr>
        </p:nvGraphicFramePr>
        <p:xfrm>
          <a:off x="4151784" y="5445224"/>
          <a:ext cx="2016125" cy="398462"/>
        </p:xfrm>
        <a:graphic>
          <a:graphicData uri="http://schemas.openxmlformats.org/presentationml/2006/ole">
            <mc:AlternateContent xmlns:mc="http://schemas.openxmlformats.org/markup-compatibility/2006">
              <mc:Choice xmlns:v="urn:schemas-microsoft-com:vml" Requires="v">
                <p:oleObj spid="_x0000_s51416" name="Equation" r:id="rId12" imgW="1155700" imgH="228600" progId="Equation.DSMT4">
                  <p:embed/>
                </p:oleObj>
              </mc:Choice>
              <mc:Fallback>
                <p:oleObj name="Equation" r:id="rId12" imgW="1155700" imgH="228600" progId="Equation.DSMT4">
                  <p:embed/>
                  <p:pic>
                    <p:nvPicPr>
                      <p:cNvPr id="27" name="Object 9">
                        <a:extLst>
                          <a:ext uri="{FF2B5EF4-FFF2-40B4-BE49-F238E27FC236}">
                            <a16:creationId xmlns:a16="http://schemas.microsoft.com/office/drawing/2014/main" id="{E4061F4D-E993-4151-8A61-439A90C9638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51784" y="5445224"/>
                        <a:ext cx="20161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602805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charset="0"/>
                <a:ea typeface="微软雅黑" charset="0"/>
                <a:sym typeface="微软雅黑" charset="0"/>
              </a:rPr>
              <a:t>阀门边界</a:t>
            </a:r>
          </a:p>
        </p:txBody>
      </p:sp>
      <p:sp>
        <p:nvSpPr>
          <p:cNvPr id="19" name="文本框 35"/>
          <p:cNvSpPr>
            <a:spLocks noChangeArrowheads="1"/>
          </p:cNvSpPr>
          <p:nvPr/>
        </p:nvSpPr>
        <p:spPr bwMode="auto">
          <a:xfrm>
            <a:off x="1767567" y="337800"/>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spcBef>
                <a:spcPts val="1000"/>
              </a:spcBef>
            </a:pPr>
            <a:r>
              <a:rPr lang="zh-CN" altLang="en-US" sz="3200" b="1" dirty="0">
                <a:solidFill>
                  <a:srgbClr val="FFFFFF"/>
                </a:solidFill>
                <a:latin typeface="微软雅黑" charset="0"/>
                <a:ea typeface="微软雅黑" charset="0"/>
                <a:sym typeface="宋体" charset="0"/>
              </a:rPr>
              <a:t>基本边界条件</a:t>
            </a:r>
          </a:p>
        </p:txBody>
      </p:sp>
      <p:sp>
        <p:nvSpPr>
          <p:cNvPr id="10" name="Rectangle 4"/>
          <p:cNvSpPr>
            <a:spLocks noChangeArrowheads="1"/>
          </p:cNvSpPr>
          <p:nvPr/>
        </p:nvSpPr>
        <p:spPr bwMode="auto">
          <a:xfrm>
            <a:off x="2180588" y="1751950"/>
            <a:ext cx="75767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简行楷" pitchFamily="2" charset="-122"/>
              </a:rPr>
              <a:t>管子下游端为阀门</a:t>
            </a:r>
          </a:p>
        </p:txBody>
      </p:sp>
      <p:sp>
        <p:nvSpPr>
          <p:cNvPr id="13" name="Rectangle 4"/>
          <p:cNvSpPr>
            <a:spLocks noChangeArrowheads="1"/>
          </p:cNvSpPr>
          <p:nvPr/>
        </p:nvSpPr>
        <p:spPr bwMode="auto">
          <a:xfrm>
            <a:off x="2567608" y="5778997"/>
            <a:ext cx="75767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简行楷" pitchFamily="2" charset="-122"/>
              </a:rPr>
              <a:t>当下游端为一</a:t>
            </a:r>
            <a:r>
              <a:rPr lang="zh-CN" altLang="en-US" sz="2400" dirty="0">
                <a:solidFill>
                  <a:srgbClr val="FF0000"/>
                </a:solidFill>
                <a:latin typeface="微软简行楷" pitchFamily="2" charset="-122"/>
              </a:rPr>
              <a:t>固定孔口</a:t>
            </a:r>
            <a:r>
              <a:rPr lang="zh-CN" altLang="en-US" sz="2400" dirty="0">
                <a:solidFill>
                  <a:srgbClr val="000000"/>
                </a:solidFill>
                <a:latin typeface="微软简行楷" pitchFamily="2" charset="-122"/>
              </a:rPr>
              <a:t>时，求解的方程相同</a:t>
            </a:r>
            <a:endParaRPr lang="en-US" altLang="zh-CN" sz="2400" dirty="0">
              <a:solidFill>
                <a:srgbClr val="000000"/>
              </a:solidFill>
              <a:latin typeface="微软简行楷" pitchFamily="2" charset="-122"/>
            </a:endParaRPr>
          </a:p>
          <a:p>
            <a:pPr eaLnBrk="1" hangingPunct="1">
              <a:spcBef>
                <a:spcPct val="0"/>
              </a:spcBef>
              <a:buClrTx/>
              <a:buFontTx/>
              <a:buNone/>
            </a:pPr>
            <a:r>
              <a:rPr lang="zh-CN" altLang="en-US" sz="2400" dirty="0">
                <a:solidFill>
                  <a:srgbClr val="000000"/>
                </a:solidFill>
                <a:latin typeface="微软简行楷" pitchFamily="2" charset="-122"/>
              </a:rPr>
              <a:t>只是此时取</a:t>
            </a:r>
            <a:r>
              <a:rPr lang="en-US" altLang="zh-CN" sz="2400" dirty="0">
                <a:solidFill>
                  <a:srgbClr val="FF0000"/>
                </a:solidFill>
                <a:latin typeface="微软简行楷" pitchFamily="2" charset="-122"/>
              </a:rPr>
              <a:t>τ=1</a:t>
            </a:r>
            <a:r>
              <a:rPr lang="zh-CN" altLang="en-US" sz="2400" dirty="0">
                <a:solidFill>
                  <a:srgbClr val="000000"/>
                </a:solidFill>
                <a:latin typeface="微软简行楷" pitchFamily="2" charset="-122"/>
              </a:rPr>
              <a:t>即可 </a:t>
            </a:r>
          </a:p>
        </p:txBody>
      </p:sp>
      <p:graphicFrame>
        <p:nvGraphicFramePr>
          <p:cNvPr id="2" name="对象 1"/>
          <p:cNvGraphicFramePr>
            <a:graphicFrameLocks noChangeAspect="1"/>
          </p:cNvGraphicFramePr>
          <p:nvPr>
            <p:extLst>
              <p:ext uri="{D42A27DB-BD31-4B8C-83A1-F6EECF244321}">
                <p14:modId xmlns:p14="http://schemas.microsoft.com/office/powerpoint/2010/main" val="4100109076"/>
              </p:ext>
            </p:extLst>
          </p:nvPr>
        </p:nvGraphicFramePr>
        <p:xfrm>
          <a:off x="4968400" y="1771330"/>
          <a:ext cx="1387569" cy="431022"/>
        </p:xfrm>
        <a:graphic>
          <a:graphicData uri="http://schemas.openxmlformats.org/presentationml/2006/ole">
            <mc:AlternateContent xmlns:mc="http://schemas.openxmlformats.org/markup-compatibility/2006">
              <mc:Choice xmlns:v="urn:schemas-microsoft-com:vml" Requires="v">
                <p:oleObj spid="_x0000_s52532" name="Equation" r:id="rId4" imgW="736600" imgH="228600" progId="Equation.DSMT4">
                  <p:embed/>
                </p:oleObj>
              </mc:Choice>
              <mc:Fallback>
                <p:oleObj name="Equation" r:id="rId4" imgW="736600" imgH="228600" progId="Equation.DSMT4">
                  <p:embed/>
                  <p:pic>
                    <p:nvPicPr>
                      <p:cNvPr id="2"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8400" y="1771330"/>
                        <a:ext cx="1387569" cy="431022"/>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592574706"/>
              </p:ext>
            </p:extLst>
          </p:nvPr>
        </p:nvGraphicFramePr>
        <p:xfrm>
          <a:off x="3182879" y="4391705"/>
          <a:ext cx="4147206" cy="584548"/>
        </p:xfrm>
        <a:graphic>
          <a:graphicData uri="http://schemas.openxmlformats.org/presentationml/2006/ole">
            <mc:AlternateContent xmlns:mc="http://schemas.openxmlformats.org/markup-compatibility/2006">
              <mc:Choice xmlns:v="urn:schemas-microsoft-com:vml" Requires="v">
                <p:oleObj spid="_x0000_s52533" name="Equation" r:id="rId6" imgW="2095500" imgH="292100" progId="Equation.DSMT4">
                  <p:embed/>
                </p:oleObj>
              </mc:Choice>
              <mc:Fallback>
                <p:oleObj name="Equation" r:id="rId6" imgW="2095500" imgH="292100" progId="Equation.DSMT4">
                  <p:embed/>
                  <p:pic>
                    <p:nvPicPr>
                      <p:cNvPr id="3"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2879" y="4391705"/>
                        <a:ext cx="4147206" cy="584548"/>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59447651"/>
              </p:ext>
            </p:extLst>
          </p:nvPr>
        </p:nvGraphicFramePr>
        <p:xfrm>
          <a:off x="4237113" y="5181892"/>
          <a:ext cx="2219740" cy="466094"/>
        </p:xfrm>
        <a:graphic>
          <a:graphicData uri="http://schemas.openxmlformats.org/presentationml/2006/ole">
            <mc:AlternateContent xmlns:mc="http://schemas.openxmlformats.org/markup-compatibility/2006">
              <mc:Choice xmlns:v="urn:schemas-microsoft-com:vml" Requires="v">
                <p:oleObj spid="_x0000_s52534" name="Equation" r:id="rId8" imgW="1129810" imgH="241195" progId="Equation.DSMT4">
                  <p:embed/>
                </p:oleObj>
              </mc:Choice>
              <mc:Fallback>
                <p:oleObj name="Equation" r:id="rId8" imgW="1129810" imgH="241195" progId="Equation.DSMT4">
                  <p:embed/>
                  <p:pic>
                    <p:nvPicPr>
                      <p:cNvPr id="4"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37113" y="5181892"/>
                        <a:ext cx="2219740" cy="466094"/>
                      </a:xfrm>
                      <a:prstGeom prst="rect">
                        <a:avLst/>
                      </a:prstGeom>
                      <a:noFill/>
                      <a:ln>
                        <a:noFill/>
                      </a:ln>
                    </p:spPr>
                  </p:pic>
                </p:oleObj>
              </mc:Fallback>
            </mc:AlternateContent>
          </a:graphicData>
        </a:graphic>
      </p:graphicFrame>
      <p:graphicFrame>
        <p:nvGraphicFramePr>
          <p:cNvPr id="20" name="对象 19">
            <a:extLst>
              <a:ext uri="{FF2B5EF4-FFF2-40B4-BE49-F238E27FC236}">
                <a16:creationId xmlns:a16="http://schemas.microsoft.com/office/drawing/2014/main" id="{E72B8131-8193-4CD3-B5BD-DD5718359AD5}"/>
              </a:ext>
            </a:extLst>
          </p:cNvPr>
          <p:cNvGraphicFramePr>
            <a:graphicFrameLocks noChangeAspect="1"/>
          </p:cNvGraphicFramePr>
          <p:nvPr>
            <p:extLst>
              <p:ext uri="{D42A27DB-BD31-4B8C-83A1-F6EECF244321}">
                <p14:modId xmlns:p14="http://schemas.microsoft.com/office/powerpoint/2010/main" val="1202033386"/>
              </p:ext>
            </p:extLst>
          </p:nvPr>
        </p:nvGraphicFramePr>
        <p:xfrm>
          <a:off x="3719737" y="2394990"/>
          <a:ext cx="2811801" cy="499594"/>
        </p:xfrm>
        <a:graphic>
          <a:graphicData uri="http://schemas.openxmlformats.org/presentationml/2006/ole">
            <mc:AlternateContent xmlns:mc="http://schemas.openxmlformats.org/markup-compatibility/2006">
              <mc:Choice xmlns:v="urn:schemas-microsoft-com:vml" Requires="v">
                <p:oleObj spid="_x0000_s52535" name="Equation" r:id="rId10" imgW="1497950" imgH="266584" progId="Equation.DSMT4">
                  <p:embed/>
                </p:oleObj>
              </mc:Choice>
              <mc:Fallback>
                <p:oleObj name="Equation" r:id="rId10" imgW="1497950" imgH="266584" progId="Equation.DSMT4">
                  <p:embed/>
                  <p:pic>
                    <p:nvPicPr>
                      <p:cNvPr id="11" name="对象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9737" y="2394990"/>
                        <a:ext cx="2811801" cy="499594"/>
                      </a:xfrm>
                      <a:prstGeom prst="rect">
                        <a:avLst/>
                      </a:prstGeom>
                      <a:noFill/>
                      <a:ln>
                        <a:noFill/>
                      </a:ln>
                    </p:spPr>
                  </p:pic>
                </p:oleObj>
              </mc:Fallback>
            </mc:AlternateContent>
          </a:graphicData>
        </a:graphic>
      </p:graphicFrame>
      <p:graphicFrame>
        <p:nvGraphicFramePr>
          <p:cNvPr id="21" name="对象 20">
            <a:extLst>
              <a:ext uri="{FF2B5EF4-FFF2-40B4-BE49-F238E27FC236}">
                <a16:creationId xmlns:a16="http://schemas.microsoft.com/office/drawing/2014/main" id="{F6EE4711-AE9A-4ED2-BDAE-0D76A562F170}"/>
              </a:ext>
            </a:extLst>
          </p:cNvPr>
          <p:cNvGraphicFramePr>
            <a:graphicFrameLocks noChangeAspect="1"/>
          </p:cNvGraphicFramePr>
          <p:nvPr>
            <p:extLst>
              <p:ext uri="{D42A27DB-BD31-4B8C-83A1-F6EECF244321}">
                <p14:modId xmlns:p14="http://schemas.microsoft.com/office/powerpoint/2010/main" val="583326740"/>
              </p:ext>
            </p:extLst>
          </p:nvPr>
        </p:nvGraphicFramePr>
        <p:xfrm>
          <a:off x="3474950" y="3050165"/>
          <a:ext cx="3744069" cy="445365"/>
        </p:xfrm>
        <a:graphic>
          <a:graphicData uri="http://schemas.openxmlformats.org/presentationml/2006/ole">
            <mc:AlternateContent xmlns:mc="http://schemas.openxmlformats.org/markup-compatibility/2006">
              <mc:Choice xmlns:v="urn:schemas-microsoft-com:vml" Requires="v">
                <p:oleObj spid="_x0000_s52536" name="Equation" r:id="rId12" imgW="1917700" imgH="228600" progId="Equation.DSMT4">
                  <p:embed/>
                </p:oleObj>
              </mc:Choice>
              <mc:Fallback>
                <p:oleObj name="Equation" r:id="rId12" imgW="1917700" imgH="228600" progId="Equation.DSMT4">
                  <p:embed/>
                  <p:pic>
                    <p:nvPicPr>
                      <p:cNvPr id="12" name="对象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74950" y="3050165"/>
                        <a:ext cx="3744069" cy="445365"/>
                      </a:xfrm>
                      <a:prstGeom prst="rect">
                        <a:avLst/>
                      </a:prstGeom>
                      <a:noFill/>
                      <a:ln>
                        <a:noFill/>
                      </a:ln>
                    </p:spPr>
                  </p:pic>
                </p:oleObj>
              </mc:Fallback>
            </mc:AlternateContent>
          </a:graphicData>
        </a:graphic>
      </p:graphicFrame>
      <p:graphicFrame>
        <p:nvGraphicFramePr>
          <p:cNvPr id="22" name="对象 21">
            <a:extLst>
              <a:ext uri="{FF2B5EF4-FFF2-40B4-BE49-F238E27FC236}">
                <a16:creationId xmlns:a16="http://schemas.microsoft.com/office/drawing/2014/main" id="{1211B24D-3B22-42CF-8D64-1E16B62A3BC6}"/>
              </a:ext>
            </a:extLst>
          </p:cNvPr>
          <p:cNvGraphicFramePr>
            <a:graphicFrameLocks noChangeAspect="1"/>
          </p:cNvGraphicFramePr>
          <p:nvPr>
            <p:extLst>
              <p:ext uri="{D42A27DB-BD31-4B8C-83A1-F6EECF244321}">
                <p14:modId xmlns:p14="http://schemas.microsoft.com/office/powerpoint/2010/main" val="3189946333"/>
              </p:ext>
            </p:extLst>
          </p:nvPr>
        </p:nvGraphicFramePr>
        <p:xfrm>
          <a:off x="4295801" y="3670095"/>
          <a:ext cx="1944215" cy="453610"/>
        </p:xfrm>
        <a:graphic>
          <a:graphicData uri="http://schemas.openxmlformats.org/presentationml/2006/ole">
            <mc:AlternateContent xmlns:mc="http://schemas.openxmlformats.org/markup-compatibility/2006">
              <mc:Choice xmlns:v="urn:schemas-microsoft-com:vml" Requires="v">
                <p:oleObj spid="_x0000_s52537" name="Equation" r:id="rId14" imgW="1143000" imgH="266700" progId="Equation.DSMT4">
                  <p:embed/>
                </p:oleObj>
              </mc:Choice>
              <mc:Fallback>
                <p:oleObj name="Equation" r:id="rId14" imgW="1143000" imgH="266700" progId="Equation.DSMT4">
                  <p:embed/>
                  <p:pic>
                    <p:nvPicPr>
                      <p:cNvPr id="8" name="对象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5801" y="3670095"/>
                        <a:ext cx="1944215" cy="453610"/>
                      </a:xfrm>
                      <a:prstGeom prst="rect">
                        <a:avLst/>
                      </a:prstGeom>
                      <a:noFill/>
                      <a:ln>
                        <a:noFill/>
                      </a:ln>
                    </p:spPr>
                  </p:pic>
                </p:oleObj>
              </mc:Fallback>
            </mc:AlternateContent>
          </a:graphicData>
        </a:graphic>
      </p:graphicFrame>
      <p:sp>
        <p:nvSpPr>
          <p:cNvPr id="7" name="文本占位符 6">
            <a:extLst>
              <a:ext uri="{FF2B5EF4-FFF2-40B4-BE49-F238E27FC236}">
                <a16:creationId xmlns:a16="http://schemas.microsoft.com/office/drawing/2014/main" id="{3E395375-8197-4DAE-B163-D35C73C3156E}"/>
              </a:ext>
            </a:extLst>
          </p:cNvPr>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extLst>
      <p:ext uri="{BB962C8B-B14F-4D97-AF65-F5344CB8AC3E}">
        <p14:creationId xmlns:p14="http://schemas.microsoft.com/office/powerpoint/2010/main" val="1842214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03512" y="330212"/>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sp>
        <p:nvSpPr>
          <p:cNvPr id="3" name="内容占位符 2">
            <a:extLst>
              <a:ext uri="{FF2B5EF4-FFF2-40B4-BE49-F238E27FC236}">
                <a16:creationId xmlns:a16="http://schemas.microsoft.com/office/drawing/2014/main" id="{8EE0C728-62D9-43BB-8CD6-D7C4CFC6C045}"/>
              </a:ext>
            </a:extLst>
          </p:cNvPr>
          <p:cNvSpPr>
            <a:spLocks noGrp="1"/>
          </p:cNvSpPr>
          <p:nvPr>
            <p:ph sz="quarter" idx="4294967295"/>
          </p:nvPr>
        </p:nvSpPr>
        <p:spPr>
          <a:xfrm>
            <a:off x="911424" y="1181802"/>
            <a:ext cx="11017224" cy="1490663"/>
          </a:xfrm>
        </p:spPr>
        <p:txBody>
          <a:bodyPr>
            <a:noAutofit/>
          </a:bodyPr>
          <a:lstStyle/>
          <a:p>
            <a:pPr marL="457200" indent="-457200" algn="just">
              <a:spcBef>
                <a:spcPts val="600"/>
              </a:spcBef>
              <a:buSzPct val="100000"/>
            </a:pPr>
            <a:r>
              <a:rPr lang="zh-CN" altLang="en-US" dirty="0">
                <a:solidFill>
                  <a:srgbClr val="2B2A30"/>
                </a:solidFill>
                <a:latin typeface="微软雅黑" charset="0"/>
                <a:ea typeface="微软雅黑" charset="0"/>
                <a:cs typeface="+mn-cs"/>
              </a:rPr>
              <a:t>按照小变形刚性管道及动态过程中不出现水柱分离的原则建立模型</a:t>
            </a:r>
            <a:endParaRPr lang="en-US" altLang="zh-CN" dirty="0">
              <a:solidFill>
                <a:srgbClr val="2B2A30"/>
              </a:solidFill>
              <a:latin typeface="微软雅黑" charset="0"/>
              <a:ea typeface="微软雅黑" charset="0"/>
              <a:cs typeface="+mn-cs"/>
            </a:endParaRPr>
          </a:p>
          <a:p>
            <a:pPr marL="457200" indent="-457200" algn="just">
              <a:spcBef>
                <a:spcPts val="600"/>
              </a:spcBef>
              <a:buSzPct val="100000"/>
            </a:pPr>
            <a:r>
              <a:rPr lang="zh-CN" altLang="en-US" dirty="0">
                <a:solidFill>
                  <a:srgbClr val="2B2A30"/>
                </a:solidFill>
                <a:latin typeface="微软雅黑" charset="0"/>
                <a:ea typeface="微软雅黑" charset="0"/>
                <a:cs typeface="+mn-cs"/>
              </a:rPr>
              <a:t>管道沿程各地压力、流量变化</a:t>
            </a:r>
          </a:p>
        </p:txBody>
      </p:sp>
      <p:sp>
        <p:nvSpPr>
          <p:cNvPr id="8" name="流程图: 可选过程 30">
            <a:extLst>
              <a:ext uri="{FF2B5EF4-FFF2-40B4-BE49-F238E27FC236}">
                <a16:creationId xmlns:a16="http://schemas.microsoft.com/office/drawing/2014/main" id="{5323C870-DDC9-41DE-9913-C9366AF4F150}"/>
              </a:ext>
            </a:extLst>
          </p:cNvPr>
          <p:cNvSpPr>
            <a:spLocks noChangeArrowheads="1"/>
          </p:cNvSpPr>
          <p:nvPr/>
        </p:nvSpPr>
        <p:spPr bwMode="auto">
          <a:xfrm>
            <a:off x="2135560" y="2924944"/>
            <a:ext cx="8081962" cy="2405987"/>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800" b="1" dirty="0">
                <a:solidFill>
                  <a:srgbClr val="000000"/>
                </a:solidFill>
                <a:latin typeface="微软雅黑" charset="0"/>
                <a:ea typeface="微软雅黑" charset="0"/>
                <a:sym typeface="微软雅黑" charset="0"/>
              </a:rPr>
              <a:t>运动方程</a:t>
            </a:r>
            <a:endParaRPr lang="en-US" altLang="zh-CN" sz="2800" b="1" dirty="0">
              <a:solidFill>
                <a:srgbClr val="000000"/>
              </a:solidFill>
              <a:latin typeface="微软雅黑" charset="0"/>
              <a:ea typeface="微软雅黑" charset="0"/>
              <a:sym typeface="微软雅黑" charset="0"/>
            </a:endParaRPr>
          </a:p>
          <a:p>
            <a:pPr algn="just">
              <a:lnSpc>
                <a:spcPct val="150000"/>
              </a:lnSpc>
              <a:buSzPct val="120000"/>
              <a:buBlip>
                <a:blip r:embed="rId2"/>
              </a:buBlip>
            </a:pPr>
            <a:endParaRPr lang="en-US" altLang="zh-CN" sz="2800" b="1" dirty="0">
              <a:solidFill>
                <a:srgbClr val="000000"/>
              </a:solidFill>
              <a:latin typeface="微软雅黑" charset="0"/>
              <a:ea typeface="微软雅黑" charset="0"/>
              <a:sym typeface="微软雅黑" charset="0"/>
            </a:endParaRPr>
          </a:p>
          <a:p>
            <a:pPr algn="just">
              <a:lnSpc>
                <a:spcPct val="150000"/>
              </a:lnSpc>
              <a:buSzPct val="120000"/>
              <a:buBlip>
                <a:blip r:embed="rId2"/>
              </a:buBlip>
            </a:pPr>
            <a:r>
              <a:rPr lang="zh-CN" altLang="en-US" sz="2800" b="1" dirty="0">
                <a:solidFill>
                  <a:srgbClr val="000000"/>
                </a:solidFill>
                <a:latin typeface="微软雅黑" charset="0"/>
                <a:ea typeface="微软雅黑" charset="0"/>
                <a:sym typeface="微软雅黑" charset="0"/>
              </a:rPr>
              <a:t>连续方程</a:t>
            </a:r>
            <a:endParaRPr lang="en-US" altLang="zh-CN" sz="2800" b="1" dirty="0">
              <a:solidFill>
                <a:srgbClr val="000000"/>
              </a:solidFill>
              <a:latin typeface="微软雅黑" charset="0"/>
              <a:ea typeface="微软雅黑" charset="0"/>
              <a:sym typeface="微软雅黑" charset="0"/>
            </a:endParaRPr>
          </a:p>
        </p:txBody>
      </p:sp>
    </p:spTree>
    <p:extLst>
      <p:ext uri="{BB962C8B-B14F-4D97-AF65-F5344CB8AC3E}">
        <p14:creationId xmlns:p14="http://schemas.microsoft.com/office/powerpoint/2010/main" val="223094612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75520" y="334791"/>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sp>
        <p:nvSpPr>
          <p:cNvPr id="6" name="内容占位符 5">
            <a:extLst>
              <a:ext uri="{FF2B5EF4-FFF2-40B4-BE49-F238E27FC236}">
                <a16:creationId xmlns:a16="http://schemas.microsoft.com/office/drawing/2014/main" id="{7F361548-AF7C-42BF-8101-A4526E592218}"/>
              </a:ext>
            </a:extLst>
          </p:cNvPr>
          <p:cNvSpPr>
            <a:spLocks noGrp="1"/>
          </p:cNvSpPr>
          <p:nvPr>
            <p:ph sz="quarter" idx="4294967295"/>
          </p:nvPr>
        </p:nvSpPr>
        <p:spPr>
          <a:xfrm>
            <a:off x="1487488" y="1196752"/>
            <a:ext cx="8207375" cy="503237"/>
          </a:xfrm>
        </p:spPr>
        <p:txBody>
          <a:bodyPr>
            <a:noAutofit/>
          </a:bodyPr>
          <a:lstStyle/>
          <a:p>
            <a:pPr marL="457200" indent="-457200" algn="just">
              <a:spcBef>
                <a:spcPts val="600"/>
              </a:spcBef>
              <a:buSzPct val="100000"/>
            </a:pPr>
            <a:r>
              <a:rPr lang="zh-CN" altLang="en-US" dirty="0">
                <a:solidFill>
                  <a:srgbClr val="2B2A30"/>
                </a:solidFill>
                <a:latin typeface="微软雅黑" charset="0"/>
                <a:ea typeface="微软雅黑" charset="0"/>
                <a:cs typeface="+mn-cs"/>
              </a:rPr>
              <a:t>运动方程</a:t>
            </a:r>
          </a:p>
        </p:txBody>
      </p:sp>
      <p:pic>
        <p:nvPicPr>
          <p:cNvPr id="7" name="Picture 5" descr="yd">
            <a:extLst>
              <a:ext uri="{FF2B5EF4-FFF2-40B4-BE49-F238E27FC236}">
                <a16:creationId xmlns:a16="http://schemas.microsoft.com/office/drawing/2014/main" id="{78B2569F-733A-4765-9887-A7EDEA656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431705" y="1759152"/>
            <a:ext cx="5688632" cy="4406076"/>
          </a:xfrm>
          <a:prstGeom prst="rect">
            <a:avLst/>
          </a:prstGeom>
          <a:solidFill>
            <a:schemeClr val="bg1"/>
          </a:solidFill>
        </p:spPr>
      </p:pic>
      <p:sp>
        <p:nvSpPr>
          <p:cNvPr id="8" name="Rectangle 9">
            <a:extLst>
              <a:ext uri="{FF2B5EF4-FFF2-40B4-BE49-F238E27FC236}">
                <a16:creationId xmlns:a16="http://schemas.microsoft.com/office/drawing/2014/main" id="{ED71C485-2D80-4FAB-A1C1-ECB8198AF77B}"/>
              </a:ext>
            </a:extLst>
          </p:cNvPr>
          <p:cNvSpPr>
            <a:spLocks noChangeArrowheads="1"/>
          </p:cNvSpPr>
          <p:nvPr/>
        </p:nvSpPr>
        <p:spPr bwMode="auto">
          <a:xfrm>
            <a:off x="4367808" y="616522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a:spcBef>
                <a:spcPct val="0"/>
              </a:spcBef>
              <a:buClrTx/>
              <a:buFontTx/>
              <a:buNone/>
            </a:pPr>
            <a:r>
              <a:rPr kumimoji="1" lang="zh-CN" altLang="en-US" sz="2800" dirty="0">
                <a:latin typeface="微软简行楷" pitchFamily="2" charset="-122"/>
              </a:rPr>
              <a:t>运动方程隔离体</a:t>
            </a:r>
          </a:p>
        </p:txBody>
      </p:sp>
    </p:spTree>
    <p:extLst>
      <p:ext uri="{BB962C8B-B14F-4D97-AF65-F5344CB8AC3E}">
        <p14:creationId xmlns:p14="http://schemas.microsoft.com/office/powerpoint/2010/main" val="421685378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43670" y="356618"/>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graphicFrame>
        <p:nvGraphicFramePr>
          <p:cNvPr id="8" name="Object 4">
            <a:extLst>
              <a:ext uri="{FF2B5EF4-FFF2-40B4-BE49-F238E27FC236}">
                <a16:creationId xmlns:a16="http://schemas.microsoft.com/office/drawing/2014/main" id="{0193541D-E23B-4054-9349-EC38F371D6B6}"/>
              </a:ext>
            </a:extLst>
          </p:cNvPr>
          <p:cNvGraphicFramePr>
            <a:graphicFrameLocks noChangeAspect="1"/>
          </p:cNvGraphicFramePr>
          <p:nvPr>
            <p:extLst>
              <p:ext uri="{D42A27DB-BD31-4B8C-83A1-F6EECF244321}">
                <p14:modId xmlns:p14="http://schemas.microsoft.com/office/powerpoint/2010/main" val="2551523708"/>
              </p:ext>
            </p:extLst>
          </p:nvPr>
        </p:nvGraphicFramePr>
        <p:xfrm>
          <a:off x="2278460" y="1443832"/>
          <a:ext cx="6757987" cy="1279525"/>
        </p:xfrm>
        <a:graphic>
          <a:graphicData uri="http://schemas.openxmlformats.org/presentationml/2006/ole">
            <mc:AlternateContent xmlns:mc="http://schemas.openxmlformats.org/markup-compatibility/2006">
              <mc:Choice xmlns:v="urn:schemas-microsoft-com:vml" Requires="v">
                <p:oleObj spid="_x0000_s1226" name="Equation" r:id="rId3" imgW="3327400" imgH="635000" progId="Equation.DSMT4">
                  <p:embed/>
                </p:oleObj>
              </mc:Choice>
              <mc:Fallback>
                <p:oleObj name="Equation" r:id="rId3" imgW="3327400" imgH="635000" progId="Equation.DSMT4">
                  <p:embed/>
                  <p:pic>
                    <p:nvPicPr>
                      <p:cNvPr id="271364" name="Object 4">
                        <a:extLst>
                          <a:ext uri="{FF2B5EF4-FFF2-40B4-BE49-F238E27FC236}">
                            <a16:creationId xmlns:a16="http://schemas.microsoft.com/office/drawing/2014/main" id="{ADE1128C-D9F4-422B-962D-E79E2A8DDA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460" y="1443832"/>
                        <a:ext cx="6757987"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6">
            <a:extLst>
              <a:ext uri="{FF2B5EF4-FFF2-40B4-BE49-F238E27FC236}">
                <a16:creationId xmlns:a16="http://schemas.microsoft.com/office/drawing/2014/main" id="{D9BDB0B2-E885-4006-BAD7-2B2BB076CF58}"/>
              </a:ext>
            </a:extLst>
          </p:cNvPr>
          <p:cNvGraphicFramePr>
            <a:graphicFrameLocks noChangeAspect="1"/>
          </p:cNvGraphicFramePr>
          <p:nvPr>
            <p:extLst>
              <p:ext uri="{D42A27DB-BD31-4B8C-83A1-F6EECF244321}">
                <p14:modId xmlns:p14="http://schemas.microsoft.com/office/powerpoint/2010/main" val="2927095498"/>
              </p:ext>
            </p:extLst>
          </p:nvPr>
        </p:nvGraphicFramePr>
        <p:xfrm>
          <a:off x="2639616" y="2983707"/>
          <a:ext cx="4897438" cy="890587"/>
        </p:xfrm>
        <a:graphic>
          <a:graphicData uri="http://schemas.openxmlformats.org/presentationml/2006/ole">
            <mc:AlternateContent xmlns:mc="http://schemas.openxmlformats.org/markup-compatibility/2006">
              <mc:Choice xmlns:v="urn:schemas-microsoft-com:vml" Requires="v">
                <p:oleObj spid="_x0000_s1227" name="Equation" r:id="rId5" imgW="2145369" imgH="393529" progId="Equation.DSMT4">
                  <p:embed/>
                </p:oleObj>
              </mc:Choice>
              <mc:Fallback>
                <p:oleObj name="Equation" r:id="rId5" imgW="2145369" imgH="393529" progId="Equation.DSMT4">
                  <p:embed/>
                  <p:pic>
                    <p:nvPicPr>
                      <p:cNvPr id="271366" name="Object 6">
                        <a:extLst>
                          <a:ext uri="{FF2B5EF4-FFF2-40B4-BE49-F238E27FC236}">
                            <a16:creationId xmlns:a16="http://schemas.microsoft.com/office/drawing/2014/main" id="{9A3436B2-BEA1-4DA5-8238-A1C0A34D90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9616" y="2983707"/>
                        <a:ext cx="4897438"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7">
            <a:extLst>
              <a:ext uri="{FF2B5EF4-FFF2-40B4-BE49-F238E27FC236}">
                <a16:creationId xmlns:a16="http://schemas.microsoft.com/office/drawing/2014/main" id="{1FA2337B-7637-4030-94BF-C72516D5E4D6}"/>
              </a:ext>
            </a:extLst>
          </p:cNvPr>
          <p:cNvGraphicFramePr>
            <a:graphicFrameLocks noChangeAspect="1"/>
          </p:cNvGraphicFramePr>
          <p:nvPr>
            <p:extLst>
              <p:ext uri="{D42A27DB-BD31-4B8C-83A1-F6EECF244321}">
                <p14:modId xmlns:p14="http://schemas.microsoft.com/office/powerpoint/2010/main" val="3624796749"/>
              </p:ext>
            </p:extLst>
          </p:nvPr>
        </p:nvGraphicFramePr>
        <p:xfrm>
          <a:off x="4871045" y="5328024"/>
          <a:ext cx="1697038" cy="919163"/>
        </p:xfrm>
        <a:graphic>
          <a:graphicData uri="http://schemas.openxmlformats.org/presentationml/2006/ole">
            <mc:AlternateContent xmlns:mc="http://schemas.openxmlformats.org/markup-compatibility/2006">
              <mc:Choice xmlns:v="urn:schemas-microsoft-com:vml" Requires="v">
                <p:oleObj spid="_x0000_s1228" name="Equation" r:id="rId7" imgW="723586" imgH="393529" progId="Equation.DSMT4">
                  <p:embed/>
                </p:oleObj>
              </mc:Choice>
              <mc:Fallback>
                <p:oleObj name="Equation" r:id="rId7" imgW="723586" imgH="393529" progId="Equation.DSMT4">
                  <p:embed/>
                  <p:pic>
                    <p:nvPicPr>
                      <p:cNvPr id="271367" name="Object 7">
                        <a:extLst>
                          <a:ext uri="{FF2B5EF4-FFF2-40B4-BE49-F238E27FC236}">
                            <a16:creationId xmlns:a16="http://schemas.microsoft.com/office/drawing/2014/main" id="{20F716D8-EA9F-4DA8-B9F7-BA370380AA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1045" y="5328024"/>
                        <a:ext cx="169703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10">
            <a:extLst>
              <a:ext uri="{FF2B5EF4-FFF2-40B4-BE49-F238E27FC236}">
                <a16:creationId xmlns:a16="http://schemas.microsoft.com/office/drawing/2014/main" id="{68D1F652-3676-4266-8828-57EFFACF5859}"/>
              </a:ext>
            </a:extLst>
          </p:cNvPr>
          <p:cNvSpPr txBox="1">
            <a:spLocks noChangeArrowheads="1"/>
          </p:cNvSpPr>
          <p:nvPr/>
        </p:nvSpPr>
        <p:spPr bwMode="auto">
          <a:xfrm>
            <a:off x="9230123" y="1628801"/>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(1)</a:t>
            </a:r>
          </a:p>
        </p:txBody>
      </p:sp>
      <p:sp>
        <p:nvSpPr>
          <p:cNvPr id="12" name="Text Box 11">
            <a:extLst>
              <a:ext uri="{FF2B5EF4-FFF2-40B4-BE49-F238E27FC236}">
                <a16:creationId xmlns:a16="http://schemas.microsoft.com/office/drawing/2014/main" id="{95690C82-06E6-4E28-9892-27BD896F8FDF}"/>
              </a:ext>
            </a:extLst>
          </p:cNvPr>
          <p:cNvSpPr txBox="1">
            <a:spLocks noChangeArrowheads="1"/>
          </p:cNvSpPr>
          <p:nvPr/>
        </p:nvSpPr>
        <p:spPr bwMode="auto">
          <a:xfrm>
            <a:off x="7752955" y="3199606"/>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(2)</a:t>
            </a:r>
          </a:p>
        </p:txBody>
      </p:sp>
      <p:grpSp>
        <p:nvGrpSpPr>
          <p:cNvPr id="13" name="Group 17">
            <a:extLst>
              <a:ext uri="{FF2B5EF4-FFF2-40B4-BE49-F238E27FC236}">
                <a16:creationId xmlns:a16="http://schemas.microsoft.com/office/drawing/2014/main" id="{BF46F786-88B2-4D1B-8000-40165A035408}"/>
              </a:ext>
            </a:extLst>
          </p:cNvPr>
          <p:cNvGrpSpPr>
            <a:grpSpLocks/>
          </p:cNvGrpSpPr>
          <p:nvPr/>
        </p:nvGrpSpPr>
        <p:grpSpPr bwMode="auto">
          <a:xfrm>
            <a:off x="2351461" y="3991347"/>
            <a:ext cx="7488237" cy="946150"/>
            <a:chOff x="431" y="2378"/>
            <a:chExt cx="4717" cy="596"/>
          </a:xfrm>
        </p:grpSpPr>
        <p:sp>
          <p:nvSpPr>
            <p:cNvPr id="14" name="Text Box 13">
              <a:extLst>
                <a:ext uri="{FF2B5EF4-FFF2-40B4-BE49-F238E27FC236}">
                  <a16:creationId xmlns:a16="http://schemas.microsoft.com/office/drawing/2014/main" id="{46573448-AFB3-4146-BE34-3D1F11526A77}"/>
                </a:ext>
              </a:extLst>
            </p:cNvPr>
            <p:cNvSpPr txBox="1">
              <a:spLocks noChangeArrowheads="1"/>
            </p:cNvSpPr>
            <p:nvPr/>
          </p:nvSpPr>
          <p:spPr bwMode="auto">
            <a:xfrm>
              <a:off x="431" y="2378"/>
              <a:ext cx="4717"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dirty="0">
                  <a:latin typeface="微软简行楷" pitchFamily="2" charset="-122"/>
                </a:rPr>
                <a:t>在瞬变流中认为     与速度为定常时相同，引入</a:t>
              </a:r>
              <a:r>
                <a:rPr lang="en-US" altLang="zh-CN" sz="2800" dirty="0">
                  <a:latin typeface="Times New Roman" panose="02020603050405020304" pitchFamily="18" charset="0"/>
                </a:rPr>
                <a:t>Darcy-</a:t>
              </a:r>
              <a:r>
                <a:rPr lang="en-US" altLang="zh-CN" sz="2800" dirty="0" err="1">
                  <a:latin typeface="Times New Roman" panose="02020603050405020304" pitchFamily="18" charset="0"/>
                </a:rPr>
                <a:t>Weisbach</a:t>
              </a:r>
              <a:r>
                <a:rPr lang="zh-CN" altLang="en-US" sz="2800" dirty="0">
                  <a:latin typeface="微软简行楷" pitchFamily="2" charset="-122"/>
                </a:rPr>
                <a:t>摩擦系数 </a:t>
              </a:r>
              <a:r>
                <a:rPr lang="en-US" altLang="zh-CN" sz="2800" i="1" dirty="0">
                  <a:latin typeface="Times New Roman" panose="02020603050405020304" pitchFamily="18" charset="0"/>
                </a:rPr>
                <a:t>f</a:t>
              </a:r>
              <a:r>
                <a:rPr lang="zh-CN" altLang="en-US" sz="2800" dirty="0">
                  <a:latin typeface="微软简行楷" pitchFamily="2" charset="-122"/>
                </a:rPr>
                <a:t>，则：</a:t>
              </a:r>
            </a:p>
          </p:txBody>
        </p:sp>
        <p:graphicFrame>
          <p:nvGraphicFramePr>
            <p:cNvPr id="15" name="Object 14">
              <a:extLst>
                <a:ext uri="{FF2B5EF4-FFF2-40B4-BE49-F238E27FC236}">
                  <a16:creationId xmlns:a16="http://schemas.microsoft.com/office/drawing/2014/main" id="{3494E226-E1BE-48B1-9FD1-CE6BFC41300D}"/>
                </a:ext>
              </a:extLst>
            </p:cNvPr>
            <p:cNvGraphicFramePr>
              <a:graphicFrameLocks noChangeAspect="1"/>
            </p:cNvGraphicFramePr>
            <p:nvPr>
              <p:extLst>
                <p:ext uri="{D42A27DB-BD31-4B8C-83A1-F6EECF244321}">
                  <p14:modId xmlns:p14="http://schemas.microsoft.com/office/powerpoint/2010/main" val="3927861906"/>
                </p:ext>
              </p:extLst>
            </p:nvPr>
          </p:nvGraphicFramePr>
          <p:xfrm>
            <a:off x="2145" y="2437"/>
            <a:ext cx="158" cy="226"/>
          </p:xfrm>
          <a:graphic>
            <a:graphicData uri="http://schemas.openxmlformats.org/presentationml/2006/ole">
              <mc:AlternateContent xmlns:mc="http://schemas.openxmlformats.org/markup-compatibility/2006">
                <mc:Choice xmlns:v="urn:schemas-microsoft-com:vml" Requires="v">
                  <p:oleObj spid="_x0000_s1229" name="Equation" r:id="rId9" imgW="152268" imgH="215713" progId="Equation.DSMT4">
                    <p:embed/>
                  </p:oleObj>
                </mc:Choice>
                <mc:Fallback>
                  <p:oleObj name="Equation" r:id="rId9" imgW="152268" imgH="215713" progId="Equation.DSMT4">
                    <p:embed/>
                    <p:pic>
                      <p:nvPicPr>
                        <p:cNvPr id="10249" name="Object 14">
                          <a:extLst>
                            <a:ext uri="{FF2B5EF4-FFF2-40B4-BE49-F238E27FC236}">
                              <a16:creationId xmlns:a16="http://schemas.microsoft.com/office/drawing/2014/main" id="{D976023D-FDF3-45D3-8617-BF5C897D435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5" y="2437"/>
                          <a:ext cx="158" cy="226"/>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38703766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725395B-18C4-426B-BE8F-31B54A1C4918}"/>
              </a:ext>
            </a:extLst>
          </p:cNvPr>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a:extLst>
              <a:ext uri="{FF2B5EF4-FFF2-40B4-BE49-F238E27FC236}">
                <a16:creationId xmlns:a16="http://schemas.microsoft.com/office/drawing/2014/main" id="{5710FA53-5D3C-49AE-AB20-8025BF37E97D}"/>
              </a:ext>
            </a:extLst>
          </p:cNvPr>
          <p:cNvSpPr>
            <a:spLocks noGrp="1"/>
          </p:cNvSpPr>
          <p:nvPr>
            <p:ph type="title" idx="4294967295"/>
          </p:nvPr>
        </p:nvSpPr>
        <p:spPr>
          <a:xfrm>
            <a:off x="1775520" y="316707"/>
            <a:ext cx="9648825" cy="639763"/>
          </a:xfrm>
        </p:spPr>
        <p:txBody>
          <a:bodyPr/>
          <a:lstStyle/>
          <a:p>
            <a:r>
              <a:rPr lang="zh-CN" altLang="en-US" dirty="0">
                <a:solidFill>
                  <a:srgbClr val="FFFFFF"/>
                </a:solidFill>
                <a:latin typeface="微软雅黑" charset="0"/>
                <a:ea typeface="微软雅黑" charset="0"/>
                <a:sym typeface="宋体" charset="0"/>
              </a:rPr>
              <a:t>瞬变流模型</a:t>
            </a:r>
            <a:endParaRPr lang="zh-CN" altLang="en-US" dirty="0"/>
          </a:p>
        </p:txBody>
      </p:sp>
      <p:graphicFrame>
        <p:nvGraphicFramePr>
          <p:cNvPr id="16" name="Object 4">
            <a:extLst>
              <a:ext uri="{FF2B5EF4-FFF2-40B4-BE49-F238E27FC236}">
                <a16:creationId xmlns:a16="http://schemas.microsoft.com/office/drawing/2014/main" id="{F016F8CD-8B72-4053-93E9-185D7BC97406}"/>
              </a:ext>
            </a:extLst>
          </p:cNvPr>
          <p:cNvGraphicFramePr>
            <a:graphicFrameLocks noChangeAspect="1"/>
          </p:cNvGraphicFramePr>
          <p:nvPr/>
        </p:nvGraphicFramePr>
        <p:xfrm>
          <a:off x="3070226" y="1773239"/>
          <a:ext cx="5724525" cy="835025"/>
        </p:xfrm>
        <a:graphic>
          <a:graphicData uri="http://schemas.openxmlformats.org/presentationml/2006/ole">
            <mc:AlternateContent xmlns:mc="http://schemas.openxmlformats.org/markup-compatibility/2006">
              <mc:Choice xmlns:v="urn:schemas-microsoft-com:vml" Requires="v">
                <p:oleObj spid="_x0000_s2150" name="Equation" r:id="rId3" imgW="1828800" imgH="393700" progId="Equation.DSMT4">
                  <p:embed/>
                </p:oleObj>
              </mc:Choice>
              <mc:Fallback>
                <p:oleObj name="Equation" r:id="rId3" imgW="1828800" imgH="393700" progId="Equation.DSMT4">
                  <p:embed/>
                  <p:pic>
                    <p:nvPicPr>
                      <p:cNvPr id="395268" name="Object 4">
                        <a:extLst>
                          <a:ext uri="{FF2B5EF4-FFF2-40B4-BE49-F238E27FC236}">
                            <a16:creationId xmlns:a16="http://schemas.microsoft.com/office/drawing/2014/main" id="{C2AE7044-1580-40C3-9169-39FE5614D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0226" y="1773239"/>
                        <a:ext cx="572452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5">
            <a:extLst>
              <a:ext uri="{FF2B5EF4-FFF2-40B4-BE49-F238E27FC236}">
                <a16:creationId xmlns:a16="http://schemas.microsoft.com/office/drawing/2014/main" id="{E1719F68-FFB8-4960-B3E9-C5CF9F47AB1F}"/>
              </a:ext>
            </a:extLst>
          </p:cNvPr>
          <p:cNvGraphicFramePr>
            <a:graphicFrameLocks noChangeAspect="1"/>
          </p:cNvGraphicFramePr>
          <p:nvPr/>
        </p:nvGraphicFramePr>
        <p:xfrm>
          <a:off x="2495551" y="3141663"/>
          <a:ext cx="6480175" cy="1149350"/>
        </p:xfrm>
        <a:graphic>
          <a:graphicData uri="http://schemas.openxmlformats.org/presentationml/2006/ole">
            <mc:AlternateContent xmlns:mc="http://schemas.openxmlformats.org/markup-compatibility/2006">
              <mc:Choice xmlns:v="urn:schemas-microsoft-com:vml" Requires="v">
                <p:oleObj spid="_x0000_s2151" name="Equation" r:id="rId5" imgW="2362200" imgH="419100" progId="Equation.DSMT4">
                  <p:embed/>
                </p:oleObj>
              </mc:Choice>
              <mc:Fallback>
                <p:oleObj name="Equation" r:id="rId5" imgW="2362200" imgH="419100" progId="Equation.DSMT4">
                  <p:embed/>
                  <p:pic>
                    <p:nvPicPr>
                      <p:cNvPr id="395269" name="Object 5">
                        <a:extLst>
                          <a:ext uri="{FF2B5EF4-FFF2-40B4-BE49-F238E27FC236}">
                            <a16:creationId xmlns:a16="http://schemas.microsoft.com/office/drawing/2014/main" id="{A8173D1F-A181-4745-9515-06D3D90415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551" y="3141663"/>
                        <a:ext cx="64801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6">
            <a:extLst>
              <a:ext uri="{FF2B5EF4-FFF2-40B4-BE49-F238E27FC236}">
                <a16:creationId xmlns:a16="http://schemas.microsoft.com/office/drawing/2014/main" id="{981601CF-7500-4287-9490-24CD5394A6FF}"/>
              </a:ext>
            </a:extLst>
          </p:cNvPr>
          <p:cNvSpPr txBox="1">
            <a:spLocks noChangeArrowheads="1"/>
          </p:cNvSpPr>
          <p:nvPr/>
        </p:nvSpPr>
        <p:spPr bwMode="auto">
          <a:xfrm>
            <a:off x="9120189" y="3284538"/>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(3)</a:t>
            </a:r>
          </a:p>
        </p:txBody>
      </p:sp>
      <p:sp>
        <p:nvSpPr>
          <p:cNvPr id="19" name="Rectangle 12">
            <a:extLst>
              <a:ext uri="{FF2B5EF4-FFF2-40B4-BE49-F238E27FC236}">
                <a16:creationId xmlns:a16="http://schemas.microsoft.com/office/drawing/2014/main" id="{82B3F9EC-1D27-4143-8393-CC55A2B0EA5E}"/>
              </a:ext>
            </a:extLst>
          </p:cNvPr>
          <p:cNvSpPr>
            <a:spLocks noChangeArrowheads="1"/>
          </p:cNvSpPr>
          <p:nvPr/>
        </p:nvSpPr>
        <p:spPr bwMode="auto">
          <a:xfrm>
            <a:off x="2424114" y="4797425"/>
            <a:ext cx="7704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简行楷" pitchFamily="2" charset="-122"/>
              </a:rPr>
              <a:t>这个方程对</a:t>
            </a:r>
            <a:r>
              <a:rPr lang="zh-CN" altLang="en-US" sz="2800">
                <a:solidFill>
                  <a:srgbClr val="FF0000"/>
                </a:solidFill>
                <a:latin typeface="微软简行楷" pitchFamily="2" charset="-122"/>
              </a:rPr>
              <a:t>扩散或收缩管流</a:t>
            </a:r>
            <a:r>
              <a:rPr lang="zh-CN" altLang="en-US" sz="2800">
                <a:latin typeface="微软简行楷" pitchFamily="2" charset="-122"/>
              </a:rPr>
              <a:t>也成立，同时适用于</a:t>
            </a:r>
            <a:r>
              <a:rPr lang="zh-CN" altLang="en-US" sz="2800">
                <a:solidFill>
                  <a:srgbClr val="FF0000"/>
                </a:solidFill>
                <a:latin typeface="微软简行楷" pitchFamily="2" charset="-122"/>
              </a:rPr>
              <a:t>气体、液体</a:t>
            </a:r>
            <a:r>
              <a:rPr lang="zh-CN" altLang="en-US" sz="2800">
                <a:latin typeface="微软简行楷" pitchFamily="2" charset="-122"/>
              </a:rPr>
              <a:t>流动。 </a:t>
            </a:r>
          </a:p>
        </p:txBody>
      </p:sp>
    </p:spTree>
    <p:extLst>
      <p:ext uri="{BB962C8B-B14F-4D97-AF65-F5344CB8AC3E}">
        <p14:creationId xmlns:p14="http://schemas.microsoft.com/office/powerpoint/2010/main" val="739296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theme/theme1.xml><?xml version="1.0" encoding="utf-8"?>
<a:theme xmlns:a="http://schemas.openxmlformats.org/drawingml/2006/main" name="2_Default Theme">
  <a:themeElements>
    <a:clrScheme name="Flow">
      <a:dk1>
        <a:sysClr val="windowText" lastClr="000000"/>
      </a:dk1>
      <a:lt1>
        <a:sysClr val="window" lastClr="FFFFFF"/>
      </a:lt1>
      <a:dk2>
        <a:srgbClr val="4D4D4D"/>
      </a:dk2>
      <a:lt2>
        <a:srgbClr val="EAEAEA"/>
      </a:lt2>
      <a:accent1>
        <a:srgbClr val="0F67FF"/>
      </a:accent1>
      <a:accent2>
        <a:srgbClr val="7BCF27"/>
      </a:accent2>
      <a:accent3>
        <a:srgbClr val="FF6A00"/>
      </a:accent3>
      <a:accent4>
        <a:srgbClr val="00CCFF"/>
      </a:accent4>
      <a:accent5>
        <a:srgbClr val="008080"/>
      </a:accent5>
      <a:accent6>
        <a:srgbClr val="FFCC00"/>
      </a:accent6>
      <a:hlink>
        <a:srgbClr val="68CBFC"/>
      </a:hlink>
      <a:folHlink>
        <a:srgbClr val="5F7791"/>
      </a:folHlink>
    </a:clrScheme>
    <a:fontScheme name="Flow">
      <a:majorFont>
        <a:latin typeface="Calibri"/>
        <a:ea typeface=""/>
        <a:cs typeface=""/>
        <a:font script="Jpan" typeface="ＭＳ Ｐゴシック"/>
        <a:font script="Hang" typeface="맑은 고딕"/>
        <a:font script="Hans" typeface="微软雅黑"/>
        <a:font script="Hant" typeface="微軟正黑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Calibri"/>
        <a:ea typeface=""/>
        <a:cs typeface=""/>
        <a:font script="Jpan" typeface="ＭＳ Ｐゴシック"/>
        <a:font script="Hang" typeface="맑은 고딕"/>
        <a:font script="Hans" typeface="微软雅黑"/>
        <a:font script="Hant" typeface="微軟正黑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72000" tIns="36000" rIns="72000" bIns="36000" rtlCol="0" anchor="ctr">
        <a:normAutofit/>
      </a:bodyPr>
      <a:lstStyle>
        <a:defPPr algn="ctr">
          <a:defRPr dirty="0"/>
        </a:defPPr>
      </a:lstStyle>
      <a:style>
        <a:lnRef idx="2">
          <a:schemeClr val="dk1"/>
        </a:lnRef>
        <a:fillRef idx="1">
          <a:schemeClr val="lt1"/>
        </a:fillRef>
        <a:effectRef idx="0">
          <a:schemeClr val="dk1"/>
        </a:effectRef>
        <a:fontRef idx="minor">
          <a:schemeClr val="dk1"/>
        </a:fontRef>
      </a:style>
    </a:spDef>
    <a:txDef>
      <a:spPr>
        <a:noFill/>
      </a:spPr>
      <a:bodyPr wrap="square" rtlCol="0">
        <a:spAutoFit/>
      </a:bodyPr>
      <a:lstStyle>
        <a:defPPr>
          <a:spcBef>
            <a:spcPts val="0"/>
          </a:spcBef>
          <a:defRPr sz="2400" smtClean="0">
            <a:latin typeface="+mn-lt"/>
            <a:ea typeface="+mn-ea"/>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2817</TotalTime>
  <Words>1837</Words>
  <Application>Microsoft Office PowerPoint</Application>
  <PresentationFormat>宽屏</PresentationFormat>
  <Paragraphs>359</Paragraphs>
  <Slides>58</Slides>
  <Notes>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58</vt:i4>
      </vt:variant>
    </vt:vector>
  </HeadingPairs>
  <TitlesOfParts>
    <vt:vector size="71" baseType="lpstr">
      <vt:lpstr>Weibei SC Bold</vt:lpstr>
      <vt:lpstr>黑体</vt:lpstr>
      <vt:lpstr>华文中宋</vt:lpstr>
      <vt:lpstr>微软简行楷</vt:lpstr>
      <vt:lpstr>微软雅黑</vt:lpstr>
      <vt:lpstr>Arial</vt:lpstr>
      <vt:lpstr>Calibri</vt:lpstr>
      <vt:lpstr>Times New Roman</vt:lpstr>
      <vt:lpstr>Wingdings</vt:lpstr>
      <vt:lpstr>2_Default Theme</vt:lpstr>
      <vt:lpstr>Equation</vt:lpstr>
      <vt:lpstr>Picture</vt:lpstr>
      <vt:lpstr>图片</vt:lpstr>
      <vt:lpstr>PowerPoint 演示文稿</vt:lpstr>
      <vt:lpstr>PowerPoint 演示文稿</vt:lpstr>
      <vt:lpstr>PowerPoint 演示文稿</vt:lpstr>
      <vt:lpstr>概述</vt:lpstr>
      <vt:lpstr>概述</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li</dc:creator>
  <cp:lastModifiedBy>FAN</cp:lastModifiedBy>
  <cp:revision>125</cp:revision>
  <cp:lastPrinted>2015-04-16T03:20:19Z</cp:lastPrinted>
  <dcterms:created xsi:type="dcterms:W3CDTF">2015-10-18T07:32:11Z</dcterms:created>
  <dcterms:modified xsi:type="dcterms:W3CDTF">2024-03-05T14:56:57Z</dcterms:modified>
</cp:coreProperties>
</file>