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4"/>
  </p:handoutMasterIdLst>
  <p:sldIdLst>
    <p:sldId id="2143" r:id="rId3"/>
    <p:sldId id="2940" r:id="rId5"/>
    <p:sldId id="2917" r:id="rId6"/>
    <p:sldId id="2926" r:id="rId7"/>
    <p:sldId id="2918" r:id="rId8"/>
    <p:sldId id="2927" r:id="rId9"/>
    <p:sldId id="2928" r:id="rId10"/>
    <p:sldId id="2929" r:id="rId11"/>
    <p:sldId id="2919" r:id="rId12"/>
    <p:sldId id="2934" r:id="rId13"/>
    <p:sldId id="2878" r:id="rId14"/>
    <p:sldId id="323" r:id="rId15"/>
    <p:sldId id="302" r:id="rId16"/>
    <p:sldId id="303" r:id="rId17"/>
    <p:sldId id="324" r:id="rId18"/>
    <p:sldId id="325" r:id="rId19"/>
    <p:sldId id="304" r:id="rId20"/>
    <p:sldId id="326" r:id="rId21"/>
    <p:sldId id="305" r:id="rId22"/>
    <p:sldId id="306" r:id="rId23"/>
  </p:sldIdLst>
  <p:sldSz cx="12192000" cy="6858000"/>
  <p:notesSz cx="9798050" cy="6781800"/>
  <p:defaultTextStyle>
    <a:defPPr>
      <a:defRPr lang="zh-CN"/>
    </a:defPPr>
    <a:lvl1pPr algn="l" rtl="0" eaLnBrk="0" fontAlgn="base" hangingPunct="0">
      <a:spcBef>
        <a:spcPct val="0"/>
      </a:spcBef>
      <a:spcAft>
        <a:spcPct val="0"/>
      </a:spcAft>
      <a:defRPr kern="1200">
        <a:solidFill>
          <a:srgbClr val="800000"/>
        </a:solidFill>
        <a:latin typeface="华文中宋" panose="02010600040101010101" charset="-122"/>
        <a:ea typeface="宋体" panose="02010600030101010101" pitchFamily="2" charset="-122"/>
        <a:cs typeface="+mn-cs"/>
      </a:defRPr>
    </a:lvl1pPr>
    <a:lvl2pPr marL="457200" algn="l" rtl="0" eaLnBrk="0" fontAlgn="base" hangingPunct="0">
      <a:spcBef>
        <a:spcPct val="0"/>
      </a:spcBef>
      <a:spcAft>
        <a:spcPct val="0"/>
      </a:spcAft>
      <a:defRPr kern="1200">
        <a:solidFill>
          <a:srgbClr val="800000"/>
        </a:solidFill>
        <a:latin typeface="华文中宋" panose="02010600040101010101" charset="-122"/>
        <a:ea typeface="宋体" panose="02010600030101010101" pitchFamily="2" charset="-122"/>
        <a:cs typeface="+mn-cs"/>
      </a:defRPr>
    </a:lvl2pPr>
    <a:lvl3pPr marL="914400" algn="l" rtl="0" eaLnBrk="0" fontAlgn="base" hangingPunct="0">
      <a:spcBef>
        <a:spcPct val="0"/>
      </a:spcBef>
      <a:spcAft>
        <a:spcPct val="0"/>
      </a:spcAft>
      <a:defRPr kern="1200">
        <a:solidFill>
          <a:srgbClr val="800000"/>
        </a:solidFill>
        <a:latin typeface="华文中宋" panose="02010600040101010101" charset="-122"/>
        <a:ea typeface="宋体" panose="02010600030101010101" pitchFamily="2" charset="-122"/>
        <a:cs typeface="+mn-cs"/>
      </a:defRPr>
    </a:lvl3pPr>
    <a:lvl4pPr marL="1371600" algn="l" rtl="0" eaLnBrk="0" fontAlgn="base" hangingPunct="0">
      <a:spcBef>
        <a:spcPct val="0"/>
      </a:spcBef>
      <a:spcAft>
        <a:spcPct val="0"/>
      </a:spcAft>
      <a:defRPr kern="1200">
        <a:solidFill>
          <a:srgbClr val="800000"/>
        </a:solidFill>
        <a:latin typeface="华文中宋" panose="02010600040101010101" charset="-122"/>
        <a:ea typeface="宋体" panose="02010600030101010101" pitchFamily="2" charset="-122"/>
        <a:cs typeface="+mn-cs"/>
      </a:defRPr>
    </a:lvl4pPr>
    <a:lvl5pPr marL="1828800" algn="l" rtl="0" eaLnBrk="0" fontAlgn="base" hangingPunct="0">
      <a:spcBef>
        <a:spcPct val="0"/>
      </a:spcBef>
      <a:spcAft>
        <a:spcPct val="0"/>
      </a:spcAft>
      <a:defRPr kern="1200">
        <a:solidFill>
          <a:srgbClr val="800000"/>
        </a:solidFill>
        <a:latin typeface="华文中宋" panose="02010600040101010101" charset="-122"/>
        <a:ea typeface="宋体" panose="02010600030101010101" pitchFamily="2" charset="-122"/>
        <a:cs typeface="+mn-cs"/>
      </a:defRPr>
    </a:lvl5pPr>
    <a:lvl6pPr marL="2286000" algn="l" defTabSz="914400" rtl="0" eaLnBrk="1" latinLnBrk="0" hangingPunct="1">
      <a:defRPr kern="1200">
        <a:solidFill>
          <a:srgbClr val="800000"/>
        </a:solidFill>
        <a:latin typeface="华文中宋" panose="02010600040101010101" charset="-122"/>
        <a:ea typeface="宋体" panose="02010600030101010101" pitchFamily="2" charset="-122"/>
        <a:cs typeface="+mn-cs"/>
      </a:defRPr>
    </a:lvl6pPr>
    <a:lvl7pPr marL="2743200" algn="l" defTabSz="914400" rtl="0" eaLnBrk="1" latinLnBrk="0" hangingPunct="1">
      <a:defRPr kern="1200">
        <a:solidFill>
          <a:srgbClr val="800000"/>
        </a:solidFill>
        <a:latin typeface="华文中宋" panose="02010600040101010101" charset="-122"/>
        <a:ea typeface="宋体" panose="02010600030101010101" pitchFamily="2" charset="-122"/>
        <a:cs typeface="+mn-cs"/>
      </a:defRPr>
    </a:lvl7pPr>
    <a:lvl8pPr marL="3200400" algn="l" defTabSz="914400" rtl="0" eaLnBrk="1" latinLnBrk="0" hangingPunct="1">
      <a:defRPr kern="1200">
        <a:solidFill>
          <a:srgbClr val="800000"/>
        </a:solidFill>
        <a:latin typeface="华文中宋" panose="02010600040101010101" charset="-122"/>
        <a:ea typeface="宋体" panose="02010600030101010101" pitchFamily="2" charset="-122"/>
        <a:cs typeface="+mn-cs"/>
      </a:defRPr>
    </a:lvl8pPr>
    <a:lvl9pPr marL="3657600" algn="l" defTabSz="914400" rtl="0" eaLnBrk="1" latinLnBrk="0" hangingPunct="1">
      <a:defRPr kern="1200">
        <a:solidFill>
          <a:srgbClr val="800000"/>
        </a:solidFill>
        <a:latin typeface="华文中宋" panose="02010600040101010101" charset="-122"/>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F3F3F3"/>
    <a:srgbClr val="4386FF"/>
    <a:srgbClr val="3333FF"/>
    <a:srgbClr val="196BFF"/>
    <a:srgbClr val="6AA6DE"/>
    <a:srgbClr val="6FA4FF"/>
    <a:srgbClr val="000000"/>
    <a:srgbClr val="FDF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14" autoAdjust="0"/>
    <p:restoredTop sz="87687" autoAdjust="0"/>
  </p:normalViewPr>
  <p:slideViewPr>
    <p:cSldViewPr>
      <p:cViewPr varScale="1">
        <p:scale>
          <a:sx n="87" d="100"/>
          <a:sy n="87" d="100"/>
        </p:scale>
        <p:origin x="554" y="24"/>
      </p:cViewPr>
      <p:guideLst>
        <p:guide orient="horz" pos="2160"/>
        <p:guide orient="horz" pos="22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1788" y="-96"/>
      </p:cViewPr>
      <p:guideLst>
        <p:guide orient="horz" pos="2136"/>
        <p:guide pos="308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11.wmf"/><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44.wmf"/><Relationship Id="rId1" Type="http://schemas.openxmlformats.org/officeDocument/2006/relationships/image" Target="../media/image43.wmf"/></Relationships>
</file>

<file path=ppt/drawings/_rels/vmlDrawing11.vml.rels><?xml version="1.0" encoding="UTF-8" standalone="yes"?>
<Relationships xmlns="http://schemas.openxmlformats.org/package/2006/relationships"><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 Id="rId3" Type="http://schemas.openxmlformats.org/officeDocument/2006/relationships/image" Target="../media/image47.wmf"/><Relationship Id="rId2" Type="http://schemas.openxmlformats.org/officeDocument/2006/relationships/image" Target="../media/image44.wmf"/><Relationship Id="rId1" Type="http://schemas.openxmlformats.org/officeDocument/2006/relationships/image" Target="../media/image46.wmf"/></Relationships>
</file>

<file path=ppt/drawings/_rels/vmlDrawing12.vml.rels><?xml version="1.0" encoding="UTF-8" standalone="yes"?>
<Relationships xmlns="http://schemas.openxmlformats.org/package/2006/relationships"><Relationship Id="rId5" Type="http://schemas.openxmlformats.org/officeDocument/2006/relationships/image" Target="../media/image56.wmf"/><Relationship Id="rId4" Type="http://schemas.openxmlformats.org/officeDocument/2006/relationships/image" Target="../media/image55.wmf"/><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43.wmf"/><Relationship Id="rId7" Type="http://schemas.openxmlformats.org/officeDocument/2006/relationships/image" Target="../media/image63.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14.vml.rels><?xml version="1.0" encoding="UTF-8" standalone="yes"?>
<Relationships xmlns="http://schemas.openxmlformats.org/package/2006/relationships"><Relationship Id="rId6" Type="http://schemas.openxmlformats.org/officeDocument/2006/relationships/image" Target="../media/image69.wmf"/><Relationship Id="rId5" Type="http://schemas.openxmlformats.org/officeDocument/2006/relationships/image" Target="../media/image68.wmf"/><Relationship Id="rId4" Type="http://schemas.openxmlformats.org/officeDocument/2006/relationships/image" Target="../media/image67.wmf"/><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15.vml.rels><?xml version="1.0" encoding="UTF-8" standalone="yes"?>
<Relationships xmlns="http://schemas.openxmlformats.org/package/2006/relationships"><Relationship Id="rId4" Type="http://schemas.openxmlformats.org/officeDocument/2006/relationships/image" Target="../media/image73.wmf"/><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16.vml.rels><?xml version="1.0" encoding="UTF-8" standalone="yes"?>
<Relationships xmlns="http://schemas.openxmlformats.org/package/2006/relationships"><Relationship Id="rId5" Type="http://schemas.openxmlformats.org/officeDocument/2006/relationships/image" Target="../media/image67.wmf"/><Relationship Id="rId4" Type="http://schemas.openxmlformats.org/officeDocument/2006/relationships/image" Target="../media/image80.wmf"/><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4" Type="http://schemas.openxmlformats.org/officeDocument/2006/relationships/image" Target="../media/image33.wmf"/><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2.wmf"/><Relationship Id="rId7" Type="http://schemas.openxmlformats.org/officeDocument/2006/relationships/image" Target="../media/image41.wmf"/><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4246563" cy="339725"/>
          </a:xfrm>
          <a:prstGeom prst="rect">
            <a:avLst/>
          </a:prstGeom>
          <a:noFill/>
          <a:ln>
            <a:noFill/>
          </a:ln>
          <a:effectLst/>
        </p:spPr>
        <p:txBody>
          <a:bodyPr vert="horz" wrap="square" lIns="92958" tIns="46479" rIns="92958" bIns="46479" numCol="1" anchor="t" anchorCtr="0" compatLnSpc="1"/>
          <a:lstStyle>
            <a:lvl1pPr eaLnBrk="1" hangingPunct="1">
              <a:defRPr sz="1200">
                <a:solidFill>
                  <a:schemeClr val="tx1"/>
                </a:solidFill>
                <a:latin typeface="Calibri" panose="020F0502020204030204" charset="0"/>
                <a:ea typeface="宋体" panose="02010600030101010101" pitchFamily="2" charset="-122"/>
                <a:cs typeface="宋体" panose="02010600030101010101" pitchFamily="2" charset="-122"/>
              </a:defRPr>
            </a:lvl1pPr>
          </a:lstStyle>
          <a:p>
            <a:pPr>
              <a:defRPr/>
            </a:pPr>
            <a:endParaRPr lang="zh-CN" altLang="en-US"/>
          </a:p>
        </p:txBody>
      </p:sp>
      <p:sp>
        <p:nvSpPr>
          <p:cNvPr id="73731" name="Rectangle 3"/>
          <p:cNvSpPr>
            <a:spLocks noGrp="1" noChangeArrowheads="1"/>
          </p:cNvSpPr>
          <p:nvPr>
            <p:ph type="dt" sz="quarter" idx="1"/>
          </p:nvPr>
        </p:nvSpPr>
        <p:spPr bwMode="auto">
          <a:xfrm>
            <a:off x="5549900" y="0"/>
            <a:ext cx="4246563" cy="339725"/>
          </a:xfrm>
          <a:prstGeom prst="rect">
            <a:avLst/>
          </a:prstGeom>
          <a:noFill/>
          <a:ln>
            <a:noFill/>
          </a:ln>
          <a:effectLst/>
        </p:spPr>
        <p:txBody>
          <a:bodyPr vert="horz" wrap="square" lIns="92958" tIns="46479" rIns="92958" bIns="46479" numCol="1" anchor="t" anchorCtr="0" compatLnSpc="1"/>
          <a:lstStyle>
            <a:lvl1pPr algn="r" eaLnBrk="1" hangingPunct="1">
              <a:defRPr sz="1200">
                <a:solidFill>
                  <a:schemeClr val="tx1"/>
                </a:solidFill>
                <a:latin typeface="Calibri" panose="020F0502020204030204" charset="0"/>
                <a:ea typeface="宋体" panose="02010600030101010101" pitchFamily="2" charset="-122"/>
              </a:defRPr>
            </a:lvl1pPr>
          </a:lstStyle>
          <a:p>
            <a:pPr>
              <a:defRPr/>
            </a:pPr>
            <a:fld id="{CC7F84A8-FE3A-934B-9C3A-3B24F04A72B2}" type="datetimeFigureOut">
              <a:rPr lang="zh-CN" altLang="en-US"/>
            </a:fld>
            <a:endParaRPr lang="en-US" altLang="zh-CN"/>
          </a:p>
        </p:txBody>
      </p:sp>
      <p:sp>
        <p:nvSpPr>
          <p:cNvPr id="73732" name="Rectangle 4"/>
          <p:cNvSpPr>
            <a:spLocks noGrp="1" noChangeArrowheads="1"/>
          </p:cNvSpPr>
          <p:nvPr>
            <p:ph type="ftr" sz="quarter" idx="2"/>
          </p:nvPr>
        </p:nvSpPr>
        <p:spPr bwMode="auto">
          <a:xfrm>
            <a:off x="0" y="6442075"/>
            <a:ext cx="4246563" cy="338138"/>
          </a:xfrm>
          <a:prstGeom prst="rect">
            <a:avLst/>
          </a:prstGeom>
          <a:noFill/>
          <a:ln>
            <a:noFill/>
          </a:ln>
          <a:effectLst/>
        </p:spPr>
        <p:txBody>
          <a:bodyPr vert="horz" wrap="square" lIns="92958" tIns="46479" rIns="92958" bIns="46479" numCol="1" anchor="b" anchorCtr="0" compatLnSpc="1"/>
          <a:lstStyle>
            <a:lvl1pPr eaLnBrk="1" hangingPunct="1">
              <a:defRPr sz="1200">
                <a:solidFill>
                  <a:schemeClr val="tx1"/>
                </a:solidFill>
                <a:latin typeface="Calibri" panose="020F0502020204030204" charset="0"/>
                <a:ea typeface="宋体" panose="02010600030101010101" pitchFamily="2" charset="-122"/>
                <a:cs typeface="宋体" panose="02010600030101010101" pitchFamily="2" charset="-122"/>
              </a:defRPr>
            </a:lvl1pPr>
          </a:lstStyle>
          <a:p>
            <a:pPr>
              <a:defRPr/>
            </a:pPr>
            <a:endParaRPr lang="en-US" altLang="zh-CN"/>
          </a:p>
        </p:txBody>
      </p:sp>
      <p:sp>
        <p:nvSpPr>
          <p:cNvPr id="73733" name="Rectangle 5"/>
          <p:cNvSpPr>
            <a:spLocks noGrp="1" noChangeArrowheads="1"/>
          </p:cNvSpPr>
          <p:nvPr>
            <p:ph type="sldNum" sz="quarter" idx="3"/>
          </p:nvPr>
        </p:nvSpPr>
        <p:spPr bwMode="auto">
          <a:xfrm>
            <a:off x="5549900" y="6442075"/>
            <a:ext cx="4246563" cy="338138"/>
          </a:xfrm>
          <a:prstGeom prst="rect">
            <a:avLst/>
          </a:prstGeom>
          <a:noFill/>
          <a:ln>
            <a:noFill/>
          </a:ln>
          <a:effectLst/>
        </p:spPr>
        <p:txBody>
          <a:bodyPr vert="horz" wrap="square" lIns="92958" tIns="46479" rIns="92958" bIns="46479" numCol="1" anchor="b" anchorCtr="0" compatLnSpc="1"/>
          <a:lstStyle>
            <a:lvl1pPr algn="r" eaLnBrk="1" hangingPunct="1">
              <a:defRPr sz="1200">
                <a:solidFill>
                  <a:schemeClr val="tx1"/>
                </a:solidFill>
                <a:latin typeface="Calibri" panose="020F0502020204030204" charset="0"/>
              </a:defRPr>
            </a:lvl1pPr>
          </a:lstStyle>
          <a:p>
            <a:fld id="{4B31569A-7733-534A-A15E-2254484DD720}"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246563" cy="339725"/>
          </a:xfrm>
          <a:prstGeom prst="rect">
            <a:avLst/>
          </a:prstGeom>
        </p:spPr>
        <p:txBody>
          <a:bodyPr vert="horz" wrap="square" lIns="92958" tIns="46479" rIns="92958" bIns="46479" numCol="1" anchor="t" anchorCtr="0" compatLnSpc="1"/>
          <a:lstStyle>
            <a:lvl1pPr eaLnBrk="1" hangingPunct="1">
              <a:defRPr sz="1200">
                <a:solidFill>
                  <a:schemeClr val="tx1"/>
                </a:solidFill>
                <a:latin typeface="Arial" panose="020B0604020202020204" pitchFamily="34" charset="0"/>
                <a:ea typeface="宋体" panose="02010600030101010101" pitchFamily="2" charset="-122"/>
                <a:cs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5549900" y="0"/>
            <a:ext cx="4246563" cy="339725"/>
          </a:xfrm>
          <a:prstGeom prst="rect">
            <a:avLst/>
          </a:prstGeom>
        </p:spPr>
        <p:txBody>
          <a:bodyPr vert="horz" wrap="square" lIns="92958" tIns="46479" rIns="92958" bIns="46479" numCol="1" anchor="t" anchorCtr="0" compatLnSpc="1"/>
          <a:lstStyle>
            <a:lvl1pPr algn="r" eaLnBrk="1" hangingPunct="1">
              <a:defRPr sz="1200">
                <a:solidFill>
                  <a:schemeClr val="tx1"/>
                </a:solidFill>
                <a:latin typeface="Arial" panose="020B0604020202020204" pitchFamily="34" charset="0"/>
                <a:ea typeface="宋体" panose="02010600030101010101" pitchFamily="2" charset="-122"/>
              </a:defRPr>
            </a:lvl1pPr>
          </a:lstStyle>
          <a:p>
            <a:pPr>
              <a:defRPr/>
            </a:pPr>
            <a:fld id="{F152C3F1-F25C-EB43-8A56-19E5F8D001CB}" type="datetimeFigureOut">
              <a:rPr lang="zh-CN" altLang="en-US"/>
            </a:fld>
            <a:endParaRPr lang="zh-CN" altLang="en-US"/>
          </a:p>
        </p:txBody>
      </p:sp>
      <p:sp>
        <p:nvSpPr>
          <p:cNvPr id="4" name="幻灯片图像占位符 3"/>
          <p:cNvSpPr>
            <a:spLocks noGrp="1" noRot="1" noChangeAspect="1"/>
          </p:cNvSpPr>
          <p:nvPr>
            <p:ph type="sldImg" idx="2"/>
          </p:nvPr>
        </p:nvSpPr>
        <p:spPr>
          <a:xfrm>
            <a:off x="2638425" y="508000"/>
            <a:ext cx="4521200" cy="2544763"/>
          </a:xfrm>
          <a:prstGeom prst="rect">
            <a:avLst/>
          </a:prstGeom>
          <a:noFill/>
          <a:ln w="12700">
            <a:solidFill>
              <a:prstClr val="black"/>
            </a:solidFill>
          </a:ln>
        </p:spPr>
        <p:txBody>
          <a:bodyPr vert="horz" wrap="square" lIns="92958" tIns="46479" rIns="92958" bIns="46479" numCol="1" anchor="ctr" anchorCtr="0" compatLnSpc="1"/>
          <a:lstStyle/>
          <a:p>
            <a:pPr lvl="0"/>
            <a:endParaRPr lang="zh-CN" altLang="en-US" noProof="0"/>
          </a:p>
        </p:txBody>
      </p:sp>
      <p:sp>
        <p:nvSpPr>
          <p:cNvPr id="5" name="备注占位符 4"/>
          <p:cNvSpPr>
            <a:spLocks noGrp="1"/>
          </p:cNvSpPr>
          <p:nvPr>
            <p:ph type="body" sz="quarter" idx="3"/>
          </p:nvPr>
        </p:nvSpPr>
        <p:spPr>
          <a:xfrm>
            <a:off x="979488" y="3221038"/>
            <a:ext cx="7839075" cy="3052762"/>
          </a:xfrm>
          <a:prstGeom prst="rect">
            <a:avLst/>
          </a:prstGeom>
        </p:spPr>
        <p:txBody>
          <a:bodyPr vert="horz" wrap="square" lIns="92958" tIns="46479" rIns="92958" bIns="46479" numCol="1" anchor="t" anchorCtr="0" compatLnSpc="1"/>
          <a:lstStyle/>
          <a:p>
            <a:pPr lvl="0"/>
            <a:r>
              <a:rPr lang="en-US" altLang="en-US"/>
              <a:t>单击此处编辑母版文本样式</a:t>
            </a:r>
            <a:endParaRPr lang="en-US" altLang="en-US"/>
          </a:p>
          <a:p>
            <a:pPr lvl="1"/>
            <a:r>
              <a:rPr lang="en-US" altLang="en-US"/>
              <a:t>第二级</a:t>
            </a:r>
            <a:endParaRPr lang="en-US" altLang="en-US"/>
          </a:p>
          <a:p>
            <a:pPr lvl="2"/>
            <a:r>
              <a:rPr lang="en-US" altLang="en-US"/>
              <a:t>第三级</a:t>
            </a:r>
            <a:endParaRPr lang="en-US" altLang="en-US"/>
          </a:p>
          <a:p>
            <a:pPr lvl="3"/>
            <a:r>
              <a:rPr lang="en-US" altLang="en-US"/>
              <a:t>第四级</a:t>
            </a:r>
            <a:endParaRPr lang="en-US" altLang="en-US"/>
          </a:p>
          <a:p>
            <a:pPr lvl="4"/>
            <a:r>
              <a:rPr lang="en-US" altLang="en-US"/>
              <a:t>第五级</a:t>
            </a:r>
            <a:endParaRPr lang="en-US" altLang="en-US"/>
          </a:p>
        </p:txBody>
      </p:sp>
      <p:sp>
        <p:nvSpPr>
          <p:cNvPr id="6" name="页脚占位符 5"/>
          <p:cNvSpPr>
            <a:spLocks noGrp="1"/>
          </p:cNvSpPr>
          <p:nvPr>
            <p:ph type="ftr" sz="quarter" idx="4"/>
          </p:nvPr>
        </p:nvSpPr>
        <p:spPr>
          <a:xfrm>
            <a:off x="0" y="6442075"/>
            <a:ext cx="4246563" cy="338138"/>
          </a:xfrm>
          <a:prstGeom prst="rect">
            <a:avLst/>
          </a:prstGeom>
        </p:spPr>
        <p:txBody>
          <a:bodyPr vert="horz" wrap="square" lIns="92958" tIns="46479" rIns="92958" bIns="46479" numCol="1" anchor="b" anchorCtr="0" compatLnSpc="1"/>
          <a:lstStyle>
            <a:lvl1pPr eaLnBrk="1" hangingPunct="1">
              <a:defRPr sz="1200">
                <a:solidFill>
                  <a:schemeClr val="tx1"/>
                </a:solidFill>
                <a:latin typeface="Arial" panose="020B0604020202020204" pitchFamily="34" charset="0"/>
                <a:ea typeface="宋体" panose="02010600030101010101" pitchFamily="2" charset="-122"/>
                <a:cs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5549900" y="6442075"/>
            <a:ext cx="4246563" cy="338138"/>
          </a:xfrm>
          <a:prstGeom prst="rect">
            <a:avLst/>
          </a:prstGeom>
        </p:spPr>
        <p:txBody>
          <a:bodyPr vert="horz" wrap="square" lIns="92958" tIns="46479" rIns="92958" bIns="46479" numCol="1" anchor="b" anchorCtr="0" compatLnSpc="1"/>
          <a:lstStyle>
            <a:lvl1pPr algn="r" eaLnBrk="1" hangingPunct="1">
              <a:defRPr sz="1200">
                <a:solidFill>
                  <a:schemeClr val="tx1"/>
                </a:solidFill>
                <a:latin typeface="Arial" panose="020B0604020202020204" pitchFamily="34" charset="0"/>
              </a:defRPr>
            </a:lvl1pPr>
          </a:lstStyle>
          <a:p>
            <a:fld id="{3485A671-1723-494D-BB1A-701366B7829A}"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Calibri" panose="020F0502020204030204" charset="0"/>
        <a:cs typeface="宋体" panose="02010600030101010101" pitchFamily="2" charset="-122"/>
      </a:defRPr>
    </a:lvl1pPr>
    <a:lvl2pPr marL="457200" algn="l" rtl="0" eaLnBrk="0" fontAlgn="base" hangingPunct="0">
      <a:spcBef>
        <a:spcPct val="30000"/>
      </a:spcBef>
      <a:spcAft>
        <a:spcPct val="0"/>
      </a:spcAft>
      <a:defRPr sz="1200" kern="1200">
        <a:solidFill>
          <a:schemeClr val="tx1"/>
        </a:solidFill>
        <a:latin typeface="+mn-lt"/>
        <a:ea typeface="Calibri" panose="020F0502020204030204" charset="0"/>
        <a:cs typeface="宋体" panose="02010600030101010101" pitchFamily="2" charset="-122"/>
      </a:defRPr>
    </a:lvl2pPr>
    <a:lvl3pPr marL="914400" algn="l" rtl="0" eaLnBrk="0" fontAlgn="base" hangingPunct="0">
      <a:spcBef>
        <a:spcPct val="30000"/>
      </a:spcBef>
      <a:spcAft>
        <a:spcPct val="0"/>
      </a:spcAft>
      <a:defRPr sz="1200" kern="1200">
        <a:solidFill>
          <a:schemeClr val="tx1"/>
        </a:solidFill>
        <a:latin typeface="+mn-lt"/>
        <a:ea typeface="Calibri" panose="020F0502020204030204" charset="0"/>
        <a:cs typeface="宋体" panose="02010600030101010101" pitchFamily="2" charset="-122"/>
      </a:defRPr>
    </a:lvl3pPr>
    <a:lvl4pPr marL="1371600" algn="l" rtl="0" eaLnBrk="0" fontAlgn="base" hangingPunct="0">
      <a:spcBef>
        <a:spcPct val="30000"/>
      </a:spcBef>
      <a:spcAft>
        <a:spcPct val="0"/>
      </a:spcAft>
      <a:defRPr sz="1200" kern="1200">
        <a:solidFill>
          <a:schemeClr val="tx1"/>
        </a:solidFill>
        <a:latin typeface="+mn-lt"/>
        <a:ea typeface="Calibri" panose="020F0502020204030204" charset="0"/>
        <a:cs typeface="宋体" panose="02010600030101010101" pitchFamily="2" charset="-122"/>
      </a:defRPr>
    </a:lvl4pPr>
    <a:lvl5pPr marL="1828800" algn="l" rtl="0" eaLnBrk="0" fontAlgn="base" hangingPunct="0">
      <a:spcBef>
        <a:spcPct val="30000"/>
      </a:spcBef>
      <a:spcAft>
        <a:spcPct val="0"/>
      </a:spcAft>
      <a:defRPr sz="1200" kern="1200">
        <a:solidFill>
          <a:schemeClr val="tx1"/>
        </a:solidFill>
        <a:latin typeface="+mn-lt"/>
        <a:ea typeface="Calibri" panose="020F0502020204030204" charset="0"/>
        <a:cs typeface="宋体" panose="02010600030101010101" pitchFamily="2"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幻灯片图像占位符 1"/>
          <p:cNvSpPr>
            <a:spLocks noGrp="1" noRot="1" noChangeAspect="1" noTextEdit="1"/>
          </p:cNvSpPr>
          <p:nvPr>
            <p:ph type="sldImg"/>
          </p:nvPr>
        </p:nvSpPr>
        <p:spPr bwMode="auto">
          <a:xfrm>
            <a:off x="2638425" y="508000"/>
            <a:ext cx="4521200" cy="2544763"/>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68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ea typeface="Calibri" panose="020F0502020204030204" charset="0"/>
            </a:endParaRPr>
          </a:p>
        </p:txBody>
      </p:sp>
      <p:sp>
        <p:nvSpPr>
          <p:cNvPr id="2068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fld id="{D284833D-F972-E84D-9DB8-BA8D27FC8E69}" type="slidenum">
              <a:rPr lang="zh-CN" altLang="en-US">
                <a:solidFill>
                  <a:schemeClr val="tx1"/>
                </a:solidFill>
                <a:latin typeface="Arial" panose="020B0604020202020204" pitchFamily="34" charset="0"/>
              </a:rPr>
            </a:fld>
            <a:endParaRPr lang="en-US" altLang="zh-CN">
              <a:solidFill>
                <a:schemeClr val="tx1"/>
              </a:solidFill>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638425" y="508000"/>
            <a:ext cx="4521200" cy="25447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485A671-1723-494D-BB1A-701366B7829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panose="020F0502020204030204"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fld id="{DD6A8C41-74B8-FE41-8906-7C1547015A2E}" type="slidenum">
              <a:rPr lang="zh-CN" altLang="en-US">
                <a:solidFill>
                  <a:schemeClr val="tx1"/>
                </a:solidFill>
                <a:latin typeface="Arial" panose="020B0604020202020204" pitchFamily="34" charset="0"/>
              </a:rPr>
            </a:fld>
            <a:endParaRPr lang="zh-CN" altLang="en-US">
              <a:solidFill>
                <a:schemeClr val="tx1"/>
              </a:solidFill>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panose="020F0502020204030204"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fld id="{DD6A8C41-74B8-FE41-8906-7C1547015A2E}" type="slidenum">
              <a:rPr lang="zh-CN" altLang="en-US">
                <a:solidFill>
                  <a:schemeClr val="tx1"/>
                </a:solidFill>
                <a:latin typeface="Arial" panose="020B0604020202020204" pitchFamily="34" charset="0"/>
              </a:rPr>
            </a:fld>
            <a:endParaRPr lang="zh-CN" altLang="en-US">
              <a:solidFill>
                <a:schemeClr val="tx1"/>
              </a:solidFill>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panose="020F0502020204030204"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fld id="{DD6A8C41-74B8-FE41-8906-7C1547015A2E}" type="slidenum">
              <a:rPr lang="zh-CN" altLang="en-US">
                <a:solidFill>
                  <a:schemeClr val="tx1"/>
                </a:solidFill>
                <a:latin typeface="Arial" panose="020B0604020202020204" pitchFamily="34" charset="0"/>
              </a:rPr>
            </a:fld>
            <a:endParaRPr lang="zh-CN" altLang="en-US">
              <a:solidFill>
                <a:schemeClr val="tx1"/>
              </a:solidFill>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panose="020F0502020204030204"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fld id="{DD6A8C41-74B8-FE41-8906-7C1547015A2E}" type="slidenum">
              <a:rPr lang="zh-CN" altLang="en-US">
                <a:solidFill>
                  <a:schemeClr val="tx1"/>
                </a:solidFill>
                <a:latin typeface="Arial" panose="020B0604020202020204" pitchFamily="34" charset="0"/>
              </a:rPr>
            </a:fld>
            <a:endParaRPr lang="zh-CN" altLang="en-US">
              <a:solidFill>
                <a:schemeClr val="tx1"/>
              </a:solidFill>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panose="020F0502020204030204"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fld id="{DD6A8C41-74B8-FE41-8906-7C1547015A2E}" type="slidenum">
              <a:rPr lang="zh-CN" altLang="en-US">
                <a:solidFill>
                  <a:schemeClr val="tx1"/>
                </a:solidFill>
                <a:latin typeface="Arial" panose="020B0604020202020204" pitchFamily="34" charset="0"/>
              </a:rPr>
            </a:fld>
            <a:endParaRPr lang="zh-CN" altLang="en-US">
              <a:solidFill>
                <a:schemeClr val="tx1"/>
              </a:solidFill>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panose="020F0502020204030204"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fld id="{DD6A8C41-74B8-FE41-8906-7C1547015A2E}" type="slidenum">
              <a:rPr lang="zh-CN" altLang="en-US">
                <a:solidFill>
                  <a:schemeClr val="tx1"/>
                </a:solidFill>
                <a:latin typeface="Arial" panose="020B0604020202020204" pitchFamily="34" charset="0"/>
              </a:rPr>
            </a:fld>
            <a:endParaRPr lang="zh-CN" altLang="en-US">
              <a:solidFill>
                <a:schemeClr val="tx1"/>
              </a:solidFill>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panose="020F0502020204030204"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fld id="{DD6A8C41-74B8-FE41-8906-7C1547015A2E}" type="slidenum">
              <a:rPr lang="zh-CN" altLang="en-US">
                <a:solidFill>
                  <a:schemeClr val="tx1"/>
                </a:solidFill>
                <a:latin typeface="Arial" panose="020B0604020202020204" pitchFamily="34" charset="0"/>
              </a:rPr>
            </a:fld>
            <a:endParaRPr lang="zh-CN" altLang="en-US">
              <a:solidFill>
                <a:schemeClr val="tx1"/>
              </a:solidFill>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xfrm>
            <a:off x="2638425" y="508000"/>
            <a:ext cx="4521200" cy="2544763"/>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Calibri" panose="020F0502020204030204" charset="0"/>
            </a:endParaRPr>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fld id="{DD6A8C41-74B8-FE41-8906-7C1547015A2E}" type="slidenum">
              <a:rPr lang="zh-CN" altLang="en-US">
                <a:solidFill>
                  <a:schemeClr val="tx1"/>
                </a:solidFill>
                <a:latin typeface="Arial" panose="020B0604020202020204" pitchFamily="34" charset="0"/>
              </a:rPr>
            </a:fld>
            <a:endParaRPr lang="zh-CN" altLang="en-US">
              <a:solidFill>
                <a:schemeClr val="tx1"/>
              </a:solidFill>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75520" y="330830"/>
            <a:ext cx="9648725" cy="638894"/>
          </a:xfrm>
          <a:prstGeom prst="rect">
            <a:avLst/>
          </a:prstGeom>
        </p:spPr>
        <p:txBody>
          <a:bodyPr/>
          <a:lstStyle>
            <a:lvl1pPr>
              <a:defRPr sz="3200">
                <a:solidFill>
                  <a:schemeClr val="bg1"/>
                </a:solidFill>
                <a:latin typeface="+mn-ea"/>
                <a:ea typeface="+mn-ea"/>
              </a:defRPr>
            </a:lvl1pPr>
          </a:lstStyle>
          <a:p>
            <a:r>
              <a:rPr lang="en-US" dirty="0"/>
              <a:t>Click to edit Master title style</a:t>
            </a:r>
            <a:endParaRPr lang="en-US" dirty="0"/>
          </a:p>
        </p:txBody>
      </p:sp>
      <p:sp>
        <p:nvSpPr>
          <p:cNvPr id="4" name="Footer Placeholder 4" hidden="1"/>
          <p:cNvSpPr>
            <a:spLocks noGrp="1"/>
          </p:cNvSpPr>
          <p:nvPr>
            <p:ph type="ftr" sz="quarter" idx="10"/>
          </p:nvPr>
        </p:nvSpPr>
        <p:spPr/>
        <p:txBody>
          <a:bodyPr/>
          <a:lstStyle>
            <a:lvl1pPr eaLnBrk="0" hangingPunct="0">
              <a:defRPr/>
            </a:lvl1pPr>
          </a:lstStyle>
          <a:p>
            <a:pPr>
              <a:defRPr/>
            </a:pPr>
            <a:endParaRPr lang="en-US" altLang="zh-CN"/>
          </a:p>
        </p:txBody>
      </p:sp>
      <p:sp>
        <p:nvSpPr>
          <p:cNvPr id="5" name="Slide Number Placeholder 5" hidden="1"/>
          <p:cNvSpPr>
            <a:spLocks noGrp="1"/>
          </p:cNvSpPr>
          <p:nvPr>
            <p:ph type="sldNum" sz="quarter" idx="11"/>
          </p:nvPr>
        </p:nvSpPr>
        <p:spPr/>
        <p:txBody>
          <a:bodyPr/>
          <a:lstStyle>
            <a:lvl1pPr eaLnBrk="0" hangingPunct="0">
              <a:defRPr/>
            </a:lvl1pPr>
          </a:lstStyle>
          <a:p>
            <a:fld id="{2DFA55AD-0044-4642-8B04-C50BE8D3D5C2}" type="slidenum">
              <a:rPr lang="en-US" altLang="zh-CN"/>
            </a:fld>
            <a:endParaRPr lang="en-US" altLang="zh-CN"/>
          </a:p>
        </p:txBody>
      </p:sp>
      <p:sp>
        <p:nvSpPr>
          <p:cNvPr id="16" name="内容占位符 15"/>
          <p:cNvSpPr>
            <a:spLocks noGrp="1"/>
          </p:cNvSpPr>
          <p:nvPr>
            <p:ph sz="quarter" idx="13"/>
          </p:nvPr>
        </p:nvSpPr>
        <p:spPr>
          <a:xfrm>
            <a:off x="624417" y="1268760"/>
            <a:ext cx="10943167" cy="503238"/>
          </a:xfrm>
          <a:prstGeom prst="rect">
            <a:avLst/>
          </a:prstGeom>
        </p:spPr>
        <p:txBody>
          <a:bodyPr/>
          <a:lstStyle>
            <a:lvl1pPr marL="457200" indent="-457200" algn="just" rtl="0" eaLnBrk="0" fontAlgn="base" hangingPunct="0">
              <a:spcBef>
                <a:spcPts val="600"/>
              </a:spcBef>
              <a:spcAft>
                <a:spcPct val="0"/>
              </a:spcAft>
              <a:buSzPct val="100000"/>
              <a:buFont typeface="Wingdings" panose="05000000000000000000" pitchFamily="2" charset="2"/>
              <a:buChar char="Ø"/>
              <a:defRPr lang="zh-CN" altLang="en-US" sz="2800" b="1" kern="1200" dirty="0">
                <a:solidFill>
                  <a:srgbClr val="2B2A30"/>
                </a:solidFill>
                <a:latin typeface="微软雅黑" panose="020B0503020204020204" charset="-122"/>
                <a:ea typeface="微软雅黑" panose="020B0503020204020204" charset="-122"/>
                <a:cs typeface="+mn-cs"/>
              </a:defRPr>
            </a:lvl1pPr>
          </a:lstStyle>
          <a:p>
            <a:pPr lvl="0"/>
            <a:r>
              <a:rPr lang="zh-CN" altLang="en-US" dirty="0"/>
              <a:t>单击此处编辑母版文本样式</a:t>
            </a:r>
            <a:endParaRPr lang="zh-CN" altLang="en-US" dirty="0"/>
          </a:p>
        </p:txBody>
      </p:sp>
      <p:grpSp>
        <p:nvGrpSpPr>
          <p:cNvPr id="41" name="组合 2"/>
          <p:cNvGrpSpPr/>
          <p:nvPr userDrawn="1"/>
        </p:nvGrpSpPr>
        <p:grpSpPr bwMode="auto">
          <a:xfrm>
            <a:off x="238986" y="194464"/>
            <a:ext cx="1368000" cy="877887"/>
            <a:chOff x="0" y="0"/>
            <a:chExt cx="2422525" cy="1554163"/>
          </a:xfrm>
        </p:grpSpPr>
        <p:sp>
          <p:nvSpPr>
            <p:cNvPr id="42" name="Freeform 6"/>
            <p:cNvSpPr>
              <a:spLocks noChangeArrowheads="1"/>
            </p:cNvSpPr>
            <p:nvPr/>
          </p:nvSpPr>
          <p:spPr bwMode="auto">
            <a:xfrm>
              <a:off x="0" y="0"/>
              <a:ext cx="2422525" cy="247089"/>
            </a:xfrm>
            <a:custGeom>
              <a:avLst/>
              <a:gdLst>
                <a:gd name="T0" fmla="*/ 2147483647 w 3270"/>
                <a:gd name="T1" fmla="*/ 2147483647 h 261"/>
                <a:gd name="T2" fmla="*/ 2147483647 w 3270"/>
                <a:gd name="T3" fmla="*/ 2147483647 h 261"/>
                <a:gd name="T4" fmla="*/ 2147483647 w 3270"/>
                <a:gd name="T5" fmla="*/ 0 h 261"/>
                <a:gd name="T6" fmla="*/ 0 w 3270"/>
                <a:gd name="T7" fmla="*/ 0 h 261"/>
                <a:gd name="T8" fmla="*/ 2147483647 w 3270"/>
                <a:gd name="T9" fmla="*/ 2147483647 h 261"/>
                <a:gd name="T10" fmla="*/ 0 60000 65536"/>
                <a:gd name="T11" fmla="*/ 0 60000 65536"/>
                <a:gd name="T12" fmla="*/ 0 60000 65536"/>
                <a:gd name="T13" fmla="*/ 0 60000 65536"/>
                <a:gd name="T14" fmla="*/ 0 60000 65536"/>
                <a:gd name="T15" fmla="*/ 0 w 3270"/>
                <a:gd name="T16" fmla="*/ 0 h 261"/>
                <a:gd name="T17" fmla="*/ 3270 w 3270"/>
                <a:gd name="T18" fmla="*/ 261 h 261"/>
              </a:gdLst>
              <a:ahLst/>
              <a:cxnLst>
                <a:cxn ang="T10">
                  <a:pos x="T0" y="T1"/>
                </a:cxn>
                <a:cxn ang="T11">
                  <a:pos x="T2" y="T3"/>
                </a:cxn>
                <a:cxn ang="T12">
                  <a:pos x="T4" y="T5"/>
                </a:cxn>
                <a:cxn ang="T13">
                  <a:pos x="T6" y="T7"/>
                </a:cxn>
                <a:cxn ang="T14">
                  <a:pos x="T8" y="T9"/>
                </a:cxn>
              </a:cxnLst>
              <a:rect l="T15" t="T16" r="T17" b="T18"/>
              <a:pathLst>
                <a:path w="3270" h="261">
                  <a:moveTo>
                    <a:pt x="249" y="261"/>
                  </a:moveTo>
                  <a:lnTo>
                    <a:pt x="3270" y="261"/>
                  </a:lnTo>
                  <a:lnTo>
                    <a:pt x="3022" y="0"/>
                  </a:lnTo>
                  <a:lnTo>
                    <a:pt x="0" y="0"/>
                  </a:lnTo>
                  <a:lnTo>
                    <a:pt x="249" y="261"/>
                  </a:lnTo>
                  <a:close/>
                </a:path>
              </a:pathLst>
            </a:custGeom>
            <a:solidFill>
              <a:srgbClr val="0F31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endParaRPr lang="zh-CN" altLang="en-US"/>
            </a:p>
          </p:txBody>
        </p:sp>
        <p:sp>
          <p:nvSpPr>
            <p:cNvPr id="43" name="Freeform 7"/>
            <p:cNvSpPr>
              <a:spLocks noChangeArrowheads="1"/>
            </p:cNvSpPr>
            <p:nvPr/>
          </p:nvSpPr>
          <p:spPr bwMode="auto">
            <a:xfrm>
              <a:off x="2" y="0"/>
              <a:ext cx="2238375" cy="1554163"/>
            </a:xfrm>
            <a:custGeom>
              <a:avLst/>
              <a:gdLst>
                <a:gd name="T0" fmla="*/ 2147483647 w 3022"/>
                <a:gd name="T1" fmla="*/ 0 h 2098"/>
                <a:gd name="T2" fmla="*/ 0 w 3022"/>
                <a:gd name="T3" fmla="*/ 0 h 2098"/>
                <a:gd name="T4" fmla="*/ 0 w 3022"/>
                <a:gd name="T5" fmla="*/ 2147483647 h 2098"/>
                <a:gd name="T6" fmla="*/ 2147483647 w 3022"/>
                <a:gd name="T7" fmla="*/ 2147483647 h 2098"/>
                <a:gd name="T8" fmla="*/ 2147483647 w 3022"/>
                <a:gd name="T9" fmla="*/ 0 h 2098"/>
                <a:gd name="T10" fmla="*/ 0 60000 65536"/>
                <a:gd name="T11" fmla="*/ 0 60000 65536"/>
                <a:gd name="T12" fmla="*/ 0 60000 65536"/>
                <a:gd name="T13" fmla="*/ 0 60000 65536"/>
                <a:gd name="T14" fmla="*/ 0 60000 65536"/>
                <a:gd name="T15" fmla="*/ 0 w 3022"/>
                <a:gd name="T16" fmla="*/ 0 h 2098"/>
                <a:gd name="T17" fmla="*/ 3022 w 3022"/>
                <a:gd name="T18" fmla="*/ 2098 h 2098"/>
              </a:gdLst>
              <a:ahLst/>
              <a:cxnLst>
                <a:cxn ang="T10">
                  <a:pos x="T0" y="T1"/>
                </a:cxn>
                <a:cxn ang="T11">
                  <a:pos x="T2" y="T3"/>
                </a:cxn>
                <a:cxn ang="T12">
                  <a:pos x="T4" y="T5"/>
                </a:cxn>
                <a:cxn ang="T13">
                  <a:pos x="T6" y="T7"/>
                </a:cxn>
                <a:cxn ang="T14">
                  <a:pos x="T8" y="T9"/>
                </a:cxn>
              </a:cxnLst>
              <a:rect l="T15" t="T16" r="T17" b="T18"/>
              <a:pathLst>
                <a:path w="3022" h="2098">
                  <a:moveTo>
                    <a:pt x="3022" y="0"/>
                  </a:moveTo>
                  <a:lnTo>
                    <a:pt x="0" y="0"/>
                  </a:lnTo>
                  <a:lnTo>
                    <a:pt x="0" y="2098"/>
                  </a:lnTo>
                  <a:lnTo>
                    <a:pt x="2165" y="2098"/>
                  </a:lnTo>
                  <a:lnTo>
                    <a:pt x="3022" y="0"/>
                  </a:lnTo>
                  <a:close/>
                </a:path>
              </a:pathLst>
            </a:cu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endParaRPr lang="zh-CN" altLang="en-US" dirty="0"/>
            </a:p>
          </p:txBody>
        </p:sp>
      </p:grpSp>
      <p:sp>
        <p:nvSpPr>
          <p:cNvPr id="12" name="文本占位符 11"/>
          <p:cNvSpPr>
            <a:spLocks noGrp="1"/>
          </p:cNvSpPr>
          <p:nvPr>
            <p:ph type="body" sz="quarter" idx="12"/>
          </p:nvPr>
        </p:nvSpPr>
        <p:spPr>
          <a:xfrm>
            <a:off x="407368" y="307680"/>
            <a:ext cx="672075" cy="638894"/>
          </a:xfrm>
          <a:prstGeom prst="rect">
            <a:avLst/>
          </a:prstGeom>
        </p:spPr>
        <p:txBody>
          <a:bodyPr/>
          <a:lstStyle>
            <a:lvl1pPr marL="0" indent="0" algn="ctr">
              <a:lnSpc>
                <a:spcPct val="100000"/>
              </a:lnSpc>
              <a:spcBef>
                <a:spcPts val="0"/>
              </a:spcBef>
              <a:buFontTx/>
              <a:buNone/>
              <a:defRPr lang="zh-CN" altLang="en-US" sz="4000" b="1" kern="1200" dirty="0">
                <a:solidFill>
                  <a:schemeClr val="bg1"/>
                </a:solidFill>
                <a:latin typeface="+mn-ea"/>
                <a:ea typeface="+mn-ea"/>
                <a:cs typeface="微软雅黑" panose="020B0503020204020204" charset="-122"/>
              </a:defRPr>
            </a:lvl1pPr>
          </a:lstStyle>
          <a:p>
            <a:pPr lvl="0"/>
            <a:endParaRPr lang="zh-CN" alt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75367" y="330830"/>
            <a:ext cx="9648725" cy="638894"/>
          </a:xfrm>
          <a:prstGeom prst="rect">
            <a:avLst/>
          </a:prstGeom>
        </p:spPr>
        <p:txBody>
          <a:bodyPr/>
          <a:lstStyle>
            <a:lvl1pPr>
              <a:defRPr sz="3200">
                <a:solidFill>
                  <a:schemeClr val="bg1"/>
                </a:solidFill>
                <a:latin typeface="+mn-ea"/>
                <a:ea typeface="+mn-ea"/>
              </a:defRPr>
            </a:lvl1pPr>
          </a:lstStyle>
          <a:p>
            <a:r>
              <a:rPr lang="en-US" dirty="0"/>
              <a:t>Click to edit Master title style</a:t>
            </a:r>
            <a:endParaRPr lang="en-US" dirty="0"/>
          </a:p>
        </p:txBody>
      </p:sp>
      <p:sp>
        <p:nvSpPr>
          <p:cNvPr id="4" name="Footer Placeholder 4" hidden="1"/>
          <p:cNvSpPr>
            <a:spLocks noGrp="1"/>
          </p:cNvSpPr>
          <p:nvPr>
            <p:ph type="ftr" sz="quarter" idx="10"/>
          </p:nvPr>
        </p:nvSpPr>
        <p:spPr/>
        <p:txBody>
          <a:bodyPr/>
          <a:lstStyle>
            <a:lvl1pPr eaLnBrk="0" hangingPunct="0">
              <a:defRPr/>
            </a:lvl1pPr>
          </a:lstStyle>
          <a:p>
            <a:pPr>
              <a:defRPr/>
            </a:pPr>
            <a:endParaRPr lang="en-US" altLang="zh-CN"/>
          </a:p>
        </p:txBody>
      </p:sp>
      <p:sp>
        <p:nvSpPr>
          <p:cNvPr id="5" name="Slide Number Placeholder 5" hidden="1"/>
          <p:cNvSpPr>
            <a:spLocks noGrp="1"/>
          </p:cNvSpPr>
          <p:nvPr>
            <p:ph type="sldNum" sz="quarter" idx="11"/>
          </p:nvPr>
        </p:nvSpPr>
        <p:spPr/>
        <p:txBody>
          <a:bodyPr/>
          <a:lstStyle>
            <a:lvl1pPr eaLnBrk="0" hangingPunct="0">
              <a:defRPr/>
            </a:lvl1pPr>
          </a:lstStyle>
          <a:p>
            <a:fld id="{2DFA55AD-0044-4642-8B04-C50BE8D3D5C2}" type="slidenum">
              <a:rPr lang="en-US" altLang="zh-CN"/>
            </a:fld>
            <a:endParaRPr lang="en-US" altLang="zh-CN"/>
          </a:p>
        </p:txBody>
      </p:sp>
      <p:grpSp>
        <p:nvGrpSpPr>
          <p:cNvPr id="41" name="组合 2"/>
          <p:cNvGrpSpPr/>
          <p:nvPr userDrawn="1"/>
        </p:nvGrpSpPr>
        <p:grpSpPr bwMode="auto">
          <a:xfrm>
            <a:off x="238986" y="196022"/>
            <a:ext cx="1368000" cy="877887"/>
            <a:chOff x="0" y="0"/>
            <a:chExt cx="2422525" cy="1554163"/>
          </a:xfrm>
        </p:grpSpPr>
        <p:sp>
          <p:nvSpPr>
            <p:cNvPr id="42" name="Freeform 6"/>
            <p:cNvSpPr>
              <a:spLocks noChangeArrowheads="1"/>
            </p:cNvSpPr>
            <p:nvPr/>
          </p:nvSpPr>
          <p:spPr bwMode="auto">
            <a:xfrm>
              <a:off x="0" y="0"/>
              <a:ext cx="2422525" cy="247089"/>
            </a:xfrm>
            <a:custGeom>
              <a:avLst/>
              <a:gdLst>
                <a:gd name="T0" fmla="*/ 2147483647 w 3270"/>
                <a:gd name="T1" fmla="*/ 2147483647 h 261"/>
                <a:gd name="T2" fmla="*/ 2147483647 w 3270"/>
                <a:gd name="T3" fmla="*/ 2147483647 h 261"/>
                <a:gd name="T4" fmla="*/ 2147483647 w 3270"/>
                <a:gd name="T5" fmla="*/ 0 h 261"/>
                <a:gd name="T6" fmla="*/ 0 w 3270"/>
                <a:gd name="T7" fmla="*/ 0 h 261"/>
                <a:gd name="T8" fmla="*/ 2147483647 w 3270"/>
                <a:gd name="T9" fmla="*/ 2147483647 h 261"/>
                <a:gd name="T10" fmla="*/ 0 60000 65536"/>
                <a:gd name="T11" fmla="*/ 0 60000 65536"/>
                <a:gd name="T12" fmla="*/ 0 60000 65536"/>
                <a:gd name="T13" fmla="*/ 0 60000 65536"/>
                <a:gd name="T14" fmla="*/ 0 60000 65536"/>
                <a:gd name="T15" fmla="*/ 0 w 3270"/>
                <a:gd name="T16" fmla="*/ 0 h 261"/>
                <a:gd name="T17" fmla="*/ 3270 w 3270"/>
                <a:gd name="T18" fmla="*/ 261 h 261"/>
              </a:gdLst>
              <a:ahLst/>
              <a:cxnLst>
                <a:cxn ang="T10">
                  <a:pos x="T0" y="T1"/>
                </a:cxn>
                <a:cxn ang="T11">
                  <a:pos x="T2" y="T3"/>
                </a:cxn>
                <a:cxn ang="T12">
                  <a:pos x="T4" y="T5"/>
                </a:cxn>
                <a:cxn ang="T13">
                  <a:pos x="T6" y="T7"/>
                </a:cxn>
                <a:cxn ang="T14">
                  <a:pos x="T8" y="T9"/>
                </a:cxn>
              </a:cxnLst>
              <a:rect l="T15" t="T16" r="T17" b="T18"/>
              <a:pathLst>
                <a:path w="3270" h="261">
                  <a:moveTo>
                    <a:pt x="249" y="261"/>
                  </a:moveTo>
                  <a:lnTo>
                    <a:pt x="3270" y="261"/>
                  </a:lnTo>
                  <a:lnTo>
                    <a:pt x="3022" y="0"/>
                  </a:lnTo>
                  <a:lnTo>
                    <a:pt x="0" y="0"/>
                  </a:lnTo>
                  <a:lnTo>
                    <a:pt x="249" y="261"/>
                  </a:lnTo>
                  <a:close/>
                </a:path>
              </a:pathLst>
            </a:custGeom>
            <a:solidFill>
              <a:srgbClr val="0F31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endParaRPr lang="zh-CN" altLang="en-US"/>
            </a:p>
          </p:txBody>
        </p:sp>
        <p:sp>
          <p:nvSpPr>
            <p:cNvPr id="43" name="Freeform 7"/>
            <p:cNvSpPr>
              <a:spLocks noChangeArrowheads="1"/>
            </p:cNvSpPr>
            <p:nvPr/>
          </p:nvSpPr>
          <p:spPr bwMode="auto">
            <a:xfrm>
              <a:off x="2" y="0"/>
              <a:ext cx="2238375" cy="1554163"/>
            </a:xfrm>
            <a:custGeom>
              <a:avLst/>
              <a:gdLst>
                <a:gd name="T0" fmla="*/ 2147483647 w 3022"/>
                <a:gd name="T1" fmla="*/ 0 h 2098"/>
                <a:gd name="T2" fmla="*/ 0 w 3022"/>
                <a:gd name="T3" fmla="*/ 0 h 2098"/>
                <a:gd name="T4" fmla="*/ 0 w 3022"/>
                <a:gd name="T5" fmla="*/ 2147483647 h 2098"/>
                <a:gd name="T6" fmla="*/ 2147483647 w 3022"/>
                <a:gd name="T7" fmla="*/ 2147483647 h 2098"/>
                <a:gd name="T8" fmla="*/ 2147483647 w 3022"/>
                <a:gd name="T9" fmla="*/ 0 h 2098"/>
                <a:gd name="T10" fmla="*/ 0 60000 65536"/>
                <a:gd name="T11" fmla="*/ 0 60000 65536"/>
                <a:gd name="T12" fmla="*/ 0 60000 65536"/>
                <a:gd name="T13" fmla="*/ 0 60000 65536"/>
                <a:gd name="T14" fmla="*/ 0 60000 65536"/>
                <a:gd name="T15" fmla="*/ 0 w 3022"/>
                <a:gd name="T16" fmla="*/ 0 h 2098"/>
                <a:gd name="T17" fmla="*/ 3022 w 3022"/>
                <a:gd name="T18" fmla="*/ 2098 h 2098"/>
              </a:gdLst>
              <a:ahLst/>
              <a:cxnLst>
                <a:cxn ang="T10">
                  <a:pos x="T0" y="T1"/>
                </a:cxn>
                <a:cxn ang="T11">
                  <a:pos x="T2" y="T3"/>
                </a:cxn>
                <a:cxn ang="T12">
                  <a:pos x="T4" y="T5"/>
                </a:cxn>
                <a:cxn ang="T13">
                  <a:pos x="T6" y="T7"/>
                </a:cxn>
                <a:cxn ang="T14">
                  <a:pos x="T8" y="T9"/>
                </a:cxn>
              </a:cxnLst>
              <a:rect l="T15" t="T16" r="T17" b="T18"/>
              <a:pathLst>
                <a:path w="3022" h="2098">
                  <a:moveTo>
                    <a:pt x="3022" y="0"/>
                  </a:moveTo>
                  <a:lnTo>
                    <a:pt x="0" y="0"/>
                  </a:lnTo>
                  <a:lnTo>
                    <a:pt x="0" y="2098"/>
                  </a:lnTo>
                  <a:lnTo>
                    <a:pt x="2165" y="2098"/>
                  </a:lnTo>
                  <a:lnTo>
                    <a:pt x="3022" y="0"/>
                  </a:lnTo>
                  <a:close/>
                </a:path>
              </a:pathLst>
            </a:cu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endParaRPr lang="zh-CN" altLang="en-US" dirty="0"/>
            </a:p>
          </p:txBody>
        </p:sp>
      </p:grpSp>
      <p:sp>
        <p:nvSpPr>
          <p:cNvPr id="12" name="文本占位符 11"/>
          <p:cNvSpPr>
            <a:spLocks noGrp="1"/>
          </p:cNvSpPr>
          <p:nvPr>
            <p:ph type="body" sz="quarter" idx="12"/>
          </p:nvPr>
        </p:nvSpPr>
        <p:spPr>
          <a:xfrm>
            <a:off x="407368" y="310755"/>
            <a:ext cx="672075" cy="638894"/>
          </a:xfrm>
          <a:prstGeom prst="rect">
            <a:avLst/>
          </a:prstGeom>
        </p:spPr>
        <p:txBody>
          <a:bodyPr/>
          <a:lstStyle>
            <a:lvl1pPr marL="0" indent="0" algn="ctr">
              <a:lnSpc>
                <a:spcPct val="100000"/>
              </a:lnSpc>
              <a:spcBef>
                <a:spcPts val="0"/>
              </a:spcBef>
              <a:buFontTx/>
              <a:buNone/>
              <a:defRPr lang="zh-CN" altLang="en-US" sz="4000" b="1" kern="1200" dirty="0">
                <a:solidFill>
                  <a:schemeClr val="bg1"/>
                </a:solidFill>
                <a:latin typeface="+mn-ea"/>
                <a:ea typeface="+mn-ea"/>
                <a:cs typeface="微软雅黑" panose="020B0503020204020204" charset="-122"/>
              </a:defRPr>
            </a:lvl1pPr>
          </a:lstStyle>
          <a:p>
            <a:pPr lvl="0"/>
            <a:endParaRPr lang="zh-CN" alt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Footer Placeholder 4" hidden="1"/>
          <p:cNvSpPr>
            <a:spLocks noGrp="1"/>
          </p:cNvSpPr>
          <p:nvPr>
            <p:ph type="ftr" sz="quarter" idx="10"/>
          </p:nvPr>
        </p:nvSpPr>
        <p:spPr/>
        <p:txBody>
          <a:bodyPr/>
          <a:lstStyle>
            <a:lvl1pPr eaLnBrk="0" hangingPunct="0">
              <a:defRPr/>
            </a:lvl1pPr>
          </a:lstStyle>
          <a:p>
            <a:pPr>
              <a:defRPr/>
            </a:pPr>
            <a:endParaRPr lang="en-US" altLang="zh-CN"/>
          </a:p>
        </p:txBody>
      </p:sp>
      <p:sp>
        <p:nvSpPr>
          <p:cNvPr id="5" name="Slide Number Placeholder 5" hidden="1"/>
          <p:cNvSpPr>
            <a:spLocks noGrp="1"/>
          </p:cNvSpPr>
          <p:nvPr>
            <p:ph type="sldNum" sz="quarter" idx="11"/>
          </p:nvPr>
        </p:nvSpPr>
        <p:spPr/>
        <p:txBody>
          <a:bodyPr/>
          <a:lstStyle>
            <a:lvl1pPr eaLnBrk="0" hangingPunct="0">
              <a:defRPr/>
            </a:lvl1pPr>
          </a:lstStyle>
          <a:p>
            <a:fld id="{2DFA55AD-0044-4642-8B04-C50BE8D3D5C2}" type="slidenum">
              <a:rPr lang="en-US" altLang="zh-CN"/>
            </a:fld>
            <a:endParaRPr lang="en-US" altLang="zh-CN"/>
          </a:p>
        </p:txBody>
      </p:sp>
      <p:grpSp>
        <p:nvGrpSpPr>
          <p:cNvPr id="41" name="组合 2"/>
          <p:cNvGrpSpPr/>
          <p:nvPr userDrawn="1"/>
        </p:nvGrpSpPr>
        <p:grpSpPr bwMode="auto">
          <a:xfrm>
            <a:off x="238986" y="196022"/>
            <a:ext cx="1368000" cy="877887"/>
            <a:chOff x="0" y="0"/>
            <a:chExt cx="2422525" cy="1554163"/>
          </a:xfrm>
        </p:grpSpPr>
        <p:sp>
          <p:nvSpPr>
            <p:cNvPr id="42" name="Freeform 6"/>
            <p:cNvSpPr>
              <a:spLocks noChangeArrowheads="1"/>
            </p:cNvSpPr>
            <p:nvPr/>
          </p:nvSpPr>
          <p:spPr bwMode="auto">
            <a:xfrm>
              <a:off x="0" y="0"/>
              <a:ext cx="2422525" cy="247089"/>
            </a:xfrm>
            <a:custGeom>
              <a:avLst/>
              <a:gdLst>
                <a:gd name="T0" fmla="*/ 2147483647 w 3270"/>
                <a:gd name="T1" fmla="*/ 2147483647 h 261"/>
                <a:gd name="T2" fmla="*/ 2147483647 w 3270"/>
                <a:gd name="T3" fmla="*/ 2147483647 h 261"/>
                <a:gd name="T4" fmla="*/ 2147483647 w 3270"/>
                <a:gd name="T5" fmla="*/ 0 h 261"/>
                <a:gd name="T6" fmla="*/ 0 w 3270"/>
                <a:gd name="T7" fmla="*/ 0 h 261"/>
                <a:gd name="T8" fmla="*/ 2147483647 w 3270"/>
                <a:gd name="T9" fmla="*/ 2147483647 h 261"/>
                <a:gd name="T10" fmla="*/ 0 60000 65536"/>
                <a:gd name="T11" fmla="*/ 0 60000 65536"/>
                <a:gd name="T12" fmla="*/ 0 60000 65536"/>
                <a:gd name="T13" fmla="*/ 0 60000 65536"/>
                <a:gd name="T14" fmla="*/ 0 60000 65536"/>
                <a:gd name="T15" fmla="*/ 0 w 3270"/>
                <a:gd name="T16" fmla="*/ 0 h 261"/>
                <a:gd name="T17" fmla="*/ 3270 w 3270"/>
                <a:gd name="T18" fmla="*/ 261 h 261"/>
              </a:gdLst>
              <a:ahLst/>
              <a:cxnLst>
                <a:cxn ang="T10">
                  <a:pos x="T0" y="T1"/>
                </a:cxn>
                <a:cxn ang="T11">
                  <a:pos x="T2" y="T3"/>
                </a:cxn>
                <a:cxn ang="T12">
                  <a:pos x="T4" y="T5"/>
                </a:cxn>
                <a:cxn ang="T13">
                  <a:pos x="T6" y="T7"/>
                </a:cxn>
                <a:cxn ang="T14">
                  <a:pos x="T8" y="T9"/>
                </a:cxn>
              </a:cxnLst>
              <a:rect l="T15" t="T16" r="T17" b="T18"/>
              <a:pathLst>
                <a:path w="3270" h="261">
                  <a:moveTo>
                    <a:pt x="249" y="261"/>
                  </a:moveTo>
                  <a:lnTo>
                    <a:pt x="3270" y="261"/>
                  </a:lnTo>
                  <a:lnTo>
                    <a:pt x="3022" y="0"/>
                  </a:lnTo>
                  <a:lnTo>
                    <a:pt x="0" y="0"/>
                  </a:lnTo>
                  <a:lnTo>
                    <a:pt x="249" y="261"/>
                  </a:lnTo>
                  <a:close/>
                </a:path>
              </a:pathLst>
            </a:custGeom>
            <a:solidFill>
              <a:srgbClr val="0F31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endParaRPr lang="zh-CN" altLang="en-US"/>
            </a:p>
          </p:txBody>
        </p:sp>
        <p:sp>
          <p:nvSpPr>
            <p:cNvPr id="43" name="Freeform 7"/>
            <p:cNvSpPr>
              <a:spLocks noChangeArrowheads="1"/>
            </p:cNvSpPr>
            <p:nvPr/>
          </p:nvSpPr>
          <p:spPr bwMode="auto">
            <a:xfrm>
              <a:off x="2" y="0"/>
              <a:ext cx="2238375" cy="1554163"/>
            </a:xfrm>
            <a:custGeom>
              <a:avLst/>
              <a:gdLst>
                <a:gd name="T0" fmla="*/ 2147483647 w 3022"/>
                <a:gd name="T1" fmla="*/ 0 h 2098"/>
                <a:gd name="T2" fmla="*/ 0 w 3022"/>
                <a:gd name="T3" fmla="*/ 0 h 2098"/>
                <a:gd name="T4" fmla="*/ 0 w 3022"/>
                <a:gd name="T5" fmla="*/ 2147483647 h 2098"/>
                <a:gd name="T6" fmla="*/ 2147483647 w 3022"/>
                <a:gd name="T7" fmla="*/ 2147483647 h 2098"/>
                <a:gd name="T8" fmla="*/ 2147483647 w 3022"/>
                <a:gd name="T9" fmla="*/ 0 h 2098"/>
                <a:gd name="T10" fmla="*/ 0 60000 65536"/>
                <a:gd name="T11" fmla="*/ 0 60000 65536"/>
                <a:gd name="T12" fmla="*/ 0 60000 65536"/>
                <a:gd name="T13" fmla="*/ 0 60000 65536"/>
                <a:gd name="T14" fmla="*/ 0 60000 65536"/>
                <a:gd name="T15" fmla="*/ 0 w 3022"/>
                <a:gd name="T16" fmla="*/ 0 h 2098"/>
                <a:gd name="T17" fmla="*/ 3022 w 3022"/>
                <a:gd name="T18" fmla="*/ 2098 h 2098"/>
              </a:gdLst>
              <a:ahLst/>
              <a:cxnLst>
                <a:cxn ang="T10">
                  <a:pos x="T0" y="T1"/>
                </a:cxn>
                <a:cxn ang="T11">
                  <a:pos x="T2" y="T3"/>
                </a:cxn>
                <a:cxn ang="T12">
                  <a:pos x="T4" y="T5"/>
                </a:cxn>
                <a:cxn ang="T13">
                  <a:pos x="T6" y="T7"/>
                </a:cxn>
                <a:cxn ang="T14">
                  <a:pos x="T8" y="T9"/>
                </a:cxn>
              </a:cxnLst>
              <a:rect l="T15" t="T16" r="T17" b="T18"/>
              <a:pathLst>
                <a:path w="3022" h="2098">
                  <a:moveTo>
                    <a:pt x="3022" y="0"/>
                  </a:moveTo>
                  <a:lnTo>
                    <a:pt x="0" y="0"/>
                  </a:lnTo>
                  <a:lnTo>
                    <a:pt x="0" y="2098"/>
                  </a:lnTo>
                  <a:lnTo>
                    <a:pt x="2165" y="2098"/>
                  </a:lnTo>
                  <a:lnTo>
                    <a:pt x="3022" y="0"/>
                  </a:lnTo>
                  <a:close/>
                </a:path>
              </a:pathLst>
            </a:cu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endParaRPr lang="zh-CN" altLang="en-US" dirty="0"/>
            </a:p>
          </p:txBody>
        </p:sp>
      </p:grpSp>
      <p:sp>
        <p:nvSpPr>
          <p:cNvPr id="12" name="文本占位符 11"/>
          <p:cNvSpPr>
            <a:spLocks noGrp="1"/>
          </p:cNvSpPr>
          <p:nvPr>
            <p:ph type="body" sz="quarter" idx="12"/>
          </p:nvPr>
        </p:nvSpPr>
        <p:spPr>
          <a:xfrm>
            <a:off x="407368" y="310755"/>
            <a:ext cx="672075" cy="638894"/>
          </a:xfrm>
          <a:prstGeom prst="rect">
            <a:avLst/>
          </a:prstGeom>
        </p:spPr>
        <p:txBody>
          <a:bodyPr/>
          <a:lstStyle>
            <a:lvl1pPr marL="0" indent="0" algn="ctr">
              <a:lnSpc>
                <a:spcPct val="100000"/>
              </a:lnSpc>
              <a:spcBef>
                <a:spcPts val="0"/>
              </a:spcBef>
              <a:buFontTx/>
              <a:buNone/>
              <a:defRPr lang="zh-CN" altLang="en-US" sz="4000" b="1" kern="1200" dirty="0">
                <a:solidFill>
                  <a:schemeClr val="bg1"/>
                </a:solidFill>
                <a:latin typeface="+mn-ea"/>
                <a:ea typeface="+mn-ea"/>
                <a:cs typeface="微软雅黑" panose="020B0503020204020204" charset="-122"/>
              </a:defRPr>
            </a:lvl1pPr>
          </a:lstStyle>
          <a:p>
            <a:pPr lvl="0"/>
            <a:endParaRPr lang="zh-CN" alt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000" y="1440000"/>
            <a:ext cx="10272000" cy="1440000"/>
          </a:xfrm>
          <a:prstGeom prst="rect">
            <a:avLst/>
          </a:prstGeom>
        </p:spPr>
        <p:txBody>
          <a:bodyPr lIns="180000"/>
          <a:lstStyle>
            <a:lvl1pPr marL="0" algn="ctr" defTabSz="685800" rtl="0" eaLnBrk="1" latinLnBrk="0" hangingPunct="1">
              <a:lnSpc>
                <a:spcPct val="114000"/>
              </a:lnSpc>
              <a:spcBef>
                <a:spcPct val="0"/>
              </a:spcBef>
              <a:buNone/>
              <a:defRPr lang="en-US" altLang="zh-CN" sz="3000" b="1" i="0" kern="1200" cap="none" baseline="0" smtClean="0">
                <a:solidFill>
                  <a:schemeClr val="tx2"/>
                </a:solidFill>
                <a:effectLst/>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960000" y="2880000"/>
            <a:ext cx="10272000" cy="2160000"/>
          </a:xfrm>
          <a:prstGeom prst="rect">
            <a:avLst/>
          </a:prstGeom>
        </p:spPr>
        <p:txBody>
          <a:bodyPr anchor="b">
            <a:normAutofit/>
          </a:bodyPr>
          <a:lstStyle>
            <a:lvl1pPr marL="0" indent="0" algn="ctr">
              <a:buNone/>
              <a:defRPr sz="2100" b="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7"/>
            <a:ext cx="10515600" cy="615602"/>
          </a:xfrm>
          <a:prstGeom prst="rect">
            <a:avLst/>
          </a:prstGeom>
        </p:spPr>
        <p:txBody>
          <a:bodyPr/>
          <a:lstStyle/>
          <a:p>
            <a:r>
              <a:rPr lang="zh-CN" altLang="en-US"/>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
        <p:nvSpPr>
          <p:cNvPr id="4" name="灯片编号占位符 3"/>
          <p:cNvSpPr>
            <a:spLocks noGrp="1"/>
          </p:cNvSpPr>
          <p:nvPr>
            <p:ph type="sldNum" sz="quarter" idx="11"/>
          </p:nvPr>
        </p:nvSpPr>
        <p:spPr/>
        <p:txBody>
          <a:bodyPr/>
          <a:lstStyle/>
          <a:p>
            <a:fld id="{3589005F-0873-EE47-8F17-22A4D32597ED}" type="slidenum">
              <a:rPr lang="en-US" altLang="zh-CN" smtClean="0"/>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7"/>
            <a:ext cx="10515600" cy="615602"/>
          </a:xfrm>
          <a:prstGeom prst="rect">
            <a:avLst/>
          </a:prstGeom>
        </p:spPr>
        <p:txBody>
          <a:bodyPr/>
          <a:lstStyle/>
          <a:p>
            <a:r>
              <a:rPr lang="zh-CN" altLang="en-US"/>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
        <p:nvSpPr>
          <p:cNvPr id="4" name="灯片编号占位符 3"/>
          <p:cNvSpPr>
            <a:spLocks noGrp="1"/>
          </p:cNvSpPr>
          <p:nvPr>
            <p:ph type="sldNum" sz="quarter" idx="11"/>
          </p:nvPr>
        </p:nvSpPr>
        <p:spPr/>
        <p:txBody>
          <a:bodyPr/>
          <a:lstStyle/>
          <a:p>
            <a:fld id="{3589005F-0873-EE47-8F17-22A4D32597ED}" type="slidenum">
              <a:rPr lang="en-US" altLang="zh-CN" smtClean="0"/>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3" hidden="1"/>
          <p:cNvSpPr>
            <a:spLocks noGrp="1"/>
          </p:cNvSpPr>
          <p:nvPr>
            <p:ph type="ftr" sz="quarter" idx="10"/>
          </p:nvPr>
        </p:nvSpPr>
        <p:spPr/>
        <p:txBody>
          <a:bodyPr/>
          <a:lstStyle>
            <a:lvl1pPr eaLnBrk="0" hangingPunct="0">
              <a:defRPr/>
            </a:lvl1pPr>
          </a:lstStyle>
          <a:p>
            <a:pPr>
              <a:defRPr/>
            </a:pPr>
            <a:endParaRPr lang="en-US" altLang="zh-CN"/>
          </a:p>
        </p:txBody>
      </p:sp>
      <p:sp>
        <p:nvSpPr>
          <p:cNvPr id="4" name="Slide Number Placeholder 4" hidden="1"/>
          <p:cNvSpPr>
            <a:spLocks noGrp="1"/>
          </p:cNvSpPr>
          <p:nvPr>
            <p:ph type="sldNum" sz="quarter" idx="11"/>
          </p:nvPr>
        </p:nvSpPr>
        <p:spPr/>
        <p:txBody>
          <a:bodyPr/>
          <a:lstStyle>
            <a:lvl1pPr eaLnBrk="0" hangingPunct="0">
              <a:defRPr/>
            </a:lvl1pPr>
          </a:lstStyle>
          <a:p>
            <a:fld id="{1EDA1565-785C-BF44-BA79-CB4301215956}" type="slidenum">
              <a:rPr lang="en-US" altLang="zh-CN"/>
            </a:fld>
            <a:endParaRPr lang="en-US" altLang="zh-CN"/>
          </a:p>
        </p:txBody>
      </p:sp>
      <p:pic>
        <p:nvPicPr>
          <p:cNvPr id="5" name="图片 4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34" y="309564"/>
            <a:ext cx="12183533"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2"/>
          <p:cNvGrpSpPr/>
          <p:nvPr userDrawn="1"/>
        </p:nvGrpSpPr>
        <p:grpSpPr bwMode="auto">
          <a:xfrm>
            <a:off x="239185" y="169864"/>
            <a:ext cx="1368000" cy="877887"/>
            <a:chOff x="0" y="0"/>
            <a:chExt cx="2422525" cy="1554163"/>
          </a:xfrm>
        </p:grpSpPr>
        <p:sp>
          <p:nvSpPr>
            <p:cNvPr id="7" name="Freeform 6"/>
            <p:cNvSpPr>
              <a:spLocks noChangeArrowheads="1"/>
            </p:cNvSpPr>
            <p:nvPr/>
          </p:nvSpPr>
          <p:spPr bwMode="auto">
            <a:xfrm>
              <a:off x="0" y="0"/>
              <a:ext cx="2422525" cy="247089"/>
            </a:xfrm>
            <a:custGeom>
              <a:avLst/>
              <a:gdLst>
                <a:gd name="T0" fmla="*/ 2147483647 w 3270"/>
                <a:gd name="T1" fmla="*/ 2147483647 h 261"/>
                <a:gd name="T2" fmla="*/ 2147483647 w 3270"/>
                <a:gd name="T3" fmla="*/ 2147483647 h 261"/>
                <a:gd name="T4" fmla="*/ 2147483647 w 3270"/>
                <a:gd name="T5" fmla="*/ 0 h 261"/>
                <a:gd name="T6" fmla="*/ 0 w 3270"/>
                <a:gd name="T7" fmla="*/ 0 h 261"/>
                <a:gd name="T8" fmla="*/ 2147483647 w 3270"/>
                <a:gd name="T9" fmla="*/ 2147483647 h 261"/>
                <a:gd name="T10" fmla="*/ 0 60000 65536"/>
                <a:gd name="T11" fmla="*/ 0 60000 65536"/>
                <a:gd name="T12" fmla="*/ 0 60000 65536"/>
                <a:gd name="T13" fmla="*/ 0 60000 65536"/>
                <a:gd name="T14" fmla="*/ 0 60000 65536"/>
                <a:gd name="T15" fmla="*/ 0 w 3270"/>
                <a:gd name="T16" fmla="*/ 0 h 261"/>
                <a:gd name="T17" fmla="*/ 3270 w 3270"/>
                <a:gd name="T18" fmla="*/ 261 h 261"/>
              </a:gdLst>
              <a:ahLst/>
              <a:cxnLst>
                <a:cxn ang="T10">
                  <a:pos x="T0" y="T1"/>
                </a:cxn>
                <a:cxn ang="T11">
                  <a:pos x="T2" y="T3"/>
                </a:cxn>
                <a:cxn ang="T12">
                  <a:pos x="T4" y="T5"/>
                </a:cxn>
                <a:cxn ang="T13">
                  <a:pos x="T6" y="T7"/>
                </a:cxn>
                <a:cxn ang="T14">
                  <a:pos x="T8" y="T9"/>
                </a:cxn>
              </a:cxnLst>
              <a:rect l="T15" t="T16" r="T17" b="T18"/>
              <a:pathLst>
                <a:path w="3270" h="261">
                  <a:moveTo>
                    <a:pt x="249" y="261"/>
                  </a:moveTo>
                  <a:lnTo>
                    <a:pt x="3270" y="261"/>
                  </a:lnTo>
                  <a:lnTo>
                    <a:pt x="3022" y="0"/>
                  </a:lnTo>
                  <a:lnTo>
                    <a:pt x="0" y="0"/>
                  </a:lnTo>
                  <a:lnTo>
                    <a:pt x="249" y="261"/>
                  </a:lnTo>
                  <a:close/>
                </a:path>
              </a:pathLst>
            </a:custGeom>
            <a:solidFill>
              <a:srgbClr val="0F31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endParaRPr lang="zh-CN" altLang="en-US"/>
            </a:p>
          </p:txBody>
        </p:sp>
        <p:sp>
          <p:nvSpPr>
            <p:cNvPr id="8" name="Freeform 7"/>
            <p:cNvSpPr>
              <a:spLocks noChangeArrowheads="1"/>
            </p:cNvSpPr>
            <p:nvPr/>
          </p:nvSpPr>
          <p:spPr bwMode="auto">
            <a:xfrm>
              <a:off x="2" y="0"/>
              <a:ext cx="2238375" cy="1554163"/>
            </a:xfrm>
            <a:custGeom>
              <a:avLst/>
              <a:gdLst>
                <a:gd name="T0" fmla="*/ 2147483647 w 3022"/>
                <a:gd name="T1" fmla="*/ 0 h 2098"/>
                <a:gd name="T2" fmla="*/ 0 w 3022"/>
                <a:gd name="T3" fmla="*/ 0 h 2098"/>
                <a:gd name="T4" fmla="*/ 0 w 3022"/>
                <a:gd name="T5" fmla="*/ 2147483647 h 2098"/>
                <a:gd name="T6" fmla="*/ 2147483647 w 3022"/>
                <a:gd name="T7" fmla="*/ 2147483647 h 2098"/>
                <a:gd name="T8" fmla="*/ 2147483647 w 3022"/>
                <a:gd name="T9" fmla="*/ 0 h 2098"/>
                <a:gd name="T10" fmla="*/ 0 60000 65536"/>
                <a:gd name="T11" fmla="*/ 0 60000 65536"/>
                <a:gd name="T12" fmla="*/ 0 60000 65536"/>
                <a:gd name="T13" fmla="*/ 0 60000 65536"/>
                <a:gd name="T14" fmla="*/ 0 60000 65536"/>
                <a:gd name="T15" fmla="*/ 0 w 3022"/>
                <a:gd name="T16" fmla="*/ 0 h 2098"/>
                <a:gd name="T17" fmla="*/ 3022 w 3022"/>
                <a:gd name="T18" fmla="*/ 2098 h 2098"/>
              </a:gdLst>
              <a:ahLst/>
              <a:cxnLst>
                <a:cxn ang="T10">
                  <a:pos x="T0" y="T1"/>
                </a:cxn>
                <a:cxn ang="T11">
                  <a:pos x="T2" y="T3"/>
                </a:cxn>
                <a:cxn ang="T12">
                  <a:pos x="T4" y="T5"/>
                </a:cxn>
                <a:cxn ang="T13">
                  <a:pos x="T6" y="T7"/>
                </a:cxn>
                <a:cxn ang="T14">
                  <a:pos x="T8" y="T9"/>
                </a:cxn>
              </a:cxnLst>
              <a:rect l="T15" t="T16" r="T17" b="T18"/>
              <a:pathLst>
                <a:path w="3022" h="2098">
                  <a:moveTo>
                    <a:pt x="3022" y="0"/>
                  </a:moveTo>
                  <a:lnTo>
                    <a:pt x="0" y="0"/>
                  </a:lnTo>
                  <a:lnTo>
                    <a:pt x="0" y="2098"/>
                  </a:lnTo>
                  <a:lnTo>
                    <a:pt x="2165" y="2098"/>
                  </a:lnTo>
                  <a:lnTo>
                    <a:pt x="3022" y="0"/>
                  </a:lnTo>
                  <a:close/>
                </a:path>
              </a:pathLst>
            </a:cu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endParaRPr lang="zh-CN" altLang="en-US"/>
            </a:p>
          </p:txBody>
        </p:sp>
        <p:sp>
          <p:nvSpPr>
            <p:cNvPr id="9" name="TextBox 69"/>
            <p:cNvSpPr>
              <a:spLocks noChangeArrowheads="1"/>
            </p:cNvSpPr>
            <p:nvPr/>
          </p:nvSpPr>
          <p:spPr bwMode="auto">
            <a:xfrm>
              <a:off x="493675" y="234844"/>
              <a:ext cx="698791" cy="1253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eaLnBrk="1" hangingPunct="1">
                <a:buFont typeface="Arial" panose="020B0604020202020204" pitchFamily="34" charset="0"/>
                <a:buNone/>
              </a:pPr>
              <a:endParaRPr lang="zh-CN" altLang="en-US" sz="4000" b="1" dirty="0">
                <a:solidFill>
                  <a:srgbClr val="F8F8F8"/>
                </a:solidFill>
                <a:latin typeface="微软雅黑" panose="020B0503020204020204" charset="-122"/>
                <a:ea typeface="Calibri" panose="020F0502020204030204" charset="0"/>
                <a:cs typeface="Arial" panose="020B0604020202020204" pitchFamily="34" charset="0"/>
                <a:sym typeface="微软雅黑" panose="020B0503020204020204" charset="-122"/>
              </a:endParaRPr>
            </a:p>
          </p:txBody>
        </p:sp>
      </p:gr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2" hidden="1"/>
          <p:cNvSpPr>
            <a:spLocks noGrp="1"/>
          </p:cNvSpPr>
          <p:nvPr>
            <p:ph type="ftr" sz="quarter" idx="10"/>
          </p:nvPr>
        </p:nvSpPr>
        <p:spPr/>
        <p:txBody>
          <a:bodyPr/>
          <a:lstStyle>
            <a:lvl1pPr eaLnBrk="0" hangingPunct="0">
              <a:defRPr/>
            </a:lvl1pPr>
          </a:lstStyle>
          <a:p>
            <a:pPr>
              <a:defRPr/>
            </a:pPr>
            <a:endParaRPr lang="en-US" altLang="zh-CN"/>
          </a:p>
        </p:txBody>
      </p:sp>
      <p:sp>
        <p:nvSpPr>
          <p:cNvPr id="3" name="Slide Number Placeholder 3" hidden="1"/>
          <p:cNvSpPr>
            <a:spLocks noGrp="1"/>
          </p:cNvSpPr>
          <p:nvPr>
            <p:ph type="sldNum" sz="quarter" idx="11"/>
          </p:nvPr>
        </p:nvSpPr>
        <p:spPr/>
        <p:txBody>
          <a:bodyPr/>
          <a:lstStyle>
            <a:lvl1pPr eaLnBrk="0" hangingPunct="0">
              <a:defRPr/>
            </a:lvl1pPr>
          </a:lstStyle>
          <a:p>
            <a:fld id="{5738D9BE-B89F-414E-9756-6EAA467E0BB4}" type="slidenum">
              <a:rPr lang="en-US" altLang="zh-CN"/>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9"/>
          <p:cNvSpPr>
            <a:spLocks noGrp="1" noChangeArrowheads="1"/>
          </p:cNvSpPr>
          <p:nvPr>
            <p:ph type="dt" sz="half" idx="10"/>
          </p:nvPr>
        </p:nvSpPr>
        <p:spPr/>
        <p:txBody>
          <a:bodyPr/>
          <a:lstStyle>
            <a:lvl1pPr>
              <a:defRPr/>
            </a:lvl1pPr>
          </a:lstStyle>
          <a:p>
            <a:pPr>
              <a:defRPr/>
            </a:pPr>
            <a:endParaRPr lang="en-US" altLang="zh-CN"/>
          </a:p>
        </p:txBody>
      </p:sp>
      <p:sp>
        <p:nvSpPr>
          <p:cNvPr id="4" name="Rectangle 10"/>
          <p:cNvSpPr>
            <a:spLocks noGrp="1" noChangeArrowheads="1"/>
          </p:cNvSpPr>
          <p:nvPr>
            <p:ph type="ftr" sz="quarter" idx="11"/>
          </p:nvPr>
        </p:nvSpPr>
        <p:spPr/>
        <p:txBody>
          <a:bodyPr/>
          <a:lstStyle>
            <a:lvl1pPr>
              <a:defRPr/>
            </a:lvl1pPr>
          </a:lstStyle>
          <a:p>
            <a:pPr>
              <a:defRPr/>
            </a:pPr>
            <a:endParaRPr lang="en-US" altLang="zh-CN"/>
          </a:p>
        </p:txBody>
      </p:sp>
      <p:sp>
        <p:nvSpPr>
          <p:cNvPr id="5" name="Rectangle 11"/>
          <p:cNvSpPr>
            <a:spLocks noGrp="1" noChangeArrowheads="1"/>
          </p:cNvSpPr>
          <p:nvPr>
            <p:ph type="sldNum" sz="quarter" idx="12"/>
          </p:nvPr>
        </p:nvSpPr>
        <p:spPr/>
        <p:txBody>
          <a:bodyPr/>
          <a:lstStyle>
            <a:lvl1pPr>
              <a:defRPr/>
            </a:lvl1pPr>
          </a:lstStyle>
          <a:p>
            <a:fld id="{D4BA0550-E284-48F8-B43A-8FC3EC84CD4A}" type="slidenum">
              <a:rPr lang="en-US" altLang="zh-CN"/>
            </a:fld>
            <a:endParaRPr lang="en-US" altLang="zh-CN"/>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alpha val="92940"/>
          </a:srgbClr>
        </a:solidFill>
        <a:effectLst/>
      </p:bgPr>
    </p:bg>
    <p:spTree>
      <p:nvGrpSpPr>
        <p:cNvPr id="1" name=""/>
        <p:cNvGrpSpPr/>
        <p:nvPr/>
      </p:nvGrpSpPr>
      <p:grpSpPr>
        <a:xfrm>
          <a:off x="0" y="0"/>
          <a:ext cx="0" cy="0"/>
          <a:chOff x="0" y="0"/>
          <a:chExt cx="0" cy="0"/>
        </a:xfrm>
      </p:grpSpPr>
      <p:sp>
        <p:nvSpPr>
          <p:cNvPr id="5" name="Footer Placeholder 4" hidden="1"/>
          <p:cNvSpPr>
            <a:spLocks noGrp="1"/>
          </p:cNvSpPr>
          <p:nvPr>
            <p:ph type="ftr" sz="quarter" idx="3"/>
          </p:nvPr>
        </p:nvSpPr>
        <p:spPr>
          <a:xfrm>
            <a:off x="3215218" y="6408738"/>
            <a:ext cx="5761567" cy="323850"/>
          </a:xfrm>
          <a:prstGeom prst="rect">
            <a:avLst/>
          </a:prstGeom>
        </p:spPr>
        <p:txBody>
          <a:bodyPr vert="horz" wrap="square" lIns="91440" tIns="45720" rIns="91440" bIns="45720" numCol="1" anchor="b" anchorCtr="0" compatLnSpc="1"/>
          <a:lstStyle>
            <a:lvl1pPr algn="ctr" eaLnBrk="1" hangingPunct="1">
              <a:defRPr sz="900" b="1">
                <a:solidFill>
                  <a:srgbClr val="262626"/>
                </a:solidFill>
                <a:latin typeface="Calibri" panose="020F0502020204030204" charset="0"/>
                <a:ea typeface="宋体" panose="02010600030101010101" pitchFamily="2" charset="-122"/>
                <a:cs typeface="宋体" panose="02010600030101010101" pitchFamily="2" charset="-122"/>
              </a:defRPr>
            </a:lvl1pPr>
          </a:lstStyle>
          <a:p>
            <a:pPr>
              <a:defRPr/>
            </a:pPr>
            <a:endParaRPr lang="en-US" altLang="zh-CN"/>
          </a:p>
        </p:txBody>
      </p:sp>
      <p:sp>
        <p:nvSpPr>
          <p:cNvPr id="6" name="Slide Number Placeholder 5" hidden="1"/>
          <p:cNvSpPr>
            <a:spLocks noGrp="1"/>
          </p:cNvSpPr>
          <p:nvPr>
            <p:ph type="sldNum" sz="quarter" idx="4"/>
          </p:nvPr>
        </p:nvSpPr>
        <p:spPr>
          <a:xfrm>
            <a:off x="575734" y="6408738"/>
            <a:ext cx="768351" cy="323850"/>
          </a:xfrm>
          <a:prstGeom prst="rect">
            <a:avLst/>
          </a:prstGeom>
        </p:spPr>
        <p:txBody>
          <a:bodyPr vert="horz" wrap="square" lIns="91440" tIns="45720" rIns="91440" bIns="45720" numCol="1" anchor="b" anchorCtr="0" compatLnSpc="1"/>
          <a:lstStyle>
            <a:lvl1pPr eaLnBrk="1" hangingPunct="1">
              <a:defRPr sz="900" b="1">
                <a:solidFill>
                  <a:srgbClr val="262626"/>
                </a:solidFill>
                <a:latin typeface="Calibri" panose="020F0502020204030204" charset="0"/>
              </a:defRPr>
            </a:lvl1pPr>
          </a:lstStyle>
          <a:p>
            <a:fld id="{3589005F-0873-EE47-8F17-22A4D32597ED}" type="slidenum">
              <a:rPr lang="en-US" altLang="zh-CN"/>
            </a:fld>
            <a:endParaRPr lang="en-US" altLang="zh-CN"/>
          </a:p>
        </p:txBody>
      </p:sp>
      <p:pic>
        <p:nvPicPr>
          <p:cNvPr id="7" name="图片 42"/>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0" y="332656"/>
            <a:ext cx="1219200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占位符 1"/>
          <p:cNvSpPr>
            <a:spLocks noGrp="1"/>
          </p:cNvSpPr>
          <p:nvPr>
            <p:ph type="title"/>
          </p:nvPr>
        </p:nvSpPr>
        <p:spPr>
          <a:xfrm>
            <a:off x="838200" y="365127"/>
            <a:ext cx="10515600" cy="543594"/>
          </a:xfrm>
          <a:prstGeom prst="rect">
            <a:avLst/>
          </a:prstGeom>
        </p:spPr>
        <p:txBody>
          <a:bodyPr vert="horz" lIns="91440" tIns="45720" rIns="91440" bIns="45720" rtlCol="0" anchor="ctr">
            <a:no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340768"/>
            <a:ext cx="10515600" cy="4836195"/>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hf sldNum="0" hdr="0" ftr="0" dt="0"/>
  <p:txStyles>
    <p:titleStyle>
      <a:lvl1pPr algn="l" rtl="0" eaLnBrk="0" fontAlgn="base" hangingPunct="0">
        <a:spcBef>
          <a:spcPct val="0"/>
        </a:spcBef>
        <a:spcAft>
          <a:spcPct val="0"/>
        </a:spcAft>
        <a:defRPr lang="en-US" altLang="en-US" sz="3200" b="1" kern="1200" dirty="0">
          <a:solidFill>
            <a:schemeClr val="bg1"/>
          </a:solidFill>
          <a:latin typeface="+mj-lt"/>
          <a:ea typeface="Calibri" panose="020F0502020204030204" charset="0"/>
          <a:cs typeface="微软雅黑" panose="020B0503020204020204" charset="-122"/>
        </a:defRPr>
      </a:lvl1pPr>
      <a:lvl2pPr algn="l" rtl="0" eaLnBrk="0" fontAlgn="base" hangingPunct="0">
        <a:spcBef>
          <a:spcPct val="0"/>
        </a:spcBef>
        <a:spcAft>
          <a:spcPct val="0"/>
        </a:spcAft>
        <a:defRPr sz="2400" b="1">
          <a:solidFill>
            <a:schemeClr val="tx2"/>
          </a:solidFill>
          <a:latin typeface="Calibri" panose="020F0502020204030204" charset="0"/>
          <a:ea typeface="Calibri" panose="020F0502020204030204" charset="0"/>
          <a:cs typeface="微软雅黑" panose="020B0503020204020204" charset="-122"/>
        </a:defRPr>
      </a:lvl2pPr>
      <a:lvl3pPr algn="l" rtl="0" eaLnBrk="0" fontAlgn="base" hangingPunct="0">
        <a:spcBef>
          <a:spcPct val="0"/>
        </a:spcBef>
        <a:spcAft>
          <a:spcPct val="0"/>
        </a:spcAft>
        <a:defRPr sz="2400" b="1">
          <a:solidFill>
            <a:schemeClr val="tx2"/>
          </a:solidFill>
          <a:latin typeface="Calibri" panose="020F0502020204030204" charset="0"/>
          <a:ea typeface="Calibri" panose="020F0502020204030204" charset="0"/>
          <a:cs typeface="微软雅黑" panose="020B0503020204020204" charset="-122"/>
        </a:defRPr>
      </a:lvl3pPr>
      <a:lvl4pPr algn="l" rtl="0" eaLnBrk="0" fontAlgn="base" hangingPunct="0">
        <a:spcBef>
          <a:spcPct val="0"/>
        </a:spcBef>
        <a:spcAft>
          <a:spcPct val="0"/>
        </a:spcAft>
        <a:defRPr sz="2400" b="1">
          <a:solidFill>
            <a:schemeClr val="tx2"/>
          </a:solidFill>
          <a:latin typeface="Calibri" panose="020F0502020204030204" charset="0"/>
          <a:ea typeface="Calibri" panose="020F0502020204030204" charset="0"/>
          <a:cs typeface="微软雅黑" panose="020B0503020204020204" charset="-122"/>
        </a:defRPr>
      </a:lvl4pPr>
      <a:lvl5pPr algn="l" rtl="0" eaLnBrk="0" fontAlgn="base" hangingPunct="0">
        <a:spcBef>
          <a:spcPct val="0"/>
        </a:spcBef>
        <a:spcAft>
          <a:spcPct val="0"/>
        </a:spcAft>
        <a:defRPr sz="2400" b="1">
          <a:solidFill>
            <a:schemeClr val="tx2"/>
          </a:solidFill>
          <a:latin typeface="Calibri" panose="020F0502020204030204" charset="0"/>
          <a:ea typeface="Calibri" panose="020F0502020204030204" charset="0"/>
          <a:cs typeface="微软雅黑" panose="020B0503020204020204" charset="-122"/>
        </a:defRPr>
      </a:lvl5pPr>
      <a:lvl6pPr marL="342900" algn="l" rtl="0" fontAlgn="base">
        <a:spcBef>
          <a:spcPct val="0"/>
        </a:spcBef>
        <a:spcAft>
          <a:spcPct val="0"/>
        </a:spcAft>
        <a:defRPr sz="2400" b="1">
          <a:solidFill>
            <a:schemeClr val="tx2"/>
          </a:solidFill>
          <a:latin typeface="Calibri" panose="020F0502020204030204" charset="0"/>
          <a:ea typeface="微软雅黑" panose="020B0503020204020204" charset="-122"/>
        </a:defRPr>
      </a:lvl6pPr>
      <a:lvl7pPr marL="685800" algn="l" rtl="0" fontAlgn="base">
        <a:spcBef>
          <a:spcPct val="0"/>
        </a:spcBef>
        <a:spcAft>
          <a:spcPct val="0"/>
        </a:spcAft>
        <a:defRPr sz="2400" b="1">
          <a:solidFill>
            <a:schemeClr val="tx2"/>
          </a:solidFill>
          <a:latin typeface="Calibri" panose="020F0502020204030204" charset="0"/>
          <a:ea typeface="微软雅黑" panose="020B0503020204020204" charset="-122"/>
        </a:defRPr>
      </a:lvl7pPr>
      <a:lvl8pPr marL="1028700" algn="l" rtl="0" fontAlgn="base">
        <a:spcBef>
          <a:spcPct val="0"/>
        </a:spcBef>
        <a:spcAft>
          <a:spcPct val="0"/>
        </a:spcAft>
        <a:defRPr sz="2400" b="1">
          <a:solidFill>
            <a:schemeClr val="tx2"/>
          </a:solidFill>
          <a:latin typeface="Calibri" panose="020F0502020204030204" charset="0"/>
          <a:ea typeface="微软雅黑" panose="020B0503020204020204" charset="-122"/>
        </a:defRPr>
      </a:lvl8pPr>
      <a:lvl9pPr marL="1371600" algn="l" rtl="0" fontAlgn="base">
        <a:spcBef>
          <a:spcPct val="0"/>
        </a:spcBef>
        <a:spcAft>
          <a:spcPct val="0"/>
        </a:spcAft>
        <a:defRPr sz="2400" b="1">
          <a:solidFill>
            <a:schemeClr val="tx2"/>
          </a:solidFill>
          <a:latin typeface="Calibri" panose="020F0502020204030204" charset="0"/>
          <a:ea typeface="微软雅黑" panose="020B0503020204020204" charset="-122"/>
        </a:defRPr>
      </a:lvl9pPr>
    </p:titleStyle>
    <p:bodyStyle>
      <a:lvl1pPr marL="257175" indent="-257175" algn="l" rtl="0" eaLnBrk="0" fontAlgn="base" hangingPunct="0">
        <a:lnSpc>
          <a:spcPct val="114000"/>
        </a:lnSpc>
        <a:spcBef>
          <a:spcPts val="750"/>
        </a:spcBef>
        <a:spcAft>
          <a:spcPct val="0"/>
        </a:spcAft>
        <a:buFont typeface="微软雅黑" panose="020B0503020204020204" charset="-122"/>
        <a:buChar char="◎"/>
        <a:defRPr sz="2800" b="1" kern="1200">
          <a:solidFill>
            <a:schemeClr val="tx1"/>
          </a:solidFill>
          <a:latin typeface="微软雅黑" panose="020B0503020204020204" charset="-122"/>
          <a:ea typeface="微软雅黑" panose="020B0503020204020204" charset="-122"/>
          <a:cs typeface="微软雅黑" panose="020B0503020204020204" charset="-122"/>
        </a:defRPr>
      </a:lvl1pPr>
      <a:lvl2pPr marL="557530" indent="-214630" algn="l" rtl="0" eaLnBrk="0" fontAlgn="base" hangingPunct="0">
        <a:lnSpc>
          <a:spcPct val="114000"/>
        </a:lnSpc>
        <a:spcBef>
          <a:spcPts val="750"/>
        </a:spcBef>
        <a:spcAft>
          <a:spcPct val="0"/>
        </a:spcAft>
        <a:buFont typeface="Arial" panose="020B0604020202020204" pitchFamily="34" charset="0"/>
        <a:buChar char="–"/>
        <a:defRPr sz="1700" kern="1200">
          <a:solidFill>
            <a:srgbClr val="262626"/>
          </a:solidFill>
          <a:latin typeface="+mn-lt"/>
          <a:ea typeface="Calibri" panose="020F0502020204030204" charset="0"/>
          <a:cs typeface="微软雅黑" panose="020B0503020204020204" charset="-122"/>
        </a:defRPr>
      </a:lvl2pPr>
      <a:lvl3pPr marL="857250" indent="-171450" algn="l" rtl="0" eaLnBrk="0" fontAlgn="base" hangingPunct="0">
        <a:lnSpc>
          <a:spcPct val="114000"/>
        </a:lnSpc>
        <a:spcBef>
          <a:spcPts val="750"/>
        </a:spcBef>
        <a:spcAft>
          <a:spcPct val="0"/>
        </a:spcAft>
        <a:buFont typeface="Arial" panose="020B0604020202020204" pitchFamily="34" charset="0"/>
        <a:buChar char="•"/>
        <a:defRPr sz="1500" kern="1200">
          <a:solidFill>
            <a:srgbClr val="262626"/>
          </a:solidFill>
          <a:latin typeface="+mn-lt"/>
          <a:ea typeface="Calibri" panose="020F0502020204030204" charset="0"/>
          <a:cs typeface="微软雅黑" panose="020B0503020204020204" charset="-122"/>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Calibri" panose="020F0502020204030204" charset="0"/>
          <a:cs typeface="微软雅黑" panose="020B0503020204020204" charset="-122"/>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Calibri" panose="020F0502020204030204" charset="0"/>
          <a:cs typeface="微软雅黑" panose="020B0503020204020204" charset="-122"/>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8.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33.wmf"/><Relationship Id="rId7" Type="http://schemas.openxmlformats.org/officeDocument/2006/relationships/oleObject" Target="../embeddings/oleObject24.bin"/><Relationship Id="rId6" Type="http://schemas.openxmlformats.org/officeDocument/2006/relationships/image" Target="../media/image32.wmf"/><Relationship Id="rId5" Type="http://schemas.openxmlformats.org/officeDocument/2006/relationships/oleObject" Target="../embeddings/oleObject23.bin"/><Relationship Id="rId4" Type="http://schemas.openxmlformats.org/officeDocument/2006/relationships/image" Target="../media/image31.wmf"/><Relationship Id="rId3" Type="http://schemas.openxmlformats.org/officeDocument/2006/relationships/oleObject" Target="../embeddings/oleObject22.bin"/><Relationship Id="rId2" Type="http://schemas.openxmlformats.org/officeDocument/2006/relationships/image" Target="../media/image30.wmf"/><Relationship Id="rId11" Type="http://schemas.openxmlformats.org/officeDocument/2006/relationships/notesSlide" Target="../notesSlides/notesSlide9.xml"/><Relationship Id="rId10" Type="http://schemas.openxmlformats.org/officeDocument/2006/relationships/vmlDrawing" Target="../drawings/vmlDrawing8.vml"/><Relationship Id="rId1" Type="http://schemas.openxmlformats.org/officeDocument/2006/relationships/oleObject" Target="../embeddings/oleObject21.bin"/></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4.jpeg"/></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29.bin"/><Relationship Id="rId8" Type="http://schemas.openxmlformats.org/officeDocument/2006/relationships/image" Target="../media/image38.wmf"/><Relationship Id="rId7" Type="http://schemas.openxmlformats.org/officeDocument/2006/relationships/oleObject" Target="../embeddings/oleObject28.bin"/><Relationship Id="rId6" Type="http://schemas.openxmlformats.org/officeDocument/2006/relationships/image" Target="../media/image37.wmf"/><Relationship Id="rId5" Type="http://schemas.openxmlformats.org/officeDocument/2006/relationships/oleObject" Target="../embeddings/oleObject27.bin"/><Relationship Id="rId4" Type="http://schemas.openxmlformats.org/officeDocument/2006/relationships/image" Target="../media/image36.wmf"/><Relationship Id="rId3" Type="http://schemas.openxmlformats.org/officeDocument/2006/relationships/oleObject" Target="../embeddings/oleObject26.bin"/><Relationship Id="rId2" Type="http://schemas.openxmlformats.org/officeDocument/2006/relationships/image" Target="../media/image35.wmf"/><Relationship Id="rId19" Type="http://schemas.openxmlformats.org/officeDocument/2006/relationships/vmlDrawing" Target="../drawings/vmlDrawing9.vml"/><Relationship Id="rId18" Type="http://schemas.openxmlformats.org/officeDocument/2006/relationships/slideLayout" Target="../slideLayouts/slideLayout3.xml"/><Relationship Id="rId17" Type="http://schemas.openxmlformats.org/officeDocument/2006/relationships/oleObject" Target="../embeddings/oleObject33.bin"/><Relationship Id="rId16" Type="http://schemas.openxmlformats.org/officeDocument/2006/relationships/image" Target="../media/image42.wmf"/><Relationship Id="rId15" Type="http://schemas.openxmlformats.org/officeDocument/2006/relationships/oleObject" Target="../embeddings/oleObject32.bin"/><Relationship Id="rId14" Type="http://schemas.openxmlformats.org/officeDocument/2006/relationships/image" Target="../media/image41.wmf"/><Relationship Id="rId13" Type="http://schemas.openxmlformats.org/officeDocument/2006/relationships/oleObject" Target="../embeddings/oleObject31.bin"/><Relationship Id="rId12" Type="http://schemas.openxmlformats.org/officeDocument/2006/relationships/image" Target="../media/image40.wmf"/><Relationship Id="rId11" Type="http://schemas.openxmlformats.org/officeDocument/2006/relationships/oleObject" Target="../embeddings/oleObject30.bin"/><Relationship Id="rId10" Type="http://schemas.openxmlformats.org/officeDocument/2006/relationships/image" Target="../media/image39.wmf"/><Relationship Id="rId1" Type="http://schemas.openxmlformats.org/officeDocument/2006/relationships/oleObject" Target="../embeddings/oleObject25.bin"/></Relationships>
</file>

<file path=ppt/slides/_rels/slide14.xml.rels><?xml version="1.0" encoding="UTF-8" standalone="yes"?>
<Relationships xmlns="http://schemas.openxmlformats.org/package/2006/relationships"><Relationship Id="rId9" Type="http://schemas.openxmlformats.org/officeDocument/2006/relationships/vmlDrawing" Target="../drawings/vmlDrawing10.vml"/><Relationship Id="rId8" Type="http://schemas.openxmlformats.org/officeDocument/2006/relationships/slideLayout" Target="../slideLayouts/slideLayout3.xml"/><Relationship Id="rId7" Type="http://schemas.openxmlformats.org/officeDocument/2006/relationships/image" Target="../media/image45.jpeg"/><Relationship Id="rId6" Type="http://schemas.openxmlformats.org/officeDocument/2006/relationships/image" Target="../media/image35.wmf"/><Relationship Id="rId5" Type="http://schemas.openxmlformats.org/officeDocument/2006/relationships/oleObject" Target="../embeddings/oleObject36.bin"/><Relationship Id="rId4" Type="http://schemas.openxmlformats.org/officeDocument/2006/relationships/image" Target="../media/image44.wmf"/><Relationship Id="rId3" Type="http://schemas.openxmlformats.org/officeDocument/2006/relationships/oleObject" Target="../embeddings/oleObject35.bin"/><Relationship Id="rId2" Type="http://schemas.openxmlformats.org/officeDocument/2006/relationships/image" Target="../media/image43.wmf"/><Relationship Id="rId10" Type="http://schemas.openxmlformats.org/officeDocument/2006/relationships/notesSlide" Target="../notesSlides/notesSlide10.xml"/><Relationship Id="rId1" Type="http://schemas.openxmlformats.org/officeDocument/2006/relationships/oleObject" Target="../embeddings/oleObject34.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41.bin"/><Relationship Id="rId8" Type="http://schemas.openxmlformats.org/officeDocument/2006/relationships/image" Target="../media/image48.wmf"/><Relationship Id="rId7" Type="http://schemas.openxmlformats.org/officeDocument/2006/relationships/oleObject" Target="../embeddings/oleObject40.bin"/><Relationship Id="rId6" Type="http://schemas.openxmlformats.org/officeDocument/2006/relationships/image" Target="../media/image47.wmf"/><Relationship Id="rId5" Type="http://schemas.openxmlformats.org/officeDocument/2006/relationships/oleObject" Target="../embeddings/oleObject39.bin"/><Relationship Id="rId4" Type="http://schemas.openxmlformats.org/officeDocument/2006/relationships/image" Target="../media/image44.wmf"/><Relationship Id="rId3" Type="http://schemas.openxmlformats.org/officeDocument/2006/relationships/oleObject" Target="../embeddings/oleObject38.bin"/><Relationship Id="rId2" Type="http://schemas.openxmlformats.org/officeDocument/2006/relationships/image" Target="../media/image46.wmf"/><Relationship Id="rId15" Type="http://schemas.openxmlformats.org/officeDocument/2006/relationships/vmlDrawing" Target="../drawings/vmlDrawing11.vml"/><Relationship Id="rId14" Type="http://schemas.openxmlformats.org/officeDocument/2006/relationships/slideLayout" Target="../slideLayouts/slideLayout3.xml"/><Relationship Id="rId13" Type="http://schemas.openxmlformats.org/officeDocument/2006/relationships/image" Target="../media/image51.jpeg"/><Relationship Id="rId12" Type="http://schemas.openxmlformats.org/officeDocument/2006/relationships/image" Target="../media/image50.wmf"/><Relationship Id="rId11" Type="http://schemas.openxmlformats.org/officeDocument/2006/relationships/oleObject" Target="../embeddings/oleObject42.bin"/><Relationship Id="rId10" Type="http://schemas.openxmlformats.org/officeDocument/2006/relationships/image" Target="../media/image49.wmf"/><Relationship Id="rId1" Type="http://schemas.openxmlformats.org/officeDocument/2006/relationships/oleObject" Target="../embeddings/oleObject37.bin"/></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47.bin"/><Relationship Id="rId8" Type="http://schemas.openxmlformats.org/officeDocument/2006/relationships/image" Target="../media/image55.wmf"/><Relationship Id="rId7" Type="http://schemas.openxmlformats.org/officeDocument/2006/relationships/oleObject" Target="../embeddings/oleObject46.bin"/><Relationship Id="rId6" Type="http://schemas.openxmlformats.org/officeDocument/2006/relationships/image" Target="../media/image54.wmf"/><Relationship Id="rId5" Type="http://schemas.openxmlformats.org/officeDocument/2006/relationships/oleObject" Target="../embeddings/oleObject45.bin"/><Relationship Id="rId4" Type="http://schemas.openxmlformats.org/officeDocument/2006/relationships/image" Target="../media/image53.wmf"/><Relationship Id="rId3" Type="http://schemas.openxmlformats.org/officeDocument/2006/relationships/oleObject" Target="../embeddings/oleObject44.bin"/><Relationship Id="rId2" Type="http://schemas.openxmlformats.org/officeDocument/2006/relationships/image" Target="../media/image52.wmf"/><Relationship Id="rId12" Type="http://schemas.openxmlformats.org/officeDocument/2006/relationships/vmlDrawing" Target="../drawings/vmlDrawing12.vml"/><Relationship Id="rId11" Type="http://schemas.openxmlformats.org/officeDocument/2006/relationships/slideLayout" Target="../slideLayouts/slideLayout3.xml"/><Relationship Id="rId10" Type="http://schemas.openxmlformats.org/officeDocument/2006/relationships/image" Target="../media/image56.wmf"/><Relationship Id="rId1" Type="http://schemas.openxmlformats.org/officeDocument/2006/relationships/oleObject" Target="../embeddings/oleObject43.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52.bin"/><Relationship Id="rId8" Type="http://schemas.openxmlformats.org/officeDocument/2006/relationships/image" Target="../media/image60.wmf"/><Relationship Id="rId7" Type="http://schemas.openxmlformats.org/officeDocument/2006/relationships/oleObject" Target="../embeddings/oleObject51.bin"/><Relationship Id="rId6" Type="http://schemas.openxmlformats.org/officeDocument/2006/relationships/image" Target="../media/image59.wmf"/><Relationship Id="rId5" Type="http://schemas.openxmlformats.org/officeDocument/2006/relationships/oleObject" Target="../embeddings/oleObject50.bin"/><Relationship Id="rId4" Type="http://schemas.openxmlformats.org/officeDocument/2006/relationships/image" Target="../media/image58.wmf"/><Relationship Id="rId3" Type="http://schemas.openxmlformats.org/officeDocument/2006/relationships/oleObject" Target="../embeddings/oleObject49.bin"/><Relationship Id="rId2" Type="http://schemas.openxmlformats.org/officeDocument/2006/relationships/image" Target="../media/image57.wmf"/><Relationship Id="rId18" Type="http://schemas.openxmlformats.org/officeDocument/2006/relationships/vmlDrawing" Target="../drawings/vmlDrawing13.vml"/><Relationship Id="rId17" Type="http://schemas.openxmlformats.org/officeDocument/2006/relationships/slideLayout" Target="../slideLayouts/slideLayout3.xml"/><Relationship Id="rId16" Type="http://schemas.openxmlformats.org/officeDocument/2006/relationships/image" Target="../media/image43.wmf"/><Relationship Id="rId15" Type="http://schemas.openxmlformats.org/officeDocument/2006/relationships/oleObject" Target="../embeddings/oleObject55.bin"/><Relationship Id="rId14" Type="http://schemas.openxmlformats.org/officeDocument/2006/relationships/image" Target="../media/image63.wmf"/><Relationship Id="rId13" Type="http://schemas.openxmlformats.org/officeDocument/2006/relationships/oleObject" Target="../embeddings/oleObject54.bin"/><Relationship Id="rId12" Type="http://schemas.openxmlformats.org/officeDocument/2006/relationships/image" Target="../media/image62.wmf"/><Relationship Id="rId11" Type="http://schemas.openxmlformats.org/officeDocument/2006/relationships/oleObject" Target="../embeddings/oleObject53.bin"/><Relationship Id="rId10" Type="http://schemas.openxmlformats.org/officeDocument/2006/relationships/image" Target="../media/image61.wmf"/><Relationship Id="rId1" Type="http://schemas.openxmlformats.org/officeDocument/2006/relationships/oleObject" Target="../embeddings/oleObject48.bin"/></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60.bin"/><Relationship Id="rId8" Type="http://schemas.openxmlformats.org/officeDocument/2006/relationships/image" Target="../media/image67.wmf"/><Relationship Id="rId7" Type="http://schemas.openxmlformats.org/officeDocument/2006/relationships/oleObject" Target="../embeddings/oleObject59.bin"/><Relationship Id="rId6" Type="http://schemas.openxmlformats.org/officeDocument/2006/relationships/image" Target="../media/image66.wmf"/><Relationship Id="rId5" Type="http://schemas.openxmlformats.org/officeDocument/2006/relationships/oleObject" Target="../embeddings/oleObject58.bin"/><Relationship Id="rId4" Type="http://schemas.openxmlformats.org/officeDocument/2006/relationships/image" Target="../media/image65.wmf"/><Relationship Id="rId3" Type="http://schemas.openxmlformats.org/officeDocument/2006/relationships/oleObject" Target="../embeddings/oleObject57.bin"/><Relationship Id="rId2" Type="http://schemas.openxmlformats.org/officeDocument/2006/relationships/image" Target="../media/image64.wmf"/><Relationship Id="rId15" Type="http://schemas.openxmlformats.org/officeDocument/2006/relationships/vmlDrawing" Target="../drawings/vmlDrawing14.vml"/><Relationship Id="rId14" Type="http://schemas.openxmlformats.org/officeDocument/2006/relationships/slideLayout" Target="../slideLayouts/slideLayout3.xml"/><Relationship Id="rId13" Type="http://schemas.openxmlformats.org/officeDocument/2006/relationships/oleObject" Target="../embeddings/oleObject62.bin"/><Relationship Id="rId12" Type="http://schemas.openxmlformats.org/officeDocument/2006/relationships/image" Target="../media/image69.wmf"/><Relationship Id="rId11" Type="http://schemas.openxmlformats.org/officeDocument/2006/relationships/oleObject" Target="../embeddings/oleObject61.bin"/><Relationship Id="rId10" Type="http://schemas.openxmlformats.org/officeDocument/2006/relationships/image" Target="../media/image68.wmf"/><Relationship Id="rId1" Type="http://schemas.openxmlformats.org/officeDocument/2006/relationships/oleObject" Target="../embeddings/oleObject56.bin"/></Relationships>
</file>

<file path=ppt/slides/_rels/slide19.xml.rels><?xml version="1.0" encoding="UTF-8" standalone="yes"?>
<Relationships xmlns="http://schemas.openxmlformats.org/package/2006/relationships"><Relationship Id="rId9" Type="http://schemas.openxmlformats.org/officeDocument/2006/relationships/image" Target="../media/image74.png"/><Relationship Id="rId8" Type="http://schemas.openxmlformats.org/officeDocument/2006/relationships/image" Target="../media/image73.wmf"/><Relationship Id="rId7" Type="http://schemas.openxmlformats.org/officeDocument/2006/relationships/oleObject" Target="../embeddings/oleObject66.bin"/><Relationship Id="rId6" Type="http://schemas.openxmlformats.org/officeDocument/2006/relationships/image" Target="../media/image72.wmf"/><Relationship Id="rId5" Type="http://schemas.openxmlformats.org/officeDocument/2006/relationships/oleObject" Target="../embeddings/oleObject65.bin"/><Relationship Id="rId4" Type="http://schemas.openxmlformats.org/officeDocument/2006/relationships/image" Target="../media/image71.wmf"/><Relationship Id="rId3" Type="http://schemas.openxmlformats.org/officeDocument/2006/relationships/oleObject" Target="../embeddings/oleObject64.bin"/><Relationship Id="rId2" Type="http://schemas.openxmlformats.org/officeDocument/2006/relationships/image" Target="../media/image70.wmf"/><Relationship Id="rId13" Type="http://schemas.openxmlformats.org/officeDocument/2006/relationships/vmlDrawing" Target="../drawings/vmlDrawing15.vml"/><Relationship Id="rId12" Type="http://schemas.openxmlformats.org/officeDocument/2006/relationships/slideLayout" Target="../slideLayouts/slideLayout3.xml"/><Relationship Id="rId11" Type="http://schemas.openxmlformats.org/officeDocument/2006/relationships/image" Target="../media/image76.png"/><Relationship Id="rId10" Type="http://schemas.openxmlformats.org/officeDocument/2006/relationships/image" Target="../media/image75.png"/><Relationship Id="rId1" Type="http://schemas.openxmlformats.org/officeDocument/2006/relationships/oleObject" Target="../embeddings/oleObject63.bin"/></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11.wmf"/><Relationship Id="rId7" Type="http://schemas.openxmlformats.org/officeDocument/2006/relationships/oleObject" Target="../embeddings/oleObject4.bin"/><Relationship Id="rId6" Type="http://schemas.openxmlformats.org/officeDocument/2006/relationships/image" Target="../media/image10.wmf"/><Relationship Id="rId5" Type="http://schemas.openxmlformats.org/officeDocument/2006/relationships/oleObject" Target="../embeddings/oleObject3.bin"/><Relationship Id="rId4" Type="http://schemas.openxmlformats.org/officeDocument/2006/relationships/image" Target="../media/image9.wmf"/><Relationship Id="rId3" Type="http://schemas.openxmlformats.org/officeDocument/2006/relationships/oleObject" Target="../embeddings/oleObject2.bin"/><Relationship Id="rId2" Type="http://schemas.openxmlformats.org/officeDocument/2006/relationships/image" Target="../media/image8.wmf"/><Relationship Id="rId10" Type="http://schemas.openxmlformats.org/officeDocument/2006/relationships/vmlDrawing" Target="../drawings/vmlDrawing1.vml"/><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71.bin"/><Relationship Id="rId8" Type="http://schemas.openxmlformats.org/officeDocument/2006/relationships/image" Target="../media/image80.wmf"/><Relationship Id="rId7" Type="http://schemas.openxmlformats.org/officeDocument/2006/relationships/oleObject" Target="../embeddings/oleObject70.bin"/><Relationship Id="rId6" Type="http://schemas.openxmlformats.org/officeDocument/2006/relationships/image" Target="../media/image79.wmf"/><Relationship Id="rId5" Type="http://schemas.openxmlformats.org/officeDocument/2006/relationships/oleObject" Target="../embeddings/oleObject69.bin"/><Relationship Id="rId4" Type="http://schemas.openxmlformats.org/officeDocument/2006/relationships/image" Target="../media/image78.wmf"/><Relationship Id="rId3" Type="http://schemas.openxmlformats.org/officeDocument/2006/relationships/oleObject" Target="../embeddings/oleObject68.bin"/><Relationship Id="rId2" Type="http://schemas.openxmlformats.org/officeDocument/2006/relationships/image" Target="../media/image77.wmf"/><Relationship Id="rId15" Type="http://schemas.openxmlformats.org/officeDocument/2006/relationships/vmlDrawing" Target="../drawings/vmlDrawing16.vml"/><Relationship Id="rId14" Type="http://schemas.openxmlformats.org/officeDocument/2006/relationships/slideLayout" Target="../slideLayouts/slideLayout3.xml"/><Relationship Id="rId13" Type="http://schemas.openxmlformats.org/officeDocument/2006/relationships/image" Target="../media/image81.png"/><Relationship Id="rId12" Type="http://schemas.openxmlformats.org/officeDocument/2006/relationships/image" Target="../media/image76.png"/><Relationship Id="rId11" Type="http://schemas.openxmlformats.org/officeDocument/2006/relationships/image" Target="../media/image75.png"/><Relationship Id="rId10" Type="http://schemas.openxmlformats.org/officeDocument/2006/relationships/image" Target="../media/image67.wmf"/><Relationship Id="rId1" Type="http://schemas.openxmlformats.org/officeDocument/2006/relationships/oleObject" Target="../embeddings/oleObject67.bin"/></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vmlDrawing" Target="../drawings/vmlDrawing2.vml"/><Relationship Id="rId5" Type="http://schemas.openxmlformats.org/officeDocument/2006/relationships/slideLayout" Target="../slideLayouts/slideLayout3.xml"/><Relationship Id="rId4" Type="http://schemas.openxmlformats.org/officeDocument/2006/relationships/image" Target="../media/image13.wmf"/><Relationship Id="rId3" Type="http://schemas.openxmlformats.org/officeDocument/2006/relationships/oleObject" Target="../embeddings/oleObject6.bin"/><Relationship Id="rId2" Type="http://schemas.openxmlformats.org/officeDocument/2006/relationships/image" Target="../media/image12.wmf"/><Relationship Id="rId1" Type="http://schemas.openxmlformats.org/officeDocument/2006/relationships/oleObject" Target="../embeddings/oleObject5.bin"/></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3.vml"/><Relationship Id="rId3" Type="http://schemas.openxmlformats.org/officeDocument/2006/relationships/slideLayout" Target="../slideLayouts/slideLayout3.xml"/><Relationship Id="rId2" Type="http://schemas.openxmlformats.org/officeDocument/2006/relationships/image" Target="../media/image14.wmf"/><Relationship Id="rId1" Type="http://schemas.openxmlformats.org/officeDocument/2006/relationships/oleObject" Target="../embeddings/oleObject7.bin"/></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vmlDrawing" Target="../drawings/vmlDrawing4.vml"/><Relationship Id="rId6"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wmf"/><Relationship Id="rId3" Type="http://schemas.openxmlformats.org/officeDocument/2006/relationships/oleObject" Target="../embeddings/oleObject9.bin"/><Relationship Id="rId2" Type="http://schemas.openxmlformats.org/officeDocument/2006/relationships/image" Target="../media/image15.wmf"/><Relationship Id="rId1" Type="http://schemas.openxmlformats.org/officeDocument/2006/relationships/oleObject" Target="../embeddings/oleObject8.bin"/></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14.bin"/><Relationship Id="rId8" Type="http://schemas.openxmlformats.org/officeDocument/2006/relationships/image" Target="../media/image21.wmf"/><Relationship Id="rId7" Type="http://schemas.openxmlformats.org/officeDocument/2006/relationships/oleObject" Target="../embeddings/oleObject13.bin"/><Relationship Id="rId6" Type="http://schemas.openxmlformats.org/officeDocument/2006/relationships/image" Target="../media/image20.wmf"/><Relationship Id="rId5" Type="http://schemas.openxmlformats.org/officeDocument/2006/relationships/oleObject" Target="../embeddings/oleObject12.bin"/><Relationship Id="rId4" Type="http://schemas.openxmlformats.org/officeDocument/2006/relationships/image" Target="../media/image19.wmf"/><Relationship Id="rId3" Type="http://schemas.openxmlformats.org/officeDocument/2006/relationships/oleObject" Target="../embeddings/oleObject11.bin"/><Relationship Id="rId2" Type="http://schemas.openxmlformats.org/officeDocument/2006/relationships/image" Target="../media/image18.wmf"/><Relationship Id="rId16" Type="http://schemas.openxmlformats.org/officeDocument/2006/relationships/notesSlide" Target="../notesSlides/notesSlide5.xml"/><Relationship Id="rId15" Type="http://schemas.openxmlformats.org/officeDocument/2006/relationships/vmlDrawing" Target="../drawings/vmlDrawing5.vml"/><Relationship Id="rId14" Type="http://schemas.openxmlformats.org/officeDocument/2006/relationships/slideLayout" Target="../slideLayouts/slideLayout3.xml"/><Relationship Id="rId13" Type="http://schemas.openxmlformats.org/officeDocument/2006/relationships/image" Target="../media/image17.png"/><Relationship Id="rId12" Type="http://schemas.openxmlformats.org/officeDocument/2006/relationships/image" Target="../media/image23.wmf"/><Relationship Id="rId11" Type="http://schemas.openxmlformats.org/officeDocument/2006/relationships/oleObject" Target="../embeddings/oleObject15.bin"/><Relationship Id="rId10" Type="http://schemas.openxmlformats.org/officeDocument/2006/relationships/image" Target="../media/image22.wmf"/><Relationship Id="rId1" Type="http://schemas.openxmlformats.org/officeDocument/2006/relationships/oleObject" Target="../embeddings/oleObject10.bin"/></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vmlDrawing" Target="../drawings/vmlDrawing6.vml"/><Relationship Id="rId6"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25.wmf"/><Relationship Id="rId3" Type="http://schemas.openxmlformats.org/officeDocument/2006/relationships/oleObject" Target="../embeddings/oleObject17.bin"/><Relationship Id="rId2" Type="http://schemas.openxmlformats.org/officeDocument/2006/relationships/image" Target="../media/image24.wmf"/><Relationship Id="rId1" Type="http://schemas.openxmlformats.org/officeDocument/2006/relationships/oleObject" Target="../embeddings/oleObject16.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9.xml.rels><?xml version="1.0" encoding="UTF-8" standalone="yes"?>
<Relationships xmlns="http://schemas.openxmlformats.org/package/2006/relationships"><Relationship Id="rId9" Type="http://schemas.openxmlformats.org/officeDocument/2006/relationships/vmlDrawing" Target="../drawings/vmlDrawing7.vml"/><Relationship Id="rId8" Type="http://schemas.openxmlformats.org/officeDocument/2006/relationships/slideLayout" Target="../slideLayouts/slideLayout3.xml"/><Relationship Id="rId7" Type="http://schemas.openxmlformats.org/officeDocument/2006/relationships/image" Target="../media/image29.emf"/><Relationship Id="rId6" Type="http://schemas.openxmlformats.org/officeDocument/2006/relationships/image" Target="../media/image28.wmf"/><Relationship Id="rId5" Type="http://schemas.openxmlformats.org/officeDocument/2006/relationships/oleObject" Target="../embeddings/oleObject20.bin"/><Relationship Id="rId4" Type="http://schemas.openxmlformats.org/officeDocument/2006/relationships/image" Target="../media/image27.wmf"/><Relationship Id="rId3" Type="http://schemas.openxmlformats.org/officeDocument/2006/relationships/oleObject" Target="../embeddings/oleObject19.bin"/><Relationship Id="rId2" Type="http://schemas.openxmlformats.org/officeDocument/2006/relationships/image" Target="../media/image26.wmf"/><Relationship Id="rId10" Type="http://schemas.openxmlformats.org/officeDocument/2006/relationships/notesSlide" Target="../notesSlides/notesSlide8.xml"/><Relationship Id="rId1" Type="http://schemas.openxmlformats.org/officeDocument/2006/relationships/oleObject" Target="../embeddings/oleObject1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2" name="矩形 12"/>
          <p:cNvSpPr>
            <a:spLocks noChangeArrowheads="1"/>
          </p:cNvSpPr>
          <p:nvPr/>
        </p:nvSpPr>
        <p:spPr bwMode="auto">
          <a:xfrm>
            <a:off x="2135803" y="1722661"/>
            <a:ext cx="7532688"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lgn="ctr">
              <a:lnSpc>
                <a:spcPct val="150000"/>
              </a:lnSpc>
              <a:spcAft>
                <a:spcPct val="50000"/>
              </a:spcAft>
            </a:pPr>
            <a:r>
              <a:rPr lang="zh-CN" altLang="en-US" sz="3600" b="1">
                <a:solidFill>
                  <a:srgbClr val="3333FF"/>
                </a:solidFill>
                <a:latin typeface="Weibei SC Bold" charset="-122"/>
                <a:ea typeface="微软雅黑" panose="020B0503020204020204" charset="-122"/>
                <a:cs typeface="Weibei SC Bold" charset="-122"/>
              </a:rPr>
              <a:t>管道瞬变流二</a:t>
            </a:r>
            <a:endParaRPr lang="zh-CN" altLang="en-US" sz="3600" b="1" dirty="0">
              <a:solidFill>
                <a:srgbClr val="3333FF"/>
              </a:solidFill>
              <a:latin typeface="Weibei SC Bold" charset="-122"/>
              <a:ea typeface="微软雅黑" panose="020B0503020204020204" charset="-122"/>
              <a:cs typeface="Weibei SC Bold" charset="-122"/>
            </a:endParaRPr>
          </a:p>
        </p:txBody>
      </p:sp>
      <p:sp>
        <p:nvSpPr>
          <p:cNvPr id="145413" name="TextBox 1"/>
          <p:cNvSpPr txBox="1">
            <a:spLocks noChangeArrowheads="1"/>
          </p:cNvSpPr>
          <p:nvPr/>
        </p:nvSpPr>
        <p:spPr bwMode="auto">
          <a:xfrm>
            <a:off x="3287689" y="3284984"/>
            <a:ext cx="5228919" cy="2120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lgn="ctr">
              <a:lnSpc>
                <a:spcPct val="150000"/>
              </a:lnSpc>
            </a:pPr>
            <a:r>
              <a:rPr lang="zh-CN" altLang="en-US" b="1" dirty="0">
                <a:solidFill>
                  <a:schemeClr val="tx1"/>
                </a:solidFill>
                <a:latin typeface="微软雅黑" panose="020B0503020204020204" charset="-122"/>
                <a:ea typeface="微软雅黑" panose="020B0503020204020204" charset="-122"/>
                <a:cs typeface="宋体" panose="02010600030101010101" pitchFamily="2" charset="-122"/>
              </a:rPr>
              <a:t>樊红刚</a:t>
            </a:r>
            <a:endParaRPr lang="en-US" altLang="zh-CN" b="1" dirty="0">
              <a:solidFill>
                <a:schemeClr val="tx1"/>
              </a:solidFill>
              <a:latin typeface="微软雅黑" panose="020B0503020204020204" charset="-122"/>
              <a:ea typeface="微软雅黑" panose="020B0503020204020204" charset="-122"/>
              <a:cs typeface="宋体" panose="02010600030101010101" pitchFamily="2" charset="-122"/>
            </a:endParaRPr>
          </a:p>
          <a:p>
            <a:pPr algn="ctr">
              <a:lnSpc>
                <a:spcPct val="150000"/>
              </a:lnSpc>
            </a:pPr>
            <a:r>
              <a:rPr lang="zh-CN" altLang="en-US" b="1" dirty="0">
                <a:solidFill>
                  <a:schemeClr val="tx1"/>
                </a:solidFill>
                <a:latin typeface="微软雅黑" panose="020B0503020204020204" charset="-122"/>
                <a:ea typeface="微软雅黑" panose="020B0503020204020204" charset="-122"/>
                <a:cs typeface="宋体" panose="02010600030101010101" pitchFamily="2" charset="-122"/>
              </a:rPr>
              <a:t>流体机械及工程研究所</a:t>
            </a:r>
            <a:endParaRPr lang="en-US" altLang="zh-CN" b="1" dirty="0">
              <a:solidFill>
                <a:schemeClr val="tx1"/>
              </a:solidFill>
              <a:latin typeface="微软雅黑" panose="020B0503020204020204" charset="-122"/>
              <a:ea typeface="微软雅黑" panose="020B0503020204020204" charset="-122"/>
              <a:cs typeface="宋体" panose="02010600030101010101" pitchFamily="2" charset="-122"/>
            </a:endParaRPr>
          </a:p>
          <a:p>
            <a:pPr algn="ctr">
              <a:lnSpc>
                <a:spcPct val="150000"/>
              </a:lnSpc>
            </a:pPr>
            <a:r>
              <a:rPr lang="zh-CN" altLang="en-US" b="1" dirty="0">
                <a:solidFill>
                  <a:schemeClr val="tx1"/>
                </a:solidFill>
                <a:latin typeface="微软雅黑" panose="020B0503020204020204" charset="-122"/>
                <a:ea typeface="微软雅黑" panose="020B0503020204020204" charset="-122"/>
                <a:cs typeface="宋体" panose="02010600030101010101" pitchFamily="2" charset="-122"/>
              </a:rPr>
              <a:t>办公室：新水利馆</a:t>
            </a:r>
            <a:r>
              <a:rPr lang="en-US" altLang="zh-CN" b="1" dirty="0">
                <a:solidFill>
                  <a:schemeClr val="tx1"/>
                </a:solidFill>
                <a:latin typeface="微软雅黑" panose="020B0503020204020204" charset="-122"/>
                <a:ea typeface="微软雅黑" panose="020B0503020204020204" charset="-122"/>
                <a:cs typeface="宋体" panose="02010600030101010101" pitchFamily="2" charset="-122"/>
              </a:rPr>
              <a:t>230A</a:t>
            </a:r>
            <a:endParaRPr lang="en-US" altLang="zh-CN" b="1" dirty="0">
              <a:solidFill>
                <a:schemeClr val="tx1"/>
              </a:solidFill>
              <a:latin typeface="微软雅黑" panose="020B0503020204020204" charset="-122"/>
              <a:ea typeface="微软雅黑" panose="020B0503020204020204" charset="-122"/>
              <a:cs typeface="宋体" panose="02010600030101010101" pitchFamily="2" charset="-122"/>
            </a:endParaRPr>
          </a:p>
          <a:p>
            <a:pPr algn="ctr">
              <a:lnSpc>
                <a:spcPct val="150000"/>
              </a:lnSpc>
            </a:pPr>
            <a:r>
              <a:rPr lang="zh-CN" altLang="en-US" b="1" dirty="0">
                <a:solidFill>
                  <a:srgbClr val="262626"/>
                </a:solidFill>
                <a:latin typeface="微软雅黑" panose="020B0503020204020204" charset="-122"/>
                <a:ea typeface="微软雅黑" panose="020B0503020204020204" charset="-122"/>
                <a:cs typeface="宋体" panose="02010600030101010101" pitchFamily="2" charset="-122"/>
              </a:rPr>
              <a:t>电话</a:t>
            </a:r>
            <a:r>
              <a:rPr lang="zh-CN" altLang="fr-FR" b="1" dirty="0">
                <a:solidFill>
                  <a:srgbClr val="262626"/>
                </a:solidFill>
                <a:latin typeface="微软雅黑" panose="020B0503020204020204" charset="-122"/>
                <a:ea typeface="微软雅黑" panose="020B0503020204020204" charset="-122"/>
                <a:cs typeface="宋体" panose="02010600030101010101" pitchFamily="2" charset="-122"/>
              </a:rPr>
              <a:t>：</a:t>
            </a:r>
            <a:r>
              <a:rPr lang="fr-FR" altLang="zh-CN" b="1" dirty="0">
                <a:solidFill>
                  <a:srgbClr val="262626"/>
                </a:solidFill>
                <a:latin typeface="微软雅黑" panose="020B0503020204020204" charset="-122"/>
                <a:ea typeface="微软雅黑" panose="020B0503020204020204" charset="-122"/>
                <a:cs typeface="宋体" panose="02010600030101010101" pitchFamily="2" charset="-122"/>
              </a:rPr>
              <a:t>62794297</a:t>
            </a:r>
            <a:endParaRPr lang="fr-FR" altLang="zh-CN" b="1" dirty="0">
              <a:solidFill>
                <a:srgbClr val="262626"/>
              </a:solidFill>
              <a:latin typeface="微软雅黑" panose="020B0503020204020204" charset="-122"/>
              <a:ea typeface="微软雅黑" panose="020B0503020204020204" charset="-122"/>
              <a:cs typeface="宋体" panose="02010600030101010101" pitchFamily="2" charset="-122"/>
            </a:endParaRPr>
          </a:p>
          <a:p>
            <a:pPr algn="ctr">
              <a:lnSpc>
                <a:spcPct val="150000"/>
              </a:lnSpc>
            </a:pPr>
            <a:r>
              <a:rPr lang="zh-CN" altLang="en-US" b="1" dirty="0">
                <a:solidFill>
                  <a:srgbClr val="262626"/>
                </a:solidFill>
                <a:latin typeface="微软雅黑" panose="020B0503020204020204" charset="-122"/>
                <a:ea typeface="微软雅黑" panose="020B0503020204020204" charset="-122"/>
                <a:cs typeface="宋体" panose="02010600030101010101" pitchFamily="2" charset="-122"/>
              </a:rPr>
              <a:t>邮箱</a:t>
            </a:r>
            <a:r>
              <a:rPr lang="fr-FR" altLang="zh-CN" b="1" dirty="0">
                <a:solidFill>
                  <a:srgbClr val="262626"/>
                </a:solidFill>
                <a:latin typeface="微软雅黑" panose="020B0503020204020204" charset="-122"/>
                <a:ea typeface="微软雅黑" panose="020B0503020204020204" charset="-122"/>
                <a:cs typeface="宋体" panose="02010600030101010101" pitchFamily="2" charset="-122"/>
              </a:rPr>
              <a:t>: fanhg@tsinghua.edu.cn </a:t>
            </a:r>
            <a:endParaRPr lang="en-US" altLang="zh-CN" b="1" dirty="0">
              <a:solidFill>
                <a:srgbClr val="262626"/>
              </a:solidFill>
              <a:latin typeface="微软雅黑" panose="020B0503020204020204" charset="-122"/>
              <a:ea typeface="微软雅黑" panose="020B0503020204020204" charset="-122"/>
              <a:cs typeface="宋体" panose="02010600030101010101" pitchFamily="2" charset="-122"/>
            </a:endParaRPr>
          </a:p>
        </p:txBody>
      </p:sp>
      <p:sp>
        <p:nvSpPr>
          <p:cNvPr id="145415" name="文本框 3"/>
          <p:cNvSpPr txBox="1">
            <a:spLocks noChangeArrowheads="1"/>
          </p:cNvSpPr>
          <p:nvPr/>
        </p:nvSpPr>
        <p:spPr bwMode="auto">
          <a:xfrm>
            <a:off x="3071664" y="333158"/>
            <a:ext cx="5918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lgn="ctr"/>
            <a:r>
              <a:rPr lang="zh-CN" altLang="en-US" sz="3600" b="1">
                <a:solidFill>
                  <a:srgbClr val="FFFFFF"/>
                </a:solidFill>
                <a:latin typeface="微软雅黑" panose="020B0503020204020204" charset="-122"/>
                <a:ea typeface="微软雅黑" panose="020B0503020204020204" charset="-122"/>
                <a:cs typeface="宋体" panose="02010600030101010101" pitchFamily="2" charset="-122"/>
              </a:rPr>
              <a:t>抽水蓄能系统仿真</a:t>
            </a:r>
            <a:r>
              <a:rPr lang="zh-CN" altLang="en-US" sz="3600" b="1" dirty="0">
                <a:solidFill>
                  <a:srgbClr val="FFFFFF"/>
                </a:solidFill>
                <a:latin typeface="微软雅黑" panose="020B0503020204020204" charset="-122"/>
                <a:ea typeface="微软雅黑" panose="020B0503020204020204" charset="-122"/>
                <a:cs typeface="宋体" panose="02010600030101010101" pitchFamily="2" charset="-122"/>
              </a:rPr>
              <a:t>与控制</a:t>
            </a:r>
            <a:endParaRPr lang="zh-CN" altLang="en-US" sz="3600" b="1" dirty="0">
              <a:solidFill>
                <a:srgbClr val="FFFFFF"/>
              </a:solidFill>
              <a:latin typeface="微软雅黑" panose="020B0503020204020204" charset="-122"/>
              <a:ea typeface="微软雅黑" panose="020B0503020204020204" charset="-122"/>
              <a:cs typeface="宋体" panose="02010600030101010101" pitchFamily="2" charset="-122"/>
            </a:endParaRPr>
          </a:p>
        </p:txBody>
      </p:sp>
      <p:pic>
        <p:nvPicPr>
          <p:cNvPr id="15" name="Picture 3"/>
          <p:cNvPicPr>
            <a:picLocks noChangeArrowheads="1"/>
          </p:cNvPicPr>
          <p:nvPr/>
        </p:nvPicPr>
        <p:blipFill>
          <a:blip r:embed="rId1" cstate="print"/>
          <a:srcRect/>
          <a:stretch>
            <a:fillRect/>
          </a:stretch>
        </p:blipFill>
        <p:spPr bwMode="auto">
          <a:xfrm>
            <a:off x="3621238" y="5732840"/>
            <a:ext cx="1170000" cy="691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图片 1"/>
          <p:cNvPicPr/>
          <p:nvPr/>
        </p:nvPicPr>
        <p:blipFill>
          <a:blip r:embed="rId2" cstate="print"/>
          <a:stretch>
            <a:fillRect/>
          </a:stretch>
        </p:blipFill>
        <p:spPr>
          <a:xfrm>
            <a:off x="2361335" y="5725523"/>
            <a:ext cx="1170000" cy="691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图片 15"/>
          <p:cNvPicPr/>
          <p:nvPr/>
        </p:nvPicPr>
        <p:blipFill>
          <a:blip r:embed="rId3" cstate="print">
            <a:extLst>
              <a:ext uri="{28A0092B-C50C-407E-A947-70E740481C1C}">
                <a14:useLocalDpi xmlns:a14="http://schemas.microsoft.com/office/drawing/2010/main" val="0"/>
              </a:ext>
            </a:extLst>
          </a:blip>
          <a:stretch>
            <a:fillRect/>
          </a:stretch>
        </p:blipFill>
        <p:spPr>
          <a:xfrm>
            <a:off x="8742424" y="5766977"/>
            <a:ext cx="1170000" cy="691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7" name="图片 16"/>
          <p:cNvPicPr/>
          <p:nvPr/>
        </p:nvPicPr>
        <p:blipFill rotWithShape="1">
          <a:blip r:embed="rId4" cstate="print">
            <a:extLst>
              <a:ext uri="{28A0092B-C50C-407E-A947-70E740481C1C}">
                <a14:useLocalDpi xmlns:a14="http://schemas.microsoft.com/office/drawing/2010/main" val="0"/>
              </a:ext>
            </a:extLst>
          </a:blip>
          <a:srcRect r="388" b="7914"/>
          <a:stretch>
            <a:fillRect/>
          </a:stretch>
        </p:blipFill>
        <p:spPr>
          <a:xfrm>
            <a:off x="4933908" y="5741239"/>
            <a:ext cx="1170000" cy="691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8" name="图片 17"/>
          <p:cNvPicPr/>
          <p:nvPr/>
        </p:nvPicPr>
        <p:blipFill>
          <a:blip r:embed="rId5" cstate="print">
            <a:extLst>
              <a:ext uri="{28A0092B-C50C-407E-A947-70E740481C1C}">
                <a14:useLocalDpi xmlns:a14="http://schemas.microsoft.com/office/drawing/2010/main" val="0"/>
              </a:ext>
            </a:extLst>
          </a:blip>
          <a:stretch>
            <a:fillRect/>
          </a:stretch>
        </p:blipFill>
        <p:spPr>
          <a:xfrm>
            <a:off x="7445746" y="5760451"/>
            <a:ext cx="1170000" cy="691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图片 18"/>
          <p:cNvPicPr/>
          <p:nvPr/>
        </p:nvPicPr>
        <p:blipFill>
          <a:blip r:embed="rId6" cstate="print">
            <a:extLst>
              <a:ext uri="{28A0092B-C50C-407E-A947-70E740481C1C}">
                <a14:useLocalDpi xmlns:a14="http://schemas.microsoft.com/office/drawing/2010/main" val="0"/>
              </a:ext>
            </a:extLst>
          </a:blip>
          <a:stretch>
            <a:fillRect/>
          </a:stretch>
        </p:blipFill>
        <p:spPr>
          <a:xfrm>
            <a:off x="6133076" y="5766977"/>
            <a:ext cx="1170000" cy="691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1" name="Rectangle 2"/>
          <p:cNvSpPr>
            <a:spLocks noChangeArrowheads="1"/>
          </p:cNvSpPr>
          <p:nvPr/>
        </p:nvSpPr>
        <p:spPr bwMode="auto">
          <a:xfrm>
            <a:off x="1794570" y="1248197"/>
            <a:ext cx="847318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marL="457200" indent="-457200" algn="just">
              <a:spcBef>
                <a:spcPts val="600"/>
              </a:spcBef>
              <a:buSzPct val="100000"/>
              <a:buFont typeface="Wingdings" panose="05000000000000000000" pitchFamily="2" charset="2"/>
              <a:buChar char="Ø"/>
            </a:pPr>
            <a:r>
              <a:rPr lang="zh-CN" altLang="en-US" sz="2800" b="1" dirty="0">
                <a:solidFill>
                  <a:srgbClr val="2B2A30"/>
                </a:solidFill>
                <a:latin typeface="微软雅黑" panose="020B0503020204020204" charset="-122"/>
                <a:ea typeface="微软雅黑" panose="020B0503020204020204" charset="-122"/>
                <a:sym typeface="微软雅黑" panose="020B0503020204020204" charset="-122"/>
              </a:rPr>
              <a:t>集中惯性元件</a:t>
            </a:r>
            <a:endParaRPr lang="en-US" altLang="en-US" sz="2800" b="1" dirty="0">
              <a:solidFill>
                <a:srgbClr val="2B2A30"/>
              </a:solidFill>
              <a:latin typeface="微软雅黑" panose="020B0503020204020204" charset="-122"/>
              <a:ea typeface="微软雅黑" panose="020B0503020204020204" charset="-122"/>
              <a:sym typeface="微软雅黑" panose="020B0503020204020204" charset="-122"/>
            </a:endParaRPr>
          </a:p>
        </p:txBody>
      </p:sp>
      <p:sp>
        <p:nvSpPr>
          <p:cNvPr id="19" name="文本框 35"/>
          <p:cNvSpPr>
            <a:spLocks noChangeArrowheads="1"/>
          </p:cNvSpPr>
          <p:nvPr/>
        </p:nvSpPr>
        <p:spPr bwMode="auto">
          <a:xfrm>
            <a:off x="1775520" y="364874"/>
            <a:ext cx="74617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spcBef>
                <a:spcPts val="1000"/>
              </a:spcBef>
            </a:pPr>
            <a:r>
              <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rPr>
              <a:t>变特性串联管道的近似方法 </a:t>
            </a:r>
            <a:endPar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endParaRPr>
          </a:p>
        </p:txBody>
      </p:sp>
      <p:sp>
        <p:nvSpPr>
          <p:cNvPr id="12" name="矩形 11"/>
          <p:cNvSpPr/>
          <p:nvPr/>
        </p:nvSpPr>
        <p:spPr>
          <a:xfrm>
            <a:off x="2135560" y="1903016"/>
            <a:ext cx="8088134" cy="461665"/>
          </a:xfrm>
          <a:prstGeom prst="rect">
            <a:avLst/>
          </a:prstGeom>
        </p:spPr>
        <p:txBody>
          <a:bodyPr wrap="square">
            <a:spAutoFit/>
          </a:bodyPr>
          <a:lstStyle/>
          <a:p>
            <a:pPr eaLnBrk="1" fontAlgn="b" hangingPunct="1"/>
            <a:r>
              <a:rPr lang="zh-CN" altLang="en-US" sz="2400" b="1" dirty="0">
                <a:solidFill>
                  <a:schemeClr val="tx1"/>
                </a:solidFill>
                <a:ea typeface="微软雅黑" panose="020B0503020204020204" charset="-122"/>
                <a:cs typeface="Times New Roman" panose="02020603050405020304" pitchFamily="18" charset="0"/>
              </a:rPr>
              <a:t>对摩擦项采用一阶近似，对压力采用二阶近似</a:t>
            </a:r>
            <a:endParaRPr lang="zh-CN" altLang="en-US" sz="2400" b="1" dirty="0">
              <a:solidFill>
                <a:schemeClr val="tx1"/>
              </a:solidFill>
              <a:ea typeface="微软雅黑" panose="020B0503020204020204" charset="-122"/>
              <a:cs typeface="Times New Roman" panose="02020603050405020304" pitchFamily="18" charset="0"/>
            </a:endParaRPr>
          </a:p>
        </p:txBody>
      </p:sp>
      <p:graphicFrame>
        <p:nvGraphicFramePr>
          <p:cNvPr id="3" name="对象 2"/>
          <p:cNvGraphicFramePr>
            <a:graphicFrameLocks noChangeAspect="1"/>
          </p:cNvGraphicFramePr>
          <p:nvPr/>
        </p:nvGraphicFramePr>
        <p:xfrm>
          <a:off x="2409425" y="2631517"/>
          <a:ext cx="5616623" cy="1282557"/>
        </p:xfrm>
        <a:graphic>
          <a:graphicData uri="http://schemas.openxmlformats.org/presentationml/2006/ole">
            <mc:AlternateContent xmlns:mc="http://schemas.openxmlformats.org/markup-compatibility/2006">
              <mc:Choice xmlns:v="urn:schemas-microsoft-com:vml" Requires="v">
                <p:oleObj spid="_x0000_s59642" name="Equation" r:id="rId1" imgW="3111500" imgH="711200" progId="Equation.DSMT4">
                  <p:embed/>
                </p:oleObj>
              </mc:Choice>
              <mc:Fallback>
                <p:oleObj name="Equation" r:id="rId1" imgW="3111500" imgH="711200" progId="Equation.DSMT4">
                  <p:embed/>
                  <p:pic>
                    <p:nvPicPr>
                      <p:cNvPr id="0" name="对象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9425" y="2631517"/>
                        <a:ext cx="5616623" cy="1282557"/>
                      </a:xfrm>
                      <a:prstGeom prst="rect">
                        <a:avLst/>
                      </a:prstGeom>
                      <a:noFill/>
                      <a:ln>
                        <a:noFill/>
                      </a:ln>
                    </p:spPr>
                  </p:pic>
                </p:oleObj>
              </mc:Fallback>
            </mc:AlternateContent>
          </a:graphicData>
        </a:graphic>
      </p:graphicFrame>
      <p:graphicFrame>
        <p:nvGraphicFramePr>
          <p:cNvPr id="4" name="对象 3"/>
          <p:cNvGraphicFramePr>
            <a:graphicFrameLocks noChangeAspect="1"/>
          </p:cNvGraphicFramePr>
          <p:nvPr/>
        </p:nvGraphicFramePr>
        <p:xfrm>
          <a:off x="3903082" y="4293097"/>
          <a:ext cx="2768005" cy="460459"/>
        </p:xfrm>
        <a:graphic>
          <a:graphicData uri="http://schemas.openxmlformats.org/presentationml/2006/ole">
            <mc:AlternateContent xmlns:mc="http://schemas.openxmlformats.org/markup-compatibility/2006">
              <mc:Choice xmlns:v="urn:schemas-microsoft-com:vml" Requires="v">
                <p:oleObj spid="_x0000_s59643" name="Equation" r:id="rId3" imgW="1536065" imgH="254000" progId="Equation.DSMT4">
                  <p:embed/>
                </p:oleObj>
              </mc:Choice>
              <mc:Fallback>
                <p:oleObj name="Equation" r:id="rId3" imgW="1536065" imgH="25400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3082" y="4293097"/>
                        <a:ext cx="2768005" cy="460459"/>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nvGraphicFramePr>
        <p:xfrm>
          <a:off x="3791745" y="4923500"/>
          <a:ext cx="4352453" cy="737748"/>
        </p:xfrm>
        <a:graphic>
          <a:graphicData uri="http://schemas.openxmlformats.org/presentationml/2006/ole">
            <mc:AlternateContent xmlns:mc="http://schemas.openxmlformats.org/markup-compatibility/2006">
              <mc:Choice xmlns:v="urn:schemas-microsoft-com:vml" Requires="v">
                <p:oleObj spid="_x0000_s59644" name="Equation" r:id="rId5" imgW="2527300" imgH="431800" progId="Equation.DSMT4">
                  <p:embed/>
                </p:oleObj>
              </mc:Choice>
              <mc:Fallback>
                <p:oleObj name="Equation" r:id="rId5" imgW="2527300" imgH="431800" progId="Equation.DSMT4">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1745" y="4923500"/>
                        <a:ext cx="4352453" cy="737748"/>
                      </a:xfrm>
                      <a:prstGeom prst="rect">
                        <a:avLst/>
                      </a:prstGeom>
                      <a:noFill/>
                      <a:ln>
                        <a:noFill/>
                      </a:ln>
                    </p:spPr>
                  </p:pic>
                </p:oleObj>
              </mc:Fallback>
            </mc:AlternateContent>
          </a:graphicData>
        </a:graphic>
      </p:graphicFrame>
      <p:graphicFrame>
        <p:nvGraphicFramePr>
          <p:cNvPr id="6" name="对象 5"/>
          <p:cNvGraphicFramePr>
            <a:graphicFrameLocks noChangeAspect="1"/>
          </p:cNvGraphicFramePr>
          <p:nvPr/>
        </p:nvGraphicFramePr>
        <p:xfrm>
          <a:off x="3791744" y="5733256"/>
          <a:ext cx="1230560" cy="701148"/>
        </p:xfrm>
        <a:graphic>
          <a:graphicData uri="http://schemas.openxmlformats.org/presentationml/2006/ole">
            <mc:AlternateContent xmlns:mc="http://schemas.openxmlformats.org/markup-compatibility/2006">
              <mc:Choice xmlns:v="urn:schemas-microsoft-com:vml" Requires="v">
                <p:oleObj spid="_x0000_s59645" name="Equation" r:id="rId7" imgW="748665" imgH="431800" progId="Equation.DSMT4">
                  <p:embed/>
                </p:oleObj>
              </mc:Choice>
              <mc:Fallback>
                <p:oleObj name="Equation" r:id="rId7" imgW="748665" imgH="431800" progId="Equation.DSMT4">
                  <p:embed/>
                  <p:pic>
                    <p:nvPicPr>
                      <p:cNvPr id="0" name="对象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1744" y="5733256"/>
                        <a:ext cx="1230560" cy="701148"/>
                      </a:xfrm>
                      <a:prstGeom prst="rect">
                        <a:avLst/>
                      </a:prstGeom>
                      <a:noFill/>
                      <a:ln>
                        <a:noFill/>
                      </a:ln>
                    </p:spPr>
                  </p:pic>
                </p:oleObj>
              </mc:Fallback>
            </mc:AlternateContent>
          </a:graphicData>
        </a:graphic>
      </p:graphicFrame>
      <p:sp>
        <p:nvSpPr>
          <p:cNvPr id="8" name="文本占位符 7"/>
          <p:cNvSpPr>
            <a:spLocks noGrp="1"/>
          </p:cNvSpPr>
          <p:nvPr>
            <p:ph type="body" sz="quarter" idx="12"/>
          </p:nvPr>
        </p:nvSpPr>
        <p:spPr/>
        <p:txBody>
          <a:bodyPr>
            <a:normAutofit fontScale="92500" lnSpcReduction="10000"/>
          </a:bodyPr>
          <a:lstStyle/>
          <a:p>
            <a:r>
              <a:rPr lang="en-US" altLang="zh-CN" dirty="0"/>
              <a:t>6</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2"/>
          </p:nvPr>
        </p:nvSpPr>
        <p:spPr/>
        <p:txBody>
          <a:bodyPr>
            <a:normAutofit fontScale="92500" lnSpcReduction="20000"/>
          </a:bodyPr>
          <a:lstStyle/>
          <a:p>
            <a:pPr>
              <a:lnSpc>
                <a:spcPct val="110000"/>
              </a:lnSpc>
            </a:pPr>
            <a:r>
              <a:rPr lang="en-US" altLang="zh-CN" dirty="0"/>
              <a:t>7</a:t>
            </a:r>
            <a:endParaRPr lang="zh-CN" altLang="en-US" dirty="0"/>
          </a:p>
        </p:txBody>
      </p:sp>
      <p:sp>
        <p:nvSpPr>
          <p:cNvPr id="4" name="标题 3"/>
          <p:cNvSpPr>
            <a:spLocks noGrp="1"/>
          </p:cNvSpPr>
          <p:nvPr>
            <p:ph type="title" idx="4294967295"/>
          </p:nvPr>
        </p:nvSpPr>
        <p:spPr>
          <a:xfrm>
            <a:off x="1703512" y="339740"/>
            <a:ext cx="9648825" cy="639763"/>
          </a:xfrm>
        </p:spPr>
        <p:txBody>
          <a:bodyPr/>
          <a:lstStyle/>
          <a:p>
            <a:r>
              <a:rPr lang="zh-CN" altLang="en-US" dirty="0">
                <a:solidFill>
                  <a:srgbClr val="FFFFFF"/>
                </a:solidFill>
                <a:latin typeface="微软雅黑" panose="020B0503020204020204" charset="-122"/>
                <a:ea typeface="微软雅黑" panose="020B0503020204020204" charset="-122"/>
                <a:sym typeface="宋体" panose="02010600030101010101" pitchFamily="2" charset="-122"/>
              </a:rPr>
              <a:t>传递函数形式数学模型</a:t>
            </a:r>
            <a:endParaRPr lang="zh-CN" altLang="en-US" dirty="0"/>
          </a:p>
        </p:txBody>
      </p:sp>
      <p:sp>
        <p:nvSpPr>
          <p:cNvPr id="2" name="内容占位符 1"/>
          <p:cNvSpPr>
            <a:spLocks noGrp="1"/>
          </p:cNvSpPr>
          <p:nvPr>
            <p:ph sz="quarter" idx="4294967295"/>
          </p:nvPr>
        </p:nvSpPr>
        <p:spPr>
          <a:xfrm>
            <a:off x="1271464" y="1350699"/>
            <a:ext cx="10009112" cy="1333373"/>
          </a:xfrm>
        </p:spPr>
        <p:txBody>
          <a:bodyPr>
            <a:normAutofit fontScale="25000" lnSpcReduction="20000"/>
          </a:bodyPr>
          <a:lstStyle/>
          <a:p>
            <a:r>
              <a:rPr lang="zh-CN" altLang="en-US" sz="9600" dirty="0"/>
              <a:t>求解系统小波动过渡过程或研究线性系统最优控制时常采用状态空间法</a:t>
            </a:r>
            <a:endParaRPr lang="zh-CN" altLang="en-US" sz="9600" dirty="0"/>
          </a:p>
          <a:p>
            <a:r>
              <a:rPr lang="zh-CN" altLang="en-US" sz="9600" dirty="0"/>
              <a:t>传递函数形式的压力管道数学模型为将系统模型写成状态空间方程形式打下基础</a:t>
            </a:r>
            <a:endParaRPr lang="zh-CN" altLang="en-US" sz="9600" dirty="0"/>
          </a:p>
          <a:p>
            <a:endParaRPr lang="zh-CN" altLang="en-US" dirty="0"/>
          </a:p>
        </p:txBody>
      </p:sp>
      <p:sp>
        <p:nvSpPr>
          <p:cNvPr id="7" name="流程图: 可选过程 30"/>
          <p:cNvSpPr>
            <a:spLocks noChangeArrowheads="1"/>
          </p:cNvSpPr>
          <p:nvPr/>
        </p:nvSpPr>
        <p:spPr bwMode="auto">
          <a:xfrm>
            <a:off x="1775520" y="2924944"/>
            <a:ext cx="8784976" cy="1944216"/>
          </a:xfrm>
          <a:prstGeom prst="flowChartAlternateProcess">
            <a:avLst/>
          </a:prstGeom>
          <a:noFill/>
          <a:ln w="19050">
            <a:solidFill>
              <a:schemeClr val="accent1"/>
            </a:solidFill>
            <a:prstDash val="sysDash"/>
            <a:miter lim="800000"/>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505" indent="-357505">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lgn="just">
              <a:lnSpc>
                <a:spcPct val="150000"/>
              </a:lnSpc>
              <a:buSzPct val="120000"/>
              <a:buBlip>
                <a:blip r:embed="rId1"/>
              </a:buBlip>
            </a:pPr>
            <a:r>
              <a:rPr lang="zh-CN" altLang="en-US" sz="2400" b="1" dirty="0">
                <a:solidFill>
                  <a:srgbClr val="000000"/>
                </a:solidFill>
                <a:latin typeface="微软雅黑" panose="020B0503020204020204" charset="-122"/>
                <a:ea typeface="微软雅黑" panose="020B0503020204020204" charset="-122"/>
                <a:sym typeface="微软雅黑" panose="020B0503020204020204" charset="-122"/>
              </a:rPr>
              <a:t>弹性水锤数学模型</a:t>
            </a:r>
            <a:endParaRPr lang="zh-CN" altLang="en-US" sz="2400" b="1" dirty="0">
              <a:solidFill>
                <a:srgbClr val="000000"/>
              </a:solidFill>
              <a:latin typeface="微软雅黑" panose="020B0503020204020204" charset="-122"/>
              <a:ea typeface="微软雅黑" panose="020B0503020204020204" charset="-122"/>
              <a:sym typeface="微软雅黑" panose="020B0503020204020204" charset="-122"/>
            </a:endParaRPr>
          </a:p>
          <a:p>
            <a:pPr algn="just">
              <a:lnSpc>
                <a:spcPct val="150000"/>
              </a:lnSpc>
              <a:buSzPct val="120000"/>
              <a:buBlip>
                <a:blip r:embed="rId1"/>
              </a:buBlip>
            </a:pPr>
            <a:endParaRPr lang="zh-CN" altLang="en-US" sz="2400" b="1" dirty="0">
              <a:solidFill>
                <a:srgbClr val="000000"/>
              </a:solidFill>
              <a:latin typeface="微软雅黑" panose="020B0503020204020204" charset="-122"/>
              <a:ea typeface="微软雅黑" panose="020B0503020204020204" charset="-122"/>
              <a:sym typeface="微软雅黑" panose="020B0503020204020204" charset="-122"/>
            </a:endParaRPr>
          </a:p>
          <a:p>
            <a:pPr algn="just">
              <a:lnSpc>
                <a:spcPct val="150000"/>
              </a:lnSpc>
              <a:buSzPct val="120000"/>
              <a:buBlip>
                <a:blip r:embed="rId1"/>
              </a:buBlip>
            </a:pPr>
            <a:r>
              <a:rPr lang="zh-CN" altLang="en-US" sz="2400" b="1" dirty="0">
                <a:solidFill>
                  <a:srgbClr val="000000"/>
                </a:solidFill>
                <a:latin typeface="微软雅黑" panose="020B0503020204020204" charset="-122"/>
                <a:ea typeface="微软雅黑" panose="020B0503020204020204" charset="-122"/>
                <a:sym typeface="微软雅黑" panose="020B0503020204020204" charset="-122"/>
              </a:rPr>
              <a:t>刚性水锤数学模型</a:t>
            </a:r>
            <a:endParaRPr lang="zh-CN" altLang="en-US" sz="2400" b="1" dirty="0">
              <a:solidFill>
                <a:srgbClr val="000000"/>
              </a:solidFill>
              <a:latin typeface="微软雅黑" panose="020B0503020204020204" charset="-122"/>
              <a:ea typeface="微软雅黑" panose="020B0503020204020204" charset="-122"/>
              <a:sym typeface="微软雅黑" panose="020B0503020204020204"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2"/>
          </p:nvPr>
        </p:nvSpPr>
        <p:spPr/>
        <p:txBody>
          <a:bodyPr>
            <a:normAutofit fontScale="92500" lnSpcReduction="10000"/>
          </a:bodyPr>
          <a:lstStyle/>
          <a:p>
            <a:r>
              <a:rPr lang="en-US" altLang="zh-CN" dirty="0"/>
              <a:t>7</a:t>
            </a:r>
            <a:endParaRPr lang="zh-CN" altLang="en-US" dirty="0"/>
          </a:p>
        </p:txBody>
      </p:sp>
      <p:sp>
        <p:nvSpPr>
          <p:cNvPr id="3" name="标题 2"/>
          <p:cNvSpPr>
            <a:spLocks noGrp="1"/>
          </p:cNvSpPr>
          <p:nvPr>
            <p:ph type="title" idx="4294967295"/>
          </p:nvPr>
        </p:nvSpPr>
        <p:spPr>
          <a:xfrm>
            <a:off x="1631504" y="330200"/>
            <a:ext cx="9648825" cy="639763"/>
          </a:xfrm>
        </p:spPr>
        <p:txBody>
          <a:bodyPr/>
          <a:lstStyle/>
          <a:p>
            <a:r>
              <a:rPr lang="zh-CN" altLang="en-US" dirty="0"/>
              <a:t>传递函数形式数学模型</a:t>
            </a:r>
            <a:endParaRPr lang="zh-CN" altLang="en-US" dirty="0"/>
          </a:p>
        </p:txBody>
      </p:sp>
      <p:sp>
        <p:nvSpPr>
          <p:cNvPr id="5" name="内容占位符 4"/>
          <p:cNvSpPr>
            <a:spLocks noGrp="1"/>
          </p:cNvSpPr>
          <p:nvPr>
            <p:ph sz="quarter" idx="4294967295"/>
          </p:nvPr>
        </p:nvSpPr>
        <p:spPr>
          <a:xfrm>
            <a:off x="1559496" y="1196011"/>
            <a:ext cx="8207375" cy="503238"/>
          </a:xfrm>
        </p:spPr>
        <p:txBody>
          <a:bodyPr>
            <a:normAutofit fontScale="92500" lnSpcReduction="10000"/>
          </a:bodyPr>
          <a:lstStyle/>
          <a:p>
            <a:r>
              <a:rPr lang="zh-CN" altLang="en-US" dirty="0"/>
              <a:t>弹性水锤数学模型</a:t>
            </a:r>
            <a:endParaRPr lang="zh-CN" altLang="en-US" dirty="0"/>
          </a:p>
        </p:txBody>
      </p:sp>
      <p:sp>
        <p:nvSpPr>
          <p:cNvPr id="44035" name="Rectangle 5"/>
          <p:cNvSpPr>
            <a:spLocks noChangeArrowheads="1"/>
          </p:cNvSpPr>
          <p:nvPr/>
        </p:nvSpPr>
        <p:spPr bwMode="auto">
          <a:xfrm>
            <a:off x="4354503" y="5731997"/>
            <a:ext cx="34163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algn="ctr" eaLnBrk="1" hangingPunct="1">
              <a:spcBef>
                <a:spcPct val="0"/>
              </a:spcBef>
              <a:buClrTx/>
              <a:buFontTx/>
              <a:buNone/>
            </a:pPr>
            <a:r>
              <a:rPr lang="zh-CN" altLang="en-US" sz="2800" dirty="0">
                <a:latin typeface="微软雅黑" panose="020B0503020204020204" charset="-122"/>
                <a:ea typeface="微软雅黑" panose="020B0503020204020204" charset="-122"/>
              </a:rPr>
              <a:t>单管单机引水系统图</a:t>
            </a:r>
            <a:endParaRPr lang="zh-CN" altLang="en-US" sz="2800" dirty="0">
              <a:latin typeface="微软雅黑" panose="020B0503020204020204" charset="-122"/>
              <a:ea typeface="微软雅黑" panose="020B0503020204020204" charset="-122"/>
            </a:endParaRPr>
          </a:p>
        </p:txBody>
      </p:sp>
      <p:pic>
        <p:nvPicPr>
          <p:cNvPr id="7" name="Picture 2" descr="D:\TF_0712\jpg--\Fig-1022-\C-39.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11625" y="1925297"/>
            <a:ext cx="6768752" cy="37872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8949" name="Object 5"/>
          <p:cNvGraphicFramePr>
            <a:graphicFrameLocks noChangeAspect="1"/>
          </p:cNvGraphicFramePr>
          <p:nvPr/>
        </p:nvGraphicFramePr>
        <p:xfrm>
          <a:off x="2338413" y="3630340"/>
          <a:ext cx="2354263" cy="1763712"/>
        </p:xfrm>
        <a:graphic>
          <a:graphicData uri="http://schemas.openxmlformats.org/presentationml/2006/ole">
            <mc:AlternateContent xmlns:mc="http://schemas.openxmlformats.org/markup-compatibility/2006">
              <mc:Choice xmlns:v="urn:schemas-microsoft-com:vml" Requires="v">
                <p:oleObj spid="_x0000_s62592" name="Equation" r:id="rId1" imgW="1117600" imgH="838200" progId="Equation.DSMT4">
                  <p:embed/>
                </p:oleObj>
              </mc:Choice>
              <mc:Fallback>
                <p:oleObj name="Equation" r:id="rId1" imgW="1117600" imgH="8382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8413" y="3630340"/>
                        <a:ext cx="2354263" cy="176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952" name="Rectangle 8"/>
          <p:cNvSpPr>
            <a:spLocks noChangeArrowheads="1"/>
          </p:cNvSpPr>
          <p:nvPr/>
        </p:nvSpPr>
        <p:spPr bwMode="auto">
          <a:xfrm>
            <a:off x="1866107" y="2458942"/>
            <a:ext cx="85328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dirty="0">
                <a:latin typeface="微软雅黑" panose="020B0503020204020204" charset="-122"/>
                <a:ea typeface="微软雅黑" panose="020B0503020204020204" charset="-122"/>
              </a:rPr>
              <a:t>对水流运动方程和连续性方程，当</a:t>
            </a:r>
            <a:r>
              <a:rPr lang="zh-CN" altLang="en-US" sz="2800" dirty="0">
                <a:solidFill>
                  <a:srgbClr val="FF0000"/>
                </a:solidFill>
                <a:latin typeface="微软雅黑" panose="020B0503020204020204" charset="-122"/>
                <a:ea typeface="微软雅黑" panose="020B0503020204020204" charset="-122"/>
              </a:rPr>
              <a:t>忽略管道中的摩擦损失和次要项</a:t>
            </a:r>
            <a:r>
              <a:rPr lang="zh-CN" altLang="en-US" sz="2800" dirty="0">
                <a:latin typeface="微软雅黑" panose="020B0503020204020204" charset="-122"/>
                <a:ea typeface="微软雅黑" panose="020B0503020204020204" charset="-122"/>
              </a:rPr>
              <a:t>时，有 </a:t>
            </a:r>
            <a:endParaRPr lang="zh-CN" altLang="en-US" sz="2800" dirty="0">
              <a:latin typeface="微软雅黑" panose="020B0503020204020204" charset="-122"/>
              <a:ea typeface="微软雅黑" panose="020B0503020204020204" charset="-122"/>
            </a:endParaRPr>
          </a:p>
        </p:txBody>
      </p:sp>
      <p:sp>
        <p:nvSpPr>
          <p:cNvPr id="338955" name="Rectangle 11"/>
          <p:cNvSpPr>
            <a:spLocks noChangeArrowheads="1"/>
          </p:cNvSpPr>
          <p:nvPr/>
        </p:nvSpPr>
        <p:spPr bwMode="auto">
          <a:xfrm>
            <a:off x="1868686" y="5678023"/>
            <a:ext cx="8280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dirty="0">
                <a:latin typeface="微软雅黑" panose="020B0503020204020204" charset="-122"/>
                <a:ea typeface="微软雅黑" panose="020B0503020204020204" charset="-122"/>
              </a:rPr>
              <a:t>式中</a:t>
            </a:r>
            <a:r>
              <a:rPr lang="en-US" altLang="zh-CN" sz="2800" i="1" dirty="0">
                <a:latin typeface="微软雅黑" panose="020B0503020204020204" charset="-122"/>
                <a:ea typeface="微软雅黑" panose="020B0503020204020204" charset="-122"/>
              </a:rPr>
              <a:t>V </a:t>
            </a:r>
            <a:r>
              <a:rPr lang="zh-CN" altLang="en-US" sz="2800" dirty="0">
                <a:latin typeface="微软雅黑" panose="020B0503020204020204" charset="-122"/>
                <a:ea typeface="微软雅黑" panose="020B0503020204020204" charset="-122"/>
              </a:rPr>
              <a:t>为某个断面上的平均流速，</a:t>
            </a:r>
            <a:r>
              <a:rPr lang="en-US" altLang="zh-CN" sz="2800" i="1" dirty="0">
                <a:latin typeface="微软雅黑" panose="020B0503020204020204" charset="-122"/>
                <a:ea typeface="微软雅黑" panose="020B0503020204020204" charset="-122"/>
              </a:rPr>
              <a:t>H </a:t>
            </a:r>
            <a:r>
              <a:rPr lang="zh-CN" altLang="en-US" sz="2800" dirty="0">
                <a:latin typeface="微软雅黑" panose="020B0503020204020204" charset="-122"/>
                <a:ea typeface="微软雅黑" panose="020B0503020204020204" charset="-122"/>
              </a:rPr>
              <a:t>为水头；</a:t>
            </a:r>
            <a:r>
              <a:rPr lang="en-US" altLang="zh-CN" sz="2800" i="1" dirty="0">
                <a:latin typeface="Times New Roman" panose="02020603050405020304" pitchFamily="18" charset="0"/>
                <a:ea typeface="微软雅黑" panose="020B0503020204020204" charset="-122"/>
              </a:rPr>
              <a:t>x</a:t>
            </a:r>
            <a:r>
              <a:rPr lang="zh-CN" altLang="en-US" sz="2800" dirty="0">
                <a:latin typeface="微软雅黑" panose="020B0503020204020204" charset="-122"/>
                <a:ea typeface="微软雅黑" panose="020B0503020204020204" charset="-122"/>
              </a:rPr>
              <a:t>为</a:t>
            </a:r>
            <a:r>
              <a:rPr lang="en-US" altLang="zh-CN" sz="2800" dirty="0">
                <a:latin typeface="微软雅黑" panose="020B0503020204020204" charset="-122"/>
                <a:ea typeface="微软雅黑" panose="020B0503020204020204" charset="-122"/>
              </a:rPr>
              <a:t>A</a:t>
            </a:r>
            <a:r>
              <a:rPr lang="zh-CN" altLang="en-US" sz="2800" dirty="0">
                <a:latin typeface="微软雅黑" panose="020B0503020204020204" charset="-122"/>
                <a:ea typeface="微软雅黑" panose="020B0503020204020204" charset="-122"/>
              </a:rPr>
              <a:t>断面至所讨论断面的距离；</a:t>
            </a:r>
            <a:r>
              <a:rPr lang="en-US" altLang="zh-CN" sz="2800" i="1" dirty="0">
                <a:latin typeface="Times New Roman" panose="02020603050405020304" pitchFamily="18" charset="0"/>
                <a:ea typeface="微软雅黑" panose="020B0503020204020204" charset="-122"/>
              </a:rPr>
              <a:t>a</a:t>
            </a:r>
            <a:r>
              <a:rPr lang="zh-CN" altLang="en-US" sz="2800" dirty="0">
                <a:latin typeface="微软雅黑" panose="020B0503020204020204" charset="-122"/>
                <a:ea typeface="微软雅黑" panose="020B0503020204020204" charset="-122"/>
              </a:rPr>
              <a:t>为水锤波速 </a:t>
            </a:r>
            <a:endParaRPr lang="zh-CN" altLang="en-US" sz="2800" dirty="0">
              <a:latin typeface="微软雅黑" panose="020B0503020204020204" charset="-122"/>
              <a:ea typeface="微软雅黑" panose="020B0503020204020204" charset="-122"/>
            </a:endParaRPr>
          </a:p>
        </p:txBody>
      </p:sp>
      <p:graphicFrame>
        <p:nvGraphicFramePr>
          <p:cNvPr id="338960" name="Object 16"/>
          <p:cNvGraphicFramePr>
            <a:graphicFrameLocks noChangeAspect="1"/>
          </p:cNvGraphicFramePr>
          <p:nvPr/>
        </p:nvGraphicFramePr>
        <p:xfrm>
          <a:off x="1862023" y="1346740"/>
          <a:ext cx="4438650" cy="904875"/>
        </p:xfrm>
        <a:graphic>
          <a:graphicData uri="http://schemas.openxmlformats.org/presentationml/2006/ole">
            <mc:AlternateContent xmlns:mc="http://schemas.openxmlformats.org/markup-compatibility/2006">
              <mc:Choice xmlns:v="urn:schemas-microsoft-com:vml" Requires="v">
                <p:oleObj spid="_x0000_s62593" name="Equation" r:id="rId3" imgW="1917065" imgH="393700" progId="Equation.DSMT4">
                  <p:embed/>
                </p:oleObj>
              </mc:Choice>
              <mc:Fallback>
                <p:oleObj name="Equation" r:id="rId3" imgW="1917065" imgH="393700" progId="Equation.DSMT4">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2023" y="1346740"/>
                        <a:ext cx="443865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962" name="Object 18"/>
          <p:cNvGraphicFramePr>
            <a:graphicFrameLocks noChangeAspect="1"/>
          </p:cNvGraphicFramePr>
          <p:nvPr/>
        </p:nvGraphicFramePr>
        <p:xfrm>
          <a:off x="6600057" y="1332336"/>
          <a:ext cx="4010025" cy="876300"/>
        </p:xfrm>
        <a:graphic>
          <a:graphicData uri="http://schemas.openxmlformats.org/presentationml/2006/ole">
            <mc:AlternateContent xmlns:mc="http://schemas.openxmlformats.org/markup-compatibility/2006">
              <mc:Choice xmlns:v="urn:schemas-microsoft-com:vml" Requires="v">
                <p:oleObj spid="_x0000_s62594" name="Equation" r:id="rId5" imgW="2044700" imgH="444500" progId="Equation.DSMT4">
                  <p:embed/>
                </p:oleObj>
              </mc:Choice>
              <mc:Fallback>
                <p:oleObj name="Equation" r:id="rId5" imgW="2044700" imgH="444500" progId="Equation.DSMT4">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0057" y="1332336"/>
                        <a:ext cx="401002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文本占位符 2"/>
          <p:cNvSpPr>
            <a:spLocks noGrp="1"/>
          </p:cNvSpPr>
          <p:nvPr>
            <p:ph type="body" sz="quarter" idx="12"/>
          </p:nvPr>
        </p:nvSpPr>
        <p:spPr/>
        <p:txBody>
          <a:bodyPr>
            <a:normAutofit fontScale="92500" lnSpcReduction="10000"/>
          </a:bodyPr>
          <a:lstStyle/>
          <a:p>
            <a:r>
              <a:rPr lang="en-US" altLang="zh-CN" dirty="0"/>
              <a:t>7</a:t>
            </a:r>
            <a:endParaRPr lang="zh-CN" altLang="en-US" dirty="0"/>
          </a:p>
        </p:txBody>
      </p:sp>
      <p:sp>
        <p:nvSpPr>
          <p:cNvPr id="2" name="标题 1"/>
          <p:cNvSpPr>
            <a:spLocks noGrp="1"/>
          </p:cNvSpPr>
          <p:nvPr>
            <p:ph type="title" idx="4294967295"/>
          </p:nvPr>
        </p:nvSpPr>
        <p:spPr>
          <a:xfrm>
            <a:off x="1631504" y="331889"/>
            <a:ext cx="9648825" cy="639763"/>
          </a:xfrm>
        </p:spPr>
        <p:txBody>
          <a:bodyPr/>
          <a:lstStyle/>
          <a:p>
            <a:r>
              <a:rPr lang="zh-CN" altLang="en-US" dirty="0"/>
              <a:t>传递函数形式数学模型</a:t>
            </a:r>
            <a:endParaRPr lang="zh-CN" altLang="en-US" dirty="0"/>
          </a:p>
        </p:txBody>
      </p:sp>
      <p:graphicFrame>
        <p:nvGraphicFramePr>
          <p:cNvPr id="9" name="Object 5"/>
          <p:cNvGraphicFramePr>
            <a:graphicFrameLocks noChangeAspect="1"/>
          </p:cNvGraphicFramePr>
          <p:nvPr/>
        </p:nvGraphicFramePr>
        <p:xfrm>
          <a:off x="5519936" y="3489859"/>
          <a:ext cx="4629150" cy="936625"/>
        </p:xfrm>
        <a:graphic>
          <a:graphicData uri="http://schemas.openxmlformats.org/presentationml/2006/ole">
            <mc:AlternateContent xmlns:mc="http://schemas.openxmlformats.org/markup-compatibility/2006">
              <mc:Choice xmlns:v="urn:schemas-microsoft-com:vml" Requires="v">
                <p:oleObj spid="_x0000_s62595" name="Equation" r:id="rId7" imgW="52730400" imgH="10668000" progId="Equation.DSMT4">
                  <p:embed/>
                </p:oleObj>
              </mc:Choice>
              <mc:Fallback>
                <p:oleObj name="Equation" r:id="rId7" imgW="52730400" imgH="10668000" progId="Equation.DSMT4">
                  <p:embed/>
                  <p:pic>
                    <p:nvPicPr>
                      <p:cNvPr id="0" name="Object 5"/>
                      <p:cNvPicPr>
                        <a:picLocks noChangeAspect="1" noChangeArrowheads="1"/>
                      </p:cNvPicPr>
                      <p:nvPr/>
                    </p:nvPicPr>
                    <p:blipFill>
                      <a:blip r:embed="rId8"/>
                      <a:srcRect/>
                      <a:stretch>
                        <a:fillRect/>
                      </a:stretch>
                    </p:blipFill>
                    <p:spPr bwMode="auto">
                      <a:xfrm>
                        <a:off x="5519936" y="3489859"/>
                        <a:ext cx="462915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2"/>
          <p:cNvGraphicFramePr>
            <a:graphicFrameLocks noChangeAspect="1"/>
          </p:cNvGraphicFramePr>
          <p:nvPr/>
        </p:nvGraphicFramePr>
        <p:xfrm>
          <a:off x="5502275" y="4548188"/>
          <a:ext cx="1112838" cy="838200"/>
        </p:xfrm>
        <a:graphic>
          <a:graphicData uri="http://schemas.openxmlformats.org/presentationml/2006/ole">
            <mc:AlternateContent xmlns:mc="http://schemas.openxmlformats.org/markup-compatibility/2006">
              <mc:Choice xmlns:v="urn:schemas-microsoft-com:vml" Requires="v">
                <p:oleObj spid="_x0000_s62596" name="Equation" r:id="rId9" imgW="14325600" imgH="10668000" progId="Equation.DSMT4">
                  <p:embed/>
                </p:oleObj>
              </mc:Choice>
              <mc:Fallback>
                <p:oleObj name="Equation" r:id="rId9" imgW="14325600" imgH="10668000" progId="Equation.DSMT4">
                  <p:embed/>
                  <p:pic>
                    <p:nvPicPr>
                      <p:cNvPr id="0" name="Object 12"/>
                      <p:cNvPicPr>
                        <a:picLocks noChangeAspect="1" noChangeArrowheads="1"/>
                      </p:cNvPicPr>
                      <p:nvPr/>
                    </p:nvPicPr>
                    <p:blipFill>
                      <a:blip r:embed="rId10"/>
                      <a:srcRect/>
                      <a:stretch>
                        <a:fillRect/>
                      </a:stretch>
                    </p:blipFill>
                    <p:spPr bwMode="auto">
                      <a:xfrm>
                        <a:off x="5502275" y="4548188"/>
                        <a:ext cx="11128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3"/>
          <p:cNvGraphicFramePr>
            <a:graphicFrameLocks noChangeAspect="1"/>
          </p:cNvGraphicFramePr>
          <p:nvPr/>
        </p:nvGraphicFramePr>
        <p:xfrm>
          <a:off x="7866037" y="4778890"/>
          <a:ext cx="1368425" cy="471487"/>
        </p:xfrm>
        <a:graphic>
          <a:graphicData uri="http://schemas.openxmlformats.org/presentationml/2006/ole">
            <mc:AlternateContent xmlns:mc="http://schemas.openxmlformats.org/markup-compatibility/2006">
              <mc:Choice xmlns:v="urn:schemas-microsoft-com:vml" Requires="v">
                <p:oleObj spid="_x0000_s62597" name="Equation" r:id="rId11" imgW="584200" imgH="203200" progId="Equation.DSMT4">
                  <p:embed/>
                </p:oleObj>
              </mc:Choice>
              <mc:Fallback>
                <p:oleObj name="Equation" r:id="rId11" imgW="584200" imgH="20320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66037" y="4778890"/>
                        <a:ext cx="136842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22"/>
          <p:cNvGraphicFramePr>
            <a:graphicFrameLocks noChangeAspect="1"/>
          </p:cNvGraphicFramePr>
          <p:nvPr/>
        </p:nvGraphicFramePr>
        <p:xfrm>
          <a:off x="10150475" y="4586288"/>
          <a:ext cx="1190625" cy="855662"/>
        </p:xfrm>
        <a:graphic>
          <a:graphicData uri="http://schemas.openxmlformats.org/presentationml/2006/ole">
            <mc:AlternateContent xmlns:mc="http://schemas.openxmlformats.org/markup-compatibility/2006">
              <mc:Choice xmlns:v="urn:schemas-microsoft-com:vml" Requires="v">
                <p:oleObj spid="_x0000_s62598" name="Equation" r:id="rId13" imgW="13106400" imgH="9448800" progId="Equation.DSMT4">
                  <p:embed/>
                </p:oleObj>
              </mc:Choice>
              <mc:Fallback>
                <p:oleObj name="Equation" r:id="rId13" imgW="13106400" imgH="9448800" progId="Equation.DSMT4">
                  <p:embed/>
                  <p:pic>
                    <p:nvPicPr>
                      <p:cNvPr id="0" name="Object 22"/>
                      <p:cNvPicPr>
                        <a:picLocks noChangeAspect="1" noChangeArrowheads="1"/>
                      </p:cNvPicPr>
                      <p:nvPr/>
                    </p:nvPicPr>
                    <p:blipFill>
                      <a:blip r:embed="rId14"/>
                      <a:srcRect/>
                      <a:stretch>
                        <a:fillRect/>
                      </a:stretch>
                    </p:blipFill>
                    <p:spPr bwMode="auto">
                      <a:xfrm>
                        <a:off x="10150475" y="4586288"/>
                        <a:ext cx="1190625"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24"/>
          <p:cNvGraphicFramePr>
            <a:graphicFrameLocks noChangeAspect="1"/>
          </p:cNvGraphicFramePr>
          <p:nvPr/>
        </p:nvGraphicFramePr>
        <p:xfrm>
          <a:off x="7246913" y="4837628"/>
          <a:ext cx="446087" cy="354012"/>
        </p:xfrm>
        <a:graphic>
          <a:graphicData uri="http://schemas.openxmlformats.org/presentationml/2006/ole">
            <mc:AlternateContent xmlns:mc="http://schemas.openxmlformats.org/markup-compatibility/2006">
              <mc:Choice xmlns:v="urn:schemas-microsoft-com:vml" Requires="v">
                <p:oleObj spid="_x0000_s62599" name="Equation" r:id="rId15" imgW="190500" imgH="152400" progId="Equation.DSMT4">
                  <p:embed/>
                </p:oleObj>
              </mc:Choice>
              <mc:Fallback>
                <p:oleObj name="Equation" r:id="rId15" imgW="190500" imgH="152400" progId="Equation.DSMT4">
                  <p:embed/>
                  <p:pic>
                    <p:nvPicPr>
                      <p:cNvPr id="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246913" y="4837628"/>
                        <a:ext cx="446087"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25"/>
          <p:cNvGraphicFramePr>
            <a:graphicFrameLocks noChangeAspect="1"/>
          </p:cNvGraphicFramePr>
          <p:nvPr/>
        </p:nvGraphicFramePr>
        <p:xfrm>
          <a:off x="9407499" y="4837628"/>
          <a:ext cx="446088" cy="354012"/>
        </p:xfrm>
        <a:graphic>
          <a:graphicData uri="http://schemas.openxmlformats.org/presentationml/2006/ole">
            <mc:AlternateContent xmlns:mc="http://schemas.openxmlformats.org/markup-compatibility/2006">
              <mc:Choice xmlns:v="urn:schemas-microsoft-com:vml" Requires="v">
                <p:oleObj spid="_x0000_s62600" name="Equation" r:id="rId17" imgW="190500" imgH="152400" progId="Equation.DSMT4">
                  <p:embed/>
                </p:oleObj>
              </mc:Choice>
              <mc:Fallback>
                <p:oleObj name="Equation" r:id="rId17" imgW="190500" imgH="152400" progId="Equation.DSMT4">
                  <p:embed/>
                  <p:pic>
                    <p:nvPicPr>
                      <p:cNvPr id="0"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407499" y="4837628"/>
                        <a:ext cx="4460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8960"/>
                                        </p:tgtEl>
                                        <p:attrNameLst>
                                          <p:attrName>style.visibility</p:attrName>
                                        </p:attrNameLst>
                                      </p:cBhvr>
                                      <p:to>
                                        <p:strVal val="visible"/>
                                      </p:to>
                                    </p:set>
                                    <p:animEffect transition="in" filter="blinds(horizontal)">
                                      <p:cBhvr>
                                        <p:cTn id="7" dur="500"/>
                                        <p:tgtEl>
                                          <p:spTgt spid="3389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8962"/>
                                        </p:tgtEl>
                                        <p:attrNameLst>
                                          <p:attrName>style.visibility</p:attrName>
                                        </p:attrNameLst>
                                      </p:cBhvr>
                                      <p:to>
                                        <p:strVal val="visible"/>
                                      </p:to>
                                    </p:set>
                                    <p:animEffect transition="in" filter="blinds(horizontal)">
                                      <p:cBhvr>
                                        <p:cTn id="12" dur="500"/>
                                        <p:tgtEl>
                                          <p:spTgt spid="33896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38952">
                                            <p:txEl>
                                              <p:pRg st="0" end="0"/>
                                            </p:txEl>
                                          </p:spTgt>
                                        </p:tgtEl>
                                        <p:attrNameLst>
                                          <p:attrName>style.visibility</p:attrName>
                                        </p:attrNameLst>
                                      </p:cBhvr>
                                      <p:to>
                                        <p:strVal val="visible"/>
                                      </p:to>
                                    </p:set>
                                    <p:animEffect transition="in" filter="blinds(horizontal)">
                                      <p:cBhvr>
                                        <p:cTn id="17" dur="500"/>
                                        <p:tgtEl>
                                          <p:spTgt spid="33895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38949"/>
                                        </p:tgtEl>
                                        <p:attrNameLst>
                                          <p:attrName>style.visibility</p:attrName>
                                        </p:attrNameLst>
                                      </p:cBhvr>
                                      <p:to>
                                        <p:strVal val="visible"/>
                                      </p:to>
                                    </p:set>
                                    <p:animEffect transition="in" filter="blinds(horizontal)">
                                      <p:cBhvr>
                                        <p:cTn id="22" dur="500"/>
                                        <p:tgtEl>
                                          <p:spTgt spid="33894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38955"/>
                                        </p:tgtEl>
                                        <p:attrNameLst>
                                          <p:attrName>style.visibility</p:attrName>
                                        </p:attrNameLst>
                                      </p:cBhvr>
                                      <p:to>
                                        <p:strVal val="visible"/>
                                      </p:to>
                                    </p:set>
                                    <p:animEffect transition="in" filter="blinds(horizontal)">
                                      <p:cBhvr>
                                        <p:cTn id="27" dur="500"/>
                                        <p:tgtEl>
                                          <p:spTgt spid="33895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linds(horizontal)">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blinds(horizontal)">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linds(horizontal)">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blinds(horizontal)">
                                      <p:cBhvr>
                                        <p:cTn id="5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5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0996" name="Object 4"/>
          <p:cNvGraphicFramePr>
            <a:graphicFrameLocks noChangeAspect="1"/>
          </p:cNvGraphicFramePr>
          <p:nvPr/>
        </p:nvGraphicFramePr>
        <p:xfrm>
          <a:off x="3575720" y="2787813"/>
          <a:ext cx="4248150" cy="1733550"/>
        </p:xfrm>
        <a:graphic>
          <a:graphicData uri="http://schemas.openxmlformats.org/presentationml/2006/ole">
            <mc:AlternateContent xmlns:mc="http://schemas.openxmlformats.org/markup-compatibility/2006">
              <mc:Choice xmlns:v="urn:schemas-microsoft-com:vml" Requires="v">
                <p:oleObj spid="_x0000_s64598" name="Equation" r:id="rId1" imgW="2171700" imgH="889000" progId="Equation.DSMT4">
                  <p:embed/>
                </p:oleObj>
              </mc:Choice>
              <mc:Fallback>
                <p:oleObj name="Equation" r:id="rId1" imgW="2171700" imgH="8890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5720" y="2787813"/>
                        <a:ext cx="424815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1000" name="Rectangle 8"/>
          <p:cNvSpPr>
            <a:spLocks noChangeArrowheads="1"/>
          </p:cNvSpPr>
          <p:nvPr/>
        </p:nvSpPr>
        <p:spPr bwMode="auto">
          <a:xfrm>
            <a:off x="767161" y="1274609"/>
            <a:ext cx="1065718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dirty="0">
                <a:latin typeface="微软雅黑" panose="020B0503020204020204" charset="-122"/>
                <a:ea typeface="微软雅黑" panose="020B0503020204020204" charset="-122"/>
              </a:rPr>
              <a:t>若</a:t>
            </a:r>
            <a:r>
              <a:rPr lang="en-US" altLang="zh-CN" sz="2800" dirty="0">
                <a:latin typeface="微软雅黑" panose="020B0503020204020204" charset="-122"/>
                <a:ea typeface="微软雅黑" panose="020B0503020204020204" charset="-122"/>
              </a:rPr>
              <a:t>A-B</a:t>
            </a:r>
            <a:r>
              <a:rPr lang="zh-CN" altLang="en-US" sz="2800" dirty="0">
                <a:latin typeface="微软雅黑" panose="020B0503020204020204" charset="-122"/>
                <a:ea typeface="微软雅黑" panose="020B0503020204020204" charset="-122"/>
              </a:rPr>
              <a:t>断面间管道直径、管壁厚度和材质不变时，双曲线型偏微分方程式的通解为： </a:t>
            </a:r>
            <a:endParaRPr lang="zh-CN" altLang="en-US" sz="2800" dirty="0">
              <a:latin typeface="微软雅黑" panose="020B0503020204020204" charset="-122"/>
              <a:ea typeface="微软雅黑" panose="020B0503020204020204" charset="-122"/>
            </a:endParaRPr>
          </a:p>
        </p:txBody>
      </p:sp>
      <p:grpSp>
        <p:nvGrpSpPr>
          <p:cNvPr id="5" name="组合 4"/>
          <p:cNvGrpSpPr/>
          <p:nvPr/>
        </p:nvGrpSpPr>
        <p:grpSpPr>
          <a:xfrm>
            <a:off x="1079443" y="5220030"/>
            <a:ext cx="10513168" cy="1200329"/>
            <a:chOff x="278488" y="4564987"/>
            <a:chExt cx="10513168" cy="1200329"/>
          </a:xfrm>
        </p:grpSpPr>
        <p:sp>
          <p:nvSpPr>
            <p:cNvPr id="47109" name="Rectangle 9"/>
            <p:cNvSpPr>
              <a:spLocks noChangeArrowheads="1"/>
            </p:cNvSpPr>
            <p:nvPr/>
          </p:nvSpPr>
          <p:spPr bwMode="auto">
            <a:xfrm>
              <a:off x="278488" y="4564987"/>
              <a:ext cx="1051316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en-US" altLang="zh-CN" sz="2400" i="1" dirty="0">
                  <a:latin typeface="宋体" panose="02010600030101010101" pitchFamily="2" charset="-122"/>
                  <a:ea typeface="宋体" panose="02010600030101010101" pitchFamily="2" charset="-122"/>
                </a:rPr>
                <a:t>φ</a:t>
              </a:r>
              <a:r>
                <a:rPr lang="zh-CN" altLang="en-US" sz="2400" dirty="0">
                  <a:latin typeface="微软雅黑" panose="020B0503020204020204" charset="-122"/>
                  <a:ea typeface="微软雅黑" panose="020B0503020204020204" charset="-122"/>
                </a:rPr>
                <a:t>为</a:t>
              </a:r>
              <a:r>
                <a:rPr lang="zh-CN" altLang="en-US" sz="2400" dirty="0">
                  <a:solidFill>
                    <a:srgbClr val="FF0000"/>
                  </a:solidFill>
                  <a:latin typeface="微软雅黑" panose="020B0503020204020204" charset="-122"/>
                  <a:ea typeface="微软雅黑" panose="020B0503020204020204" charset="-122"/>
                </a:rPr>
                <a:t>上行波动</a:t>
              </a:r>
              <a:r>
                <a:rPr lang="zh-CN" altLang="en-US" sz="2400" dirty="0">
                  <a:latin typeface="微软雅黑" panose="020B0503020204020204" charset="-122"/>
                  <a:ea typeface="微软雅黑" panose="020B0503020204020204" charset="-122"/>
                </a:rPr>
                <a:t>函数，单位为</a:t>
              </a:r>
              <a:r>
                <a:rPr lang="en-US" altLang="zh-CN" sz="2400" i="1" dirty="0">
                  <a:latin typeface="Times New Roman" panose="02020603050405020304" pitchFamily="18" charset="0"/>
                  <a:ea typeface="微软雅黑" panose="020B0503020204020204" charset="-122"/>
                </a:rPr>
                <a:t>m</a:t>
              </a:r>
              <a:r>
                <a:rPr lang="zh-CN" altLang="en-US" sz="2400" dirty="0">
                  <a:latin typeface="微软雅黑" panose="020B0503020204020204" charset="-122"/>
                  <a:ea typeface="微软雅黑" panose="020B0503020204020204" charset="-122"/>
                </a:rPr>
                <a:t>，由断面</a:t>
              </a:r>
              <a:r>
                <a:rPr lang="en-US" altLang="zh-CN" sz="2400" dirty="0">
                  <a:solidFill>
                    <a:srgbClr val="FF0000"/>
                  </a:solidFill>
                  <a:latin typeface="微软雅黑" panose="020B0503020204020204" charset="-122"/>
                  <a:ea typeface="微软雅黑" panose="020B0503020204020204" charset="-122"/>
                </a:rPr>
                <a:t>A</a:t>
              </a:r>
              <a:r>
                <a:rPr lang="zh-CN" altLang="en-US" sz="2400" dirty="0">
                  <a:solidFill>
                    <a:srgbClr val="FF0000"/>
                  </a:solidFill>
                  <a:latin typeface="微软雅黑" panose="020B0503020204020204" charset="-122"/>
                  <a:ea typeface="微软雅黑" panose="020B0503020204020204" charset="-122"/>
                </a:rPr>
                <a:t>向断面</a:t>
              </a:r>
              <a:r>
                <a:rPr lang="en-US" altLang="zh-CN" sz="2400" dirty="0">
                  <a:solidFill>
                    <a:srgbClr val="FF0000"/>
                  </a:solidFill>
                  <a:latin typeface="微软雅黑" panose="020B0503020204020204" charset="-122"/>
                  <a:ea typeface="微软雅黑" panose="020B0503020204020204" charset="-122"/>
                </a:rPr>
                <a:t>B</a:t>
              </a:r>
              <a:r>
                <a:rPr lang="zh-CN" altLang="en-US" sz="2400" dirty="0">
                  <a:latin typeface="微软雅黑" panose="020B0503020204020204" charset="-122"/>
                  <a:ea typeface="微软雅黑" panose="020B0503020204020204" charset="-122"/>
                </a:rPr>
                <a:t>传播</a:t>
              </a:r>
              <a:endParaRPr lang="en-US" altLang="zh-CN" sz="2400" dirty="0">
                <a:latin typeface="微软雅黑" panose="020B0503020204020204" charset="-122"/>
                <a:ea typeface="微软雅黑" panose="020B0503020204020204" charset="-122"/>
              </a:endParaRPr>
            </a:p>
            <a:p>
              <a:pPr eaLnBrk="1" hangingPunct="1">
                <a:spcBef>
                  <a:spcPct val="0"/>
                </a:spcBef>
                <a:buClrTx/>
                <a:buFontTx/>
                <a:buNone/>
              </a:pPr>
              <a:r>
                <a:rPr lang="zh-CN" altLang="en-US" sz="2400" dirty="0">
                  <a:latin typeface="宋体" panose="02010600030101010101" pitchFamily="2" charset="-122"/>
                  <a:ea typeface="宋体" panose="02010600030101010101" pitchFamily="2" charset="-122"/>
                </a:rPr>
                <a:t>　</a:t>
              </a:r>
              <a:r>
                <a:rPr lang="zh-CN" altLang="en-US" sz="2400" dirty="0">
                  <a:latin typeface="微软雅黑" panose="020B0503020204020204" charset="-122"/>
                  <a:ea typeface="微软雅黑" panose="020B0503020204020204" charset="-122"/>
                </a:rPr>
                <a:t>为</a:t>
              </a:r>
              <a:r>
                <a:rPr lang="zh-CN" altLang="en-US" sz="2400" dirty="0">
                  <a:solidFill>
                    <a:srgbClr val="FF0000"/>
                  </a:solidFill>
                  <a:latin typeface="微软雅黑" panose="020B0503020204020204" charset="-122"/>
                  <a:ea typeface="微软雅黑" panose="020B0503020204020204" charset="-122"/>
                </a:rPr>
                <a:t>下行波动</a:t>
              </a:r>
              <a:r>
                <a:rPr lang="zh-CN" altLang="en-US" sz="2400" dirty="0">
                  <a:latin typeface="微软雅黑" panose="020B0503020204020204" charset="-122"/>
                  <a:ea typeface="微软雅黑" panose="020B0503020204020204" charset="-122"/>
                </a:rPr>
                <a:t>函数，单位为</a:t>
              </a:r>
              <a:r>
                <a:rPr lang="en-US" altLang="zh-CN" sz="2400" i="1" dirty="0">
                  <a:latin typeface="Times New Roman" panose="02020603050405020304" pitchFamily="18" charset="0"/>
                  <a:ea typeface="微软雅黑" panose="020B0503020204020204" charset="-122"/>
                </a:rPr>
                <a:t>m</a:t>
              </a:r>
              <a:r>
                <a:rPr lang="zh-CN" altLang="en-US" sz="2400" dirty="0">
                  <a:latin typeface="微软雅黑" panose="020B0503020204020204" charset="-122"/>
                  <a:ea typeface="微软雅黑" panose="020B0503020204020204" charset="-122"/>
                </a:rPr>
                <a:t>，由断面</a:t>
              </a:r>
              <a:r>
                <a:rPr lang="en-US" altLang="zh-CN" sz="2400" dirty="0">
                  <a:solidFill>
                    <a:srgbClr val="FF0000"/>
                  </a:solidFill>
                  <a:latin typeface="微软雅黑" panose="020B0503020204020204" charset="-122"/>
                  <a:ea typeface="微软雅黑" panose="020B0503020204020204" charset="-122"/>
                </a:rPr>
                <a:t>B</a:t>
              </a:r>
              <a:r>
                <a:rPr lang="zh-CN" altLang="en-US" sz="2400" dirty="0">
                  <a:solidFill>
                    <a:srgbClr val="FF0000"/>
                  </a:solidFill>
                  <a:latin typeface="微软雅黑" panose="020B0503020204020204" charset="-122"/>
                  <a:ea typeface="微软雅黑" panose="020B0503020204020204" charset="-122"/>
                </a:rPr>
                <a:t>向断面</a:t>
              </a:r>
              <a:r>
                <a:rPr lang="en-US" altLang="zh-CN" sz="2400" dirty="0">
                  <a:solidFill>
                    <a:srgbClr val="FF0000"/>
                  </a:solidFill>
                  <a:latin typeface="微软雅黑" panose="020B0503020204020204" charset="-122"/>
                  <a:ea typeface="微软雅黑" panose="020B0503020204020204" charset="-122"/>
                </a:rPr>
                <a:t>A</a:t>
              </a:r>
              <a:r>
                <a:rPr lang="zh-CN" altLang="en-US" sz="2400" dirty="0">
                  <a:latin typeface="微软雅黑" panose="020B0503020204020204" charset="-122"/>
                  <a:ea typeface="微软雅黑" panose="020B0503020204020204" charset="-122"/>
                </a:rPr>
                <a:t>传播</a:t>
              </a:r>
              <a:endParaRPr lang="en-US" altLang="zh-CN" sz="2400" dirty="0">
                <a:latin typeface="微软雅黑" panose="020B0503020204020204" charset="-122"/>
                <a:ea typeface="微软雅黑" panose="020B0503020204020204" charset="-122"/>
              </a:endParaRPr>
            </a:p>
            <a:p>
              <a:pPr eaLnBrk="1" hangingPunct="1">
                <a:spcBef>
                  <a:spcPct val="0"/>
                </a:spcBef>
                <a:buClrTx/>
                <a:buFontTx/>
                <a:buNone/>
              </a:pPr>
              <a:r>
                <a:rPr lang="en-US" altLang="zh-CN" sz="2400" i="1" dirty="0">
                  <a:latin typeface="微软雅黑" panose="020B0503020204020204" charset="-122"/>
                  <a:ea typeface="微软雅黑" panose="020B0503020204020204" charset="-122"/>
                </a:rPr>
                <a:t>H</a:t>
              </a:r>
              <a:r>
                <a:rPr lang="en-US" altLang="zh-CN" sz="2400" baseline="-25000" dirty="0">
                  <a:latin typeface="微软雅黑" panose="020B0503020204020204" charset="-122"/>
                  <a:ea typeface="微软雅黑" panose="020B0503020204020204" charset="-122"/>
                </a:rPr>
                <a:t>0</a:t>
              </a:r>
              <a:r>
                <a:rPr lang="zh-CN" altLang="en-US" sz="2400" i="1" dirty="0">
                  <a:latin typeface="微软雅黑" panose="020B0503020204020204" charset="-122"/>
                  <a:ea typeface="微软雅黑" panose="020B0503020204020204" charset="-122"/>
                </a:rPr>
                <a:t>、</a:t>
              </a:r>
              <a:r>
                <a:rPr lang="en-US" altLang="zh-CN" sz="2400" i="1" dirty="0">
                  <a:latin typeface="微软雅黑" panose="020B0503020204020204" charset="-122"/>
                  <a:ea typeface="微软雅黑" panose="020B0503020204020204" charset="-122"/>
                </a:rPr>
                <a:t>V</a:t>
              </a:r>
              <a:r>
                <a:rPr lang="en-US" altLang="zh-CN" sz="2400" baseline="-25000" dirty="0">
                  <a:latin typeface="微软雅黑" panose="020B0503020204020204" charset="-122"/>
                  <a:ea typeface="微软雅黑" panose="020B0503020204020204" charset="-122"/>
                </a:rPr>
                <a:t>0</a:t>
              </a:r>
              <a:r>
                <a:rPr lang="zh-CN" altLang="en-US" sz="2400" dirty="0">
                  <a:latin typeface="微软雅黑" panose="020B0503020204020204" charset="-122"/>
                  <a:ea typeface="微软雅黑" panose="020B0503020204020204" charset="-122"/>
                </a:rPr>
                <a:t>分别为水头和流速的初始稳态值</a:t>
              </a:r>
              <a:r>
                <a:rPr lang="en-US" altLang="zh-CN" sz="2400" dirty="0">
                  <a:latin typeface="微软雅黑" panose="020B0503020204020204" charset="-122"/>
                  <a:ea typeface="微软雅黑" panose="020B0503020204020204" charset="-122"/>
                </a:rPr>
                <a:t>,</a:t>
              </a:r>
              <a:r>
                <a:rPr lang="en-US" altLang="zh-CN" sz="2400" i="1" dirty="0">
                  <a:latin typeface="Times New Roman" panose="02020603050405020304" pitchFamily="18" charset="0"/>
                  <a:ea typeface="微软雅黑" panose="020B0503020204020204" charset="-122"/>
                </a:rPr>
                <a:t> l </a:t>
              </a:r>
              <a:r>
                <a:rPr lang="zh-CN" altLang="en-US" sz="2400" dirty="0">
                  <a:latin typeface="微软雅黑" panose="020B0503020204020204" charset="-122"/>
                  <a:ea typeface="微软雅黑" panose="020B0503020204020204" charset="-122"/>
                </a:rPr>
                <a:t>为 </a:t>
              </a:r>
              <a:r>
                <a:rPr lang="en-US" altLang="zh-CN" sz="2400" dirty="0">
                  <a:latin typeface="微软雅黑" panose="020B0503020204020204" charset="-122"/>
                  <a:ea typeface="微软雅黑" panose="020B0503020204020204" charset="-122"/>
                </a:rPr>
                <a:t>A </a:t>
              </a:r>
              <a:r>
                <a:rPr lang="zh-CN" altLang="en-US" sz="2400" dirty="0">
                  <a:latin typeface="微软雅黑" panose="020B0503020204020204" charset="-122"/>
                  <a:ea typeface="微软雅黑" panose="020B0503020204020204" charset="-122"/>
                </a:rPr>
                <a:t>断面至所讨论断面的距离</a:t>
              </a:r>
              <a:endParaRPr lang="zh-CN" altLang="en-US" sz="2400" dirty="0">
                <a:latin typeface="微软雅黑" panose="020B0503020204020204" charset="-122"/>
                <a:ea typeface="微软雅黑" panose="020B0503020204020204" charset="-122"/>
              </a:endParaRPr>
            </a:p>
          </p:txBody>
        </p:sp>
        <p:graphicFrame>
          <p:nvGraphicFramePr>
            <p:cNvPr id="47110" name="Object 10"/>
            <p:cNvGraphicFramePr>
              <a:graphicFrameLocks noChangeAspect="1"/>
            </p:cNvGraphicFramePr>
            <p:nvPr/>
          </p:nvGraphicFramePr>
          <p:xfrm>
            <a:off x="350496" y="5069644"/>
            <a:ext cx="263738" cy="288925"/>
          </p:xfrm>
          <a:graphic>
            <a:graphicData uri="http://schemas.openxmlformats.org/presentationml/2006/ole">
              <mc:AlternateContent xmlns:mc="http://schemas.openxmlformats.org/markup-compatibility/2006">
                <mc:Choice xmlns:v="urn:schemas-microsoft-com:vml" Requires="v">
                  <p:oleObj spid="_x0000_s64599" name="Equation" r:id="rId3" imgW="139700" imgH="165100" progId="Equation.DSMT4">
                    <p:embed/>
                  </p:oleObj>
                </mc:Choice>
                <mc:Fallback>
                  <p:oleObj name="Equation" r:id="rId3" imgW="139700" imgH="16510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496" y="5069644"/>
                          <a:ext cx="263738" cy="288925"/>
                        </a:xfrm>
                        <a:prstGeom prst="rect">
                          <a:avLst/>
                        </a:prstGeom>
                        <a:noFill/>
                        <a:ln>
                          <a:noFill/>
                        </a:ln>
                      </p:spPr>
                    </p:pic>
                  </p:oleObj>
                </mc:Fallback>
              </mc:AlternateContent>
            </a:graphicData>
          </a:graphic>
        </p:graphicFrame>
      </p:grpSp>
      <p:sp>
        <p:nvSpPr>
          <p:cNvPr id="4" name="文本占位符 3"/>
          <p:cNvSpPr>
            <a:spLocks noGrp="1"/>
          </p:cNvSpPr>
          <p:nvPr>
            <p:ph type="body" sz="quarter" idx="12"/>
          </p:nvPr>
        </p:nvSpPr>
        <p:spPr/>
        <p:txBody>
          <a:bodyPr>
            <a:normAutofit fontScale="92500" lnSpcReduction="10000"/>
          </a:bodyPr>
          <a:lstStyle/>
          <a:p>
            <a:r>
              <a:rPr lang="en-US" altLang="zh-CN" dirty="0"/>
              <a:t>7</a:t>
            </a:r>
            <a:endParaRPr lang="zh-CN" altLang="en-US" dirty="0"/>
          </a:p>
        </p:txBody>
      </p:sp>
      <p:sp>
        <p:nvSpPr>
          <p:cNvPr id="3" name="标题 2"/>
          <p:cNvSpPr>
            <a:spLocks noGrp="1"/>
          </p:cNvSpPr>
          <p:nvPr>
            <p:ph type="title" idx="4294967295"/>
          </p:nvPr>
        </p:nvSpPr>
        <p:spPr>
          <a:xfrm>
            <a:off x="1775520" y="332656"/>
            <a:ext cx="9648825" cy="639763"/>
          </a:xfrm>
        </p:spPr>
        <p:txBody>
          <a:bodyPr/>
          <a:lstStyle/>
          <a:p>
            <a:r>
              <a:rPr lang="zh-CN" altLang="en-US" dirty="0"/>
              <a:t>传递函数形式数学模型</a:t>
            </a:r>
            <a:endParaRPr lang="zh-CN" altLang="en-US" dirty="0"/>
          </a:p>
        </p:txBody>
      </p:sp>
      <p:graphicFrame>
        <p:nvGraphicFramePr>
          <p:cNvPr id="10" name="Object 5"/>
          <p:cNvGraphicFramePr>
            <a:graphicFrameLocks noChangeAspect="1"/>
          </p:cNvGraphicFramePr>
          <p:nvPr/>
        </p:nvGraphicFramePr>
        <p:xfrm>
          <a:off x="695400" y="2825893"/>
          <a:ext cx="2354263" cy="1763712"/>
        </p:xfrm>
        <a:graphic>
          <a:graphicData uri="http://schemas.openxmlformats.org/presentationml/2006/ole">
            <mc:AlternateContent xmlns:mc="http://schemas.openxmlformats.org/markup-compatibility/2006">
              <mc:Choice xmlns:v="urn:schemas-microsoft-com:vml" Requires="v">
                <p:oleObj spid="_x0000_s64600" name="Equation" r:id="rId5" imgW="1117600" imgH="838200" progId="Equation.DSMT4">
                  <p:embed/>
                </p:oleObj>
              </mc:Choice>
              <mc:Fallback>
                <p:oleObj name="Equation" r:id="rId5" imgW="1117600" imgH="8382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5400" y="2825893"/>
                        <a:ext cx="2354263" cy="176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1" name="Picture 2" descr="D:\TF_0712\jpg--\Fig-1022-\C-39.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84232" y="2515274"/>
            <a:ext cx="3620615" cy="20258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1000">
                                            <p:txEl>
                                              <p:pRg st="0" end="0"/>
                                            </p:txEl>
                                          </p:spTgt>
                                        </p:tgtEl>
                                        <p:attrNameLst>
                                          <p:attrName>style.visibility</p:attrName>
                                        </p:attrNameLst>
                                      </p:cBhvr>
                                      <p:to>
                                        <p:strVal val="visible"/>
                                      </p:to>
                                    </p:set>
                                    <p:animEffect transition="in" filter="blinds(horizontal)">
                                      <p:cBhvr>
                                        <p:cTn id="7" dur="500"/>
                                        <p:tgtEl>
                                          <p:spTgt spid="341000">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linds(horizontal)">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340996"/>
                                        </p:tgtEl>
                                        <p:attrNameLst>
                                          <p:attrName>style.visibility</p:attrName>
                                        </p:attrNameLst>
                                      </p:cBhvr>
                                      <p:to>
                                        <p:strVal val="visible"/>
                                      </p:to>
                                    </p:set>
                                    <p:animEffect transition="in" filter="blinds(horizontal)">
                                      <p:cBhvr>
                                        <p:cTn id="19" dur="500"/>
                                        <p:tgtEl>
                                          <p:spTgt spid="34099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95400" y="1465620"/>
            <a:ext cx="11017224" cy="1938992"/>
            <a:chOff x="-651988" y="1780521"/>
            <a:chExt cx="9833070" cy="1938992"/>
          </a:xfrm>
        </p:grpSpPr>
        <p:sp>
          <p:nvSpPr>
            <p:cNvPr id="48143" name="Rectangle 22"/>
            <p:cNvSpPr>
              <a:spLocks noChangeArrowheads="1"/>
            </p:cNvSpPr>
            <p:nvPr/>
          </p:nvSpPr>
          <p:spPr bwMode="auto">
            <a:xfrm>
              <a:off x="-651988" y="1780521"/>
              <a:ext cx="983307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400" b="0" i="1" dirty="0">
                  <a:latin typeface="宋体" panose="02010600030101010101" pitchFamily="2" charset="-122"/>
                  <a:ea typeface="宋体" panose="02010600030101010101" pitchFamily="2" charset="-122"/>
                </a:rPr>
                <a:t>　　</a:t>
              </a:r>
              <a:r>
                <a:rPr lang="en-US" altLang="zh-CN" sz="2400" i="1" dirty="0">
                  <a:latin typeface="宋体" panose="02010600030101010101" pitchFamily="2" charset="-122"/>
                  <a:ea typeface="宋体" panose="02010600030101010101" pitchFamily="2" charset="-122"/>
                </a:rPr>
                <a:t>φ</a:t>
              </a:r>
              <a:r>
                <a:rPr lang="zh-CN" altLang="en-US" sz="2400" dirty="0">
                  <a:latin typeface="微软雅黑" panose="020B0503020204020204" charset="-122"/>
                  <a:ea typeface="微软雅黑" panose="020B0503020204020204" charset="-122"/>
                </a:rPr>
                <a:t>和    的具体形式可由已知的</a:t>
              </a:r>
              <a:r>
                <a:rPr lang="zh-CN" altLang="en-US" sz="2400" dirty="0">
                  <a:solidFill>
                    <a:srgbClr val="FF0000"/>
                  </a:solidFill>
                  <a:latin typeface="微软雅黑" panose="020B0503020204020204" charset="-122"/>
                  <a:ea typeface="微软雅黑" panose="020B0503020204020204" charset="-122"/>
                </a:rPr>
                <a:t>初始条件</a:t>
              </a:r>
              <a:r>
                <a:rPr lang="zh-CN" altLang="en-US" sz="2400" dirty="0">
                  <a:latin typeface="微软雅黑" panose="020B0503020204020204" charset="-122"/>
                  <a:ea typeface="微软雅黑" panose="020B0503020204020204" charset="-122"/>
                </a:rPr>
                <a:t>和</a:t>
              </a:r>
              <a:r>
                <a:rPr lang="zh-CN" altLang="en-US" sz="2400" dirty="0">
                  <a:solidFill>
                    <a:srgbClr val="FF0000"/>
                  </a:solidFill>
                  <a:latin typeface="微软雅黑" panose="020B0503020204020204" charset="-122"/>
                  <a:ea typeface="微软雅黑" panose="020B0503020204020204" charset="-122"/>
                </a:rPr>
                <a:t>边界条件</a:t>
              </a:r>
              <a:r>
                <a:rPr lang="zh-CN" altLang="en-US" sz="2400" dirty="0">
                  <a:latin typeface="微软雅黑" panose="020B0503020204020204" charset="-122"/>
                  <a:ea typeface="微软雅黑" panose="020B0503020204020204" charset="-122"/>
                </a:rPr>
                <a:t>决定。若选取蜗壳入口断面为</a:t>
              </a:r>
              <a:r>
                <a:rPr lang="en-US" altLang="zh-CN" sz="2400" dirty="0">
                  <a:latin typeface="微软雅黑" panose="020B0503020204020204" charset="-122"/>
                  <a:ea typeface="微软雅黑" panose="020B0503020204020204" charset="-122"/>
                </a:rPr>
                <a:t>A</a:t>
              </a:r>
              <a:r>
                <a:rPr lang="zh-CN" altLang="en-US" sz="2400" dirty="0">
                  <a:latin typeface="微软雅黑" panose="020B0503020204020204" charset="-122"/>
                  <a:ea typeface="微软雅黑" panose="020B0503020204020204" charset="-122"/>
                </a:rPr>
                <a:t>断面、进水管道入口端为</a:t>
              </a:r>
              <a:r>
                <a:rPr lang="en-US" altLang="zh-CN" sz="2400" dirty="0">
                  <a:latin typeface="微软雅黑" panose="020B0503020204020204" charset="-122"/>
                  <a:ea typeface="微软雅黑" panose="020B0503020204020204" charset="-122"/>
                </a:rPr>
                <a:t>B</a:t>
              </a:r>
              <a:r>
                <a:rPr lang="zh-CN" altLang="en-US" sz="2400" dirty="0">
                  <a:latin typeface="微软雅黑" panose="020B0503020204020204" charset="-122"/>
                  <a:ea typeface="微软雅黑" panose="020B0503020204020204" charset="-122"/>
                </a:rPr>
                <a:t>断面，则在断面</a:t>
              </a:r>
              <a:r>
                <a:rPr lang="en-US" altLang="zh-CN" sz="2400" dirty="0">
                  <a:latin typeface="微软雅黑" panose="020B0503020204020204" charset="-122"/>
                  <a:ea typeface="微软雅黑" panose="020B0503020204020204" charset="-122"/>
                </a:rPr>
                <a:t>A</a:t>
              </a:r>
              <a:r>
                <a:rPr lang="zh-CN" altLang="en-US" sz="2400" dirty="0">
                  <a:latin typeface="微软雅黑" panose="020B0503020204020204" charset="-122"/>
                  <a:ea typeface="微软雅黑" panose="020B0503020204020204" charset="-122"/>
                </a:rPr>
                <a:t>形成的上行水锤波　　以波速</a:t>
              </a:r>
              <a:r>
                <a:rPr lang="en-US" altLang="zh-CN" sz="2400" i="1" dirty="0">
                  <a:latin typeface="Times New Roman" panose="02020603050405020304" pitchFamily="18" charset="0"/>
                  <a:ea typeface="微软雅黑" panose="020B0503020204020204" charset="-122"/>
                </a:rPr>
                <a:t>a</a:t>
              </a:r>
              <a:r>
                <a:rPr lang="zh-CN" altLang="en-US" sz="2400" dirty="0">
                  <a:latin typeface="微软雅黑" panose="020B0503020204020204" charset="-122"/>
                  <a:ea typeface="微软雅黑" panose="020B0503020204020204" charset="-122"/>
                </a:rPr>
                <a:t>向上游传播，到达断面</a:t>
              </a:r>
              <a:r>
                <a:rPr lang="en-US" altLang="zh-CN" sz="2400" dirty="0">
                  <a:latin typeface="微软雅黑" panose="020B0503020204020204" charset="-122"/>
                  <a:ea typeface="微软雅黑" panose="020B0503020204020204" charset="-122"/>
                </a:rPr>
                <a:t>B</a:t>
              </a:r>
              <a:r>
                <a:rPr lang="zh-CN" altLang="en-US" sz="2400" dirty="0">
                  <a:latin typeface="微软雅黑" panose="020B0503020204020204" charset="-122"/>
                  <a:ea typeface="微软雅黑" panose="020B0503020204020204" charset="-122"/>
                </a:rPr>
                <a:t>时发生反射，</a:t>
              </a:r>
              <a:r>
                <a:rPr lang="zh-CN" altLang="en-US" sz="2400" dirty="0">
                  <a:solidFill>
                    <a:srgbClr val="FF0000"/>
                  </a:solidFill>
                  <a:latin typeface="微软雅黑" panose="020B0503020204020204" charset="-122"/>
                  <a:ea typeface="微软雅黑" panose="020B0503020204020204" charset="-122"/>
                </a:rPr>
                <a:t>假定水库尺寸很大，故其水位不变</a:t>
              </a:r>
              <a:r>
                <a:rPr lang="zh-CN" altLang="en-US" sz="2400" dirty="0">
                  <a:latin typeface="微软雅黑" panose="020B0503020204020204" charset="-122"/>
                  <a:ea typeface="微软雅黑" panose="020B0503020204020204" charset="-122"/>
                </a:rPr>
                <a:t>，由断面</a:t>
              </a:r>
              <a:r>
                <a:rPr lang="en-US" altLang="zh-CN" sz="2400" dirty="0">
                  <a:latin typeface="微软雅黑" panose="020B0503020204020204" charset="-122"/>
                  <a:ea typeface="微软雅黑" panose="020B0503020204020204" charset="-122"/>
                </a:rPr>
                <a:t>B</a:t>
              </a:r>
              <a:r>
                <a:rPr lang="zh-CN" altLang="en-US" sz="2400" dirty="0">
                  <a:latin typeface="微软雅黑" panose="020B0503020204020204" charset="-122"/>
                  <a:ea typeface="微软雅黑" panose="020B0503020204020204" charset="-122"/>
                </a:rPr>
                <a:t>反射的下行波将保持上行波的波形，只是改变其符号后向</a:t>
              </a:r>
              <a:r>
                <a:rPr lang="en-US" altLang="zh-CN" sz="2400" dirty="0">
                  <a:latin typeface="微软雅黑" panose="020B0503020204020204" charset="-122"/>
                  <a:ea typeface="微软雅黑" panose="020B0503020204020204" charset="-122"/>
                </a:rPr>
                <a:t>A</a:t>
              </a:r>
              <a:r>
                <a:rPr lang="zh-CN" altLang="en-US" sz="2400" dirty="0">
                  <a:latin typeface="微软雅黑" panose="020B0503020204020204" charset="-122"/>
                  <a:ea typeface="微软雅黑" panose="020B0503020204020204" charset="-122"/>
                </a:rPr>
                <a:t>断面传播。断面</a:t>
              </a:r>
              <a:r>
                <a:rPr lang="en-US" altLang="zh-CN" sz="2400" dirty="0">
                  <a:latin typeface="微软雅黑" panose="020B0503020204020204" charset="-122"/>
                  <a:ea typeface="微软雅黑" panose="020B0503020204020204" charset="-122"/>
                </a:rPr>
                <a:t>A</a:t>
              </a:r>
              <a:r>
                <a:rPr lang="zh-CN" altLang="en-US" sz="2400" dirty="0">
                  <a:latin typeface="微软雅黑" panose="020B0503020204020204" charset="-122"/>
                  <a:ea typeface="微软雅黑" panose="020B0503020204020204" charset="-122"/>
                </a:rPr>
                <a:t>处的下行波与上行波满足关系式</a:t>
              </a:r>
              <a:r>
                <a:rPr lang="en-US" altLang="zh-CN" sz="2400" dirty="0">
                  <a:latin typeface="微软雅黑" panose="020B0503020204020204" charset="-122"/>
                  <a:ea typeface="微软雅黑" panose="020B0503020204020204" charset="-122"/>
                </a:rPr>
                <a:t>: </a:t>
              </a:r>
              <a:endParaRPr lang="en-US" altLang="zh-CN" sz="2400" dirty="0">
                <a:latin typeface="微软雅黑" panose="020B0503020204020204" charset="-122"/>
                <a:ea typeface="微软雅黑" panose="020B0503020204020204" charset="-122"/>
              </a:endParaRPr>
            </a:p>
          </p:txBody>
        </p:sp>
        <p:graphicFrame>
          <p:nvGraphicFramePr>
            <p:cNvPr id="48142" name="Object 32"/>
            <p:cNvGraphicFramePr>
              <a:graphicFrameLocks noChangeAspect="1"/>
            </p:cNvGraphicFramePr>
            <p:nvPr/>
          </p:nvGraphicFramePr>
          <p:xfrm>
            <a:off x="7767177" y="2212584"/>
            <a:ext cx="370842" cy="431800"/>
          </p:xfrm>
          <a:graphic>
            <a:graphicData uri="http://schemas.openxmlformats.org/presentationml/2006/ole">
              <mc:AlternateContent xmlns:mc="http://schemas.openxmlformats.org/markup-compatibility/2006">
                <mc:Choice xmlns:v="urn:schemas-microsoft-com:vml" Requires="v">
                  <p:oleObj spid="_x0000_s65706" name="Equation" r:id="rId1" imgW="190500" imgH="228600" progId="Equation.DSMT4">
                    <p:embed/>
                  </p:oleObj>
                </mc:Choice>
                <mc:Fallback>
                  <p:oleObj name="Equation" r:id="rId1" imgW="190500" imgH="228600" progId="Equation.DSMT4">
                    <p:embed/>
                    <p:pic>
                      <p:nvPicPr>
                        <p:cNvPr id="0" name="Object 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7177" y="2212584"/>
                          <a:ext cx="37084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44" name="Object 40"/>
            <p:cNvGraphicFramePr>
              <a:graphicFrameLocks noChangeAspect="1"/>
            </p:cNvGraphicFramePr>
            <p:nvPr/>
          </p:nvGraphicFramePr>
          <p:xfrm>
            <a:off x="569112" y="1908315"/>
            <a:ext cx="254339" cy="288925"/>
          </p:xfrm>
          <a:graphic>
            <a:graphicData uri="http://schemas.openxmlformats.org/presentationml/2006/ole">
              <mc:AlternateContent xmlns:mc="http://schemas.openxmlformats.org/markup-compatibility/2006">
                <mc:Choice xmlns:v="urn:schemas-microsoft-com:vml" Requires="v">
                  <p:oleObj spid="_x0000_s65707" name="Equation" r:id="rId3" imgW="139700" imgH="165100" progId="Equation.DSMT4">
                    <p:embed/>
                  </p:oleObj>
                </mc:Choice>
                <mc:Fallback>
                  <p:oleObj name="Equation" r:id="rId3" imgW="139700" imgH="165100" progId="Equation.DSMT4">
                    <p:embed/>
                    <p:pic>
                      <p:nvPicPr>
                        <p:cNvPr id="0"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112" y="1908315"/>
                          <a:ext cx="254339"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413700" name="Object 4"/>
          <p:cNvGraphicFramePr>
            <a:graphicFrameLocks noChangeAspect="1"/>
          </p:cNvGraphicFramePr>
          <p:nvPr/>
        </p:nvGraphicFramePr>
        <p:xfrm>
          <a:off x="2495600" y="3789040"/>
          <a:ext cx="3394844" cy="699065"/>
        </p:xfrm>
        <a:graphic>
          <a:graphicData uri="http://schemas.openxmlformats.org/presentationml/2006/ole">
            <mc:AlternateContent xmlns:mc="http://schemas.openxmlformats.org/markup-compatibility/2006">
              <mc:Choice xmlns:v="urn:schemas-microsoft-com:vml" Requires="v">
                <p:oleObj spid="_x0000_s65708" name="Equation" r:id="rId5" imgW="1244600" imgH="254000" progId="Equation.DSMT4">
                  <p:embed/>
                </p:oleObj>
              </mc:Choice>
              <mc:Fallback>
                <p:oleObj name="Equation" r:id="rId5" imgW="1244600" imgH="2540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5600" y="3789040"/>
                        <a:ext cx="3394844" cy="699065"/>
                      </a:xfrm>
                      <a:prstGeom prst="rect">
                        <a:avLst/>
                      </a:prstGeom>
                      <a:noFill/>
                      <a:ln>
                        <a:noFill/>
                      </a:ln>
                    </p:spPr>
                  </p:pic>
                </p:oleObj>
              </mc:Fallback>
            </mc:AlternateContent>
          </a:graphicData>
        </a:graphic>
      </p:graphicFrame>
      <p:graphicFrame>
        <p:nvGraphicFramePr>
          <p:cNvPr id="413722" name="Object 26"/>
          <p:cNvGraphicFramePr>
            <a:graphicFrameLocks noChangeAspect="1"/>
          </p:cNvGraphicFramePr>
          <p:nvPr/>
        </p:nvGraphicFramePr>
        <p:xfrm>
          <a:off x="2063354" y="4788678"/>
          <a:ext cx="576263" cy="576262"/>
        </p:xfrm>
        <a:graphic>
          <a:graphicData uri="http://schemas.openxmlformats.org/presentationml/2006/ole">
            <mc:AlternateContent xmlns:mc="http://schemas.openxmlformats.org/markup-compatibility/2006">
              <mc:Choice xmlns:v="urn:schemas-microsoft-com:vml" Requires="v">
                <p:oleObj spid="_x0000_s65709" name="Equation" r:id="rId7" imgW="368300" imgH="228600" progId="Equation.DSMT4">
                  <p:embed/>
                </p:oleObj>
              </mc:Choice>
              <mc:Fallback>
                <p:oleObj name="Equation" r:id="rId7" imgW="368300" imgH="228600" progId="Equation.DSMT4">
                  <p:embed/>
                  <p:pic>
                    <p:nvPicPr>
                      <p:cNvPr id="0" name="Object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3354" y="4788678"/>
                        <a:ext cx="57626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3726" name="Object 30"/>
          <p:cNvGraphicFramePr>
            <a:graphicFrameLocks noChangeAspect="1"/>
          </p:cNvGraphicFramePr>
          <p:nvPr/>
        </p:nvGraphicFramePr>
        <p:xfrm>
          <a:off x="1488679" y="5580841"/>
          <a:ext cx="936625" cy="334963"/>
        </p:xfrm>
        <a:graphic>
          <a:graphicData uri="http://schemas.openxmlformats.org/presentationml/2006/ole">
            <mc:AlternateContent xmlns:mc="http://schemas.openxmlformats.org/markup-compatibility/2006">
              <mc:Choice xmlns:v="urn:schemas-microsoft-com:vml" Requires="v">
                <p:oleObj spid="_x0000_s65710" name="Equation" r:id="rId9" imgW="635000" imgH="228600" progId="Equation.DSMT4">
                  <p:embed/>
                </p:oleObj>
              </mc:Choice>
              <mc:Fallback>
                <p:oleObj name="Equation" r:id="rId9" imgW="635000" imgH="228600" progId="Equation.DSMT4">
                  <p:embed/>
                  <p:pic>
                    <p:nvPicPr>
                      <p:cNvPr id="0" name="Object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88679" y="5580841"/>
                        <a:ext cx="9366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3730" name="Rectangle 34"/>
          <p:cNvSpPr>
            <a:spLocks noChangeArrowheads="1"/>
          </p:cNvSpPr>
          <p:nvPr/>
        </p:nvSpPr>
        <p:spPr bwMode="auto">
          <a:xfrm>
            <a:off x="2639616" y="4786624"/>
            <a:ext cx="47676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dirty="0">
                <a:latin typeface="微软雅黑" panose="020B0503020204020204" charset="-122"/>
                <a:ea typeface="微软雅黑" panose="020B0503020204020204" charset="-122"/>
              </a:rPr>
              <a:t>为</a:t>
            </a:r>
            <a:r>
              <a:rPr lang="en-US" altLang="zh-CN" sz="2800" i="1" dirty="0">
                <a:latin typeface="微软雅黑" panose="020B0503020204020204" charset="-122"/>
                <a:ea typeface="微软雅黑" panose="020B0503020204020204" charset="-122"/>
              </a:rPr>
              <a:t>t </a:t>
            </a:r>
            <a:r>
              <a:rPr lang="zh-CN" altLang="en-US" sz="2800" dirty="0">
                <a:latin typeface="微软雅黑" panose="020B0503020204020204" charset="-122"/>
                <a:ea typeface="微软雅黑" panose="020B0503020204020204" charset="-122"/>
              </a:rPr>
              <a:t>时刻到达断面</a:t>
            </a:r>
            <a:r>
              <a:rPr lang="en-US" altLang="zh-CN" sz="2800" dirty="0">
                <a:latin typeface="微软雅黑" panose="020B0503020204020204" charset="-122"/>
                <a:ea typeface="微软雅黑" panose="020B0503020204020204" charset="-122"/>
              </a:rPr>
              <a:t>A</a:t>
            </a:r>
            <a:r>
              <a:rPr lang="zh-CN" altLang="en-US" sz="2800" dirty="0">
                <a:latin typeface="微软雅黑" panose="020B0503020204020204" charset="-122"/>
                <a:ea typeface="微软雅黑" panose="020B0503020204020204" charset="-122"/>
              </a:rPr>
              <a:t>的下行波 </a:t>
            </a:r>
            <a:endParaRPr lang="zh-CN" altLang="en-US" sz="2800" dirty="0">
              <a:latin typeface="微软雅黑" panose="020B0503020204020204" charset="-122"/>
              <a:ea typeface="微软雅黑" panose="020B0503020204020204" charset="-122"/>
            </a:endParaRPr>
          </a:p>
        </p:txBody>
      </p:sp>
      <p:sp>
        <p:nvSpPr>
          <p:cNvPr id="413731" name="Rectangle 35"/>
          <p:cNvSpPr>
            <a:spLocks noChangeArrowheads="1"/>
          </p:cNvSpPr>
          <p:nvPr/>
        </p:nvSpPr>
        <p:spPr bwMode="auto">
          <a:xfrm>
            <a:off x="3288904" y="5505762"/>
            <a:ext cx="45111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a:latin typeface="微软雅黑" panose="020B0503020204020204" charset="-122"/>
                <a:ea typeface="微软雅黑" panose="020B0503020204020204" charset="-122"/>
              </a:rPr>
              <a:t>时刻由</a:t>
            </a:r>
            <a:r>
              <a:rPr lang="en-US" altLang="zh-CN" sz="2800">
                <a:latin typeface="微软雅黑" panose="020B0503020204020204" charset="-122"/>
                <a:ea typeface="微软雅黑" panose="020B0503020204020204" charset="-122"/>
              </a:rPr>
              <a:t>A</a:t>
            </a:r>
            <a:r>
              <a:rPr lang="zh-CN" altLang="en-US" sz="2800">
                <a:latin typeface="微软雅黑" panose="020B0503020204020204" charset="-122"/>
                <a:ea typeface="微软雅黑" panose="020B0503020204020204" charset="-122"/>
              </a:rPr>
              <a:t>断面出发的上行波 </a:t>
            </a:r>
            <a:endParaRPr lang="zh-CN" altLang="en-US" sz="2800">
              <a:latin typeface="微软雅黑" panose="020B0503020204020204" charset="-122"/>
              <a:ea typeface="微软雅黑" panose="020B0503020204020204" charset="-122"/>
            </a:endParaRPr>
          </a:p>
        </p:txBody>
      </p:sp>
      <p:graphicFrame>
        <p:nvGraphicFramePr>
          <p:cNvPr id="413732" name="Object 36"/>
          <p:cNvGraphicFramePr>
            <a:graphicFrameLocks noChangeAspect="1"/>
          </p:cNvGraphicFramePr>
          <p:nvPr/>
        </p:nvGraphicFramePr>
        <p:xfrm>
          <a:off x="2568179" y="5580841"/>
          <a:ext cx="720725" cy="346075"/>
        </p:xfrm>
        <a:graphic>
          <a:graphicData uri="http://schemas.openxmlformats.org/presentationml/2006/ole">
            <mc:AlternateContent xmlns:mc="http://schemas.openxmlformats.org/markup-compatibility/2006">
              <mc:Choice xmlns:v="urn:schemas-microsoft-com:vml" Requires="v">
                <p:oleObj spid="_x0000_s65711" name="Equation" r:id="rId11" imgW="457200" imgH="215900" progId="Equation.DSMT4">
                  <p:embed/>
                </p:oleObj>
              </mc:Choice>
              <mc:Fallback>
                <p:oleObj name="Equation" r:id="rId11" imgW="457200" imgH="215900" progId="Equation.DSMT4">
                  <p:embed/>
                  <p:pic>
                    <p:nvPicPr>
                      <p:cNvPr id="0" name="Object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68179" y="5580841"/>
                        <a:ext cx="7207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文本占位符 3"/>
          <p:cNvSpPr>
            <a:spLocks noGrp="1"/>
          </p:cNvSpPr>
          <p:nvPr>
            <p:ph type="body" sz="quarter" idx="12"/>
          </p:nvPr>
        </p:nvSpPr>
        <p:spPr/>
        <p:txBody>
          <a:bodyPr>
            <a:normAutofit fontScale="92500" lnSpcReduction="10000"/>
          </a:bodyPr>
          <a:lstStyle/>
          <a:p>
            <a:r>
              <a:rPr lang="en-US" altLang="zh-CN" dirty="0"/>
              <a:t>7</a:t>
            </a:r>
            <a:endParaRPr lang="zh-CN" altLang="en-US" dirty="0"/>
          </a:p>
        </p:txBody>
      </p:sp>
      <p:sp>
        <p:nvSpPr>
          <p:cNvPr id="3" name="标题 2"/>
          <p:cNvSpPr>
            <a:spLocks noGrp="1"/>
          </p:cNvSpPr>
          <p:nvPr>
            <p:ph type="title" idx="4294967295"/>
          </p:nvPr>
        </p:nvSpPr>
        <p:spPr>
          <a:xfrm>
            <a:off x="1703512" y="388984"/>
            <a:ext cx="9648825" cy="639763"/>
          </a:xfrm>
        </p:spPr>
        <p:txBody>
          <a:bodyPr/>
          <a:lstStyle/>
          <a:p>
            <a:r>
              <a:rPr lang="zh-CN" altLang="en-US" dirty="0"/>
              <a:t>传递函数形式数学模型</a:t>
            </a:r>
            <a:endParaRPr lang="zh-CN" altLang="en-US" dirty="0"/>
          </a:p>
        </p:txBody>
      </p:sp>
      <p:pic>
        <p:nvPicPr>
          <p:cNvPr id="14" name="Picture 2" descr="D:\TF_0712\jpg--\Fig-1022-\C-39.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838297" y="3540394"/>
            <a:ext cx="3802319" cy="21274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13700"/>
                                        </p:tgtEl>
                                        <p:attrNameLst>
                                          <p:attrName>style.visibility</p:attrName>
                                        </p:attrNameLst>
                                      </p:cBhvr>
                                      <p:to>
                                        <p:strVal val="visible"/>
                                      </p:to>
                                    </p:set>
                                    <p:animEffect transition="in" filter="blinds(horizontal)">
                                      <p:cBhvr>
                                        <p:cTn id="15" dur="500"/>
                                        <p:tgtEl>
                                          <p:spTgt spid="41370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13722"/>
                                        </p:tgtEl>
                                        <p:attrNameLst>
                                          <p:attrName>style.visibility</p:attrName>
                                        </p:attrNameLst>
                                      </p:cBhvr>
                                      <p:to>
                                        <p:strVal val="visible"/>
                                      </p:to>
                                    </p:set>
                                    <p:animEffect transition="in" filter="blinds(horizontal)">
                                      <p:cBhvr>
                                        <p:cTn id="20" dur="500"/>
                                        <p:tgtEl>
                                          <p:spTgt spid="41372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13730"/>
                                        </p:tgtEl>
                                        <p:attrNameLst>
                                          <p:attrName>style.visibility</p:attrName>
                                        </p:attrNameLst>
                                      </p:cBhvr>
                                      <p:to>
                                        <p:strVal val="visible"/>
                                      </p:to>
                                    </p:set>
                                    <p:animEffect transition="in" filter="blinds(horizontal)">
                                      <p:cBhvr>
                                        <p:cTn id="23" dur="500"/>
                                        <p:tgtEl>
                                          <p:spTgt spid="41373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13726"/>
                                        </p:tgtEl>
                                        <p:attrNameLst>
                                          <p:attrName>style.visibility</p:attrName>
                                        </p:attrNameLst>
                                      </p:cBhvr>
                                      <p:to>
                                        <p:strVal val="visible"/>
                                      </p:to>
                                    </p:set>
                                    <p:animEffect transition="in" filter="blinds(horizontal)">
                                      <p:cBhvr>
                                        <p:cTn id="28" dur="500"/>
                                        <p:tgtEl>
                                          <p:spTgt spid="413726"/>
                                        </p:tgtEl>
                                      </p:cBhvr>
                                    </p:animEffect>
                                  </p:childTnLst>
                                </p:cTn>
                              </p:par>
                              <p:par>
                                <p:cTn id="29" presetID="3" presetClass="entr" presetSubtype="10" fill="hold" nodeType="withEffect">
                                  <p:stCondLst>
                                    <p:cond delay="0"/>
                                  </p:stCondLst>
                                  <p:childTnLst>
                                    <p:set>
                                      <p:cBhvr>
                                        <p:cTn id="30" dur="1" fill="hold">
                                          <p:stCondLst>
                                            <p:cond delay="0"/>
                                          </p:stCondLst>
                                        </p:cTn>
                                        <p:tgtEl>
                                          <p:spTgt spid="413732"/>
                                        </p:tgtEl>
                                        <p:attrNameLst>
                                          <p:attrName>style.visibility</p:attrName>
                                        </p:attrNameLst>
                                      </p:cBhvr>
                                      <p:to>
                                        <p:strVal val="visible"/>
                                      </p:to>
                                    </p:set>
                                    <p:animEffect transition="in" filter="blinds(horizontal)">
                                      <p:cBhvr>
                                        <p:cTn id="31" dur="500"/>
                                        <p:tgtEl>
                                          <p:spTgt spid="41373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13731"/>
                                        </p:tgtEl>
                                        <p:attrNameLst>
                                          <p:attrName>style.visibility</p:attrName>
                                        </p:attrNameLst>
                                      </p:cBhvr>
                                      <p:to>
                                        <p:strVal val="visible"/>
                                      </p:to>
                                    </p:set>
                                    <p:animEffect transition="in" filter="blinds(horizontal)">
                                      <p:cBhvr>
                                        <p:cTn id="34" dur="500"/>
                                        <p:tgtEl>
                                          <p:spTgt spid="413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730" grpId="0"/>
      <p:bldP spid="4137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4724" name="Object 4"/>
          <p:cNvGraphicFramePr>
            <a:graphicFrameLocks noChangeAspect="1"/>
          </p:cNvGraphicFramePr>
          <p:nvPr/>
        </p:nvGraphicFramePr>
        <p:xfrm>
          <a:off x="7463953" y="3392078"/>
          <a:ext cx="1688961" cy="979486"/>
        </p:xfrm>
        <a:graphic>
          <a:graphicData uri="http://schemas.openxmlformats.org/presentationml/2006/ole">
            <mc:AlternateContent xmlns:mc="http://schemas.openxmlformats.org/markup-compatibility/2006">
              <mc:Choice xmlns:v="urn:schemas-microsoft-com:vml" Requires="v">
                <p:oleObj spid="_x0000_s66702" name="Equation" r:id="rId1" imgW="774065" imgH="444500" progId="Equation.DSMT4">
                  <p:embed/>
                </p:oleObj>
              </mc:Choice>
              <mc:Fallback>
                <p:oleObj name="Equation" r:id="rId1" imgW="774065" imgH="4445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3953" y="3392078"/>
                        <a:ext cx="1688961" cy="979486"/>
                      </a:xfrm>
                      <a:prstGeom prst="rect">
                        <a:avLst/>
                      </a:prstGeom>
                      <a:noFill/>
                      <a:ln>
                        <a:noFill/>
                      </a:ln>
                    </p:spPr>
                  </p:pic>
                </p:oleObj>
              </mc:Fallback>
            </mc:AlternateContent>
          </a:graphicData>
        </a:graphic>
      </p:graphicFrame>
      <p:sp>
        <p:nvSpPr>
          <p:cNvPr id="414725" name="Rectangle 5"/>
          <p:cNvSpPr>
            <a:spLocks noChangeArrowheads="1"/>
          </p:cNvSpPr>
          <p:nvPr/>
        </p:nvSpPr>
        <p:spPr bwMode="auto">
          <a:xfrm>
            <a:off x="2496667" y="3534486"/>
            <a:ext cx="52725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dirty="0">
                <a:latin typeface="微软雅黑" panose="020B0503020204020204" charset="-122"/>
                <a:ea typeface="微软雅黑" panose="020B0503020204020204" charset="-122"/>
              </a:rPr>
              <a:t>当</a:t>
            </a:r>
            <a:r>
              <a:rPr lang="en-US" altLang="zh-CN" sz="2800" dirty="0">
                <a:latin typeface="微软雅黑" panose="020B0503020204020204" charset="-122"/>
                <a:ea typeface="微软雅黑" panose="020B0503020204020204" charset="-122"/>
              </a:rPr>
              <a:t>A-B</a:t>
            </a:r>
            <a:r>
              <a:rPr lang="zh-CN" altLang="en-US" sz="2800" dirty="0">
                <a:latin typeface="微软雅黑" panose="020B0503020204020204" charset="-122"/>
                <a:ea typeface="微软雅黑" panose="020B0503020204020204" charset="-122"/>
              </a:rPr>
              <a:t>断面间水锤波速不同时， </a:t>
            </a:r>
            <a:endParaRPr lang="zh-CN" altLang="en-US" sz="2800" dirty="0">
              <a:latin typeface="微软雅黑" panose="020B0503020204020204" charset="-122"/>
              <a:ea typeface="微软雅黑" panose="020B0503020204020204" charset="-122"/>
            </a:endParaRPr>
          </a:p>
        </p:txBody>
      </p:sp>
      <p:sp>
        <p:nvSpPr>
          <p:cNvPr id="414726" name="Rectangle 6"/>
          <p:cNvSpPr>
            <a:spLocks noChangeArrowheads="1"/>
          </p:cNvSpPr>
          <p:nvPr/>
        </p:nvSpPr>
        <p:spPr bwMode="auto">
          <a:xfrm>
            <a:off x="3360266" y="4400140"/>
            <a:ext cx="4629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a:latin typeface="微软雅黑" panose="020B0503020204020204" charset="-122"/>
                <a:ea typeface="微软雅黑" panose="020B0503020204020204" charset="-122"/>
              </a:rPr>
              <a:t>为每段过水管道的水锤波速 </a:t>
            </a:r>
            <a:endParaRPr lang="zh-CN" altLang="en-US" sz="2800">
              <a:latin typeface="微软雅黑" panose="020B0503020204020204" charset="-122"/>
              <a:ea typeface="微软雅黑" panose="020B0503020204020204" charset="-122"/>
            </a:endParaRPr>
          </a:p>
        </p:txBody>
      </p:sp>
      <p:sp>
        <p:nvSpPr>
          <p:cNvPr id="414727" name="Rectangle 7"/>
          <p:cNvSpPr>
            <a:spLocks noChangeArrowheads="1"/>
          </p:cNvSpPr>
          <p:nvPr/>
        </p:nvSpPr>
        <p:spPr bwMode="auto">
          <a:xfrm>
            <a:off x="3431704" y="4976403"/>
            <a:ext cx="3206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a:latin typeface="微软雅黑" panose="020B0503020204020204" charset="-122"/>
                <a:ea typeface="微软雅黑" panose="020B0503020204020204" charset="-122"/>
              </a:rPr>
              <a:t>为相应管段的长度 </a:t>
            </a:r>
            <a:endParaRPr lang="zh-CN" altLang="en-US" sz="2800">
              <a:latin typeface="微软雅黑" panose="020B0503020204020204" charset="-122"/>
              <a:ea typeface="微软雅黑" panose="020B0503020204020204" charset="-122"/>
            </a:endParaRPr>
          </a:p>
        </p:txBody>
      </p:sp>
      <p:graphicFrame>
        <p:nvGraphicFramePr>
          <p:cNvPr id="414728" name="Object 8"/>
          <p:cNvGraphicFramePr>
            <a:graphicFrameLocks noChangeAspect="1"/>
          </p:cNvGraphicFramePr>
          <p:nvPr/>
        </p:nvGraphicFramePr>
        <p:xfrm>
          <a:off x="2999904" y="4328703"/>
          <a:ext cx="412750" cy="619125"/>
        </p:xfrm>
        <a:graphic>
          <a:graphicData uri="http://schemas.openxmlformats.org/presentationml/2006/ole">
            <mc:AlternateContent xmlns:mc="http://schemas.openxmlformats.org/markup-compatibility/2006">
              <mc:Choice xmlns:v="urn:schemas-microsoft-com:vml" Requires="v">
                <p:oleObj spid="_x0000_s66703" name="Equation" r:id="rId3" imgW="152400" imgH="228600" progId="Equation.DSMT4">
                  <p:embed/>
                </p:oleObj>
              </mc:Choice>
              <mc:Fallback>
                <p:oleObj name="Equation" r:id="rId3" imgW="152400" imgH="2286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9904" y="4328703"/>
                        <a:ext cx="41275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4729" name="Object 9"/>
          <p:cNvGraphicFramePr>
            <a:graphicFrameLocks noChangeAspect="1"/>
          </p:cNvGraphicFramePr>
          <p:nvPr/>
        </p:nvGraphicFramePr>
        <p:xfrm>
          <a:off x="3072929" y="5047841"/>
          <a:ext cx="355600" cy="504825"/>
        </p:xfrm>
        <a:graphic>
          <a:graphicData uri="http://schemas.openxmlformats.org/presentationml/2006/ole">
            <mc:AlternateContent xmlns:mc="http://schemas.openxmlformats.org/markup-compatibility/2006">
              <mc:Choice xmlns:v="urn:schemas-microsoft-com:vml" Requires="v">
                <p:oleObj spid="_x0000_s66704" name="Equation" r:id="rId5" imgW="165100" imgH="228600" progId="Equation.DSMT4">
                  <p:embed/>
                </p:oleObj>
              </mc:Choice>
              <mc:Fallback>
                <p:oleObj name="Equation" r:id="rId5" imgW="165100" imgH="2286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2929" y="5047841"/>
                        <a:ext cx="355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4730" name="Object 10"/>
          <p:cNvGraphicFramePr>
            <a:graphicFrameLocks noChangeAspect="1"/>
          </p:cNvGraphicFramePr>
          <p:nvPr/>
        </p:nvGraphicFramePr>
        <p:xfrm>
          <a:off x="4871864" y="2435020"/>
          <a:ext cx="1314670" cy="946150"/>
        </p:xfrm>
        <a:graphic>
          <a:graphicData uri="http://schemas.openxmlformats.org/presentationml/2006/ole">
            <mc:AlternateContent xmlns:mc="http://schemas.openxmlformats.org/markup-compatibility/2006">
              <mc:Choice xmlns:v="urn:schemas-microsoft-com:vml" Requires="v">
                <p:oleObj spid="_x0000_s66705" name="Equation" r:id="rId7" imgW="546100" imgH="393700" progId="Equation.DSMT4">
                  <p:embed/>
                </p:oleObj>
              </mc:Choice>
              <mc:Fallback>
                <p:oleObj name="Equation" r:id="rId7" imgW="546100" imgH="3937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1864" y="2435020"/>
                        <a:ext cx="1314670" cy="946150"/>
                      </a:xfrm>
                      <a:prstGeom prst="rect">
                        <a:avLst/>
                      </a:prstGeom>
                      <a:noFill/>
                      <a:ln>
                        <a:noFill/>
                      </a:ln>
                    </p:spPr>
                  </p:pic>
                </p:oleObj>
              </mc:Fallback>
            </mc:AlternateContent>
          </a:graphicData>
        </a:graphic>
      </p:graphicFrame>
      <p:grpSp>
        <p:nvGrpSpPr>
          <p:cNvPr id="2" name="Group 11"/>
          <p:cNvGrpSpPr/>
          <p:nvPr/>
        </p:nvGrpSpPr>
        <p:grpSpPr bwMode="auto">
          <a:xfrm>
            <a:off x="1559756" y="1335554"/>
            <a:ext cx="9072487" cy="946150"/>
            <a:chOff x="657" y="890"/>
            <a:chExt cx="4808" cy="596"/>
          </a:xfrm>
        </p:grpSpPr>
        <p:sp>
          <p:nvSpPr>
            <p:cNvPr id="49162" name="Rectangle 12"/>
            <p:cNvSpPr>
              <a:spLocks noChangeArrowheads="1"/>
            </p:cNvSpPr>
            <p:nvPr/>
          </p:nvSpPr>
          <p:spPr bwMode="auto">
            <a:xfrm>
              <a:off x="657" y="890"/>
              <a:ext cx="480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b="0" dirty="0">
                  <a:latin typeface="微软雅黑" panose="020B0503020204020204" charset="-122"/>
                  <a:ea typeface="微软雅黑" panose="020B0503020204020204" charset="-122"/>
                </a:rPr>
                <a:t>　　</a:t>
              </a:r>
              <a:r>
                <a:rPr lang="zh-CN" altLang="en-US" sz="2800" dirty="0">
                  <a:latin typeface="微软雅黑" panose="020B0503020204020204" charset="-122"/>
                  <a:ea typeface="微软雅黑" panose="020B0503020204020204" charset="-122"/>
                </a:rPr>
                <a:t>为水锤波在管道</a:t>
              </a:r>
              <a:r>
                <a:rPr lang="en-US" altLang="zh-CN" sz="2800" dirty="0">
                  <a:latin typeface="微软雅黑" panose="020B0503020204020204" charset="-122"/>
                  <a:ea typeface="微软雅黑" panose="020B0503020204020204" charset="-122"/>
                </a:rPr>
                <a:t>A-B</a:t>
              </a:r>
              <a:r>
                <a:rPr lang="zh-CN" altLang="en-US" sz="2800" dirty="0">
                  <a:latin typeface="微软雅黑" panose="020B0503020204020204" charset="-122"/>
                  <a:ea typeface="微软雅黑" panose="020B0503020204020204" charset="-122"/>
                </a:rPr>
                <a:t>断面间往返一次经历的时间，</a:t>
              </a:r>
              <a:endParaRPr lang="en-US" altLang="zh-CN" sz="2800" dirty="0">
                <a:latin typeface="微软雅黑" panose="020B0503020204020204" charset="-122"/>
                <a:ea typeface="微软雅黑" panose="020B0503020204020204" charset="-122"/>
              </a:endParaRPr>
            </a:p>
            <a:p>
              <a:pPr eaLnBrk="1" hangingPunct="1">
                <a:spcBef>
                  <a:spcPct val="0"/>
                </a:spcBef>
                <a:buClrTx/>
                <a:buFontTx/>
                <a:buNone/>
              </a:pPr>
              <a:r>
                <a:rPr lang="en-US" altLang="zh-CN" sz="2800" dirty="0">
                  <a:latin typeface="微软雅黑" panose="020B0503020204020204" charset="-122"/>
                  <a:ea typeface="微软雅黑" panose="020B0503020204020204" charset="-122"/>
                </a:rPr>
                <a:t>       </a:t>
              </a:r>
              <a:r>
                <a:rPr lang="zh-CN" altLang="en-US" sz="2800" dirty="0">
                  <a:latin typeface="微软雅黑" panose="020B0503020204020204" charset="-122"/>
                  <a:ea typeface="微软雅黑" panose="020B0503020204020204" charset="-122"/>
                </a:rPr>
                <a:t>称为管道反射时间或水锤的相 </a:t>
              </a:r>
              <a:endParaRPr lang="zh-CN" altLang="en-US" sz="2800" dirty="0">
                <a:latin typeface="微软雅黑" panose="020B0503020204020204" charset="-122"/>
                <a:ea typeface="微软雅黑" panose="020B0503020204020204" charset="-122"/>
              </a:endParaRPr>
            </a:p>
          </p:txBody>
        </p:sp>
        <p:graphicFrame>
          <p:nvGraphicFramePr>
            <p:cNvPr id="49163" name="Object 13"/>
            <p:cNvGraphicFramePr>
              <a:graphicFrameLocks noChangeAspect="1"/>
            </p:cNvGraphicFramePr>
            <p:nvPr/>
          </p:nvGraphicFramePr>
          <p:xfrm>
            <a:off x="820" y="890"/>
            <a:ext cx="227" cy="341"/>
          </p:xfrm>
          <a:graphic>
            <a:graphicData uri="http://schemas.openxmlformats.org/presentationml/2006/ole">
              <mc:AlternateContent xmlns:mc="http://schemas.openxmlformats.org/markup-compatibility/2006">
                <mc:Choice xmlns:v="urn:schemas-microsoft-com:vml" Requires="v">
                  <p:oleObj spid="_x0000_s66706" name="Equation" r:id="rId9" imgW="152400" imgH="228600" progId="Equation.DSMT4">
                    <p:embed/>
                  </p:oleObj>
                </mc:Choice>
                <mc:Fallback>
                  <p:oleObj name="Equation" r:id="rId9" imgW="152400" imgH="22860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0" y="890"/>
                          <a:ext cx="227" cy="341"/>
                        </a:xfrm>
                        <a:prstGeom prst="rect">
                          <a:avLst/>
                        </a:prstGeom>
                        <a:noFill/>
                        <a:ln>
                          <a:noFill/>
                        </a:ln>
                        <a:effectLst/>
                      </p:spPr>
                    </p:pic>
                  </p:oleObj>
                </mc:Fallback>
              </mc:AlternateContent>
            </a:graphicData>
          </a:graphic>
        </p:graphicFrame>
      </p:grpSp>
      <p:sp>
        <p:nvSpPr>
          <p:cNvPr id="4" name="文本占位符 3"/>
          <p:cNvSpPr>
            <a:spLocks noGrp="1"/>
          </p:cNvSpPr>
          <p:nvPr>
            <p:ph type="body" sz="quarter" idx="12"/>
          </p:nvPr>
        </p:nvSpPr>
        <p:spPr/>
        <p:txBody>
          <a:bodyPr>
            <a:normAutofit fontScale="92500" lnSpcReduction="10000"/>
          </a:bodyPr>
          <a:lstStyle/>
          <a:p>
            <a:r>
              <a:rPr lang="en-US" altLang="zh-CN" dirty="0"/>
              <a:t>7</a:t>
            </a:r>
            <a:endParaRPr lang="zh-CN" altLang="en-US" dirty="0"/>
          </a:p>
        </p:txBody>
      </p:sp>
      <p:sp>
        <p:nvSpPr>
          <p:cNvPr id="3" name="标题 2"/>
          <p:cNvSpPr>
            <a:spLocks noGrp="1"/>
          </p:cNvSpPr>
          <p:nvPr>
            <p:ph type="title" idx="4294967295"/>
          </p:nvPr>
        </p:nvSpPr>
        <p:spPr>
          <a:xfrm>
            <a:off x="1703512" y="336550"/>
            <a:ext cx="9648825" cy="639763"/>
          </a:xfrm>
        </p:spPr>
        <p:txBody>
          <a:bodyPr/>
          <a:lstStyle/>
          <a:p>
            <a:r>
              <a:rPr lang="zh-CN" altLang="en-US" dirty="0"/>
              <a:t>传递函数形式数学模型</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4730"/>
                                        </p:tgtEl>
                                        <p:attrNameLst>
                                          <p:attrName>style.visibility</p:attrName>
                                        </p:attrNameLst>
                                      </p:cBhvr>
                                      <p:to>
                                        <p:strVal val="visible"/>
                                      </p:to>
                                    </p:set>
                                    <p:animEffect transition="in" filter="blinds(horizontal)">
                                      <p:cBhvr>
                                        <p:cTn id="12" dur="500"/>
                                        <p:tgtEl>
                                          <p:spTgt spid="41473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14725"/>
                                        </p:tgtEl>
                                        <p:attrNameLst>
                                          <p:attrName>style.visibility</p:attrName>
                                        </p:attrNameLst>
                                      </p:cBhvr>
                                      <p:to>
                                        <p:strVal val="visible"/>
                                      </p:to>
                                    </p:set>
                                    <p:animEffect transition="in" filter="blinds(horizontal)">
                                      <p:cBhvr>
                                        <p:cTn id="17" dur="500"/>
                                        <p:tgtEl>
                                          <p:spTgt spid="414725"/>
                                        </p:tgtEl>
                                      </p:cBhvr>
                                    </p:animEffect>
                                  </p:childTnLst>
                                </p:cTn>
                              </p:par>
                              <p:par>
                                <p:cTn id="18" presetID="3" presetClass="entr" presetSubtype="10" fill="hold" nodeType="withEffect">
                                  <p:stCondLst>
                                    <p:cond delay="0"/>
                                  </p:stCondLst>
                                  <p:childTnLst>
                                    <p:set>
                                      <p:cBhvr>
                                        <p:cTn id="19" dur="1" fill="hold">
                                          <p:stCondLst>
                                            <p:cond delay="0"/>
                                          </p:stCondLst>
                                        </p:cTn>
                                        <p:tgtEl>
                                          <p:spTgt spid="414724"/>
                                        </p:tgtEl>
                                        <p:attrNameLst>
                                          <p:attrName>style.visibility</p:attrName>
                                        </p:attrNameLst>
                                      </p:cBhvr>
                                      <p:to>
                                        <p:strVal val="visible"/>
                                      </p:to>
                                    </p:set>
                                    <p:animEffect transition="in" filter="blinds(horizontal)">
                                      <p:cBhvr>
                                        <p:cTn id="20" dur="500"/>
                                        <p:tgtEl>
                                          <p:spTgt spid="41472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14728"/>
                                        </p:tgtEl>
                                        <p:attrNameLst>
                                          <p:attrName>style.visibility</p:attrName>
                                        </p:attrNameLst>
                                      </p:cBhvr>
                                      <p:to>
                                        <p:strVal val="visible"/>
                                      </p:to>
                                    </p:set>
                                    <p:animEffect transition="in" filter="blinds(horizontal)">
                                      <p:cBhvr>
                                        <p:cTn id="25" dur="500"/>
                                        <p:tgtEl>
                                          <p:spTgt spid="41472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14726"/>
                                        </p:tgtEl>
                                        <p:attrNameLst>
                                          <p:attrName>style.visibility</p:attrName>
                                        </p:attrNameLst>
                                      </p:cBhvr>
                                      <p:to>
                                        <p:strVal val="visible"/>
                                      </p:to>
                                    </p:set>
                                    <p:animEffect transition="in" filter="blinds(horizontal)">
                                      <p:cBhvr>
                                        <p:cTn id="28" dur="500"/>
                                        <p:tgtEl>
                                          <p:spTgt spid="414726"/>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14727"/>
                                        </p:tgtEl>
                                        <p:attrNameLst>
                                          <p:attrName>style.visibility</p:attrName>
                                        </p:attrNameLst>
                                      </p:cBhvr>
                                      <p:to>
                                        <p:strVal val="visible"/>
                                      </p:to>
                                    </p:set>
                                    <p:animEffect transition="in" filter="blinds(horizontal)">
                                      <p:cBhvr>
                                        <p:cTn id="33" dur="500"/>
                                        <p:tgtEl>
                                          <p:spTgt spid="414727"/>
                                        </p:tgtEl>
                                      </p:cBhvr>
                                    </p:animEffect>
                                  </p:childTnLst>
                                </p:cTn>
                              </p:par>
                              <p:par>
                                <p:cTn id="34" presetID="3" presetClass="entr" presetSubtype="10" fill="hold" nodeType="withEffect">
                                  <p:stCondLst>
                                    <p:cond delay="0"/>
                                  </p:stCondLst>
                                  <p:childTnLst>
                                    <p:set>
                                      <p:cBhvr>
                                        <p:cTn id="35" dur="1" fill="hold">
                                          <p:stCondLst>
                                            <p:cond delay="0"/>
                                          </p:stCondLst>
                                        </p:cTn>
                                        <p:tgtEl>
                                          <p:spTgt spid="414729"/>
                                        </p:tgtEl>
                                        <p:attrNameLst>
                                          <p:attrName>style.visibility</p:attrName>
                                        </p:attrNameLst>
                                      </p:cBhvr>
                                      <p:to>
                                        <p:strVal val="visible"/>
                                      </p:to>
                                    </p:set>
                                    <p:animEffect transition="in" filter="blinds(horizontal)">
                                      <p:cBhvr>
                                        <p:cTn id="36" dur="500"/>
                                        <p:tgtEl>
                                          <p:spTgt spid="414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5" grpId="0"/>
      <p:bldP spid="414726" grpId="0"/>
      <p:bldP spid="41472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2020" name="Object 4"/>
          <p:cNvGraphicFramePr>
            <a:graphicFrameLocks noChangeAspect="1"/>
          </p:cNvGraphicFramePr>
          <p:nvPr/>
        </p:nvGraphicFramePr>
        <p:xfrm>
          <a:off x="6312024" y="1440297"/>
          <a:ext cx="3937000" cy="1489075"/>
        </p:xfrm>
        <a:graphic>
          <a:graphicData uri="http://schemas.openxmlformats.org/presentationml/2006/ole">
            <mc:AlternateContent xmlns:mc="http://schemas.openxmlformats.org/markup-compatibility/2006">
              <mc:Choice xmlns:v="urn:schemas-microsoft-com:vml" Requires="v">
                <p:oleObj spid="_x0000_s67810" name="Equation" r:id="rId1" imgW="2413000" imgH="914400" progId="Equation.DSMT4">
                  <p:embed/>
                </p:oleObj>
              </mc:Choice>
              <mc:Fallback>
                <p:oleObj name="Equation" r:id="rId1" imgW="2413000" imgH="9144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2024" y="1440297"/>
                        <a:ext cx="3937000" cy="148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2021" name="Object 5"/>
          <p:cNvGraphicFramePr>
            <a:graphicFrameLocks noChangeAspect="1"/>
          </p:cNvGraphicFramePr>
          <p:nvPr/>
        </p:nvGraphicFramePr>
        <p:xfrm>
          <a:off x="4132264" y="3717926"/>
          <a:ext cx="3138487" cy="455613"/>
        </p:xfrm>
        <a:graphic>
          <a:graphicData uri="http://schemas.openxmlformats.org/presentationml/2006/ole">
            <mc:AlternateContent xmlns:mc="http://schemas.openxmlformats.org/markup-compatibility/2006">
              <mc:Choice xmlns:v="urn:schemas-microsoft-com:vml" Requires="v">
                <p:oleObj spid="_x0000_s67811" name="Equation" r:id="rId3" imgW="45720000" imgH="6705600" progId="Equation.DSMT4">
                  <p:embed/>
                </p:oleObj>
              </mc:Choice>
              <mc:Fallback>
                <p:oleObj name="Equation" r:id="rId3" imgW="45720000" imgH="6705600" progId="Equation.DSMT4">
                  <p:embed/>
                  <p:pic>
                    <p:nvPicPr>
                      <p:cNvPr id="0" name="Object 5"/>
                      <p:cNvPicPr>
                        <a:picLocks noChangeAspect="1" noChangeArrowheads="1"/>
                      </p:cNvPicPr>
                      <p:nvPr/>
                    </p:nvPicPr>
                    <p:blipFill>
                      <a:blip r:embed="rId4"/>
                      <a:srcRect/>
                      <a:stretch>
                        <a:fillRect/>
                      </a:stretch>
                    </p:blipFill>
                    <p:spPr bwMode="auto">
                      <a:xfrm>
                        <a:off x="4132264" y="3717926"/>
                        <a:ext cx="31384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2026" name="Object 10"/>
          <p:cNvGraphicFramePr>
            <a:graphicFrameLocks noChangeAspect="1"/>
          </p:cNvGraphicFramePr>
          <p:nvPr/>
        </p:nvGraphicFramePr>
        <p:xfrm>
          <a:off x="2100668" y="3059206"/>
          <a:ext cx="863600" cy="433387"/>
        </p:xfrm>
        <a:graphic>
          <a:graphicData uri="http://schemas.openxmlformats.org/presentationml/2006/ole">
            <mc:AlternateContent xmlns:mc="http://schemas.openxmlformats.org/markup-compatibility/2006">
              <mc:Choice xmlns:v="urn:schemas-microsoft-com:vml" Requires="v">
                <p:oleObj spid="_x0000_s67812" name="Equation" r:id="rId5" imgW="622300" imgH="241300" progId="Equation.DSMT4">
                  <p:embed/>
                </p:oleObj>
              </mc:Choice>
              <mc:Fallback>
                <p:oleObj name="Equation" r:id="rId5" imgW="622300" imgH="2413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0668" y="3059206"/>
                        <a:ext cx="863600" cy="43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2027" name="Object 11"/>
          <p:cNvGraphicFramePr>
            <a:graphicFrameLocks noChangeAspect="1"/>
          </p:cNvGraphicFramePr>
          <p:nvPr/>
        </p:nvGraphicFramePr>
        <p:xfrm>
          <a:off x="3503092" y="3093318"/>
          <a:ext cx="503238" cy="336550"/>
        </p:xfrm>
        <a:graphic>
          <a:graphicData uri="http://schemas.openxmlformats.org/presentationml/2006/ole">
            <mc:AlternateContent xmlns:mc="http://schemas.openxmlformats.org/markup-compatibility/2006">
              <mc:Choice xmlns:v="urn:schemas-microsoft-com:vml" Requires="v">
                <p:oleObj spid="_x0000_s67813" name="Equation" r:id="rId7" imgW="368300" imgH="228600" progId="Equation.DSMT4">
                  <p:embed/>
                </p:oleObj>
              </mc:Choice>
              <mc:Fallback>
                <p:oleObj name="Equation" r:id="rId7" imgW="368300" imgH="2286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3092" y="3093318"/>
                        <a:ext cx="5032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2" name="Rectangle 12"/>
          <p:cNvSpPr>
            <a:spLocks noChangeArrowheads="1"/>
          </p:cNvSpPr>
          <p:nvPr/>
        </p:nvSpPr>
        <p:spPr bwMode="auto">
          <a:xfrm>
            <a:off x="1847330" y="1051327"/>
            <a:ext cx="54809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dirty="0">
                <a:latin typeface="微软雅黑" panose="020B0503020204020204" charset="-122"/>
                <a:ea typeface="微软雅黑" panose="020B0503020204020204" charset="-122"/>
              </a:rPr>
              <a:t>在断面</a:t>
            </a:r>
            <a:r>
              <a:rPr lang="en-US" altLang="zh-CN" sz="2800" dirty="0">
                <a:latin typeface="微软雅黑" panose="020B0503020204020204" charset="-122"/>
                <a:ea typeface="微软雅黑" panose="020B0503020204020204" charset="-122"/>
              </a:rPr>
              <a:t>A</a:t>
            </a:r>
            <a:r>
              <a:rPr lang="zh-CN" altLang="en-US" sz="2800" dirty="0">
                <a:latin typeface="微软雅黑" panose="020B0503020204020204" charset="-122"/>
                <a:ea typeface="微软雅黑" panose="020B0503020204020204" charset="-122"/>
              </a:rPr>
              <a:t>处，用偏差相对值表示：</a:t>
            </a:r>
            <a:endParaRPr lang="zh-CN" altLang="en-US" sz="2800" dirty="0">
              <a:latin typeface="微软雅黑" panose="020B0503020204020204" charset="-122"/>
              <a:ea typeface="微软雅黑" panose="020B0503020204020204" charset="-122"/>
            </a:endParaRPr>
          </a:p>
        </p:txBody>
      </p:sp>
      <p:sp>
        <p:nvSpPr>
          <p:cNvPr id="342029" name="Rectangle 13"/>
          <p:cNvSpPr>
            <a:spLocks noChangeArrowheads="1"/>
          </p:cNvSpPr>
          <p:nvPr/>
        </p:nvSpPr>
        <p:spPr bwMode="auto">
          <a:xfrm>
            <a:off x="3936480" y="2982194"/>
            <a:ext cx="569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dirty="0">
                <a:latin typeface="微软雅黑" panose="020B0503020204020204" charset="-122"/>
                <a:ea typeface="微软雅黑" panose="020B0503020204020204" charset="-122"/>
              </a:rPr>
              <a:t>的滞后函数，它们的拉氏变换为： </a:t>
            </a:r>
            <a:endParaRPr lang="zh-CN" altLang="en-US" sz="2800" dirty="0">
              <a:latin typeface="微软雅黑" panose="020B0503020204020204" charset="-122"/>
              <a:ea typeface="微软雅黑" panose="020B0503020204020204" charset="-122"/>
            </a:endParaRPr>
          </a:p>
        </p:txBody>
      </p:sp>
      <p:sp>
        <p:nvSpPr>
          <p:cNvPr id="342030" name="Rectangle 14"/>
          <p:cNvSpPr>
            <a:spLocks noChangeArrowheads="1"/>
          </p:cNvSpPr>
          <p:nvPr/>
        </p:nvSpPr>
        <p:spPr bwMode="auto">
          <a:xfrm>
            <a:off x="3014566" y="2999983"/>
            <a:ext cx="6511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dirty="0">
                <a:latin typeface="微软雅黑" panose="020B0503020204020204" charset="-122"/>
                <a:ea typeface="微软雅黑" panose="020B0503020204020204" charset="-122"/>
              </a:rPr>
              <a:t>是 </a:t>
            </a:r>
            <a:endParaRPr lang="zh-CN" altLang="en-US" sz="2800" dirty="0">
              <a:latin typeface="微软雅黑" panose="020B0503020204020204" charset="-122"/>
              <a:ea typeface="微软雅黑" panose="020B0503020204020204" charset="-122"/>
            </a:endParaRPr>
          </a:p>
        </p:txBody>
      </p:sp>
      <p:sp>
        <p:nvSpPr>
          <p:cNvPr id="342031" name="Rectangle 15"/>
          <p:cNvSpPr>
            <a:spLocks noChangeArrowheads="1"/>
          </p:cNvSpPr>
          <p:nvPr/>
        </p:nvSpPr>
        <p:spPr bwMode="auto">
          <a:xfrm>
            <a:off x="2136256" y="4279181"/>
            <a:ext cx="4397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dirty="0">
                <a:latin typeface="微软雅黑" panose="020B0503020204020204" charset="-122"/>
                <a:ea typeface="微软雅黑" panose="020B0503020204020204" charset="-122"/>
              </a:rPr>
              <a:t>在零初始条件下，即</a:t>
            </a:r>
            <a:r>
              <a:rPr lang="en-US" altLang="zh-CN" sz="2800" i="1" dirty="0">
                <a:latin typeface="Times New Roman" panose="02020603050405020304" pitchFamily="18" charset="0"/>
                <a:ea typeface="微软雅黑" panose="020B0503020204020204" charset="-122"/>
              </a:rPr>
              <a:t>t</a:t>
            </a:r>
            <a:r>
              <a:rPr lang="en-US" altLang="zh-CN" sz="2800" dirty="0">
                <a:latin typeface="Times New Roman" panose="02020603050405020304" pitchFamily="18" charset="0"/>
                <a:ea typeface="微软雅黑" panose="020B0503020204020204" charset="-122"/>
              </a:rPr>
              <a:t>=0</a:t>
            </a:r>
            <a:r>
              <a:rPr lang="zh-CN" altLang="en-US" sz="2800" dirty="0">
                <a:latin typeface="微软雅黑" panose="020B0503020204020204" charset="-122"/>
                <a:ea typeface="微软雅黑" panose="020B0503020204020204" charset="-122"/>
              </a:rPr>
              <a:t>时 </a:t>
            </a:r>
            <a:endParaRPr lang="zh-CN" altLang="en-US" sz="2800" dirty="0">
              <a:latin typeface="微软雅黑" panose="020B0503020204020204" charset="-122"/>
              <a:ea typeface="微软雅黑" panose="020B0503020204020204" charset="-122"/>
            </a:endParaRPr>
          </a:p>
        </p:txBody>
      </p:sp>
      <p:sp>
        <p:nvSpPr>
          <p:cNvPr id="342032" name="Rectangle 16"/>
          <p:cNvSpPr>
            <a:spLocks noChangeArrowheads="1"/>
          </p:cNvSpPr>
          <p:nvPr/>
        </p:nvSpPr>
        <p:spPr bwMode="auto">
          <a:xfrm>
            <a:off x="2423592" y="4939115"/>
            <a:ext cx="49600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dirty="0">
                <a:latin typeface="微软雅黑" panose="020B0503020204020204" charset="-122"/>
                <a:ea typeface="微软雅黑" panose="020B0503020204020204" charset="-122"/>
              </a:rPr>
              <a:t>对方程组进行拉氏变换并整理 </a:t>
            </a:r>
            <a:endParaRPr lang="zh-CN" altLang="en-US" sz="2800" dirty="0">
              <a:latin typeface="微软雅黑" panose="020B0503020204020204" charset="-122"/>
              <a:ea typeface="微软雅黑" panose="020B0503020204020204" charset="-122"/>
            </a:endParaRPr>
          </a:p>
        </p:txBody>
      </p:sp>
      <p:graphicFrame>
        <p:nvGraphicFramePr>
          <p:cNvPr id="342034" name="Object 18"/>
          <p:cNvGraphicFramePr>
            <a:graphicFrameLocks noChangeAspect="1"/>
          </p:cNvGraphicFramePr>
          <p:nvPr/>
        </p:nvGraphicFramePr>
        <p:xfrm>
          <a:off x="6384406" y="4279181"/>
          <a:ext cx="917575" cy="431800"/>
        </p:xfrm>
        <a:graphic>
          <a:graphicData uri="http://schemas.openxmlformats.org/presentationml/2006/ole">
            <mc:AlternateContent xmlns:mc="http://schemas.openxmlformats.org/markup-compatibility/2006">
              <mc:Choice xmlns:v="urn:schemas-microsoft-com:vml" Requires="v">
                <p:oleObj spid="_x0000_s67814" name="Equation" r:id="rId9" imgW="431800" imgH="203200" progId="Equation.DSMT4">
                  <p:embed/>
                </p:oleObj>
              </mc:Choice>
              <mc:Fallback>
                <p:oleObj name="Equation" r:id="rId9" imgW="431800" imgH="203200" progId="Equation.DSMT4">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84406" y="4279181"/>
                        <a:ext cx="9175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2036" name="Object 20"/>
          <p:cNvGraphicFramePr>
            <a:graphicFrameLocks noChangeAspect="1"/>
          </p:cNvGraphicFramePr>
          <p:nvPr/>
        </p:nvGraphicFramePr>
        <p:xfrm>
          <a:off x="7463906" y="4279182"/>
          <a:ext cx="917575" cy="485775"/>
        </p:xfrm>
        <a:graphic>
          <a:graphicData uri="http://schemas.openxmlformats.org/presentationml/2006/ole">
            <mc:AlternateContent xmlns:mc="http://schemas.openxmlformats.org/markup-compatibility/2006">
              <mc:Choice xmlns:v="urn:schemas-microsoft-com:vml" Requires="v">
                <p:oleObj spid="_x0000_s67815" name="Equation" r:id="rId11" imgW="431800" imgH="228600" progId="Equation.DSMT4">
                  <p:embed/>
                </p:oleObj>
              </mc:Choice>
              <mc:Fallback>
                <p:oleObj name="Equation" r:id="rId11" imgW="431800" imgH="228600" progId="Equation.DSMT4">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63906" y="4279182"/>
                        <a:ext cx="9175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2037" name="Object 21"/>
          <p:cNvGraphicFramePr>
            <a:graphicFrameLocks noChangeAspect="1"/>
          </p:cNvGraphicFramePr>
          <p:nvPr/>
        </p:nvGraphicFramePr>
        <p:xfrm>
          <a:off x="4374516" y="5590205"/>
          <a:ext cx="3103563" cy="1073150"/>
        </p:xfrm>
        <a:graphic>
          <a:graphicData uri="http://schemas.openxmlformats.org/presentationml/2006/ole">
            <mc:AlternateContent xmlns:mc="http://schemas.openxmlformats.org/markup-compatibility/2006">
              <mc:Choice xmlns:v="urn:schemas-microsoft-com:vml" Requires="v">
                <p:oleObj spid="_x0000_s67816" name="Equation" r:id="rId13" imgW="1409065" imgH="482600" progId="Equation.DSMT4">
                  <p:embed/>
                </p:oleObj>
              </mc:Choice>
              <mc:Fallback>
                <p:oleObj name="Equation" r:id="rId13" imgW="1409065" imgH="482600" progId="Equation.DSMT4">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74516" y="5590205"/>
                        <a:ext cx="3103563"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文本占位符 2"/>
          <p:cNvSpPr>
            <a:spLocks noGrp="1"/>
          </p:cNvSpPr>
          <p:nvPr>
            <p:ph type="body" sz="quarter" idx="12"/>
          </p:nvPr>
        </p:nvSpPr>
        <p:spPr/>
        <p:txBody>
          <a:bodyPr>
            <a:normAutofit fontScale="92500" lnSpcReduction="10000"/>
          </a:bodyPr>
          <a:lstStyle/>
          <a:p>
            <a:r>
              <a:rPr lang="en-US" altLang="zh-CN" dirty="0"/>
              <a:t>7</a:t>
            </a:r>
            <a:endParaRPr lang="zh-CN" altLang="en-US" dirty="0"/>
          </a:p>
        </p:txBody>
      </p:sp>
      <p:sp>
        <p:nvSpPr>
          <p:cNvPr id="2" name="标题 1"/>
          <p:cNvSpPr>
            <a:spLocks noGrp="1"/>
          </p:cNvSpPr>
          <p:nvPr>
            <p:ph type="title" idx="4294967295"/>
          </p:nvPr>
        </p:nvSpPr>
        <p:spPr>
          <a:xfrm>
            <a:off x="1631504" y="328756"/>
            <a:ext cx="9648825" cy="639763"/>
          </a:xfrm>
        </p:spPr>
        <p:txBody>
          <a:bodyPr/>
          <a:lstStyle/>
          <a:p>
            <a:r>
              <a:rPr lang="zh-CN" altLang="en-US" dirty="0"/>
              <a:t>传递函数形式数学模型</a:t>
            </a:r>
            <a:endParaRPr lang="zh-CN" altLang="en-US" dirty="0"/>
          </a:p>
        </p:txBody>
      </p:sp>
      <p:graphicFrame>
        <p:nvGraphicFramePr>
          <p:cNvPr id="17" name="Object 4"/>
          <p:cNvGraphicFramePr>
            <a:graphicFrameLocks noChangeAspect="1"/>
          </p:cNvGraphicFramePr>
          <p:nvPr/>
        </p:nvGraphicFramePr>
        <p:xfrm>
          <a:off x="1764510" y="1657041"/>
          <a:ext cx="2977592" cy="1215071"/>
        </p:xfrm>
        <a:graphic>
          <a:graphicData uri="http://schemas.openxmlformats.org/presentationml/2006/ole">
            <mc:AlternateContent xmlns:mc="http://schemas.openxmlformats.org/markup-compatibility/2006">
              <mc:Choice xmlns:v="urn:schemas-microsoft-com:vml" Requires="v">
                <p:oleObj spid="_x0000_s67817" name="Equation" r:id="rId15" imgW="2171700" imgH="889000" progId="Equation.DSMT4">
                  <p:embed/>
                </p:oleObj>
              </mc:Choice>
              <mc:Fallback>
                <p:oleObj name="Equation" r:id="rId15" imgW="2171700" imgH="889000" progId="Equation.DSMT4">
                  <p:embed/>
                  <p:pic>
                    <p:nvPicPr>
                      <p:cNvPr id="0" name="Object 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64510" y="1657041"/>
                        <a:ext cx="2977592" cy="1215071"/>
                      </a:xfrm>
                      <a:prstGeom prst="rect">
                        <a:avLst/>
                      </a:prstGeom>
                      <a:noFill/>
                      <a:ln>
                        <a:noFill/>
                      </a:ln>
                    </p:spPr>
                  </p:pic>
                </p:oleObj>
              </mc:Fallback>
            </mc:AlternateContent>
          </a:graphicData>
        </a:graphic>
      </p:graphicFrame>
      <p:sp>
        <p:nvSpPr>
          <p:cNvPr id="4" name="箭头: 右 3"/>
          <p:cNvSpPr/>
          <p:nvPr/>
        </p:nvSpPr>
        <p:spPr>
          <a:xfrm>
            <a:off x="5145644" y="1987431"/>
            <a:ext cx="648072" cy="380071"/>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lIns="72000" tIns="36000" rIns="72000" bIns="36000" rtlCol="0" anchor="ctr">
            <a:normAutofit fontScale="47500" lnSpcReduction="20000"/>
          </a:bodyPr>
          <a:lstStyle/>
          <a:p>
            <a:pPr algn="ct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42020"/>
                                        </p:tgtEl>
                                        <p:attrNameLst>
                                          <p:attrName>style.visibility</p:attrName>
                                        </p:attrNameLst>
                                      </p:cBhvr>
                                      <p:to>
                                        <p:strVal val="visible"/>
                                      </p:to>
                                    </p:set>
                                    <p:animEffect transition="in" filter="blinds(horizontal)">
                                      <p:cBhvr>
                                        <p:cTn id="16" dur="500"/>
                                        <p:tgtEl>
                                          <p:spTgt spid="342020"/>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42030"/>
                                        </p:tgtEl>
                                        <p:attrNameLst>
                                          <p:attrName>style.visibility</p:attrName>
                                        </p:attrNameLst>
                                      </p:cBhvr>
                                      <p:to>
                                        <p:strVal val="visible"/>
                                      </p:to>
                                    </p:set>
                                    <p:animEffect transition="in" filter="blinds(horizontal)">
                                      <p:cBhvr>
                                        <p:cTn id="21" dur="500"/>
                                        <p:tgtEl>
                                          <p:spTgt spid="342030"/>
                                        </p:tgtEl>
                                      </p:cBhvr>
                                    </p:animEffect>
                                  </p:childTnLst>
                                </p:cTn>
                              </p:par>
                              <p:par>
                                <p:cTn id="22" presetID="3" presetClass="entr" presetSubtype="10" fill="hold" nodeType="withEffect">
                                  <p:stCondLst>
                                    <p:cond delay="0"/>
                                  </p:stCondLst>
                                  <p:childTnLst>
                                    <p:set>
                                      <p:cBhvr>
                                        <p:cTn id="23" dur="1" fill="hold">
                                          <p:stCondLst>
                                            <p:cond delay="0"/>
                                          </p:stCondLst>
                                        </p:cTn>
                                        <p:tgtEl>
                                          <p:spTgt spid="342027"/>
                                        </p:tgtEl>
                                        <p:attrNameLst>
                                          <p:attrName>style.visibility</p:attrName>
                                        </p:attrNameLst>
                                      </p:cBhvr>
                                      <p:to>
                                        <p:strVal val="visible"/>
                                      </p:to>
                                    </p:set>
                                    <p:animEffect transition="in" filter="blinds(horizontal)">
                                      <p:cBhvr>
                                        <p:cTn id="24" dur="500"/>
                                        <p:tgtEl>
                                          <p:spTgt spid="342027"/>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42029"/>
                                        </p:tgtEl>
                                        <p:attrNameLst>
                                          <p:attrName>style.visibility</p:attrName>
                                        </p:attrNameLst>
                                      </p:cBhvr>
                                      <p:to>
                                        <p:strVal val="visible"/>
                                      </p:to>
                                    </p:set>
                                    <p:animEffect transition="in" filter="blinds(horizontal)">
                                      <p:cBhvr>
                                        <p:cTn id="27" dur="500"/>
                                        <p:tgtEl>
                                          <p:spTgt spid="342029"/>
                                        </p:tgtEl>
                                      </p:cBhvr>
                                    </p:animEffect>
                                  </p:childTnLst>
                                </p:cTn>
                              </p:par>
                              <p:par>
                                <p:cTn id="28" presetID="3" presetClass="entr" presetSubtype="10" fill="hold" nodeType="withEffect">
                                  <p:stCondLst>
                                    <p:cond delay="0"/>
                                  </p:stCondLst>
                                  <p:childTnLst>
                                    <p:set>
                                      <p:cBhvr>
                                        <p:cTn id="29" dur="1" fill="hold">
                                          <p:stCondLst>
                                            <p:cond delay="0"/>
                                          </p:stCondLst>
                                        </p:cTn>
                                        <p:tgtEl>
                                          <p:spTgt spid="342026"/>
                                        </p:tgtEl>
                                        <p:attrNameLst>
                                          <p:attrName>style.visibility</p:attrName>
                                        </p:attrNameLst>
                                      </p:cBhvr>
                                      <p:to>
                                        <p:strVal val="visible"/>
                                      </p:to>
                                    </p:set>
                                    <p:animEffect transition="in" filter="blinds(horizontal)">
                                      <p:cBhvr>
                                        <p:cTn id="30" dur="500"/>
                                        <p:tgtEl>
                                          <p:spTgt spid="34202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42021"/>
                                        </p:tgtEl>
                                        <p:attrNameLst>
                                          <p:attrName>style.visibility</p:attrName>
                                        </p:attrNameLst>
                                      </p:cBhvr>
                                      <p:to>
                                        <p:strVal val="visible"/>
                                      </p:to>
                                    </p:set>
                                    <p:animEffect transition="in" filter="blinds(horizontal)">
                                      <p:cBhvr>
                                        <p:cTn id="35" dur="500"/>
                                        <p:tgtEl>
                                          <p:spTgt spid="342021"/>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42031">
                                            <p:txEl>
                                              <p:pRg st="0" end="0"/>
                                            </p:txEl>
                                          </p:spTgt>
                                        </p:tgtEl>
                                        <p:attrNameLst>
                                          <p:attrName>style.visibility</p:attrName>
                                        </p:attrNameLst>
                                      </p:cBhvr>
                                      <p:to>
                                        <p:strVal val="visible"/>
                                      </p:to>
                                    </p:set>
                                    <p:animEffect transition="in" filter="blinds(horizontal)">
                                      <p:cBhvr>
                                        <p:cTn id="40" dur="500"/>
                                        <p:tgtEl>
                                          <p:spTgt spid="342031">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42034"/>
                                        </p:tgtEl>
                                        <p:attrNameLst>
                                          <p:attrName>style.visibility</p:attrName>
                                        </p:attrNameLst>
                                      </p:cBhvr>
                                      <p:to>
                                        <p:strVal val="visible"/>
                                      </p:to>
                                    </p:set>
                                    <p:animEffect transition="in" filter="blinds(horizontal)">
                                      <p:cBhvr>
                                        <p:cTn id="45" dur="500"/>
                                        <p:tgtEl>
                                          <p:spTgt spid="342034"/>
                                        </p:tgtEl>
                                      </p:cBhvr>
                                    </p:animEffect>
                                  </p:childTnLst>
                                </p:cTn>
                              </p:par>
                              <p:par>
                                <p:cTn id="46" presetID="3" presetClass="entr" presetSubtype="10" fill="hold" nodeType="withEffect">
                                  <p:stCondLst>
                                    <p:cond delay="0"/>
                                  </p:stCondLst>
                                  <p:childTnLst>
                                    <p:set>
                                      <p:cBhvr>
                                        <p:cTn id="47" dur="1" fill="hold">
                                          <p:stCondLst>
                                            <p:cond delay="0"/>
                                          </p:stCondLst>
                                        </p:cTn>
                                        <p:tgtEl>
                                          <p:spTgt spid="342036"/>
                                        </p:tgtEl>
                                        <p:attrNameLst>
                                          <p:attrName>style.visibility</p:attrName>
                                        </p:attrNameLst>
                                      </p:cBhvr>
                                      <p:to>
                                        <p:strVal val="visible"/>
                                      </p:to>
                                    </p:set>
                                    <p:animEffect transition="in" filter="blinds(horizontal)">
                                      <p:cBhvr>
                                        <p:cTn id="48" dur="500"/>
                                        <p:tgtEl>
                                          <p:spTgt spid="342036"/>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342032">
                                            <p:txEl>
                                              <p:pRg st="0" end="0"/>
                                            </p:txEl>
                                          </p:spTgt>
                                        </p:tgtEl>
                                        <p:attrNameLst>
                                          <p:attrName>style.visibility</p:attrName>
                                        </p:attrNameLst>
                                      </p:cBhvr>
                                      <p:to>
                                        <p:strVal val="visible"/>
                                      </p:to>
                                    </p:set>
                                    <p:animEffect transition="in" filter="blinds(horizontal)">
                                      <p:cBhvr>
                                        <p:cTn id="53" dur="500"/>
                                        <p:tgtEl>
                                          <p:spTgt spid="342032">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42037"/>
                                        </p:tgtEl>
                                        <p:attrNameLst>
                                          <p:attrName>style.visibility</p:attrName>
                                        </p:attrNameLst>
                                      </p:cBhvr>
                                      <p:to>
                                        <p:strVal val="visible"/>
                                      </p:to>
                                    </p:set>
                                    <p:animEffect transition="in" filter="blinds(horizontal)">
                                      <p:cBhvr>
                                        <p:cTn id="58" dur="500"/>
                                        <p:tgtEl>
                                          <p:spTgt spid="342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29" grpId="0"/>
      <p:bldP spid="342030" grpId="0"/>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5748" name="Object 4"/>
          <p:cNvGraphicFramePr>
            <a:graphicFrameLocks noChangeAspect="1"/>
          </p:cNvGraphicFramePr>
          <p:nvPr/>
        </p:nvGraphicFramePr>
        <p:xfrm>
          <a:off x="2561273" y="1196974"/>
          <a:ext cx="4217352" cy="976313"/>
        </p:xfrm>
        <a:graphic>
          <a:graphicData uri="http://schemas.openxmlformats.org/presentationml/2006/ole">
            <mc:AlternateContent xmlns:mc="http://schemas.openxmlformats.org/markup-compatibility/2006">
              <mc:Choice xmlns:v="urn:schemas-microsoft-com:vml" Requires="v">
                <p:oleObj spid="_x0000_s68806" name="Equation" r:id="rId1" imgW="1854200" imgH="431800" progId="Equation.DSMT4">
                  <p:embed/>
                </p:oleObj>
              </mc:Choice>
              <mc:Fallback>
                <p:oleObj name="Equation" r:id="rId1" imgW="1854200" imgH="4318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1273" y="1196974"/>
                        <a:ext cx="4217352" cy="976313"/>
                      </a:xfrm>
                      <a:prstGeom prst="rect">
                        <a:avLst/>
                      </a:prstGeom>
                      <a:noFill/>
                      <a:ln>
                        <a:noFill/>
                      </a:ln>
                    </p:spPr>
                  </p:pic>
                </p:oleObj>
              </mc:Fallback>
            </mc:AlternateContent>
          </a:graphicData>
        </a:graphic>
      </p:graphicFrame>
      <p:graphicFrame>
        <p:nvGraphicFramePr>
          <p:cNvPr id="415749" name="Object 5"/>
          <p:cNvGraphicFramePr>
            <a:graphicFrameLocks noChangeAspect="1"/>
          </p:cNvGraphicFramePr>
          <p:nvPr/>
        </p:nvGraphicFramePr>
        <p:xfrm>
          <a:off x="4371449" y="4099232"/>
          <a:ext cx="2306786" cy="913944"/>
        </p:xfrm>
        <a:graphic>
          <a:graphicData uri="http://schemas.openxmlformats.org/presentationml/2006/ole">
            <mc:AlternateContent xmlns:mc="http://schemas.openxmlformats.org/markup-compatibility/2006">
              <mc:Choice xmlns:v="urn:schemas-microsoft-com:vml" Requires="v">
                <p:oleObj spid="_x0000_s68807" name="Equation" r:id="rId3" imgW="1054100" imgH="419100" progId="Equation.DSMT4">
                  <p:embed/>
                </p:oleObj>
              </mc:Choice>
              <mc:Fallback>
                <p:oleObj name="Equation" r:id="rId3" imgW="1054100" imgH="4191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1449" y="4099232"/>
                        <a:ext cx="2306786" cy="913944"/>
                      </a:xfrm>
                      <a:prstGeom prst="rect">
                        <a:avLst/>
                      </a:prstGeom>
                      <a:noFill/>
                      <a:ln>
                        <a:noFill/>
                      </a:ln>
                    </p:spPr>
                  </p:pic>
                </p:oleObj>
              </mc:Fallback>
            </mc:AlternateContent>
          </a:graphicData>
        </a:graphic>
      </p:graphicFrame>
      <p:graphicFrame>
        <p:nvGraphicFramePr>
          <p:cNvPr id="415750" name="Object 6"/>
          <p:cNvGraphicFramePr>
            <a:graphicFrameLocks noChangeAspect="1"/>
          </p:cNvGraphicFramePr>
          <p:nvPr/>
        </p:nvGraphicFramePr>
        <p:xfrm>
          <a:off x="4224339" y="5603875"/>
          <a:ext cx="2685195" cy="996652"/>
        </p:xfrm>
        <a:graphic>
          <a:graphicData uri="http://schemas.openxmlformats.org/presentationml/2006/ole">
            <mc:AlternateContent xmlns:mc="http://schemas.openxmlformats.org/markup-compatibility/2006">
              <mc:Choice xmlns:v="urn:schemas-microsoft-com:vml" Requires="v">
                <p:oleObj spid="_x0000_s68808" name="Equation" r:id="rId5" imgW="28651200" imgH="10668000" progId="Equation.DSMT4">
                  <p:embed/>
                </p:oleObj>
              </mc:Choice>
              <mc:Fallback>
                <p:oleObj name="Equation" r:id="rId5" imgW="28651200" imgH="10668000" progId="Equation.DSMT4">
                  <p:embed/>
                  <p:pic>
                    <p:nvPicPr>
                      <p:cNvPr id="0" name="Object 6"/>
                      <p:cNvPicPr>
                        <a:picLocks noChangeAspect="1" noChangeArrowheads="1"/>
                      </p:cNvPicPr>
                      <p:nvPr/>
                    </p:nvPicPr>
                    <p:blipFill>
                      <a:blip r:embed="rId6"/>
                      <a:srcRect/>
                      <a:stretch>
                        <a:fillRect/>
                      </a:stretch>
                    </p:blipFill>
                    <p:spPr bwMode="auto">
                      <a:xfrm>
                        <a:off x="4224339" y="5603875"/>
                        <a:ext cx="2685195" cy="996652"/>
                      </a:xfrm>
                      <a:prstGeom prst="rect">
                        <a:avLst/>
                      </a:prstGeom>
                      <a:noFill/>
                      <a:ln>
                        <a:noFill/>
                      </a:ln>
                    </p:spPr>
                  </p:pic>
                </p:oleObj>
              </mc:Fallback>
            </mc:AlternateContent>
          </a:graphicData>
        </a:graphic>
      </p:graphicFrame>
      <p:graphicFrame>
        <p:nvGraphicFramePr>
          <p:cNvPr id="415757" name="Object 13"/>
          <p:cNvGraphicFramePr>
            <a:graphicFrameLocks noChangeAspect="1"/>
          </p:cNvGraphicFramePr>
          <p:nvPr/>
        </p:nvGraphicFramePr>
        <p:xfrm>
          <a:off x="7464152" y="1271586"/>
          <a:ext cx="1456901" cy="863873"/>
        </p:xfrm>
        <a:graphic>
          <a:graphicData uri="http://schemas.openxmlformats.org/presentationml/2006/ole">
            <mc:AlternateContent xmlns:mc="http://schemas.openxmlformats.org/markup-compatibility/2006">
              <mc:Choice xmlns:v="urn:schemas-microsoft-com:vml" Requires="v">
                <p:oleObj spid="_x0000_s68809" name="Equation" r:id="rId7" imgW="723900" imgH="431800" progId="Equation.DSMT4">
                  <p:embed/>
                </p:oleObj>
              </mc:Choice>
              <mc:Fallback>
                <p:oleObj name="Equation" r:id="rId7" imgW="723900" imgH="43180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64152" y="1271586"/>
                        <a:ext cx="1456901" cy="863873"/>
                      </a:xfrm>
                      <a:prstGeom prst="rect">
                        <a:avLst/>
                      </a:prstGeom>
                      <a:noFill/>
                      <a:ln>
                        <a:noFill/>
                      </a:ln>
                    </p:spPr>
                  </p:pic>
                </p:oleObj>
              </mc:Fallback>
            </mc:AlternateContent>
          </a:graphicData>
        </a:graphic>
      </p:graphicFrame>
      <p:grpSp>
        <p:nvGrpSpPr>
          <p:cNvPr id="3" name="Group 17"/>
          <p:cNvGrpSpPr/>
          <p:nvPr/>
        </p:nvGrpSpPr>
        <p:grpSpPr bwMode="auto">
          <a:xfrm>
            <a:off x="1915132" y="2264569"/>
            <a:ext cx="9327561" cy="536575"/>
            <a:chOff x="658" y="1570"/>
            <a:chExt cx="4762" cy="338"/>
          </a:xfrm>
        </p:grpSpPr>
        <p:graphicFrame>
          <p:nvGraphicFramePr>
            <p:cNvPr id="51212" name="Object 14"/>
            <p:cNvGraphicFramePr>
              <a:graphicFrameLocks noChangeAspect="1"/>
            </p:cNvGraphicFramePr>
            <p:nvPr/>
          </p:nvGraphicFramePr>
          <p:xfrm>
            <a:off x="658" y="1591"/>
            <a:ext cx="276" cy="317"/>
          </p:xfrm>
          <a:graphic>
            <a:graphicData uri="http://schemas.openxmlformats.org/presentationml/2006/ole">
              <mc:AlternateContent xmlns:mc="http://schemas.openxmlformats.org/markup-compatibility/2006">
                <mc:Choice xmlns:v="urn:schemas-microsoft-com:vml" Requires="v">
                  <p:oleObj spid="_x0000_s68810" name="Equation" r:id="rId9" imgW="177800" imgH="228600" progId="Equation.DSMT4">
                    <p:embed/>
                  </p:oleObj>
                </mc:Choice>
                <mc:Fallback>
                  <p:oleObj name="Equation" r:id="rId9" imgW="177800" imgH="22860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8" y="1591"/>
                          <a:ext cx="276" cy="317"/>
                        </a:xfrm>
                        <a:prstGeom prst="rect">
                          <a:avLst/>
                        </a:prstGeom>
                        <a:noFill/>
                        <a:ln>
                          <a:noFill/>
                        </a:ln>
                      </p:spPr>
                    </p:pic>
                  </p:oleObj>
                </mc:Fallback>
              </mc:AlternateContent>
            </a:graphicData>
          </a:graphic>
        </p:graphicFrame>
        <p:sp>
          <p:nvSpPr>
            <p:cNvPr id="51213" name="Text Box 15"/>
            <p:cNvSpPr txBox="1">
              <a:spLocks noChangeArrowheads="1"/>
            </p:cNvSpPr>
            <p:nvPr/>
          </p:nvSpPr>
          <p:spPr bwMode="auto">
            <a:xfrm>
              <a:off x="748" y="1570"/>
              <a:ext cx="467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zh-CN" altLang="en-US" sz="2800" dirty="0">
                  <a:latin typeface="微软雅黑" panose="020B0503020204020204" charset="-122"/>
                  <a:ea typeface="微软雅黑" panose="020B0503020204020204" charset="-122"/>
                </a:rPr>
                <a:t>   水流惯性时间常数，是表示管道水力惯性的重要参数</a:t>
              </a:r>
              <a:endParaRPr lang="zh-CN" altLang="en-US" sz="2800" dirty="0">
                <a:latin typeface="微软雅黑" panose="020B0503020204020204" charset="-122"/>
                <a:ea typeface="微软雅黑" panose="020B0503020204020204" charset="-122"/>
              </a:endParaRPr>
            </a:p>
          </p:txBody>
        </p:sp>
      </p:grpSp>
      <p:sp>
        <p:nvSpPr>
          <p:cNvPr id="415762" name="Rectangle 18"/>
          <p:cNvSpPr>
            <a:spLocks noChangeArrowheads="1"/>
          </p:cNvSpPr>
          <p:nvPr/>
        </p:nvSpPr>
        <p:spPr bwMode="auto">
          <a:xfrm>
            <a:off x="1771650" y="5084763"/>
            <a:ext cx="8896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a:latin typeface="微软雅黑" panose="020B0503020204020204" charset="-122"/>
                <a:ea typeface="微软雅黑" panose="020B0503020204020204" charset="-122"/>
              </a:rPr>
              <a:t>考虑弹性水锤时，单管单机压力引水系统的传递函数： </a:t>
            </a:r>
            <a:endParaRPr lang="zh-CN" altLang="en-US" sz="2800">
              <a:latin typeface="微软雅黑" panose="020B0503020204020204" charset="-122"/>
              <a:ea typeface="微软雅黑" panose="020B0503020204020204" charset="-122"/>
            </a:endParaRPr>
          </a:p>
        </p:txBody>
      </p:sp>
      <p:sp>
        <p:nvSpPr>
          <p:cNvPr id="415764" name="Text Box 20"/>
          <p:cNvSpPr txBox="1">
            <a:spLocks noChangeArrowheads="1"/>
          </p:cNvSpPr>
          <p:nvPr/>
        </p:nvSpPr>
        <p:spPr bwMode="auto">
          <a:xfrm>
            <a:off x="2208214" y="4292601"/>
            <a:ext cx="2016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zh-CN" altLang="en-US" sz="2800">
                <a:latin typeface="微软雅黑" panose="020B0503020204020204" charset="-122"/>
                <a:ea typeface="微软雅黑" panose="020B0503020204020204" charset="-122"/>
              </a:rPr>
              <a:t>由高等数学</a:t>
            </a:r>
            <a:endParaRPr lang="zh-CN" altLang="en-US" sz="2800">
              <a:latin typeface="微软雅黑" panose="020B0503020204020204" charset="-122"/>
              <a:ea typeface="微软雅黑" panose="020B0503020204020204" charset="-122"/>
            </a:endParaRPr>
          </a:p>
        </p:txBody>
      </p:sp>
      <p:sp>
        <p:nvSpPr>
          <p:cNvPr id="5" name="文本占位符 4"/>
          <p:cNvSpPr>
            <a:spLocks noGrp="1"/>
          </p:cNvSpPr>
          <p:nvPr>
            <p:ph type="body" sz="quarter" idx="12"/>
          </p:nvPr>
        </p:nvSpPr>
        <p:spPr/>
        <p:txBody>
          <a:bodyPr>
            <a:normAutofit fontScale="92500" lnSpcReduction="10000"/>
          </a:bodyPr>
          <a:lstStyle/>
          <a:p>
            <a:r>
              <a:rPr lang="en-US" altLang="zh-CN" dirty="0"/>
              <a:t>7</a:t>
            </a:r>
            <a:endParaRPr lang="zh-CN" altLang="en-US" dirty="0"/>
          </a:p>
        </p:txBody>
      </p:sp>
      <p:sp>
        <p:nvSpPr>
          <p:cNvPr id="4" name="标题 3"/>
          <p:cNvSpPr>
            <a:spLocks noGrp="1"/>
          </p:cNvSpPr>
          <p:nvPr>
            <p:ph type="title" idx="4294967295"/>
          </p:nvPr>
        </p:nvSpPr>
        <p:spPr>
          <a:xfrm>
            <a:off x="1616366" y="358774"/>
            <a:ext cx="9648825" cy="639763"/>
          </a:xfrm>
        </p:spPr>
        <p:txBody>
          <a:bodyPr/>
          <a:lstStyle/>
          <a:p>
            <a:r>
              <a:rPr lang="zh-CN" altLang="en-US" dirty="0"/>
              <a:t>传递函数形式数学模型</a:t>
            </a:r>
            <a:endParaRPr lang="zh-CN" altLang="en-US" dirty="0"/>
          </a:p>
        </p:txBody>
      </p:sp>
      <p:grpSp>
        <p:nvGrpSpPr>
          <p:cNvPr id="8" name="组合 7"/>
          <p:cNvGrpSpPr/>
          <p:nvPr/>
        </p:nvGrpSpPr>
        <p:grpSpPr>
          <a:xfrm>
            <a:off x="1992660" y="2938463"/>
            <a:ext cx="7258404" cy="1008063"/>
            <a:chOff x="1916062" y="2705099"/>
            <a:chExt cx="7258404" cy="1008063"/>
          </a:xfrm>
        </p:grpSpPr>
        <p:grpSp>
          <p:nvGrpSpPr>
            <p:cNvPr id="2" name="Group 16"/>
            <p:cNvGrpSpPr/>
            <p:nvPr/>
          </p:nvGrpSpPr>
          <p:grpSpPr bwMode="auto">
            <a:xfrm>
              <a:off x="1916062" y="2705099"/>
              <a:ext cx="7258404" cy="1008063"/>
              <a:chOff x="559" y="2448"/>
              <a:chExt cx="3234" cy="635"/>
            </a:xfrm>
          </p:grpSpPr>
          <p:sp>
            <p:nvSpPr>
              <p:cNvPr id="51214" name="Rectangle 7"/>
              <p:cNvSpPr>
                <a:spLocks noChangeArrowheads="1"/>
              </p:cNvSpPr>
              <p:nvPr/>
            </p:nvSpPr>
            <p:spPr bwMode="auto">
              <a:xfrm>
                <a:off x="748" y="2448"/>
                <a:ext cx="248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dirty="0">
                    <a:latin typeface="微软雅黑" panose="020B0503020204020204" charset="-122"/>
                    <a:ea typeface="微软雅黑" panose="020B0503020204020204" charset="-122"/>
                  </a:rPr>
                  <a:t>为管道特性系数，又称为水锤数。</a:t>
                </a:r>
                <a:endParaRPr lang="zh-CN" altLang="en-US" sz="2800" dirty="0">
                  <a:latin typeface="微软雅黑" panose="020B0503020204020204" charset="-122"/>
                  <a:ea typeface="微软雅黑" panose="020B0503020204020204" charset="-122"/>
                </a:endParaRPr>
              </a:p>
            </p:txBody>
          </p:sp>
          <p:sp>
            <p:nvSpPr>
              <p:cNvPr id="51215" name="Rectangle 8"/>
              <p:cNvSpPr>
                <a:spLocks noChangeArrowheads="1"/>
              </p:cNvSpPr>
              <p:nvPr/>
            </p:nvSpPr>
            <p:spPr bwMode="auto">
              <a:xfrm>
                <a:off x="768" y="2753"/>
                <a:ext cx="302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dirty="0">
                    <a:latin typeface="微软雅黑" panose="020B0503020204020204" charset="-122"/>
                    <a:ea typeface="微软雅黑" panose="020B0503020204020204" charset="-122"/>
                  </a:rPr>
                  <a:t>表示在       时间间隔内水锤波往返的次数 </a:t>
                </a:r>
                <a:endParaRPr lang="zh-CN" altLang="en-US" sz="2800" dirty="0">
                  <a:latin typeface="微软雅黑" panose="020B0503020204020204" charset="-122"/>
                  <a:ea typeface="微软雅黑" panose="020B0503020204020204" charset="-122"/>
                </a:endParaRPr>
              </a:p>
            </p:txBody>
          </p:sp>
          <p:graphicFrame>
            <p:nvGraphicFramePr>
              <p:cNvPr id="51216" name="Object 9"/>
              <p:cNvGraphicFramePr>
                <a:graphicFrameLocks noChangeAspect="1"/>
              </p:cNvGraphicFramePr>
              <p:nvPr/>
            </p:nvGraphicFramePr>
            <p:xfrm>
              <a:off x="559" y="2449"/>
              <a:ext cx="271" cy="327"/>
            </p:xfrm>
            <a:graphic>
              <a:graphicData uri="http://schemas.openxmlformats.org/presentationml/2006/ole">
                <mc:AlternateContent xmlns:mc="http://schemas.openxmlformats.org/markup-compatibility/2006">
                  <mc:Choice xmlns:v="urn:schemas-microsoft-com:vml" Requires="v">
                    <p:oleObj spid="_x0000_s68811" name="Equation" r:id="rId11" imgW="190500" imgH="228600" progId="Equation.DSMT4">
                      <p:embed/>
                    </p:oleObj>
                  </mc:Choice>
                  <mc:Fallback>
                    <p:oleObj name="Equation" r:id="rId11" imgW="190500" imgH="2286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9" y="2449"/>
                            <a:ext cx="271" cy="327"/>
                          </a:xfrm>
                          <a:prstGeom prst="rect">
                            <a:avLst/>
                          </a:prstGeom>
                          <a:noFill/>
                          <a:ln>
                            <a:noFill/>
                          </a:ln>
                        </p:spPr>
                      </p:pic>
                    </p:oleObj>
                  </mc:Fallback>
                </mc:AlternateContent>
              </a:graphicData>
            </a:graphic>
          </p:graphicFrame>
        </p:grpSp>
        <p:graphicFrame>
          <p:nvGraphicFramePr>
            <p:cNvPr id="24" name="Object 11"/>
            <p:cNvGraphicFramePr>
              <a:graphicFrameLocks noChangeAspect="1"/>
            </p:cNvGraphicFramePr>
            <p:nvPr/>
          </p:nvGraphicFramePr>
          <p:xfrm>
            <a:off x="3719735" y="3274704"/>
            <a:ext cx="489945" cy="436869"/>
          </p:xfrm>
          <a:graphic>
            <a:graphicData uri="http://schemas.openxmlformats.org/presentationml/2006/ole">
              <mc:AlternateContent xmlns:mc="http://schemas.openxmlformats.org/markup-compatibility/2006">
                <mc:Choice xmlns:v="urn:schemas-microsoft-com:vml" Requires="v">
                  <p:oleObj spid="_x0000_s68812" name="Equation" r:id="rId13" imgW="177800" imgH="228600" progId="Equation.DSMT4">
                    <p:embed/>
                  </p:oleObj>
                </mc:Choice>
                <mc:Fallback>
                  <p:oleObj name="Equation" r:id="rId13" imgW="177800" imgH="2286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19735" y="3274704"/>
                          <a:ext cx="489945" cy="436869"/>
                        </a:xfrm>
                        <a:prstGeom prst="rect">
                          <a:avLst/>
                        </a:prstGeom>
                        <a:noFill/>
                        <a:ln>
                          <a:noFill/>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5748"/>
                                        </p:tgtEl>
                                        <p:attrNameLst>
                                          <p:attrName>style.visibility</p:attrName>
                                        </p:attrNameLst>
                                      </p:cBhvr>
                                      <p:to>
                                        <p:strVal val="visible"/>
                                      </p:to>
                                    </p:set>
                                    <p:animEffect transition="in" filter="blinds(horizontal)">
                                      <p:cBhvr>
                                        <p:cTn id="7" dur="500"/>
                                        <p:tgtEl>
                                          <p:spTgt spid="415748"/>
                                        </p:tgtEl>
                                      </p:cBhvr>
                                    </p:animEffect>
                                  </p:childTnLst>
                                </p:cTn>
                              </p:par>
                              <p:par>
                                <p:cTn id="8" presetID="3" presetClass="entr" presetSubtype="10" fill="hold" nodeType="withEffect">
                                  <p:stCondLst>
                                    <p:cond delay="0"/>
                                  </p:stCondLst>
                                  <p:childTnLst>
                                    <p:set>
                                      <p:cBhvr>
                                        <p:cTn id="9" dur="1" fill="hold">
                                          <p:stCondLst>
                                            <p:cond delay="0"/>
                                          </p:stCondLst>
                                        </p:cTn>
                                        <p:tgtEl>
                                          <p:spTgt spid="415757"/>
                                        </p:tgtEl>
                                        <p:attrNameLst>
                                          <p:attrName>style.visibility</p:attrName>
                                        </p:attrNameLst>
                                      </p:cBhvr>
                                      <p:to>
                                        <p:strVal val="visible"/>
                                      </p:to>
                                    </p:set>
                                    <p:animEffect transition="in" filter="blinds(horizontal)">
                                      <p:cBhvr>
                                        <p:cTn id="10" dur="500"/>
                                        <p:tgtEl>
                                          <p:spTgt spid="41575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15764"/>
                                        </p:tgtEl>
                                        <p:attrNameLst>
                                          <p:attrName>style.visibility</p:attrName>
                                        </p:attrNameLst>
                                      </p:cBhvr>
                                      <p:to>
                                        <p:strVal val="visible"/>
                                      </p:to>
                                    </p:set>
                                    <p:animEffect transition="in" filter="blinds(horizontal)">
                                      <p:cBhvr>
                                        <p:cTn id="20" dur="500"/>
                                        <p:tgtEl>
                                          <p:spTgt spid="41576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15749"/>
                                        </p:tgtEl>
                                        <p:attrNameLst>
                                          <p:attrName>style.visibility</p:attrName>
                                        </p:attrNameLst>
                                      </p:cBhvr>
                                      <p:to>
                                        <p:strVal val="visible"/>
                                      </p:to>
                                    </p:set>
                                    <p:animEffect transition="in" filter="blinds(horizontal)">
                                      <p:cBhvr>
                                        <p:cTn id="25" dur="500"/>
                                        <p:tgtEl>
                                          <p:spTgt spid="415749"/>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15762"/>
                                        </p:tgtEl>
                                        <p:attrNameLst>
                                          <p:attrName>style.visibility</p:attrName>
                                        </p:attrNameLst>
                                      </p:cBhvr>
                                      <p:to>
                                        <p:strVal val="visible"/>
                                      </p:to>
                                    </p:set>
                                    <p:animEffect transition="in" filter="blinds(horizontal)">
                                      <p:cBhvr>
                                        <p:cTn id="30" dur="500"/>
                                        <p:tgtEl>
                                          <p:spTgt spid="41576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15750"/>
                                        </p:tgtEl>
                                        <p:attrNameLst>
                                          <p:attrName>style.visibility</p:attrName>
                                        </p:attrNameLst>
                                      </p:cBhvr>
                                      <p:to>
                                        <p:strVal val="visible"/>
                                      </p:to>
                                    </p:set>
                                    <p:animEffect transition="in" filter="blinds(horizontal)">
                                      <p:cBhvr>
                                        <p:cTn id="35" dur="500"/>
                                        <p:tgtEl>
                                          <p:spTgt spid="415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62" grpId="0"/>
      <p:bldP spid="41576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3043" name="Object 3"/>
          <p:cNvGraphicFramePr>
            <a:graphicFrameLocks noChangeAspect="1"/>
          </p:cNvGraphicFramePr>
          <p:nvPr/>
        </p:nvGraphicFramePr>
        <p:xfrm>
          <a:off x="3000375" y="1125539"/>
          <a:ext cx="1728788" cy="1057275"/>
        </p:xfrm>
        <a:graphic>
          <a:graphicData uri="http://schemas.openxmlformats.org/presentationml/2006/ole">
            <mc:AlternateContent xmlns:mc="http://schemas.openxmlformats.org/markup-compatibility/2006">
              <mc:Choice xmlns:v="urn:schemas-microsoft-com:vml" Requires="v">
                <p:oleObj spid="_x0000_s69746" name="Equation" r:id="rId1" imgW="635000" imgH="393700" progId="Equation.DSMT4">
                  <p:embed/>
                </p:oleObj>
              </mc:Choice>
              <mc:Fallback>
                <p:oleObj name="Equation" r:id="rId1" imgW="635000" imgH="393700" progId="Equation.DSMT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5" y="1125539"/>
                        <a:ext cx="1728788"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3044" name="Object 4"/>
          <p:cNvGraphicFramePr>
            <a:graphicFrameLocks noChangeAspect="1"/>
          </p:cNvGraphicFramePr>
          <p:nvPr/>
        </p:nvGraphicFramePr>
        <p:xfrm>
          <a:off x="4151314" y="5084764"/>
          <a:ext cx="3241675" cy="1533525"/>
        </p:xfrm>
        <a:graphic>
          <a:graphicData uri="http://schemas.openxmlformats.org/presentationml/2006/ole">
            <mc:AlternateContent xmlns:mc="http://schemas.openxmlformats.org/markup-compatibility/2006">
              <mc:Choice xmlns:v="urn:schemas-microsoft-com:vml" Requires="v">
                <p:oleObj spid="_x0000_s69747" name="Equation" r:id="rId3" imgW="1612900" imgH="762000" progId="Equation.DSMT4">
                  <p:embed/>
                </p:oleObj>
              </mc:Choice>
              <mc:Fallback>
                <p:oleObj name="Equation" r:id="rId3" imgW="1612900" imgH="762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1314" y="5084764"/>
                        <a:ext cx="3241675"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3045" name="Rectangle 5"/>
          <p:cNvSpPr>
            <a:spLocks noChangeArrowheads="1"/>
          </p:cNvSpPr>
          <p:nvPr/>
        </p:nvSpPr>
        <p:spPr bwMode="auto">
          <a:xfrm>
            <a:off x="7817243" y="2832040"/>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algn="ctr" eaLnBrk="1" hangingPunct="1">
              <a:spcBef>
                <a:spcPct val="0"/>
              </a:spcBef>
              <a:buClrTx/>
              <a:buFontTx/>
              <a:buNone/>
            </a:pPr>
            <a:r>
              <a:rPr lang="zh-CN" altLang="en-US" sz="2000" dirty="0">
                <a:latin typeface="微软雅黑" panose="020B0503020204020204" charset="-122"/>
                <a:ea typeface="微软雅黑" panose="020B0503020204020204" charset="-122"/>
              </a:rPr>
              <a:t>压力管道方块图</a:t>
            </a:r>
            <a:endParaRPr lang="zh-CN" altLang="en-US" sz="2000" dirty="0">
              <a:latin typeface="微软雅黑" panose="020B0503020204020204" charset="-122"/>
              <a:ea typeface="微软雅黑" panose="020B0503020204020204" charset="-122"/>
            </a:endParaRPr>
          </a:p>
        </p:txBody>
      </p:sp>
      <p:sp>
        <p:nvSpPr>
          <p:cNvPr id="52230" name="Rectangle 8"/>
          <p:cNvSpPr>
            <a:spLocks noChangeArrowheads="1"/>
          </p:cNvSpPr>
          <p:nvPr/>
        </p:nvSpPr>
        <p:spPr bwMode="auto">
          <a:xfrm>
            <a:off x="1524001" y="274829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endParaRPr lang="zh-CN" altLang="en-US" sz="2800">
              <a:latin typeface="微软雅黑" panose="020B0503020204020204" charset="-122"/>
              <a:ea typeface="微软雅黑" panose="020B0503020204020204" charset="-122"/>
            </a:endParaRPr>
          </a:p>
        </p:txBody>
      </p:sp>
      <p:graphicFrame>
        <p:nvGraphicFramePr>
          <p:cNvPr id="343047" name="Object 7"/>
          <p:cNvGraphicFramePr>
            <a:graphicFrameLocks noChangeAspect="1"/>
          </p:cNvGraphicFramePr>
          <p:nvPr/>
        </p:nvGraphicFramePr>
        <p:xfrm>
          <a:off x="2279651" y="2060575"/>
          <a:ext cx="3889375" cy="1104900"/>
        </p:xfrm>
        <a:graphic>
          <a:graphicData uri="http://schemas.openxmlformats.org/presentationml/2006/ole">
            <mc:AlternateContent xmlns:mc="http://schemas.openxmlformats.org/markup-compatibility/2006">
              <mc:Choice xmlns:v="urn:schemas-microsoft-com:vml" Requires="v">
                <p:oleObj spid="_x0000_s69748" name="Equation" r:id="rId5" imgW="1473200" imgH="419100" progId="Equation.DSMT4">
                  <p:embed/>
                </p:oleObj>
              </mc:Choice>
              <mc:Fallback>
                <p:oleObj name="Equation" r:id="rId5" imgW="1473200" imgH="4191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9651" y="2060575"/>
                        <a:ext cx="38893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32" name="Rectangle 9"/>
          <p:cNvSpPr>
            <a:spLocks noChangeArrowheads="1"/>
          </p:cNvSpPr>
          <p:nvPr/>
        </p:nvSpPr>
        <p:spPr bwMode="auto">
          <a:xfrm>
            <a:off x="1524001" y="316739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endParaRPr lang="zh-CN" altLang="en-US" sz="2800">
              <a:latin typeface="微软雅黑" panose="020B0503020204020204" charset="-122"/>
              <a:ea typeface="微软雅黑" panose="020B0503020204020204" charset="-122"/>
            </a:endParaRPr>
          </a:p>
        </p:txBody>
      </p:sp>
      <p:graphicFrame>
        <p:nvGraphicFramePr>
          <p:cNvPr id="343046" name="Object 6"/>
          <p:cNvGraphicFramePr>
            <a:graphicFrameLocks noChangeAspect="1"/>
          </p:cNvGraphicFramePr>
          <p:nvPr/>
        </p:nvGraphicFramePr>
        <p:xfrm>
          <a:off x="2135189" y="3068639"/>
          <a:ext cx="3887787" cy="1163637"/>
        </p:xfrm>
        <a:graphic>
          <a:graphicData uri="http://schemas.openxmlformats.org/presentationml/2006/ole">
            <mc:AlternateContent xmlns:mc="http://schemas.openxmlformats.org/markup-compatibility/2006">
              <mc:Choice xmlns:v="urn:schemas-microsoft-com:vml" Requires="v">
                <p:oleObj spid="_x0000_s69749" name="Equation" r:id="rId7" imgW="1397000" imgH="419100" progId="Equation.DSMT4">
                  <p:embed/>
                </p:oleObj>
              </mc:Choice>
              <mc:Fallback>
                <p:oleObj name="Equation" r:id="rId7" imgW="1397000" imgH="4191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5189" y="3068639"/>
                        <a:ext cx="3887787" cy="116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3050" name="Rectangle 10"/>
          <p:cNvSpPr>
            <a:spLocks noChangeArrowheads="1"/>
          </p:cNvSpPr>
          <p:nvPr/>
        </p:nvSpPr>
        <p:spPr bwMode="auto">
          <a:xfrm>
            <a:off x="1847850" y="4365626"/>
            <a:ext cx="8185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a:latin typeface="微软雅黑" panose="020B0503020204020204" charset="-122"/>
                <a:ea typeface="微软雅黑" panose="020B0503020204020204" charset="-122"/>
              </a:rPr>
              <a:t>如果只取级数的前两项，已有一定的实用价值，则 </a:t>
            </a:r>
            <a:endParaRPr lang="zh-CN" altLang="en-US" sz="2800">
              <a:latin typeface="微软雅黑" panose="020B0503020204020204" charset="-122"/>
              <a:ea typeface="微软雅黑" panose="020B0503020204020204" charset="-122"/>
            </a:endParaRPr>
          </a:p>
        </p:txBody>
      </p:sp>
      <p:sp>
        <p:nvSpPr>
          <p:cNvPr id="6" name="文本占位符 5"/>
          <p:cNvSpPr>
            <a:spLocks noGrp="1"/>
          </p:cNvSpPr>
          <p:nvPr>
            <p:ph type="body" sz="quarter" idx="12"/>
          </p:nvPr>
        </p:nvSpPr>
        <p:spPr/>
        <p:txBody>
          <a:bodyPr>
            <a:normAutofit fontScale="92500" lnSpcReduction="10000"/>
          </a:bodyPr>
          <a:lstStyle/>
          <a:p>
            <a:r>
              <a:rPr lang="en-US" altLang="zh-CN" dirty="0"/>
              <a:t>7</a:t>
            </a:r>
            <a:endParaRPr lang="zh-CN" altLang="en-US" dirty="0"/>
          </a:p>
        </p:txBody>
      </p:sp>
      <p:sp>
        <p:nvSpPr>
          <p:cNvPr id="5" name="标题 4"/>
          <p:cNvSpPr>
            <a:spLocks noGrp="1"/>
          </p:cNvSpPr>
          <p:nvPr>
            <p:ph type="title" idx="4294967295"/>
          </p:nvPr>
        </p:nvSpPr>
        <p:spPr>
          <a:xfrm>
            <a:off x="1679352" y="332279"/>
            <a:ext cx="9648825" cy="639763"/>
          </a:xfrm>
        </p:spPr>
        <p:txBody>
          <a:bodyPr/>
          <a:lstStyle/>
          <a:p>
            <a:r>
              <a:rPr lang="zh-CN" altLang="en-US" dirty="0"/>
              <a:t>传递函数形式数学模型</a:t>
            </a:r>
            <a:endParaRPr lang="zh-CN" altLang="en-US" dirty="0"/>
          </a:p>
        </p:txBody>
      </p:sp>
      <p:sp>
        <p:nvSpPr>
          <p:cNvPr id="3" name="矩形 2"/>
          <p:cNvSpPr/>
          <p:nvPr/>
        </p:nvSpPr>
        <p:spPr>
          <a:xfrm>
            <a:off x="7702168" y="1732038"/>
            <a:ext cx="2210181" cy="901552"/>
          </a:xfrm>
          <a:prstGeom prst="rect">
            <a:avLst/>
          </a:prstGeom>
        </p:spPr>
        <p:style>
          <a:lnRef idx="2">
            <a:schemeClr val="dk1"/>
          </a:lnRef>
          <a:fillRef idx="1">
            <a:schemeClr val="lt1"/>
          </a:fillRef>
          <a:effectRef idx="0">
            <a:schemeClr val="dk1"/>
          </a:effectRef>
          <a:fontRef idx="minor">
            <a:schemeClr val="dk1"/>
          </a:fontRef>
        </p:style>
        <p:txBody>
          <a:bodyPr lIns="72000" tIns="36000" rIns="72000" bIns="36000" rtlCol="0" anchor="ctr">
            <a:normAutofit/>
          </a:bodyPr>
          <a:lstStyle/>
          <a:p>
            <a:pPr algn="ctr"/>
            <a:endParaRPr lang="zh-CN" altLang="en-US" dirty="0"/>
          </a:p>
        </p:txBody>
      </p:sp>
      <p:cxnSp>
        <p:nvCxnSpPr>
          <p:cNvPr id="7" name="直接箭头连接符 6"/>
          <p:cNvCxnSpPr>
            <a:endCxn id="3" idx="1"/>
          </p:cNvCxnSpPr>
          <p:nvPr/>
        </p:nvCxnSpPr>
        <p:spPr>
          <a:xfrm>
            <a:off x="6744072" y="2172193"/>
            <a:ext cx="958096" cy="1062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直接箭头连接符 9"/>
          <p:cNvCxnSpPr>
            <a:stCxn id="3" idx="3"/>
          </p:cNvCxnSpPr>
          <p:nvPr/>
        </p:nvCxnSpPr>
        <p:spPr>
          <a:xfrm>
            <a:off x="9912349" y="2182814"/>
            <a:ext cx="93617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22" name="文本框 21"/>
              <p:cNvSpPr txBox="1"/>
              <p:nvPr/>
            </p:nvSpPr>
            <p:spPr>
              <a:xfrm>
                <a:off x="7892898" y="1831657"/>
                <a:ext cx="1534732" cy="781368"/>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zh-CN" altLang="en-US" sz="2400" smtClean="0">
                          <a:solidFill>
                            <a:schemeClr val="tx1"/>
                          </a:solidFill>
                          <a:latin typeface="Cambria Math" panose="02040503050406030204" pitchFamily="18" charset="0"/>
                        </a:rPr>
                        <m:t>−</m:t>
                      </m:r>
                      <m:r>
                        <a:rPr lang="zh-CN" altLang="en-US" sz="2400" i="0">
                          <a:solidFill>
                            <a:schemeClr val="tx1"/>
                          </a:solidFill>
                          <a:latin typeface="Cambria Math" panose="02040503050406030204" pitchFamily="18" charset="0"/>
                        </a:rPr>
                        <m:t>2</m:t>
                      </m:r>
                      <m:sSub>
                        <m:sSubPr>
                          <m:ctrlPr>
                            <a:rPr lang="zh-CN" altLang="en-US" sz="2400" i="1">
                              <a:solidFill>
                                <a:schemeClr val="tx1"/>
                              </a:solidFill>
                              <a:latin typeface="Cambria Math" panose="02040503050406030204" pitchFamily="18" charset="0"/>
                            </a:rPr>
                          </m:ctrlPr>
                        </m:sSubPr>
                        <m:e>
                          <m:r>
                            <a:rPr lang="zh-CN" altLang="en-US" sz="2400" i="1">
                              <a:solidFill>
                                <a:schemeClr val="tx1"/>
                              </a:solidFill>
                              <a:latin typeface="Cambria Math" panose="02040503050406030204" pitchFamily="18" charset="0"/>
                            </a:rPr>
                            <m:t>ℎ</m:t>
                          </m:r>
                        </m:e>
                        <m:sub>
                          <m:r>
                            <a:rPr lang="zh-CN" altLang="en-US" sz="2400" i="1">
                              <a:solidFill>
                                <a:schemeClr val="tx1"/>
                              </a:solidFill>
                              <a:latin typeface="Cambria Math" panose="02040503050406030204" pitchFamily="18" charset="0"/>
                            </a:rPr>
                            <m:t>𝑤</m:t>
                          </m:r>
                        </m:sub>
                      </m:sSub>
                      <m:r>
                        <a:rPr lang="zh-CN" altLang="en-US" sz="2400" i="1">
                          <a:solidFill>
                            <a:schemeClr val="tx1"/>
                          </a:solidFill>
                          <a:latin typeface="Cambria Math" panose="02040503050406030204" pitchFamily="18" charset="0"/>
                        </a:rPr>
                        <m:t>𝑡ℎ</m:t>
                      </m:r>
                      <m:f>
                        <m:fPr>
                          <m:ctrlPr>
                            <a:rPr lang="zh-CN" altLang="en-US" sz="2400" i="1">
                              <a:solidFill>
                                <a:schemeClr val="tx1"/>
                              </a:solidFill>
                              <a:latin typeface="Cambria Math" panose="02040503050406030204" pitchFamily="18" charset="0"/>
                            </a:rPr>
                          </m:ctrlPr>
                        </m:fPr>
                        <m:num>
                          <m:sSub>
                            <m:sSubPr>
                              <m:ctrlPr>
                                <a:rPr lang="zh-CN" altLang="en-US" sz="2400" i="1">
                                  <a:solidFill>
                                    <a:schemeClr val="tx1"/>
                                  </a:solidFill>
                                  <a:latin typeface="Cambria Math" panose="02040503050406030204" pitchFamily="18" charset="0"/>
                                </a:rPr>
                              </m:ctrlPr>
                            </m:sSubPr>
                            <m:e>
                              <m:r>
                                <a:rPr lang="zh-CN" altLang="en-US" sz="2400" i="1">
                                  <a:solidFill>
                                    <a:schemeClr val="tx1"/>
                                  </a:solidFill>
                                  <a:latin typeface="Cambria Math" panose="02040503050406030204" pitchFamily="18" charset="0"/>
                                </a:rPr>
                                <m:t>𝑇</m:t>
                              </m:r>
                            </m:e>
                            <m:sub>
                              <m:r>
                                <a:rPr lang="zh-CN" altLang="en-US" sz="2400" i="1">
                                  <a:solidFill>
                                    <a:schemeClr val="tx1"/>
                                  </a:solidFill>
                                  <a:latin typeface="Cambria Math" panose="02040503050406030204" pitchFamily="18" charset="0"/>
                                </a:rPr>
                                <m:t>𝑟</m:t>
                              </m:r>
                            </m:sub>
                          </m:sSub>
                          <m:r>
                            <a:rPr lang="zh-CN" altLang="en-US" sz="2400" i="1">
                              <a:solidFill>
                                <a:schemeClr val="tx1"/>
                              </a:solidFill>
                              <a:latin typeface="Cambria Math" panose="02040503050406030204" pitchFamily="18" charset="0"/>
                            </a:rPr>
                            <m:t>𝑠</m:t>
                          </m:r>
                        </m:num>
                        <m:den>
                          <m:r>
                            <a:rPr lang="zh-CN" altLang="en-US" sz="2400" i="0">
                              <a:solidFill>
                                <a:schemeClr val="tx1"/>
                              </a:solidFill>
                              <a:latin typeface="Cambria Math" panose="02040503050406030204" pitchFamily="18" charset="0"/>
                            </a:rPr>
                            <m:t>2</m:t>
                          </m:r>
                        </m:den>
                      </m:f>
                    </m:oMath>
                  </m:oMathPara>
                </a14:m>
                <a:endParaRPr lang="zh-CN" altLang="en-US" sz="2400" dirty="0">
                  <a:solidFill>
                    <a:schemeClr val="tx1"/>
                  </a:solidFill>
                  <a:latin typeface="Times New Roman" panose="02020603050405020304" pitchFamily="18" charset="0"/>
                  <a:cs typeface="Times New Roman" panose="02020603050405020304" pitchFamily="18" charset="0"/>
                </a:endParaRPr>
              </a:p>
            </p:txBody>
          </p:sp>
        </mc:Choice>
        <mc:Fallback>
          <p:sp>
            <p:nvSpPr>
              <p:cNvPr id="22" name="文本框 21"/>
              <p:cNvSpPr txBox="1">
                <a:spLocks noRot="1" noChangeAspect="1" noMove="1" noResize="1" noEditPoints="1" noAdjustHandles="1" noChangeArrowheads="1" noChangeShapeType="1" noTextEdit="1"/>
              </p:cNvSpPr>
              <p:nvPr/>
            </p:nvSpPr>
            <p:spPr>
              <a:xfrm>
                <a:off x="7892898" y="1831657"/>
                <a:ext cx="1534732" cy="781368"/>
              </a:xfrm>
              <a:prstGeom prst="rect">
                <a:avLst/>
              </a:prstGeom>
              <a:blipFill rotWithShape="1">
                <a:blip r:embed="rId9"/>
                <a:stretch>
                  <a:fillRect l="-31" t="-41" r="-704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文本框 23"/>
              <p:cNvSpPr txBox="1"/>
              <p:nvPr/>
            </p:nvSpPr>
            <p:spPr>
              <a:xfrm>
                <a:off x="10128448" y="1667318"/>
                <a:ext cx="886163" cy="46262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p>
                        <m:sSupPr>
                          <m:ctrlPr>
                            <a:rPr lang="zh-CN" altLang="en-US" sz="2400" i="1" smtClean="0">
                              <a:solidFill>
                                <a:schemeClr val="tx1"/>
                              </a:solidFill>
                              <a:latin typeface="Cambria Math" panose="02040503050406030204" pitchFamily="18" charset="0"/>
                            </a:rPr>
                          </m:ctrlPr>
                        </m:sSupPr>
                        <m:e>
                          <m:r>
                            <a:rPr lang="zh-CN" altLang="en-US" sz="2400" i="1">
                              <a:solidFill>
                                <a:schemeClr val="tx1"/>
                              </a:solidFill>
                              <a:latin typeface="Cambria Math" panose="02040503050406030204" pitchFamily="18" charset="0"/>
                            </a:rPr>
                            <m:t>ℎ</m:t>
                          </m:r>
                        </m:e>
                        <m:sup>
                          <m:r>
                            <a:rPr lang="zh-CN" altLang="en-US" sz="2400" i="1">
                              <a:solidFill>
                                <a:schemeClr val="tx1"/>
                              </a:solidFill>
                              <a:latin typeface="Cambria Math" panose="02040503050406030204" pitchFamily="18" charset="0"/>
                            </a:rPr>
                            <m:t>𝐴</m:t>
                          </m:r>
                        </m:sup>
                      </m:sSup>
                      <m:d>
                        <m:dPr>
                          <m:ctrlPr>
                            <a:rPr lang="zh-CN" altLang="en-US" sz="2400" i="1">
                              <a:solidFill>
                                <a:schemeClr val="tx1"/>
                              </a:solidFill>
                              <a:latin typeface="Cambria Math" panose="02040503050406030204" pitchFamily="18" charset="0"/>
                            </a:rPr>
                          </m:ctrlPr>
                        </m:dPr>
                        <m:e>
                          <m:r>
                            <a:rPr lang="zh-CN" altLang="en-US" sz="2400" i="1">
                              <a:solidFill>
                                <a:schemeClr val="tx1"/>
                              </a:solidFill>
                              <a:latin typeface="Cambria Math" panose="02040503050406030204" pitchFamily="18" charset="0"/>
                            </a:rPr>
                            <m:t>𝑠</m:t>
                          </m:r>
                        </m:e>
                      </m:d>
                    </m:oMath>
                  </m:oMathPara>
                </a14:m>
                <a:endParaRPr lang="zh-CN" altLang="en-US" sz="2400" dirty="0">
                  <a:solidFill>
                    <a:schemeClr val="tx1"/>
                  </a:solidFill>
                  <a:latin typeface="Times New Roman" panose="02020603050405020304" pitchFamily="18" charset="0"/>
                  <a:cs typeface="Times New Roman" panose="02020603050405020304" pitchFamily="18" charset="0"/>
                </a:endParaRPr>
              </a:p>
            </p:txBody>
          </p:sp>
        </mc:Choice>
        <mc:Fallback>
          <p:sp>
            <p:nvSpPr>
              <p:cNvPr id="24" name="文本框 23"/>
              <p:cNvSpPr txBox="1">
                <a:spLocks noRot="1" noChangeAspect="1" noMove="1" noResize="1" noEditPoints="1" noAdjustHandles="1" noChangeArrowheads="1" noChangeShapeType="1" noTextEdit="1"/>
              </p:cNvSpPr>
              <p:nvPr/>
            </p:nvSpPr>
            <p:spPr>
              <a:xfrm>
                <a:off x="10128448" y="1667318"/>
                <a:ext cx="886163" cy="462627"/>
              </a:xfrm>
              <a:prstGeom prst="rect">
                <a:avLst/>
              </a:prstGeom>
              <a:blipFill rotWithShape="1">
                <a:blip r:embed="rId10"/>
                <a:stretch>
                  <a:fillRect l="-22" t="-96" r="60" b="3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文本框 24"/>
              <p:cNvSpPr txBox="1"/>
              <p:nvPr/>
            </p:nvSpPr>
            <p:spPr>
              <a:xfrm>
                <a:off x="6455604" y="1642891"/>
                <a:ext cx="886163" cy="46262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p>
                        <m:sSupPr>
                          <m:ctrlPr>
                            <a:rPr lang="zh-CN" altLang="en-US" sz="2400" i="1" smtClean="0">
                              <a:solidFill>
                                <a:schemeClr val="tx1"/>
                              </a:solidFill>
                              <a:latin typeface="Cambria Math" panose="02040503050406030204" pitchFamily="18" charset="0"/>
                            </a:rPr>
                          </m:ctrlPr>
                        </m:sSupPr>
                        <m:e>
                          <m:r>
                            <a:rPr lang="en-US" altLang="zh-CN" sz="2400" b="0" i="1" smtClean="0">
                              <a:solidFill>
                                <a:schemeClr val="tx1"/>
                              </a:solidFill>
                              <a:latin typeface="Cambria Math" panose="02040503050406030204" pitchFamily="18" charset="0"/>
                            </a:rPr>
                            <m:t>𝑞</m:t>
                          </m:r>
                        </m:e>
                        <m:sup>
                          <m:r>
                            <a:rPr lang="zh-CN" altLang="en-US" sz="2400" i="1">
                              <a:solidFill>
                                <a:schemeClr val="tx1"/>
                              </a:solidFill>
                              <a:latin typeface="Cambria Math" panose="02040503050406030204" pitchFamily="18" charset="0"/>
                            </a:rPr>
                            <m:t>𝐴</m:t>
                          </m:r>
                        </m:sup>
                      </m:sSup>
                      <m:d>
                        <m:dPr>
                          <m:ctrlPr>
                            <a:rPr lang="zh-CN" altLang="en-US" sz="2400" i="1">
                              <a:solidFill>
                                <a:schemeClr val="tx1"/>
                              </a:solidFill>
                              <a:latin typeface="Cambria Math" panose="02040503050406030204" pitchFamily="18" charset="0"/>
                            </a:rPr>
                          </m:ctrlPr>
                        </m:dPr>
                        <m:e>
                          <m:r>
                            <a:rPr lang="zh-CN" altLang="en-US" sz="2400" i="1">
                              <a:solidFill>
                                <a:schemeClr val="tx1"/>
                              </a:solidFill>
                              <a:latin typeface="Cambria Math" panose="02040503050406030204" pitchFamily="18" charset="0"/>
                            </a:rPr>
                            <m:t>𝑠</m:t>
                          </m:r>
                        </m:e>
                      </m:d>
                    </m:oMath>
                  </m:oMathPara>
                </a14:m>
                <a:endParaRPr lang="zh-CN" altLang="en-US" sz="2400" dirty="0">
                  <a:solidFill>
                    <a:schemeClr val="tx1"/>
                  </a:solidFill>
                  <a:latin typeface="Times New Roman" panose="02020603050405020304" pitchFamily="18" charset="0"/>
                  <a:cs typeface="Times New Roman" panose="02020603050405020304" pitchFamily="18" charset="0"/>
                </a:endParaRPr>
              </a:p>
            </p:txBody>
          </p:sp>
        </mc:Choice>
        <mc:Fallback>
          <p:sp>
            <p:nvSpPr>
              <p:cNvPr id="25" name="文本框 24"/>
              <p:cNvSpPr txBox="1">
                <a:spLocks noRot="1" noChangeAspect="1" noMove="1" noResize="1" noEditPoints="1" noAdjustHandles="1" noChangeArrowheads="1" noChangeShapeType="1" noTextEdit="1"/>
              </p:cNvSpPr>
              <p:nvPr/>
            </p:nvSpPr>
            <p:spPr>
              <a:xfrm>
                <a:off x="6455604" y="1642891"/>
                <a:ext cx="886163" cy="462627"/>
              </a:xfrm>
              <a:prstGeom prst="rect">
                <a:avLst/>
              </a:prstGeom>
              <a:blipFill rotWithShape="1">
                <a:blip r:embed="rId11"/>
                <a:stretch>
                  <a:fillRect l="-22" t="-32" r="60" b="107"/>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3045"/>
                                        </p:tgtEl>
                                        <p:attrNameLst>
                                          <p:attrName>style.visibility</p:attrName>
                                        </p:attrNameLst>
                                      </p:cBhvr>
                                      <p:to>
                                        <p:strVal val="visible"/>
                                      </p:to>
                                    </p:set>
                                    <p:animEffect transition="in" filter="blinds(horizontal)">
                                      <p:cBhvr>
                                        <p:cTn id="7" dur="500"/>
                                        <p:tgtEl>
                                          <p:spTgt spid="3430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3043"/>
                                        </p:tgtEl>
                                        <p:attrNameLst>
                                          <p:attrName>style.visibility</p:attrName>
                                        </p:attrNameLst>
                                      </p:cBhvr>
                                      <p:to>
                                        <p:strVal val="visible"/>
                                      </p:to>
                                    </p:set>
                                    <p:animEffect transition="in" filter="blinds(horizontal)">
                                      <p:cBhvr>
                                        <p:cTn id="12" dur="500"/>
                                        <p:tgtEl>
                                          <p:spTgt spid="34304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3047"/>
                                        </p:tgtEl>
                                        <p:attrNameLst>
                                          <p:attrName>style.visibility</p:attrName>
                                        </p:attrNameLst>
                                      </p:cBhvr>
                                      <p:to>
                                        <p:strVal val="visible"/>
                                      </p:to>
                                    </p:set>
                                    <p:animEffect transition="in" filter="blinds(horizontal)">
                                      <p:cBhvr>
                                        <p:cTn id="17" dur="500"/>
                                        <p:tgtEl>
                                          <p:spTgt spid="343047"/>
                                        </p:tgtEl>
                                      </p:cBhvr>
                                    </p:animEffect>
                                  </p:childTnLst>
                                </p:cTn>
                              </p:par>
                              <p:par>
                                <p:cTn id="18" presetID="3" presetClass="entr" presetSubtype="10" fill="hold" nodeType="withEffect">
                                  <p:stCondLst>
                                    <p:cond delay="0"/>
                                  </p:stCondLst>
                                  <p:childTnLst>
                                    <p:set>
                                      <p:cBhvr>
                                        <p:cTn id="19" dur="1" fill="hold">
                                          <p:stCondLst>
                                            <p:cond delay="0"/>
                                          </p:stCondLst>
                                        </p:cTn>
                                        <p:tgtEl>
                                          <p:spTgt spid="343046"/>
                                        </p:tgtEl>
                                        <p:attrNameLst>
                                          <p:attrName>style.visibility</p:attrName>
                                        </p:attrNameLst>
                                      </p:cBhvr>
                                      <p:to>
                                        <p:strVal val="visible"/>
                                      </p:to>
                                    </p:set>
                                    <p:animEffect transition="in" filter="blinds(horizontal)">
                                      <p:cBhvr>
                                        <p:cTn id="20" dur="500"/>
                                        <p:tgtEl>
                                          <p:spTgt spid="34304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43050">
                                            <p:txEl>
                                              <p:pRg st="0" end="0"/>
                                            </p:txEl>
                                          </p:spTgt>
                                        </p:tgtEl>
                                        <p:attrNameLst>
                                          <p:attrName>style.visibility</p:attrName>
                                        </p:attrNameLst>
                                      </p:cBhvr>
                                      <p:to>
                                        <p:strVal val="visible"/>
                                      </p:to>
                                    </p:set>
                                    <p:animEffect transition="in" filter="blinds(horizontal)">
                                      <p:cBhvr>
                                        <p:cTn id="25" dur="500"/>
                                        <p:tgtEl>
                                          <p:spTgt spid="343050">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43044"/>
                                        </p:tgtEl>
                                        <p:attrNameLst>
                                          <p:attrName>style.visibility</p:attrName>
                                        </p:attrNameLst>
                                      </p:cBhvr>
                                      <p:to>
                                        <p:strVal val="visible"/>
                                      </p:to>
                                    </p:set>
                                    <p:animEffect transition="in" filter="blinds(horizontal)">
                                      <p:cBhvr>
                                        <p:cTn id="30" dur="500"/>
                                        <p:tgtEl>
                                          <p:spTgt spid="343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2"/>
          </p:nvPr>
        </p:nvSpPr>
        <p:spPr/>
        <p:txBody>
          <a:bodyPr>
            <a:normAutofit fontScale="92500" lnSpcReduction="20000"/>
          </a:bodyPr>
          <a:lstStyle/>
          <a:p>
            <a:pPr>
              <a:lnSpc>
                <a:spcPct val="110000"/>
              </a:lnSpc>
            </a:pPr>
            <a:r>
              <a:rPr lang="en-US" altLang="zh-CN" dirty="0"/>
              <a:t>2</a:t>
            </a:r>
            <a:endParaRPr lang="zh-CN" altLang="en-US" dirty="0"/>
          </a:p>
        </p:txBody>
      </p:sp>
      <p:sp>
        <p:nvSpPr>
          <p:cNvPr id="4" name="标题 3"/>
          <p:cNvSpPr>
            <a:spLocks noGrp="1"/>
          </p:cNvSpPr>
          <p:nvPr>
            <p:ph type="title" idx="4294967295"/>
          </p:nvPr>
        </p:nvSpPr>
        <p:spPr>
          <a:xfrm>
            <a:off x="1703512" y="343694"/>
            <a:ext cx="9648825" cy="639763"/>
          </a:xfrm>
        </p:spPr>
        <p:txBody>
          <a:bodyPr/>
          <a:lstStyle/>
          <a:p>
            <a:r>
              <a:rPr lang="zh-CN" altLang="en-US" dirty="0">
                <a:solidFill>
                  <a:srgbClr val="FFFFFF"/>
                </a:solidFill>
                <a:latin typeface="微软雅黑" panose="020B0503020204020204" charset="-122"/>
                <a:ea typeface="微软雅黑" panose="020B0503020204020204" charset="-122"/>
                <a:sym typeface="宋体" panose="02010600030101010101" pitchFamily="2" charset="-122"/>
              </a:rPr>
              <a:t>瞬变流模型</a:t>
            </a:r>
            <a:endParaRPr lang="zh-CN" altLang="en-US" dirty="0"/>
          </a:p>
        </p:txBody>
      </p:sp>
      <p:graphicFrame>
        <p:nvGraphicFramePr>
          <p:cNvPr id="6" name="Object 4"/>
          <p:cNvGraphicFramePr>
            <a:graphicFrameLocks noChangeAspect="1"/>
          </p:cNvGraphicFramePr>
          <p:nvPr/>
        </p:nvGraphicFramePr>
        <p:xfrm>
          <a:off x="3896779" y="5589240"/>
          <a:ext cx="2808288" cy="814388"/>
        </p:xfrm>
        <a:graphic>
          <a:graphicData uri="http://schemas.openxmlformats.org/presentationml/2006/ole">
            <mc:AlternateContent xmlns:mc="http://schemas.openxmlformats.org/markup-compatibility/2006">
              <mc:Choice xmlns:v="urn:schemas-microsoft-com:vml" Requires="v">
                <p:oleObj spid="_x0000_s60548" name="Equation" r:id="rId1" imgW="1473200" imgH="431800" progId="Equation.DSMT4">
                  <p:embed/>
                </p:oleObj>
              </mc:Choice>
              <mc:Fallback>
                <p:oleObj name="Equation" r:id="rId1" imgW="1473200" imgH="4318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6779" y="5589240"/>
                        <a:ext cx="2808288"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3"/>
          <p:cNvGraphicFramePr>
            <a:graphicFrameLocks noChangeAspect="1"/>
          </p:cNvGraphicFramePr>
          <p:nvPr/>
        </p:nvGraphicFramePr>
        <p:xfrm>
          <a:off x="2408675" y="4452429"/>
          <a:ext cx="4176713" cy="925513"/>
        </p:xfrm>
        <a:graphic>
          <a:graphicData uri="http://schemas.openxmlformats.org/presentationml/2006/ole">
            <mc:AlternateContent xmlns:mc="http://schemas.openxmlformats.org/markup-compatibility/2006">
              <mc:Choice xmlns:v="urn:schemas-microsoft-com:vml" Requires="v">
                <p:oleObj spid="_x0000_s60549" name="Equation" r:id="rId3" imgW="2019300" imgH="444500" progId="Equation.DSMT4">
                  <p:embed/>
                </p:oleObj>
              </mc:Choice>
              <mc:Fallback>
                <p:oleObj name="Equation" r:id="rId3" imgW="2019300" imgH="444500" progId="Equation.DSMT4">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8675" y="4452429"/>
                        <a:ext cx="4176713"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 Box 17"/>
          <p:cNvSpPr txBox="1">
            <a:spLocks noChangeArrowheads="1"/>
          </p:cNvSpPr>
          <p:nvPr/>
        </p:nvSpPr>
        <p:spPr bwMode="auto">
          <a:xfrm>
            <a:off x="2240595" y="5783930"/>
            <a:ext cx="2305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en-US" altLang="zh-CN" sz="2800" i="1" dirty="0">
                <a:latin typeface="Times New Roman" panose="02020603050405020304" pitchFamily="18" charset="0"/>
                <a:ea typeface="微软雅黑" panose="020B0503020204020204" charset="-122"/>
              </a:rPr>
              <a:t>a</a:t>
            </a:r>
            <a:r>
              <a:rPr lang="zh-CN" altLang="en-US" sz="2800" dirty="0">
                <a:latin typeface="微软雅黑" panose="020B0503020204020204" charset="-122"/>
                <a:ea typeface="微软雅黑" panose="020B0503020204020204" charset="-122"/>
              </a:rPr>
              <a:t>为波速：</a:t>
            </a:r>
            <a:endParaRPr lang="zh-CN" altLang="en-US" sz="2800" dirty="0">
              <a:latin typeface="微软雅黑" panose="020B0503020204020204" charset="-122"/>
              <a:ea typeface="微软雅黑" panose="020B0503020204020204" charset="-122"/>
            </a:endParaRPr>
          </a:p>
        </p:txBody>
      </p:sp>
      <p:sp>
        <p:nvSpPr>
          <p:cNvPr id="15" name="Text Box 18"/>
          <p:cNvSpPr txBox="1">
            <a:spLocks noChangeArrowheads="1"/>
          </p:cNvSpPr>
          <p:nvPr/>
        </p:nvSpPr>
        <p:spPr bwMode="auto">
          <a:xfrm>
            <a:off x="1087971" y="3576415"/>
            <a:ext cx="28813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zh-CN" altLang="en-US" sz="2800" dirty="0">
                <a:solidFill>
                  <a:srgbClr val="FF0000"/>
                </a:solidFill>
                <a:latin typeface="微软雅黑" panose="020B0503020204020204" charset="-122"/>
                <a:ea typeface="微软雅黑" panose="020B0503020204020204" charset="-122"/>
              </a:rPr>
              <a:t>管道中连续方程</a:t>
            </a:r>
            <a:endParaRPr lang="zh-CN" altLang="en-US" sz="2800" dirty="0">
              <a:solidFill>
                <a:srgbClr val="FF0000"/>
              </a:solidFill>
              <a:latin typeface="微软雅黑" panose="020B0503020204020204" charset="-122"/>
              <a:ea typeface="微软雅黑" panose="020B0503020204020204" charset="-122"/>
            </a:endParaRPr>
          </a:p>
        </p:txBody>
      </p:sp>
      <p:graphicFrame>
        <p:nvGraphicFramePr>
          <p:cNvPr id="17" name="Object 8"/>
          <p:cNvGraphicFramePr>
            <a:graphicFrameLocks noChangeAspect="1"/>
          </p:cNvGraphicFramePr>
          <p:nvPr/>
        </p:nvGraphicFramePr>
        <p:xfrm>
          <a:off x="2528627" y="2492896"/>
          <a:ext cx="3816424" cy="827671"/>
        </p:xfrm>
        <a:graphic>
          <a:graphicData uri="http://schemas.openxmlformats.org/presentationml/2006/ole">
            <mc:AlternateContent xmlns:mc="http://schemas.openxmlformats.org/markup-compatibility/2006">
              <mc:Choice xmlns:v="urn:schemas-microsoft-com:vml" Requires="v">
                <p:oleObj spid="_x0000_s60550" name="Equation" r:id="rId5" imgW="1803400" imgH="393700" progId="Equation.DSMT4">
                  <p:embed/>
                </p:oleObj>
              </mc:Choice>
              <mc:Fallback>
                <p:oleObj name="Equation" r:id="rId5" imgW="1803400" imgH="3937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28627" y="2492896"/>
                        <a:ext cx="3816424" cy="827671"/>
                      </a:xfrm>
                      <a:prstGeom prst="rect">
                        <a:avLst/>
                      </a:prstGeom>
                      <a:noFill/>
                      <a:ln>
                        <a:noFill/>
                      </a:ln>
                    </p:spPr>
                  </p:pic>
                </p:oleObj>
              </mc:Fallback>
            </mc:AlternateContent>
          </a:graphicData>
        </a:graphic>
      </p:graphicFrame>
      <p:sp>
        <p:nvSpPr>
          <p:cNvPr id="18" name="Text Box 18"/>
          <p:cNvSpPr txBox="1">
            <a:spLocks noChangeArrowheads="1"/>
          </p:cNvSpPr>
          <p:nvPr/>
        </p:nvSpPr>
        <p:spPr bwMode="auto">
          <a:xfrm>
            <a:off x="1087971" y="1602958"/>
            <a:ext cx="28813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50000"/>
              </a:spcBef>
              <a:buClrTx/>
              <a:buFontTx/>
              <a:buNone/>
            </a:pPr>
            <a:r>
              <a:rPr lang="zh-CN" altLang="en-US" sz="2800" dirty="0">
                <a:solidFill>
                  <a:srgbClr val="FF0000"/>
                </a:solidFill>
                <a:latin typeface="微软雅黑" panose="020B0503020204020204" charset="-122"/>
                <a:ea typeface="微软雅黑" panose="020B0503020204020204" charset="-122"/>
              </a:rPr>
              <a:t>管道中运动方程</a:t>
            </a:r>
            <a:endParaRPr lang="zh-CN" altLang="en-US" sz="2800" dirty="0">
              <a:solidFill>
                <a:srgbClr val="FF0000"/>
              </a:solidFill>
              <a:latin typeface="微软雅黑" panose="020B0503020204020204" charset="-122"/>
              <a:ea typeface="微软雅黑" panose="020B0503020204020204" charset="-122"/>
            </a:endParaRPr>
          </a:p>
        </p:txBody>
      </p:sp>
      <p:graphicFrame>
        <p:nvGraphicFramePr>
          <p:cNvPr id="10" name="Object 15"/>
          <p:cNvGraphicFramePr>
            <a:graphicFrameLocks noChangeAspect="1"/>
          </p:cNvGraphicFramePr>
          <p:nvPr/>
        </p:nvGraphicFramePr>
        <p:xfrm>
          <a:off x="6960096" y="2878600"/>
          <a:ext cx="4648049" cy="2494588"/>
        </p:xfrm>
        <a:graphic>
          <a:graphicData uri="http://schemas.openxmlformats.org/presentationml/2006/ole">
            <mc:AlternateContent xmlns:mc="http://schemas.openxmlformats.org/markup-compatibility/2006">
              <mc:Choice xmlns:v="urn:schemas-microsoft-com:vml" Requires="v">
                <p:oleObj spid="_x0000_s60551" name="图片" r:id="rId7" imgW="2672080" imgH="1440180" progId="Word.Picture.8">
                  <p:embed/>
                </p:oleObj>
              </mc:Choice>
              <mc:Fallback>
                <p:oleObj name="图片" r:id="rId7" imgW="2672080" imgH="1440180" progId="Word.Picture.8">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60096" y="2878600"/>
                        <a:ext cx="4648049" cy="2494588"/>
                      </a:xfrm>
                      <a:prstGeom prst="rect">
                        <a:avLst/>
                      </a:prstGeom>
                      <a:solidFill>
                        <a:schemeClr val="bg1"/>
                      </a:solidFill>
                      <a:ln>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dissolv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2"/>
          </p:nvPr>
        </p:nvSpPr>
        <p:spPr/>
        <p:txBody>
          <a:bodyPr>
            <a:normAutofit fontScale="92500" lnSpcReduction="10000"/>
          </a:bodyPr>
          <a:lstStyle/>
          <a:p>
            <a:r>
              <a:rPr lang="en-US" altLang="zh-CN" dirty="0"/>
              <a:t>7</a:t>
            </a:r>
            <a:endParaRPr lang="zh-CN" altLang="en-US" dirty="0"/>
          </a:p>
        </p:txBody>
      </p:sp>
      <p:sp>
        <p:nvSpPr>
          <p:cNvPr id="53250" name="Rectangle 2"/>
          <p:cNvSpPr>
            <a:spLocks noGrp="1" noChangeArrowheads="1"/>
          </p:cNvSpPr>
          <p:nvPr>
            <p:ph type="title" idx="4294967295"/>
          </p:nvPr>
        </p:nvSpPr>
        <p:spPr>
          <a:xfrm>
            <a:off x="1728385" y="321957"/>
            <a:ext cx="9648825" cy="639763"/>
          </a:xfrm>
        </p:spPr>
        <p:txBody>
          <a:bodyPr/>
          <a:lstStyle/>
          <a:p>
            <a:pPr eaLnBrk="1" hangingPunct="1"/>
            <a:r>
              <a:rPr lang="zh-CN" altLang="en-US" dirty="0"/>
              <a:t>传递函数形式数学模型</a:t>
            </a:r>
            <a:endParaRPr lang="zh-CN" altLang="en-US" dirty="0"/>
          </a:p>
        </p:txBody>
      </p:sp>
      <p:sp>
        <p:nvSpPr>
          <p:cNvPr id="7" name="内容占位符 6"/>
          <p:cNvSpPr>
            <a:spLocks noGrp="1"/>
          </p:cNvSpPr>
          <p:nvPr>
            <p:ph sz="quarter" idx="4294967295"/>
          </p:nvPr>
        </p:nvSpPr>
        <p:spPr>
          <a:xfrm>
            <a:off x="1079443" y="1268413"/>
            <a:ext cx="9864782" cy="503237"/>
          </a:xfrm>
        </p:spPr>
        <p:txBody>
          <a:bodyPr>
            <a:normAutofit fontScale="92500" lnSpcReduction="10000"/>
          </a:bodyPr>
          <a:lstStyle/>
          <a:p>
            <a:r>
              <a:rPr lang="zh-CN" altLang="en-US" dirty="0"/>
              <a:t>刚性水锤数学模型</a:t>
            </a:r>
            <a:endParaRPr lang="zh-CN" altLang="en-US" dirty="0"/>
          </a:p>
        </p:txBody>
      </p:sp>
      <p:graphicFrame>
        <p:nvGraphicFramePr>
          <p:cNvPr id="344068" name="Object 4"/>
          <p:cNvGraphicFramePr>
            <a:graphicFrameLocks noChangeAspect="1"/>
          </p:cNvGraphicFramePr>
          <p:nvPr/>
        </p:nvGraphicFramePr>
        <p:xfrm>
          <a:off x="2927648" y="3221386"/>
          <a:ext cx="2376488" cy="1066800"/>
        </p:xfrm>
        <a:graphic>
          <a:graphicData uri="http://schemas.openxmlformats.org/presentationml/2006/ole">
            <mc:AlternateContent xmlns:mc="http://schemas.openxmlformats.org/markup-compatibility/2006">
              <mc:Choice xmlns:v="urn:schemas-microsoft-com:vml" Requires="v">
                <p:oleObj spid="_x0000_s70798" name="Equation" r:id="rId1" imgW="1016000" imgH="457200" progId="Equation.DSMT4">
                  <p:embed/>
                </p:oleObj>
              </mc:Choice>
              <mc:Fallback>
                <p:oleObj name="Equation" r:id="rId1" imgW="1016000" imgH="4572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648" y="3221386"/>
                        <a:ext cx="23764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4069" name="Object 5"/>
          <p:cNvGraphicFramePr>
            <a:graphicFrameLocks noChangeAspect="1"/>
          </p:cNvGraphicFramePr>
          <p:nvPr/>
        </p:nvGraphicFramePr>
        <p:xfrm>
          <a:off x="3221038" y="5227638"/>
          <a:ext cx="2028825" cy="1058862"/>
        </p:xfrm>
        <a:graphic>
          <a:graphicData uri="http://schemas.openxmlformats.org/presentationml/2006/ole">
            <mc:AlternateContent xmlns:mc="http://schemas.openxmlformats.org/markup-compatibility/2006">
              <mc:Choice xmlns:v="urn:schemas-microsoft-com:vml" Requires="v">
                <p:oleObj spid="_x0000_s70799" name="Equation" r:id="rId3" imgW="20421600" imgH="10668000" progId="Equation.DSMT4">
                  <p:embed/>
                </p:oleObj>
              </mc:Choice>
              <mc:Fallback>
                <p:oleObj name="Equation" r:id="rId3" imgW="20421600" imgH="10668000" progId="Equation.DSMT4">
                  <p:embed/>
                  <p:pic>
                    <p:nvPicPr>
                      <p:cNvPr id="0" name="Object 5"/>
                      <p:cNvPicPr>
                        <a:picLocks noChangeAspect="1" noChangeArrowheads="1"/>
                      </p:cNvPicPr>
                      <p:nvPr/>
                    </p:nvPicPr>
                    <p:blipFill>
                      <a:blip r:embed="rId4"/>
                      <a:srcRect/>
                      <a:stretch>
                        <a:fillRect/>
                      </a:stretch>
                    </p:blipFill>
                    <p:spPr bwMode="auto">
                      <a:xfrm>
                        <a:off x="3221038" y="5227638"/>
                        <a:ext cx="2028825" cy="105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4071" name="Rectangle 7"/>
          <p:cNvSpPr>
            <a:spLocks noChangeArrowheads="1"/>
          </p:cNvSpPr>
          <p:nvPr/>
        </p:nvSpPr>
        <p:spPr bwMode="auto">
          <a:xfrm>
            <a:off x="6816080" y="4567264"/>
            <a:ext cx="3518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algn="ctr" eaLnBrk="1" hangingPunct="1">
              <a:spcBef>
                <a:spcPct val="0"/>
              </a:spcBef>
              <a:buClrTx/>
              <a:buFontTx/>
              <a:buNone/>
            </a:pPr>
            <a:r>
              <a:rPr lang="zh-CN" altLang="en-US" sz="2000" dirty="0">
                <a:latin typeface="微软雅黑" panose="020B0503020204020204" charset="-122"/>
                <a:ea typeface="微软雅黑" panose="020B0503020204020204" charset="-122"/>
              </a:rPr>
              <a:t>压力管道刚性水锤模型方块图</a:t>
            </a:r>
            <a:endParaRPr lang="zh-CN" altLang="en-US" sz="2000" dirty="0">
              <a:latin typeface="微软雅黑" panose="020B0503020204020204" charset="-122"/>
              <a:ea typeface="微软雅黑" panose="020B0503020204020204" charset="-122"/>
            </a:endParaRPr>
          </a:p>
        </p:txBody>
      </p:sp>
      <p:sp>
        <p:nvSpPr>
          <p:cNvPr id="344072" name="Rectangle 8"/>
          <p:cNvSpPr>
            <a:spLocks noChangeArrowheads="1"/>
          </p:cNvSpPr>
          <p:nvPr/>
        </p:nvSpPr>
        <p:spPr bwMode="auto">
          <a:xfrm>
            <a:off x="1415480" y="1812458"/>
            <a:ext cx="890644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800" dirty="0">
                <a:latin typeface="微软雅黑" panose="020B0503020204020204" charset="-122"/>
                <a:ea typeface="微软雅黑" panose="020B0503020204020204" charset="-122"/>
              </a:rPr>
              <a:t>将上述式中的</a:t>
            </a:r>
            <a:r>
              <a:rPr lang="en-US" altLang="zh-CN" sz="2800" dirty="0" err="1">
                <a:latin typeface="微软雅黑" panose="020B0503020204020204" charset="-122"/>
                <a:ea typeface="微软雅黑" panose="020B0503020204020204" charset="-122"/>
              </a:rPr>
              <a:t>sh</a:t>
            </a:r>
            <a:r>
              <a:rPr lang="en-US" altLang="zh-CN" sz="2800" i="1" dirty="0" err="1">
                <a:latin typeface="微软雅黑" panose="020B0503020204020204" charset="-122"/>
                <a:ea typeface="微软雅黑" panose="020B0503020204020204" charset="-122"/>
              </a:rPr>
              <a:t>x</a:t>
            </a:r>
            <a:r>
              <a:rPr lang="zh-CN" altLang="en-US" sz="2800" dirty="0">
                <a:latin typeface="微软雅黑" panose="020B0503020204020204" charset="-122"/>
                <a:ea typeface="微软雅黑" panose="020B0503020204020204" charset="-122"/>
              </a:rPr>
              <a:t>和</a:t>
            </a:r>
            <a:r>
              <a:rPr lang="en-US" altLang="zh-CN" sz="2800" dirty="0" err="1">
                <a:latin typeface="微软雅黑" panose="020B0503020204020204" charset="-122"/>
                <a:ea typeface="微软雅黑" panose="020B0503020204020204" charset="-122"/>
              </a:rPr>
              <a:t>ch</a:t>
            </a:r>
            <a:r>
              <a:rPr lang="en-US" altLang="zh-CN" sz="2800" i="1" dirty="0" err="1">
                <a:latin typeface="微软雅黑" panose="020B0503020204020204" charset="-122"/>
                <a:ea typeface="微软雅黑" panose="020B0503020204020204" charset="-122"/>
              </a:rPr>
              <a:t>x</a:t>
            </a:r>
            <a:r>
              <a:rPr lang="zh-CN" altLang="en-US" sz="2800" dirty="0">
                <a:latin typeface="微软雅黑" panose="020B0503020204020204" charset="-122"/>
                <a:ea typeface="微软雅黑" panose="020B0503020204020204" charset="-122"/>
              </a:rPr>
              <a:t>只取级数第一项，可得刚性水锤引水系统数学模型</a:t>
            </a:r>
            <a:endParaRPr lang="zh-CN" altLang="en-US" sz="2800" dirty="0">
              <a:latin typeface="微软雅黑" panose="020B0503020204020204" charset="-122"/>
              <a:ea typeface="微软雅黑" panose="020B0503020204020204" charset="-122"/>
            </a:endParaRPr>
          </a:p>
        </p:txBody>
      </p:sp>
      <p:sp>
        <p:nvSpPr>
          <p:cNvPr id="53256" name="Rectangle 10"/>
          <p:cNvSpPr>
            <a:spLocks noChangeArrowheads="1"/>
          </p:cNvSpPr>
          <p:nvPr/>
        </p:nvSpPr>
        <p:spPr bwMode="auto">
          <a:xfrm>
            <a:off x="1524001" y="305309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endParaRPr lang="zh-CN" altLang="en-US" sz="2800">
              <a:latin typeface="微软雅黑" panose="020B0503020204020204" charset="-122"/>
              <a:ea typeface="微软雅黑" panose="020B0503020204020204" charset="-122"/>
            </a:endParaRPr>
          </a:p>
        </p:txBody>
      </p:sp>
      <p:graphicFrame>
        <p:nvGraphicFramePr>
          <p:cNvPr id="344073" name="Object 9"/>
          <p:cNvGraphicFramePr>
            <a:graphicFrameLocks noChangeAspect="1"/>
          </p:cNvGraphicFramePr>
          <p:nvPr/>
        </p:nvGraphicFramePr>
        <p:xfrm>
          <a:off x="3160895" y="4531301"/>
          <a:ext cx="1547813" cy="488950"/>
        </p:xfrm>
        <a:graphic>
          <a:graphicData uri="http://schemas.openxmlformats.org/presentationml/2006/ole">
            <mc:AlternateContent xmlns:mc="http://schemas.openxmlformats.org/markup-compatibility/2006">
              <mc:Choice xmlns:v="urn:schemas-microsoft-com:vml" Requires="v">
                <p:oleObj spid="_x0000_s70800" name="Equation" r:id="rId5" imgW="723900" imgH="228600" progId="Equation.DSMT4">
                  <p:embed/>
                </p:oleObj>
              </mc:Choice>
              <mc:Fallback>
                <p:oleObj name="Equation" r:id="rId5" imgW="723900" imgH="2286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0895" y="4531301"/>
                        <a:ext cx="15478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对象 1"/>
          <p:cNvGraphicFramePr>
            <a:graphicFrameLocks noChangeAspect="1"/>
          </p:cNvGraphicFramePr>
          <p:nvPr/>
        </p:nvGraphicFramePr>
        <p:xfrm>
          <a:off x="6132513" y="5383914"/>
          <a:ext cx="2058988" cy="996950"/>
        </p:xfrm>
        <a:graphic>
          <a:graphicData uri="http://schemas.openxmlformats.org/presentationml/2006/ole">
            <mc:AlternateContent xmlns:mc="http://schemas.openxmlformats.org/markup-compatibility/2006">
              <mc:Choice xmlns:v="urn:schemas-microsoft-com:vml" Requires="v">
                <p:oleObj spid="_x0000_s70801" name="Equation" r:id="rId7" imgW="862965" imgH="419100" progId="Equation.DSMT4">
                  <p:embed/>
                </p:oleObj>
              </mc:Choice>
              <mc:Fallback>
                <p:oleObj name="Equation" r:id="rId7" imgW="862965" imgH="419100" progId="Equation.DSMT4">
                  <p:embed/>
                  <p:pic>
                    <p:nvPicPr>
                      <p:cNvPr id="0" name="对象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32513" y="5383914"/>
                        <a:ext cx="2058988" cy="996950"/>
                      </a:xfrm>
                      <a:prstGeom prst="rect">
                        <a:avLst/>
                      </a:prstGeom>
                      <a:solidFill>
                        <a:srgbClr val="FFFF00"/>
                      </a:solidFill>
                      <a:ln>
                        <a:noFill/>
                      </a:ln>
                    </p:spPr>
                  </p:pic>
                </p:oleObj>
              </mc:Fallback>
            </mc:AlternateContent>
          </a:graphicData>
        </a:graphic>
      </p:graphicFrame>
      <p:graphicFrame>
        <p:nvGraphicFramePr>
          <p:cNvPr id="13" name="Object 13"/>
          <p:cNvGraphicFramePr>
            <a:graphicFrameLocks noChangeAspect="1"/>
          </p:cNvGraphicFramePr>
          <p:nvPr/>
        </p:nvGraphicFramePr>
        <p:xfrm>
          <a:off x="8761659" y="5383914"/>
          <a:ext cx="1681331" cy="996949"/>
        </p:xfrm>
        <a:graphic>
          <a:graphicData uri="http://schemas.openxmlformats.org/presentationml/2006/ole">
            <mc:AlternateContent xmlns:mc="http://schemas.openxmlformats.org/markup-compatibility/2006">
              <mc:Choice xmlns:v="urn:schemas-microsoft-com:vml" Requires="v">
                <p:oleObj spid="_x0000_s70802" name="Equation" r:id="rId9" imgW="723900" imgH="431800" progId="Equation.DSMT4">
                  <p:embed/>
                </p:oleObj>
              </mc:Choice>
              <mc:Fallback>
                <p:oleObj name="Equation" r:id="rId9" imgW="723900" imgH="43180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61659" y="5383914"/>
                        <a:ext cx="1681331" cy="996949"/>
                      </a:xfrm>
                      <a:prstGeom prst="rect">
                        <a:avLst/>
                      </a:prstGeom>
                      <a:solidFill>
                        <a:srgbClr val="FFFF00"/>
                      </a:solidFill>
                      <a:ln>
                        <a:noFill/>
                      </a:ln>
                    </p:spPr>
                  </p:pic>
                </p:oleObj>
              </mc:Fallback>
            </mc:AlternateContent>
          </a:graphicData>
        </a:graphic>
      </p:graphicFrame>
      <p:grpSp>
        <p:nvGrpSpPr>
          <p:cNvPr id="3" name="组合 2"/>
          <p:cNvGrpSpPr/>
          <p:nvPr/>
        </p:nvGrpSpPr>
        <p:grpSpPr>
          <a:xfrm>
            <a:off x="6145580" y="3359249"/>
            <a:ext cx="4559007" cy="990699"/>
            <a:chOff x="6145580" y="3359249"/>
            <a:chExt cx="4559007" cy="990699"/>
          </a:xfrm>
        </p:grpSpPr>
        <p:sp>
          <p:nvSpPr>
            <p:cNvPr id="14" name="矩形 13"/>
            <p:cNvSpPr/>
            <p:nvPr/>
          </p:nvSpPr>
          <p:spPr>
            <a:xfrm>
              <a:off x="7392144" y="3448396"/>
              <a:ext cx="2210181" cy="901552"/>
            </a:xfrm>
            <a:prstGeom prst="rect">
              <a:avLst/>
            </a:prstGeom>
          </p:spPr>
          <p:style>
            <a:lnRef idx="2">
              <a:schemeClr val="dk1"/>
            </a:lnRef>
            <a:fillRef idx="1">
              <a:schemeClr val="lt1"/>
            </a:fillRef>
            <a:effectRef idx="0">
              <a:schemeClr val="dk1"/>
            </a:effectRef>
            <a:fontRef idx="minor">
              <a:schemeClr val="dk1"/>
            </a:fontRef>
          </p:style>
          <p:txBody>
            <a:bodyPr lIns="72000" tIns="36000" rIns="72000" bIns="36000" rtlCol="0" anchor="ctr">
              <a:normAutofit/>
            </a:bodyPr>
            <a:lstStyle/>
            <a:p>
              <a:pPr algn="ctr"/>
              <a:endParaRPr lang="zh-CN" altLang="en-US" dirty="0"/>
            </a:p>
          </p:txBody>
        </p:sp>
        <p:cxnSp>
          <p:nvCxnSpPr>
            <p:cNvPr id="15" name="直接箭头连接符 14"/>
            <p:cNvCxnSpPr>
              <a:endCxn id="14" idx="1"/>
            </p:cNvCxnSpPr>
            <p:nvPr/>
          </p:nvCxnSpPr>
          <p:spPr>
            <a:xfrm>
              <a:off x="6434048" y="3888551"/>
              <a:ext cx="958096" cy="1062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14" idx="3"/>
            </p:cNvCxnSpPr>
            <p:nvPr/>
          </p:nvCxnSpPr>
          <p:spPr>
            <a:xfrm>
              <a:off x="9602325" y="3899172"/>
              <a:ext cx="93617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18" name="文本框 17"/>
                <p:cNvSpPr txBox="1"/>
                <p:nvPr/>
              </p:nvSpPr>
              <p:spPr>
                <a:xfrm>
                  <a:off x="9818424" y="3383676"/>
                  <a:ext cx="886163" cy="46262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p>
                          <m:sSupPr>
                            <m:ctrlPr>
                              <a:rPr lang="zh-CN" altLang="en-US" sz="2400" i="1" smtClean="0">
                                <a:solidFill>
                                  <a:schemeClr val="tx1"/>
                                </a:solidFill>
                                <a:latin typeface="Cambria Math" panose="02040503050406030204" pitchFamily="18" charset="0"/>
                              </a:rPr>
                            </m:ctrlPr>
                          </m:sSupPr>
                          <m:e>
                            <m:r>
                              <a:rPr lang="zh-CN" altLang="en-US" sz="2400" i="1">
                                <a:solidFill>
                                  <a:schemeClr val="tx1"/>
                                </a:solidFill>
                                <a:latin typeface="Cambria Math" panose="02040503050406030204" pitchFamily="18" charset="0"/>
                              </a:rPr>
                              <m:t>ℎ</m:t>
                            </m:r>
                          </m:e>
                          <m:sup>
                            <m:r>
                              <a:rPr lang="zh-CN" altLang="en-US" sz="2400" i="1">
                                <a:solidFill>
                                  <a:schemeClr val="tx1"/>
                                </a:solidFill>
                                <a:latin typeface="Cambria Math" panose="02040503050406030204" pitchFamily="18" charset="0"/>
                              </a:rPr>
                              <m:t>𝐴</m:t>
                            </m:r>
                          </m:sup>
                        </m:sSup>
                        <m:d>
                          <m:dPr>
                            <m:ctrlPr>
                              <a:rPr lang="zh-CN" altLang="en-US" sz="2400" i="1">
                                <a:solidFill>
                                  <a:schemeClr val="tx1"/>
                                </a:solidFill>
                                <a:latin typeface="Cambria Math" panose="02040503050406030204" pitchFamily="18" charset="0"/>
                              </a:rPr>
                            </m:ctrlPr>
                          </m:dPr>
                          <m:e>
                            <m:r>
                              <a:rPr lang="zh-CN" altLang="en-US" sz="2400" i="1">
                                <a:solidFill>
                                  <a:schemeClr val="tx1"/>
                                </a:solidFill>
                                <a:latin typeface="Cambria Math" panose="02040503050406030204" pitchFamily="18" charset="0"/>
                              </a:rPr>
                              <m:t>𝑠</m:t>
                            </m:r>
                          </m:e>
                        </m:d>
                      </m:oMath>
                    </m:oMathPara>
                  </a14:m>
                  <a:endParaRPr lang="zh-CN" altLang="en-US" sz="2400" dirty="0">
                    <a:solidFill>
                      <a:schemeClr val="tx1"/>
                    </a:solidFill>
                    <a:latin typeface="Times New Roman" panose="02020603050405020304" pitchFamily="18" charset="0"/>
                    <a:cs typeface="Times New Roman" panose="02020603050405020304" pitchFamily="18" charset="0"/>
                  </a:endParaRPr>
                </a:p>
              </p:txBody>
            </p:sp>
          </mc:Choice>
          <mc:Fallback>
            <p:sp>
              <p:nvSpPr>
                <p:cNvPr id="18" name="文本框 17"/>
                <p:cNvSpPr txBox="1">
                  <a:spLocks noRot="1" noChangeAspect="1" noMove="1" noResize="1" noEditPoints="1" noAdjustHandles="1" noChangeArrowheads="1" noChangeShapeType="1" noTextEdit="1"/>
                </p:cNvSpPr>
                <p:nvPr/>
              </p:nvSpPr>
              <p:spPr>
                <a:xfrm>
                  <a:off x="9818424" y="3383676"/>
                  <a:ext cx="886163" cy="462627"/>
                </a:xfrm>
                <a:prstGeom prst="rect">
                  <a:avLst/>
                </a:prstGeom>
                <a:blipFill rotWithShape="1">
                  <a:blip r:embed="rId1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文本框 18"/>
                <p:cNvSpPr txBox="1"/>
                <p:nvPr/>
              </p:nvSpPr>
              <p:spPr>
                <a:xfrm>
                  <a:off x="6145580" y="3359249"/>
                  <a:ext cx="886163" cy="46262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p>
                          <m:sSupPr>
                            <m:ctrlPr>
                              <a:rPr lang="zh-CN" altLang="en-US" sz="2400" i="1" smtClean="0">
                                <a:solidFill>
                                  <a:schemeClr val="tx1"/>
                                </a:solidFill>
                                <a:latin typeface="Cambria Math" panose="02040503050406030204" pitchFamily="18" charset="0"/>
                              </a:rPr>
                            </m:ctrlPr>
                          </m:sSupPr>
                          <m:e>
                            <m:r>
                              <a:rPr lang="en-US" altLang="zh-CN" sz="2400" b="0" i="1" smtClean="0">
                                <a:solidFill>
                                  <a:schemeClr val="tx1"/>
                                </a:solidFill>
                                <a:latin typeface="Cambria Math" panose="02040503050406030204" pitchFamily="18" charset="0"/>
                              </a:rPr>
                              <m:t>𝑞</m:t>
                            </m:r>
                          </m:e>
                          <m:sup>
                            <m:r>
                              <a:rPr lang="zh-CN" altLang="en-US" sz="2400" i="1">
                                <a:solidFill>
                                  <a:schemeClr val="tx1"/>
                                </a:solidFill>
                                <a:latin typeface="Cambria Math" panose="02040503050406030204" pitchFamily="18" charset="0"/>
                              </a:rPr>
                              <m:t>𝐴</m:t>
                            </m:r>
                          </m:sup>
                        </m:sSup>
                        <m:d>
                          <m:dPr>
                            <m:ctrlPr>
                              <a:rPr lang="zh-CN" altLang="en-US" sz="2400" i="1">
                                <a:solidFill>
                                  <a:schemeClr val="tx1"/>
                                </a:solidFill>
                                <a:latin typeface="Cambria Math" panose="02040503050406030204" pitchFamily="18" charset="0"/>
                              </a:rPr>
                            </m:ctrlPr>
                          </m:dPr>
                          <m:e>
                            <m:r>
                              <a:rPr lang="zh-CN" altLang="en-US" sz="2400" i="1">
                                <a:solidFill>
                                  <a:schemeClr val="tx1"/>
                                </a:solidFill>
                                <a:latin typeface="Cambria Math" panose="02040503050406030204" pitchFamily="18" charset="0"/>
                              </a:rPr>
                              <m:t>𝑠</m:t>
                            </m:r>
                          </m:e>
                        </m:d>
                      </m:oMath>
                    </m:oMathPara>
                  </a14:m>
                  <a:endParaRPr lang="zh-CN" altLang="en-US" sz="2400" dirty="0">
                    <a:solidFill>
                      <a:schemeClr val="tx1"/>
                    </a:solidFill>
                    <a:latin typeface="Times New Roman" panose="02020603050405020304" pitchFamily="18" charset="0"/>
                    <a:cs typeface="Times New Roman" panose="02020603050405020304" pitchFamily="18" charset="0"/>
                  </a:endParaRPr>
                </a:p>
              </p:txBody>
            </p:sp>
          </mc:Choice>
          <mc:Fallback>
            <p:sp>
              <p:nvSpPr>
                <p:cNvPr id="19" name="文本框 18"/>
                <p:cNvSpPr txBox="1">
                  <a:spLocks noRot="1" noChangeAspect="1" noMove="1" noResize="1" noEditPoints="1" noAdjustHandles="1" noChangeArrowheads="1" noChangeShapeType="1" noTextEdit="1"/>
                </p:cNvSpPr>
                <p:nvPr/>
              </p:nvSpPr>
              <p:spPr>
                <a:xfrm>
                  <a:off x="6145580" y="3359249"/>
                  <a:ext cx="886163" cy="462627"/>
                </a:xfrm>
                <a:prstGeom prst="rect">
                  <a:avLst/>
                </a:prstGeom>
                <a:blipFill rotWithShape="1">
                  <a:blip r:embed="rId1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20"/>
                <p:cNvSpPr txBox="1"/>
                <p:nvPr/>
              </p:nvSpPr>
              <p:spPr>
                <a:xfrm>
                  <a:off x="7744848" y="3632959"/>
                  <a:ext cx="1447495" cy="46166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zh-CN" altLang="en-US" sz="2400" smtClean="0">
                            <a:solidFill>
                              <a:schemeClr val="tx1"/>
                            </a:solidFill>
                            <a:latin typeface="Cambria Math" panose="02040503050406030204" pitchFamily="18" charset="0"/>
                          </a:rPr>
                          <m:t>−</m:t>
                        </m:r>
                        <m:sSub>
                          <m:sSubPr>
                            <m:ctrlPr>
                              <a:rPr lang="zh-CN" altLang="en-US" sz="2400" i="1">
                                <a:solidFill>
                                  <a:schemeClr val="tx1"/>
                                </a:solidFill>
                                <a:latin typeface="Cambria Math" panose="02040503050406030204" pitchFamily="18" charset="0"/>
                              </a:rPr>
                            </m:ctrlPr>
                          </m:sSubPr>
                          <m:e>
                            <m:r>
                              <a:rPr lang="zh-CN" altLang="en-US" sz="2400" i="1">
                                <a:solidFill>
                                  <a:schemeClr val="tx1"/>
                                </a:solidFill>
                                <a:latin typeface="Cambria Math" panose="02040503050406030204" pitchFamily="18" charset="0"/>
                              </a:rPr>
                              <m:t>𝑇</m:t>
                            </m:r>
                          </m:e>
                          <m:sub>
                            <m:r>
                              <a:rPr lang="zh-CN" altLang="en-US" sz="2400" i="1">
                                <a:solidFill>
                                  <a:schemeClr val="tx1"/>
                                </a:solidFill>
                                <a:latin typeface="Cambria Math" panose="02040503050406030204" pitchFamily="18" charset="0"/>
                              </a:rPr>
                              <m:t>𝑤</m:t>
                            </m:r>
                          </m:sub>
                        </m:sSub>
                        <m:r>
                          <a:rPr lang="zh-CN" altLang="en-US" sz="2400" i="1">
                            <a:solidFill>
                              <a:schemeClr val="tx1"/>
                            </a:solidFill>
                            <a:latin typeface="Cambria Math" panose="02040503050406030204" pitchFamily="18" charset="0"/>
                          </a:rPr>
                          <m:t>𝑠</m:t>
                        </m:r>
                      </m:oMath>
                    </m:oMathPara>
                  </a14:m>
                  <a:endParaRPr lang="zh-CN" altLang="en-US" sz="2400" dirty="0">
                    <a:solidFill>
                      <a:schemeClr val="tx1"/>
                    </a:solidFill>
                    <a:latin typeface="Times New Roman" panose="02020603050405020304" pitchFamily="18" charset="0"/>
                    <a:cs typeface="Times New Roman" panose="02020603050405020304" pitchFamily="18" charset="0"/>
                  </a:endParaRPr>
                </a:p>
              </p:txBody>
            </p:sp>
          </mc:Choice>
          <mc:Fallback>
            <p:sp>
              <p:nvSpPr>
                <p:cNvPr id="21" name="文本框 20"/>
                <p:cNvSpPr txBox="1">
                  <a:spLocks noRot="1" noChangeAspect="1" noMove="1" noResize="1" noEditPoints="1" noAdjustHandles="1" noChangeArrowheads="1" noChangeShapeType="1" noTextEdit="1"/>
                </p:cNvSpPr>
                <p:nvPr/>
              </p:nvSpPr>
              <p:spPr>
                <a:xfrm>
                  <a:off x="7744848" y="3632959"/>
                  <a:ext cx="1447495" cy="461665"/>
                </a:xfrm>
                <a:prstGeom prst="rect">
                  <a:avLst/>
                </a:prstGeom>
                <a:blipFill rotWithShape="1">
                  <a:blip r:embed="rId13"/>
                </a:blipFill>
              </p:spPr>
              <p:txBody>
                <a:bodyPr/>
                <a:lstStyle/>
                <a:p>
                  <a:r>
                    <a:rPr lang="zh-CN" altLang="en-US">
                      <a:noFill/>
                    </a:rPr>
                    <a:t> </a:t>
                  </a:r>
                </a:p>
              </p:txBody>
            </p:sp>
          </mc:Fallback>
        </mc:AlternateContent>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4072"/>
                                        </p:tgtEl>
                                        <p:attrNameLst>
                                          <p:attrName>style.visibility</p:attrName>
                                        </p:attrNameLst>
                                      </p:cBhvr>
                                      <p:to>
                                        <p:strVal val="visible"/>
                                      </p:to>
                                    </p:set>
                                    <p:animEffect transition="in" filter="blinds(horizontal)">
                                      <p:cBhvr>
                                        <p:cTn id="7" dur="500"/>
                                        <p:tgtEl>
                                          <p:spTgt spid="34407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4068"/>
                                        </p:tgtEl>
                                        <p:attrNameLst>
                                          <p:attrName>style.visibility</p:attrName>
                                        </p:attrNameLst>
                                      </p:cBhvr>
                                      <p:to>
                                        <p:strVal val="visible"/>
                                      </p:to>
                                    </p:set>
                                    <p:animEffect transition="in" filter="blinds(horizontal)">
                                      <p:cBhvr>
                                        <p:cTn id="12" dur="500"/>
                                        <p:tgtEl>
                                          <p:spTgt spid="34406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3" presetClass="entr" presetSubtype="10" fill="hold" grpId="0" nodeType="withEffect">
                                  <p:stCondLst>
                                    <p:cond delay="0"/>
                                  </p:stCondLst>
                                  <p:childTnLst>
                                    <p:set>
                                      <p:cBhvr>
                                        <p:cTn id="18" dur="1" fill="hold">
                                          <p:stCondLst>
                                            <p:cond delay="0"/>
                                          </p:stCondLst>
                                        </p:cTn>
                                        <p:tgtEl>
                                          <p:spTgt spid="344071"/>
                                        </p:tgtEl>
                                        <p:attrNameLst>
                                          <p:attrName>style.visibility</p:attrName>
                                        </p:attrNameLst>
                                      </p:cBhvr>
                                      <p:to>
                                        <p:strVal val="visible"/>
                                      </p:to>
                                    </p:set>
                                    <p:animEffect transition="in" filter="blinds(horizontal)">
                                      <p:cBhvr>
                                        <p:cTn id="19" dur="500"/>
                                        <p:tgtEl>
                                          <p:spTgt spid="344071"/>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44073"/>
                                        </p:tgtEl>
                                        <p:attrNameLst>
                                          <p:attrName>style.visibility</p:attrName>
                                        </p:attrNameLst>
                                      </p:cBhvr>
                                      <p:to>
                                        <p:strVal val="visible"/>
                                      </p:to>
                                    </p:set>
                                    <p:animEffect transition="in" filter="blinds(horizontal)">
                                      <p:cBhvr>
                                        <p:cTn id="24" dur="500"/>
                                        <p:tgtEl>
                                          <p:spTgt spid="344073"/>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44069"/>
                                        </p:tgtEl>
                                        <p:attrNameLst>
                                          <p:attrName>style.visibility</p:attrName>
                                        </p:attrNameLst>
                                      </p:cBhvr>
                                      <p:to>
                                        <p:strVal val="visible"/>
                                      </p:to>
                                    </p:set>
                                    <p:animEffect transition="in" filter="blinds(horizontal)">
                                      <p:cBhvr>
                                        <p:cTn id="29" dur="500"/>
                                        <p:tgtEl>
                                          <p:spTgt spid="344069"/>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linds(horizontal)">
                                      <p:cBhvr>
                                        <p:cTn id="34" dur="500"/>
                                        <p:tgtEl>
                                          <p:spTgt spid="2"/>
                                        </p:tgtEl>
                                      </p:cBhvr>
                                    </p:animEffect>
                                  </p:childTnLst>
                                </p:cTn>
                              </p:par>
                              <p:par>
                                <p:cTn id="35" presetID="3" presetClass="entr" presetSubtype="1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71" grpId="0"/>
      <p:bldP spid="34407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1" name="Rectangle 2"/>
          <p:cNvSpPr>
            <a:spLocks noChangeArrowheads="1"/>
          </p:cNvSpPr>
          <p:nvPr/>
        </p:nvSpPr>
        <p:spPr bwMode="auto">
          <a:xfrm>
            <a:off x="1794570" y="1248197"/>
            <a:ext cx="847318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marL="457200" indent="-457200" algn="just">
              <a:spcBef>
                <a:spcPts val="600"/>
              </a:spcBef>
              <a:buSzPct val="100000"/>
              <a:buFont typeface="Wingdings" panose="05000000000000000000" pitchFamily="2" charset="2"/>
              <a:buChar char="Ø"/>
            </a:pPr>
            <a:r>
              <a:rPr lang="zh-CN" altLang="en-US" sz="2800" b="1" dirty="0">
                <a:solidFill>
                  <a:srgbClr val="000000"/>
                </a:solidFill>
                <a:latin typeface="微软雅黑" panose="020B0503020204020204" charset="-122"/>
                <a:ea typeface="微软雅黑" panose="020B0503020204020204" charset="-122"/>
                <a:sym typeface="微软雅黑" panose="020B0503020204020204" charset="-122"/>
              </a:rPr>
              <a:t>管系分段与波速调整</a:t>
            </a:r>
            <a:endParaRPr lang="en-US" altLang="en-US" sz="2800" b="1" dirty="0">
              <a:solidFill>
                <a:srgbClr val="2B2A30"/>
              </a:solidFill>
              <a:latin typeface="微软雅黑" panose="020B0503020204020204" charset="-122"/>
              <a:ea typeface="微软雅黑" panose="020B0503020204020204" charset="-122"/>
              <a:sym typeface="微软雅黑" panose="020B0503020204020204" charset="-122"/>
            </a:endParaRPr>
          </a:p>
        </p:txBody>
      </p:sp>
      <p:sp>
        <p:nvSpPr>
          <p:cNvPr id="19" name="文本框 35"/>
          <p:cNvSpPr>
            <a:spLocks noChangeArrowheads="1"/>
          </p:cNvSpPr>
          <p:nvPr/>
        </p:nvSpPr>
        <p:spPr bwMode="auto">
          <a:xfrm>
            <a:off x="1631504" y="407184"/>
            <a:ext cx="74617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spcBef>
                <a:spcPts val="1000"/>
              </a:spcBef>
            </a:pPr>
            <a:r>
              <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rPr>
              <a:t>变特性串联管道的近似方法 </a:t>
            </a:r>
            <a:endPar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endParaRPr>
          </a:p>
        </p:txBody>
      </p:sp>
      <p:sp>
        <p:nvSpPr>
          <p:cNvPr id="20" name="Rectangle 4"/>
          <p:cNvSpPr>
            <a:spLocks noChangeArrowheads="1"/>
          </p:cNvSpPr>
          <p:nvPr/>
        </p:nvSpPr>
        <p:spPr bwMode="auto">
          <a:xfrm>
            <a:off x="2051934" y="2013189"/>
            <a:ext cx="808813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400" dirty="0">
                <a:solidFill>
                  <a:srgbClr val="000000"/>
                </a:solidFill>
                <a:latin typeface="微软雅黑" panose="020B0503020204020204" charset="-122"/>
                <a:ea typeface="微软雅黑" panose="020B0503020204020204" charset="-122"/>
              </a:rPr>
              <a:t>    在对有两条管道以上的</a:t>
            </a:r>
            <a:r>
              <a:rPr lang="zh-CN" altLang="en-US" sz="2400" dirty="0">
                <a:solidFill>
                  <a:srgbClr val="FF0000"/>
                </a:solidFill>
                <a:latin typeface="微软雅黑" panose="020B0503020204020204" charset="-122"/>
                <a:ea typeface="微软雅黑" panose="020B0503020204020204" charset="-122"/>
              </a:rPr>
              <a:t>多管路系统</a:t>
            </a:r>
            <a:r>
              <a:rPr lang="zh-CN" altLang="en-US" sz="2400" dirty="0">
                <a:solidFill>
                  <a:srgbClr val="000000"/>
                </a:solidFill>
                <a:latin typeface="微软雅黑" panose="020B0503020204020204" charset="-122"/>
                <a:ea typeface="微软雅黑" panose="020B0503020204020204" charset="-122"/>
              </a:rPr>
              <a:t>进行瞬变流计算时，</a:t>
            </a:r>
            <a:r>
              <a:rPr lang="zh-CN" altLang="en-US" sz="2400" dirty="0">
                <a:solidFill>
                  <a:srgbClr val="FF0000"/>
                </a:solidFill>
                <a:latin typeface="微软雅黑" panose="020B0503020204020204" charset="-122"/>
                <a:ea typeface="微软雅黑" panose="020B0503020204020204" charset="-122"/>
              </a:rPr>
              <a:t>对所有管道都应取相同的时间增量</a:t>
            </a:r>
            <a:r>
              <a:rPr lang="zh-CN" altLang="en-US" sz="2400" dirty="0">
                <a:solidFill>
                  <a:srgbClr val="000000"/>
                </a:solidFill>
                <a:latin typeface="微软雅黑" panose="020B0503020204020204" charset="-122"/>
                <a:ea typeface="微软雅黑" panose="020B0503020204020204" charset="-122"/>
              </a:rPr>
              <a:t>，即对每根管道都要求：</a:t>
            </a:r>
            <a:endParaRPr lang="zh-CN" altLang="en-US" sz="2400" dirty="0">
              <a:solidFill>
                <a:srgbClr val="000000"/>
              </a:solidFill>
              <a:latin typeface="微软雅黑" panose="020B0503020204020204" charset="-122"/>
              <a:ea typeface="微软雅黑" panose="020B0503020204020204" charset="-122"/>
            </a:endParaRPr>
          </a:p>
        </p:txBody>
      </p:sp>
      <p:sp>
        <p:nvSpPr>
          <p:cNvPr id="21" name="Rectangle 4"/>
          <p:cNvSpPr>
            <a:spLocks noChangeArrowheads="1"/>
          </p:cNvSpPr>
          <p:nvPr/>
        </p:nvSpPr>
        <p:spPr bwMode="auto">
          <a:xfrm>
            <a:off x="3575721" y="4236724"/>
            <a:ext cx="58999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000" dirty="0">
                <a:solidFill>
                  <a:srgbClr val="000000"/>
                </a:solidFill>
                <a:latin typeface="微软雅黑" panose="020B0503020204020204" charset="-122"/>
                <a:ea typeface="微软雅黑" panose="020B0503020204020204" charset="-122"/>
              </a:rPr>
              <a:t>是整数，即为第 </a:t>
            </a:r>
            <a:r>
              <a:rPr lang="en-US" altLang="zh-CN" sz="2000" i="1" dirty="0">
                <a:solidFill>
                  <a:srgbClr val="000000"/>
                </a:solidFill>
                <a:latin typeface="微软雅黑" panose="020B0503020204020204" charset="-122"/>
                <a:ea typeface="微软雅黑" panose="020B0503020204020204" charset="-122"/>
              </a:rPr>
              <a:t>j </a:t>
            </a:r>
            <a:r>
              <a:rPr lang="zh-CN" altLang="en-US" sz="2000" dirty="0">
                <a:solidFill>
                  <a:srgbClr val="000000"/>
                </a:solidFill>
                <a:latin typeface="微软雅黑" panose="020B0503020204020204" charset="-122"/>
                <a:ea typeface="微软雅黑" panose="020B0503020204020204" charset="-122"/>
              </a:rPr>
              <a:t>条管道的分段数</a:t>
            </a:r>
            <a:endParaRPr lang="zh-CN" altLang="en-US" sz="2000" dirty="0">
              <a:solidFill>
                <a:srgbClr val="000000"/>
              </a:solidFill>
              <a:latin typeface="微软雅黑" panose="020B0503020204020204" charset="-122"/>
              <a:ea typeface="微软雅黑" panose="020B0503020204020204" charset="-122"/>
            </a:endParaRPr>
          </a:p>
        </p:txBody>
      </p:sp>
      <p:sp>
        <p:nvSpPr>
          <p:cNvPr id="22" name="Rectangle 4"/>
          <p:cNvSpPr>
            <a:spLocks noChangeArrowheads="1"/>
          </p:cNvSpPr>
          <p:nvPr/>
        </p:nvSpPr>
        <p:spPr bwMode="auto">
          <a:xfrm>
            <a:off x="2155073" y="5046056"/>
            <a:ext cx="808813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000" dirty="0">
                <a:solidFill>
                  <a:srgbClr val="000000"/>
                </a:solidFill>
                <a:latin typeface="微软雅黑" panose="020B0503020204020204" charset="-122"/>
                <a:ea typeface="微软雅黑" panose="020B0503020204020204" charset="-122"/>
              </a:rPr>
              <a:t>在大多数情况下，这个关系不会恰好满足。然而由于各管段的波速值也并不是十分精确的，因此在实际计算过程中</a:t>
            </a:r>
            <a:r>
              <a:rPr lang="zh-CN" altLang="en-US" sz="2000" dirty="0">
                <a:solidFill>
                  <a:srgbClr val="FF0000"/>
                </a:solidFill>
                <a:latin typeface="微软雅黑" panose="020B0503020204020204" charset="-122"/>
                <a:ea typeface="微软雅黑" panose="020B0503020204020204" charset="-122"/>
              </a:rPr>
              <a:t>对各段波速可作稍微调整</a:t>
            </a:r>
            <a:r>
              <a:rPr lang="zh-CN" altLang="en-US" sz="2000" dirty="0">
                <a:solidFill>
                  <a:srgbClr val="000000"/>
                </a:solidFill>
                <a:latin typeface="微软雅黑" panose="020B0503020204020204" charset="-122"/>
                <a:ea typeface="微软雅黑" panose="020B0503020204020204" charset="-122"/>
              </a:rPr>
              <a:t>，以求取分段数 。</a:t>
            </a:r>
            <a:endParaRPr lang="zh-CN" altLang="en-US" sz="2000" dirty="0">
              <a:solidFill>
                <a:srgbClr val="000000"/>
              </a:solidFill>
              <a:latin typeface="微软雅黑" panose="020B0503020204020204" charset="-122"/>
              <a:ea typeface="微软雅黑" panose="020B0503020204020204" charset="-122"/>
            </a:endParaRPr>
          </a:p>
        </p:txBody>
      </p:sp>
      <p:graphicFrame>
        <p:nvGraphicFramePr>
          <p:cNvPr id="2" name="对象 1"/>
          <p:cNvGraphicFramePr>
            <a:graphicFrameLocks noChangeAspect="1"/>
          </p:cNvGraphicFramePr>
          <p:nvPr/>
        </p:nvGraphicFramePr>
        <p:xfrm>
          <a:off x="3339754" y="4301872"/>
          <a:ext cx="307975" cy="334963"/>
        </p:xfrm>
        <a:graphic>
          <a:graphicData uri="http://schemas.openxmlformats.org/presentationml/2006/ole">
            <mc:AlternateContent xmlns:mc="http://schemas.openxmlformats.org/markup-compatibility/2006">
              <mc:Choice xmlns:v="urn:schemas-microsoft-com:vml" Requires="v">
                <p:oleObj spid="_x0000_s53376" name="Equation" r:id="rId1" imgW="215900" imgH="241300" progId="Equation.DSMT4">
                  <p:embed/>
                </p:oleObj>
              </mc:Choice>
              <mc:Fallback>
                <p:oleObj name="Equation" r:id="rId1" imgW="215900" imgH="241300" progId="Equation.DSMT4">
                  <p:embed/>
                  <p:pic>
                    <p:nvPicPr>
                      <p:cNvPr id="0" name="对象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9754" y="4301872"/>
                        <a:ext cx="3079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nvGraphicFramePr>
        <p:xfrm>
          <a:off x="4583832" y="2929841"/>
          <a:ext cx="1470708" cy="1075223"/>
        </p:xfrm>
        <a:graphic>
          <a:graphicData uri="http://schemas.openxmlformats.org/presentationml/2006/ole">
            <mc:AlternateContent xmlns:mc="http://schemas.openxmlformats.org/markup-compatibility/2006">
              <mc:Choice xmlns:v="urn:schemas-microsoft-com:vml" Requires="v">
                <p:oleObj spid="_x0000_s53377" name="Equation" r:id="rId3" imgW="635000" imgH="469900" progId="Equation.DSMT4">
                  <p:embed/>
                </p:oleObj>
              </mc:Choice>
              <mc:Fallback>
                <p:oleObj name="Equation" r:id="rId3" imgW="635000" imgH="46990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3832" y="2929841"/>
                        <a:ext cx="1470708" cy="1075223"/>
                      </a:xfrm>
                      <a:prstGeom prst="rect">
                        <a:avLst/>
                      </a:prstGeom>
                      <a:noFill/>
                      <a:ln>
                        <a:noFill/>
                      </a:ln>
                    </p:spPr>
                  </p:pic>
                </p:oleObj>
              </mc:Fallback>
            </mc:AlternateContent>
          </a:graphicData>
        </a:graphic>
      </p:graphicFrame>
      <p:sp>
        <p:nvSpPr>
          <p:cNvPr id="6" name="文本占位符 5"/>
          <p:cNvSpPr>
            <a:spLocks noGrp="1"/>
          </p:cNvSpPr>
          <p:nvPr>
            <p:ph type="body" sz="quarter" idx="12"/>
          </p:nvPr>
        </p:nvSpPr>
        <p:spPr/>
        <p:txBody>
          <a:bodyPr>
            <a:normAutofit fontScale="92500" lnSpcReduction="10000"/>
          </a:bodyPr>
          <a:lstStyle/>
          <a:p>
            <a:r>
              <a:rPr lang="en-US" altLang="zh-CN" dirty="0"/>
              <a:t>6</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1" name="Rectangle 2"/>
          <p:cNvSpPr>
            <a:spLocks noChangeArrowheads="1"/>
          </p:cNvSpPr>
          <p:nvPr/>
        </p:nvSpPr>
        <p:spPr bwMode="auto">
          <a:xfrm>
            <a:off x="1794570" y="1248197"/>
            <a:ext cx="847318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marL="457200" indent="-457200" algn="just">
              <a:spcBef>
                <a:spcPts val="600"/>
              </a:spcBef>
              <a:buSzPct val="100000"/>
              <a:buFont typeface="Wingdings" panose="05000000000000000000" pitchFamily="2" charset="2"/>
              <a:buChar char="Ø"/>
            </a:pPr>
            <a:r>
              <a:rPr lang="zh-CN" altLang="en-US" sz="2800" b="1" dirty="0">
                <a:solidFill>
                  <a:srgbClr val="2B2A30"/>
                </a:solidFill>
                <a:latin typeface="微软雅黑" panose="020B0503020204020204" charset="-122"/>
                <a:ea typeface="微软雅黑" panose="020B0503020204020204" charset="-122"/>
                <a:sym typeface="微软雅黑" panose="020B0503020204020204" charset="-122"/>
              </a:rPr>
              <a:t>管系分段与波速调整</a:t>
            </a:r>
            <a:endParaRPr lang="zh-CN" altLang="en-US" sz="2800" b="1" dirty="0">
              <a:solidFill>
                <a:srgbClr val="2B2A30"/>
              </a:solidFill>
              <a:latin typeface="微软雅黑" panose="020B0503020204020204" charset="-122"/>
              <a:ea typeface="微软雅黑" panose="020B0503020204020204" charset="-122"/>
              <a:sym typeface="微软雅黑" panose="020B0503020204020204" charset="-122"/>
            </a:endParaRPr>
          </a:p>
        </p:txBody>
      </p:sp>
      <p:sp>
        <p:nvSpPr>
          <p:cNvPr id="19" name="文本框 35"/>
          <p:cNvSpPr>
            <a:spLocks noChangeArrowheads="1"/>
          </p:cNvSpPr>
          <p:nvPr/>
        </p:nvSpPr>
        <p:spPr bwMode="auto">
          <a:xfrm>
            <a:off x="1703512" y="371226"/>
            <a:ext cx="74617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spcBef>
                <a:spcPts val="1000"/>
              </a:spcBef>
            </a:pPr>
            <a:r>
              <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rPr>
              <a:t>变特性串联管道的近似方法 </a:t>
            </a:r>
            <a:endPar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endParaRPr>
          </a:p>
        </p:txBody>
      </p:sp>
      <p:sp>
        <p:nvSpPr>
          <p:cNvPr id="12" name="Rectangle 4"/>
          <p:cNvSpPr>
            <a:spLocks noChangeArrowheads="1"/>
          </p:cNvSpPr>
          <p:nvPr/>
        </p:nvSpPr>
        <p:spPr bwMode="auto">
          <a:xfrm>
            <a:off x="3215681" y="4149081"/>
            <a:ext cx="58999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400" dirty="0">
                <a:solidFill>
                  <a:srgbClr val="000000"/>
                </a:solidFill>
                <a:latin typeface="微软雅黑" panose="020B0503020204020204" charset="-122"/>
                <a:ea typeface="微软雅黑" panose="020B0503020204020204" charset="-122"/>
              </a:rPr>
              <a:t>其中</a:t>
            </a:r>
            <a:r>
              <a:rPr lang="en-US" altLang="zh-CN" sz="2400" i="1" dirty="0">
                <a:solidFill>
                  <a:srgbClr val="FF0000"/>
                </a:solidFill>
                <a:latin typeface="微软雅黑" panose="020B0503020204020204" charset="-122"/>
                <a:ea typeface="微软雅黑" panose="020B0503020204020204" charset="-122"/>
              </a:rPr>
              <a:t>ε</a:t>
            </a:r>
            <a:r>
              <a:rPr lang="en-US" altLang="zh-CN" sz="2400" dirty="0">
                <a:solidFill>
                  <a:srgbClr val="FF0000"/>
                </a:solidFill>
                <a:latin typeface="微软雅黑" panose="020B0503020204020204" charset="-122"/>
                <a:ea typeface="微软雅黑" panose="020B0503020204020204" charset="-122"/>
              </a:rPr>
              <a:t>≤15%</a:t>
            </a:r>
            <a:r>
              <a:rPr lang="zh-CN" altLang="en-US" sz="2400" dirty="0">
                <a:solidFill>
                  <a:srgbClr val="000000"/>
                </a:solidFill>
                <a:latin typeface="微软雅黑" panose="020B0503020204020204" charset="-122"/>
                <a:ea typeface="微软雅黑" panose="020B0503020204020204" charset="-122"/>
              </a:rPr>
              <a:t>，称为波速的允许相对偏差。 </a:t>
            </a:r>
            <a:endParaRPr lang="zh-CN" altLang="en-US" sz="2400" dirty="0">
              <a:solidFill>
                <a:srgbClr val="000000"/>
              </a:solidFill>
              <a:latin typeface="微软雅黑" panose="020B0503020204020204" charset="-122"/>
              <a:ea typeface="微软雅黑" panose="020B0503020204020204" charset="-122"/>
            </a:endParaRPr>
          </a:p>
        </p:txBody>
      </p:sp>
      <p:graphicFrame>
        <p:nvGraphicFramePr>
          <p:cNvPr id="2" name="对象 1"/>
          <p:cNvGraphicFramePr>
            <a:graphicFrameLocks noChangeAspect="1"/>
          </p:cNvGraphicFramePr>
          <p:nvPr/>
        </p:nvGraphicFramePr>
        <p:xfrm>
          <a:off x="4223793" y="2132857"/>
          <a:ext cx="2619523" cy="1164233"/>
        </p:xfrm>
        <a:graphic>
          <a:graphicData uri="http://schemas.openxmlformats.org/presentationml/2006/ole">
            <mc:AlternateContent xmlns:mc="http://schemas.openxmlformats.org/markup-compatibility/2006">
              <mc:Choice xmlns:v="urn:schemas-microsoft-com:vml" Requires="v">
                <p:oleObj spid="_x0000_s54337" name="Equation" r:id="rId1" imgW="1054100" imgH="469900" progId="Equation.DSMT4">
                  <p:embed/>
                </p:oleObj>
              </mc:Choice>
              <mc:Fallback>
                <p:oleObj name="Equation" r:id="rId1" imgW="1054100" imgH="469900" progId="Equation.DSMT4">
                  <p:embed/>
                  <p:pic>
                    <p:nvPicPr>
                      <p:cNvPr id="0" name="对象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3793" y="2132857"/>
                        <a:ext cx="2619523" cy="1164233"/>
                      </a:xfrm>
                      <a:prstGeom prst="rect">
                        <a:avLst/>
                      </a:prstGeom>
                      <a:noFill/>
                      <a:ln>
                        <a:noFill/>
                      </a:ln>
                    </p:spPr>
                  </p:pic>
                </p:oleObj>
              </mc:Fallback>
            </mc:AlternateContent>
          </a:graphicData>
        </a:graphic>
      </p:graphicFrame>
      <p:sp>
        <p:nvSpPr>
          <p:cNvPr id="5" name="文本占位符 4"/>
          <p:cNvSpPr>
            <a:spLocks noGrp="1"/>
          </p:cNvSpPr>
          <p:nvPr>
            <p:ph type="body" sz="quarter" idx="12"/>
          </p:nvPr>
        </p:nvSpPr>
        <p:spPr/>
        <p:txBody>
          <a:bodyPr>
            <a:normAutofit fontScale="92500" lnSpcReduction="10000"/>
          </a:bodyPr>
          <a:lstStyle/>
          <a:p>
            <a:r>
              <a:rPr lang="en-US" altLang="zh-CN" dirty="0"/>
              <a:t>6</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1" name="Rectangle 2"/>
          <p:cNvSpPr>
            <a:spLocks noChangeArrowheads="1"/>
          </p:cNvSpPr>
          <p:nvPr/>
        </p:nvSpPr>
        <p:spPr bwMode="auto">
          <a:xfrm>
            <a:off x="1794570" y="1248197"/>
            <a:ext cx="847318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marL="457200" indent="-457200" algn="just">
              <a:spcBef>
                <a:spcPts val="600"/>
              </a:spcBef>
              <a:buSzPct val="100000"/>
              <a:buFont typeface="Wingdings" panose="05000000000000000000" pitchFamily="2" charset="2"/>
              <a:buChar char="Ø"/>
            </a:pPr>
            <a:r>
              <a:rPr lang="zh-CN" altLang="en-US" sz="2800" b="1" dirty="0">
                <a:solidFill>
                  <a:srgbClr val="2B2A30"/>
                </a:solidFill>
                <a:latin typeface="微软雅黑" panose="020B0503020204020204" charset="-122"/>
                <a:ea typeface="微软雅黑" panose="020B0503020204020204" charset="-122"/>
                <a:sym typeface="微软雅黑" panose="020B0503020204020204" charset="-122"/>
              </a:rPr>
              <a:t>变特性串联管的等效</a:t>
            </a:r>
            <a:endParaRPr lang="en-US" altLang="en-US" sz="2800" b="1" dirty="0">
              <a:solidFill>
                <a:srgbClr val="2B2A30"/>
              </a:solidFill>
              <a:latin typeface="微软雅黑" panose="020B0503020204020204" charset="-122"/>
              <a:ea typeface="微软雅黑" panose="020B0503020204020204" charset="-122"/>
              <a:sym typeface="微软雅黑" panose="020B0503020204020204" charset="-122"/>
            </a:endParaRPr>
          </a:p>
        </p:txBody>
      </p:sp>
      <p:sp>
        <p:nvSpPr>
          <p:cNvPr id="19" name="文本框 35"/>
          <p:cNvSpPr>
            <a:spLocks noChangeArrowheads="1"/>
          </p:cNvSpPr>
          <p:nvPr/>
        </p:nvSpPr>
        <p:spPr bwMode="auto">
          <a:xfrm>
            <a:off x="1631504" y="362562"/>
            <a:ext cx="74617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spcBef>
                <a:spcPts val="1000"/>
              </a:spcBef>
            </a:pPr>
            <a:r>
              <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rPr>
              <a:t>变特性串联管道的近似方法 </a:t>
            </a:r>
            <a:endPar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endParaRPr>
          </a:p>
        </p:txBody>
      </p:sp>
      <p:sp>
        <p:nvSpPr>
          <p:cNvPr id="10" name="Rectangle 4"/>
          <p:cNvSpPr>
            <a:spLocks noChangeArrowheads="1"/>
          </p:cNvSpPr>
          <p:nvPr/>
        </p:nvSpPr>
        <p:spPr bwMode="auto">
          <a:xfrm>
            <a:off x="3575720" y="5455678"/>
            <a:ext cx="5400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400" dirty="0">
                <a:solidFill>
                  <a:srgbClr val="000000"/>
                </a:solidFill>
                <a:latin typeface="Times New Roman" panose="02020603050405020304" pitchFamily="18" charset="0"/>
                <a:ea typeface="微软雅黑" panose="020B0503020204020204" charset="-122"/>
                <a:cs typeface="Times New Roman" panose="02020603050405020304" pitchFamily="18" charset="0"/>
              </a:rPr>
              <a:t>  </a:t>
            </a:r>
            <a:r>
              <a:rPr lang="zh-CN" altLang="en-US" sz="2400" i="1" dirty="0">
                <a:solidFill>
                  <a:srgbClr val="000000"/>
                </a:solidFill>
                <a:latin typeface="Times New Roman" panose="02020603050405020304" pitchFamily="18" charset="0"/>
                <a:ea typeface="微软雅黑" panose="020B0503020204020204" charset="-122"/>
                <a:cs typeface="Times New Roman" panose="02020603050405020304" pitchFamily="18" charset="0"/>
              </a:rPr>
              <a:t> </a:t>
            </a:r>
            <a:r>
              <a:rPr lang="en-US" altLang="zh-CN" sz="2400" i="1" dirty="0" err="1">
                <a:solidFill>
                  <a:srgbClr val="000000"/>
                </a:solidFill>
                <a:latin typeface="Times New Roman" panose="02020603050405020304" pitchFamily="18" charset="0"/>
                <a:ea typeface="微软雅黑" panose="020B0503020204020204" charset="-122"/>
                <a:cs typeface="Times New Roman" panose="02020603050405020304" pitchFamily="18" charset="0"/>
              </a:rPr>
              <a:t>i</a:t>
            </a:r>
            <a:r>
              <a:rPr lang="en-US" altLang="zh-CN" sz="2400" i="1" dirty="0">
                <a:solidFill>
                  <a:srgbClr val="000000"/>
                </a:solidFill>
                <a:latin typeface="Times New Roman" panose="02020603050405020304" pitchFamily="18" charset="0"/>
                <a:ea typeface="微软雅黑" panose="020B0503020204020204" charset="-122"/>
                <a:cs typeface="Times New Roman" panose="02020603050405020304" pitchFamily="18" charset="0"/>
              </a:rPr>
              <a:t>  </a:t>
            </a:r>
            <a:r>
              <a:rPr lang="zh-CN" altLang="en-US" sz="2400" dirty="0">
                <a:solidFill>
                  <a:srgbClr val="000000"/>
                </a:solidFill>
                <a:latin typeface="Times New Roman" panose="02020603050405020304" pitchFamily="18" charset="0"/>
                <a:ea typeface="微软雅黑" panose="020B0503020204020204" charset="-122"/>
                <a:cs typeface="Times New Roman" panose="02020603050405020304" pitchFamily="18" charset="0"/>
              </a:rPr>
              <a:t>为当量管在系统中的编号</a:t>
            </a:r>
            <a:endParaRPr lang="zh-CN" altLang="en-US" sz="2400"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p>
            <a:pPr eaLnBrk="1" hangingPunct="1">
              <a:spcBef>
                <a:spcPct val="0"/>
              </a:spcBef>
              <a:buClrTx/>
              <a:buFontTx/>
              <a:buNone/>
            </a:pPr>
            <a:r>
              <a:rPr lang="zh-CN" altLang="en-US" sz="2400" dirty="0">
                <a:solidFill>
                  <a:srgbClr val="000000"/>
                </a:solidFill>
                <a:latin typeface="Times New Roman" panose="02020603050405020304" pitchFamily="18" charset="0"/>
                <a:ea typeface="微软雅黑" panose="020B0503020204020204" charset="-122"/>
                <a:cs typeface="Times New Roman" panose="02020603050405020304" pitchFamily="18" charset="0"/>
              </a:rPr>
              <a:t>   </a:t>
            </a:r>
            <a:r>
              <a:rPr lang="en-US" altLang="zh-CN" sz="2400" i="1" dirty="0">
                <a:solidFill>
                  <a:srgbClr val="000000"/>
                </a:solidFill>
                <a:latin typeface="Times New Roman" panose="02020603050405020304" pitchFamily="18" charset="0"/>
                <a:ea typeface="微软雅黑" panose="020B0503020204020204" charset="-122"/>
                <a:cs typeface="Times New Roman" panose="02020603050405020304" pitchFamily="18" charset="0"/>
              </a:rPr>
              <a:t>m </a:t>
            </a:r>
            <a:r>
              <a:rPr lang="zh-CN" altLang="en-US" sz="2400" dirty="0">
                <a:solidFill>
                  <a:srgbClr val="000000"/>
                </a:solidFill>
                <a:latin typeface="Times New Roman" panose="02020603050405020304" pitchFamily="18" charset="0"/>
                <a:ea typeface="微软雅黑" panose="020B0503020204020204" charset="-122"/>
                <a:cs typeface="Times New Roman" panose="02020603050405020304" pitchFamily="18" charset="0"/>
              </a:rPr>
              <a:t>为被描述串联管系的异性管数 </a:t>
            </a:r>
            <a:endParaRPr lang="zh-CN" altLang="en-US" sz="2400"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12" name="Rectangle 4"/>
          <p:cNvSpPr>
            <a:spLocks noChangeArrowheads="1"/>
          </p:cNvSpPr>
          <p:nvPr/>
        </p:nvSpPr>
        <p:spPr bwMode="auto">
          <a:xfrm>
            <a:off x="2154356" y="1769749"/>
            <a:ext cx="824332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400" dirty="0">
                <a:solidFill>
                  <a:srgbClr val="000000"/>
                </a:solidFill>
                <a:latin typeface="微软雅黑" panose="020B0503020204020204" charset="-122"/>
                <a:ea typeface="微软雅黑" panose="020B0503020204020204" charset="-122"/>
              </a:rPr>
              <a:t>特性上渐变的串联管道，可以用一段跨越这</a:t>
            </a:r>
            <a:r>
              <a:rPr lang="zh-CN" altLang="en-US" sz="2400" dirty="0">
                <a:solidFill>
                  <a:srgbClr val="000000"/>
                </a:solidFill>
                <a:ea typeface="微软雅黑" panose="020B0503020204020204" charset="-122"/>
              </a:rPr>
              <a:t>些</a:t>
            </a:r>
            <a:r>
              <a:rPr lang="zh-CN" altLang="en-US" sz="2400" dirty="0">
                <a:solidFill>
                  <a:srgbClr val="FF0000"/>
                </a:solidFill>
                <a:latin typeface="微软雅黑" panose="020B0503020204020204" charset="-122"/>
                <a:ea typeface="微软雅黑" panose="020B0503020204020204" charset="-122"/>
              </a:rPr>
              <a:t>小的连续管段</a:t>
            </a:r>
            <a:r>
              <a:rPr lang="zh-CN" altLang="en-US" sz="2400" dirty="0">
                <a:solidFill>
                  <a:srgbClr val="000000"/>
                </a:solidFill>
                <a:latin typeface="微软雅黑" panose="020B0503020204020204" charset="-122"/>
                <a:ea typeface="微软雅黑" panose="020B0503020204020204" charset="-122"/>
              </a:rPr>
              <a:t>的</a:t>
            </a:r>
            <a:r>
              <a:rPr lang="zh-CN" altLang="en-US" sz="2400" dirty="0">
                <a:solidFill>
                  <a:srgbClr val="FF0000"/>
                </a:solidFill>
                <a:latin typeface="微软雅黑" panose="020B0503020204020204" charset="-122"/>
                <a:ea typeface="微软雅黑" panose="020B0503020204020204" charset="-122"/>
              </a:rPr>
              <a:t>当量均匀管</a:t>
            </a:r>
            <a:r>
              <a:rPr lang="zh-CN" altLang="en-US" sz="2400" dirty="0">
                <a:solidFill>
                  <a:srgbClr val="000000"/>
                </a:solidFill>
                <a:latin typeface="微软雅黑" panose="020B0503020204020204" charset="-122"/>
                <a:ea typeface="微软雅黑" panose="020B0503020204020204" charset="-122"/>
              </a:rPr>
              <a:t>来近似</a:t>
            </a:r>
            <a:endParaRPr lang="en-US" altLang="zh-CN" sz="2400" dirty="0">
              <a:solidFill>
                <a:srgbClr val="000000"/>
              </a:solidFill>
              <a:latin typeface="微软雅黑" panose="020B0503020204020204" charset="-122"/>
              <a:ea typeface="微软雅黑" panose="020B0503020204020204" charset="-122"/>
            </a:endParaRPr>
          </a:p>
        </p:txBody>
      </p:sp>
      <p:sp>
        <p:nvSpPr>
          <p:cNvPr id="20" name="Rectangle 4"/>
          <p:cNvSpPr>
            <a:spLocks noChangeArrowheads="1"/>
          </p:cNvSpPr>
          <p:nvPr/>
        </p:nvSpPr>
        <p:spPr bwMode="auto">
          <a:xfrm>
            <a:off x="4115779" y="3692562"/>
            <a:ext cx="43204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400" dirty="0">
                <a:solidFill>
                  <a:srgbClr val="000000"/>
                </a:solidFill>
                <a:latin typeface="微软雅黑" panose="020B0503020204020204" charset="-122"/>
                <a:ea typeface="微软雅黑" panose="020B0503020204020204" charset="-122"/>
              </a:rPr>
              <a:t>为被描述管系的</a:t>
            </a:r>
            <a:r>
              <a:rPr lang="zh-CN" altLang="en-US" sz="2400" dirty="0">
                <a:solidFill>
                  <a:srgbClr val="FF0000"/>
                </a:solidFill>
                <a:latin typeface="微软雅黑" panose="020B0503020204020204" charset="-122"/>
                <a:ea typeface="微软雅黑" panose="020B0503020204020204" charset="-122"/>
              </a:rPr>
              <a:t>实际总长</a:t>
            </a:r>
            <a:r>
              <a:rPr lang="zh-CN" altLang="en-US" sz="2400" dirty="0">
                <a:solidFill>
                  <a:srgbClr val="000000"/>
                </a:solidFill>
                <a:latin typeface="微软雅黑" panose="020B0503020204020204" charset="-122"/>
                <a:ea typeface="微软雅黑" panose="020B0503020204020204" charset="-122"/>
              </a:rPr>
              <a:t>，即 </a:t>
            </a:r>
            <a:endParaRPr lang="zh-CN" altLang="en-US" sz="2400" dirty="0">
              <a:solidFill>
                <a:srgbClr val="000000"/>
              </a:solidFill>
              <a:latin typeface="微软雅黑" panose="020B0503020204020204" charset="-122"/>
              <a:ea typeface="微软雅黑" panose="020B0503020204020204" charset="-122"/>
            </a:endParaRPr>
          </a:p>
        </p:txBody>
      </p:sp>
      <p:graphicFrame>
        <p:nvGraphicFramePr>
          <p:cNvPr id="2" name="对象 1"/>
          <p:cNvGraphicFramePr>
            <a:graphicFrameLocks noChangeAspect="1"/>
          </p:cNvGraphicFramePr>
          <p:nvPr/>
        </p:nvGraphicFramePr>
        <p:xfrm>
          <a:off x="3568488" y="3707246"/>
          <a:ext cx="615294" cy="495402"/>
        </p:xfrm>
        <a:graphic>
          <a:graphicData uri="http://schemas.openxmlformats.org/presentationml/2006/ole">
            <mc:AlternateContent xmlns:mc="http://schemas.openxmlformats.org/markup-compatibility/2006">
              <mc:Choice xmlns:v="urn:schemas-microsoft-com:vml" Requires="v">
                <p:oleObj spid="_x0000_s55426" name="Equation" r:id="rId1" imgW="292100" imgH="241300" progId="Equation.DSMT4">
                  <p:embed/>
                </p:oleObj>
              </mc:Choice>
              <mc:Fallback>
                <p:oleObj name="Equation" r:id="rId1" imgW="292100" imgH="241300" progId="Equation.DSMT4">
                  <p:embed/>
                  <p:pic>
                    <p:nvPicPr>
                      <p:cNvPr id="0" name="对象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8488" y="3707246"/>
                        <a:ext cx="615294" cy="495402"/>
                      </a:xfrm>
                      <a:prstGeom prst="rect">
                        <a:avLst/>
                      </a:prstGeom>
                      <a:noFill/>
                      <a:ln>
                        <a:noFill/>
                      </a:ln>
                    </p:spPr>
                  </p:pic>
                </p:oleObj>
              </mc:Fallback>
            </mc:AlternateContent>
          </a:graphicData>
        </a:graphic>
      </p:graphicFrame>
      <p:graphicFrame>
        <p:nvGraphicFramePr>
          <p:cNvPr id="3" name="对象 2"/>
          <p:cNvGraphicFramePr>
            <a:graphicFrameLocks noChangeAspect="1"/>
          </p:cNvGraphicFramePr>
          <p:nvPr/>
        </p:nvGraphicFramePr>
        <p:xfrm>
          <a:off x="4871865" y="4381618"/>
          <a:ext cx="1516477" cy="879800"/>
        </p:xfrm>
        <a:graphic>
          <a:graphicData uri="http://schemas.openxmlformats.org/presentationml/2006/ole">
            <mc:AlternateContent xmlns:mc="http://schemas.openxmlformats.org/markup-compatibility/2006">
              <mc:Choice xmlns:v="urn:schemas-microsoft-com:vml" Requires="v">
                <p:oleObj spid="_x0000_s55427" name="Equation" r:id="rId3" imgW="774065" imgH="444500" progId="Equation.DSMT4">
                  <p:embed/>
                </p:oleObj>
              </mc:Choice>
              <mc:Fallback>
                <p:oleObj name="Equation" r:id="rId3" imgW="774065" imgH="44450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1865" y="4381618"/>
                        <a:ext cx="1516477" cy="879800"/>
                      </a:xfrm>
                      <a:prstGeom prst="rect">
                        <a:avLst/>
                      </a:prstGeom>
                      <a:noFill/>
                      <a:ln>
                        <a:noFill/>
                      </a:ln>
                    </p:spPr>
                  </p:pic>
                </p:oleObj>
              </mc:Fallback>
            </mc:AlternateContent>
          </a:graphicData>
        </a:graphic>
      </p:graphicFrame>
      <p:sp>
        <p:nvSpPr>
          <p:cNvPr id="22" name="流程图: 可选过程 30"/>
          <p:cNvSpPr>
            <a:spLocks noChangeArrowheads="1"/>
          </p:cNvSpPr>
          <p:nvPr/>
        </p:nvSpPr>
        <p:spPr bwMode="auto">
          <a:xfrm>
            <a:off x="2154355" y="2668610"/>
            <a:ext cx="7948830" cy="627471"/>
          </a:xfrm>
          <a:prstGeom prst="flowChartAlternateProcess">
            <a:avLst/>
          </a:prstGeom>
          <a:noFill/>
          <a:ln w="19050">
            <a:solidFill>
              <a:schemeClr val="accent1"/>
            </a:solidFill>
            <a:prstDash val="sysDash"/>
            <a:miter lim="800000"/>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505" indent="-357505">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lgn="just">
              <a:lnSpc>
                <a:spcPct val="150000"/>
              </a:lnSpc>
              <a:buSzPct val="120000"/>
              <a:buBlip>
                <a:blip r:embed="rId5"/>
              </a:buBlip>
            </a:pPr>
            <a:r>
              <a:rPr lang="zh-CN" altLang="en-US" sz="2400" b="1" dirty="0">
                <a:solidFill>
                  <a:srgbClr val="000000"/>
                </a:solidFill>
                <a:latin typeface="微软雅黑" panose="020B0503020204020204" charset="-122"/>
                <a:ea typeface="微软雅黑" panose="020B0503020204020204" charset="-122"/>
                <a:sym typeface="微软雅黑" panose="020B0503020204020204" charset="-122"/>
              </a:rPr>
              <a:t>当量管的长度</a:t>
            </a:r>
            <a:endParaRPr lang="zh-CN" altLang="en-US" sz="2400" b="1"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占位符 5"/>
          <p:cNvSpPr>
            <a:spLocks noGrp="1"/>
          </p:cNvSpPr>
          <p:nvPr>
            <p:ph type="body" sz="quarter" idx="12"/>
          </p:nvPr>
        </p:nvSpPr>
        <p:spPr/>
        <p:txBody>
          <a:bodyPr>
            <a:normAutofit fontScale="92500" lnSpcReduction="10000"/>
          </a:bodyPr>
          <a:lstStyle/>
          <a:p>
            <a:r>
              <a:rPr lang="en-US" altLang="zh-CN" dirty="0"/>
              <a:t>6</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20" grpId="0"/>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1" name="Rectangle 2"/>
          <p:cNvSpPr>
            <a:spLocks noChangeArrowheads="1"/>
          </p:cNvSpPr>
          <p:nvPr/>
        </p:nvSpPr>
        <p:spPr bwMode="auto">
          <a:xfrm>
            <a:off x="1794570" y="1248197"/>
            <a:ext cx="847318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marL="457200" indent="-457200" algn="just">
              <a:spcBef>
                <a:spcPts val="600"/>
              </a:spcBef>
              <a:buSzPct val="100000"/>
              <a:buFont typeface="Wingdings" panose="05000000000000000000" pitchFamily="2" charset="2"/>
              <a:buChar char="Ø"/>
            </a:pPr>
            <a:r>
              <a:rPr lang="zh-CN" altLang="en-US" sz="2800" b="1" dirty="0">
                <a:solidFill>
                  <a:srgbClr val="2B2A30"/>
                </a:solidFill>
                <a:latin typeface="微软雅黑" panose="020B0503020204020204" charset="-122"/>
                <a:ea typeface="微软雅黑" panose="020B0503020204020204" charset="-122"/>
                <a:sym typeface="微软雅黑" panose="020B0503020204020204" charset="-122"/>
              </a:rPr>
              <a:t>变特性串联管的等效</a:t>
            </a:r>
            <a:endParaRPr lang="zh-CN" altLang="en-US" sz="2800" b="1" dirty="0">
              <a:solidFill>
                <a:srgbClr val="2B2A30"/>
              </a:solidFill>
              <a:latin typeface="微软雅黑" panose="020B0503020204020204" charset="-122"/>
              <a:ea typeface="微软雅黑" panose="020B0503020204020204" charset="-122"/>
              <a:sym typeface="微软雅黑" panose="020B0503020204020204" charset="-122"/>
            </a:endParaRPr>
          </a:p>
        </p:txBody>
      </p:sp>
      <p:sp>
        <p:nvSpPr>
          <p:cNvPr id="19" name="文本框 35"/>
          <p:cNvSpPr>
            <a:spLocks noChangeArrowheads="1"/>
          </p:cNvSpPr>
          <p:nvPr/>
        </p:nvSpPr>
        <p:spPr bwMode="auto">
          <a:xfrm>
            <a:off x="1710378" y="337814"/>
            <a:ext cx="74617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spcBef>
                <a:spcPts val="1000"/>
              </a:spcBef>
            </a:pPr>
            <a:r>
              <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rPr>
              <a:t>变特性串联管道的近似方法 </a:t>
            </a:r>
            <a:endPar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endParaRPr>
          </a:p>
        </p:txBody>
      </p:sp>
      <p:graphicFrame>
        <p:nvGraphicFramePr>
          <p:cNvPr id="21" name="Object 8"/>
          <p:cNvGraphicFramePr>
            <a:graphicFrameLocks noChangeAspect="1"/>
          </p:cNvGraphicFramePr>
          <p:nvPr/>
        </p:nvGraphicFramePr>
        <p:xfrm>
          <a:off x="4798564" y="1976653"/>
          <a:ext cx="412592" cy="473105"/>
        </p:xfrm>
        <a:graphic>
          <a:graphicData uri="http://schemas.openxmlformats.org/presentationml/2006/ole">
            <mc:AlternateContent xmlns:mc="http://schemas.openxmlformats.org/markup-compatibility/2006">
              <mc:Choice xmlns:v="urn:schemas-microsoft-com:vml" Requires="v">
                <p:oleObj spid="_x0000_s56706" name="Equation" r:id="rId1" imgW="203200" imgH="228600" progId="Equation.DSMT4">
                  <p:embed/>
                </p:oleObj>
              </mc:Choice>
              <mc:Fallback>
                <p:oleObj name="Equation" r:id="rId1" imgW="203200" imgH="228600" progId="Equation.DSMT4">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8564" y="1976653"/>
                        <a:ext cx="412592" cy="473105"/>
                      </a:xfrm>
                      <a:prstGeom prst="rect">
                        <a:avLst/>
                      </a:prstGeom>
                      <a:noFill/>
                      <a:ln>
                        <a:noFill/>
                      </a:ln>
                    </p:spPr>
                  </p:pic>
                </p:oleObj>
              </mc:Fallback>
            </mc:AlternateContent>
          </a:graphicData>
        </a:graphic>
      </p:graphicFrame>
      <p:graphicFrame>
        <p:nvGraphicFramePr>
          <p:cNvPr id="2" name="对象 1"/>
          <p:cNvGraphicFramePr>
            <a:graphicFrameLocks noChangeAspect="1"/>
          </p:cNvGraphicFramePr>
          <p:nvPr/>
        </p:nvGraphicFramePr>
        <p:xfrm>
          <a:off x="4338648" y="2564550"/>
          <a:ext cx="1745019" cy="971800"/>
        </p:xfrm>
        <a:graphic>
          <a:graphicData uri="http://schemas.openxmlformats.org/presentationml/2006/ole">
            <mc:AlternateContent xmlns:mc="http://schemas.openxmlformats.org/markup-compatibility/2006">
              <mc:Choice xmlns:v="urn:schemas-microsoft-com:vml" Requires="v">
                <p:oleObj spid="_x0000_s56707" name="Equation" r:id="rId3" imgW="838200" imgH="469900" progId="Equation.DSMT4">
                  <p:embed/>
                </p:oleObj>
              </mc:Choice>
              <mc:Fallback>
                <p:oleObj name="Equation" r:id="rId3" imgW="838200" imgH="469900" progId="Equation.DSMT4">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8648" y="2564550"/>
                        <a:ext cx="1745019" cy="971800"/>
                      </a:xfrm>
                      <a:prstGeom prst="rect">
                        <a:avLst/>
                      </a:prstGeom>
                      <a:noFill/>
                      <a:ln>
                        <a:noFill/>
                      </a:ln>
                    </p:spPr>
                  </p:pic>
                </p:oleObj>
              </mc:Fallback>
            </mc:AlternateContent>
          </a:graphicData>
        </a:graphic>
      </p:graphicFrame>
      <p:graphicFrame>
        <p:nvGraphicFramePr>
          <p:cNvPr id="3" name="对象 2"/>
          <p:cNvGraphicFramePr>
            <a:graphicFrameLocks noChangeAspect="1"/>
          </p:cNvGraphicFramePr>
          <p:nvPr/>
        </p:nvGraphicFramePr>
        <p:xfrm>
          <a:off x="5375920" y="3825792"/>
          <a:ext cx="344900" cy="359320"/>
        </p:xfrm>
        <a:graphic>
          <a:graphicData uri="http://schemas.openxmlformats.org/presentationml/2006/ole">
            <mc:AlternateContent xmlns:mc="http://schemas.openxmlformats.org/markup-compatibility/2006">
              <mc:Choice xmlns:v="urn:schemas-microsoft-com:vml" Requires="v">
                <p:oleObj spid="_x0000_s56708" name="Equation" r:id="rId5" imgW="215900" imgH="228600" progId="Equation.DSMT4">
                  <p:embed/>
                </p:oleObj>
              </mc:Choice>
              <mc:Fallback>
                <p:oleObj name="Equation" r:id="rId5" imgW="215900" imgH="228600" progId="Equation.DSMT4">
                  <p:embed/>
                  <p:pic>
                    <p:nvPicPr>
                      <p:cNvPr id="0"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5920" y="3825792"/>
                        <a:ext cx="344900" cy="359320"/>
                      </a:xfrm>
                      <a:prstGeom prst="rect">
                        <a:avLst/>
                      </a:prstGeom>
                      <a:noFill/>
                      <a:ln>
                        <a:noFill/>
                      </a:ln>
                    </p:spPr>
                  </p:pic>
                </p:oleObj>
              </mc:Fallback>
            </mc:AlternateContent>
          </a:graphicData>
        </a:graphic>
      </p:graphicFrame>
      <p:graphicFrame>
        <p:nvGraphicFramePr>
          <p:cNvPr id="4" name="对象 3"/>
          <p:cNvGraphicFramePr>
            <a:graphicFrameLocks noChangeAspect="1"/>
          </p:cNvGraphicFramePr>
          <p:nvPr/>
        </p:nvGraphicFramePr>
        <p:xfrm>
          <a:off x="4798564" y="5548325"/>
          <a:ext cx="2523460" cy="879568"/>
        </p:xfrm>
        <a:graphic>
          <a:graphicData uri="http://schemas.openxmlformats.org/presentationml/2006/ole">
            <mc:AlternateContent xmlns:mc="http://schemas.openxmlformats.org/markup-compatibility/2006">
              <mc:Choice xmlns:v="urn:schemas-microsoft-com:vml" Requires="v">
                <p:oleObj spid="_x0000_s56709" name="Equation" r:id="rId7" imgW="1282700" imgH="444500" progId="Equation.DSMT4">
                  <p:embed/>
                </p:oleObj>
              </mc:Choice>
              <mc:Fallback>
                <p:oleObj name="Equation" r:id="rId7" imgW="1282700" imgH="444500" progId="Equation.DSMT4">
                  <p:embed/>
                  <p:pic>
                    <p:nvPicPr>
                      <p:cNvPr id="0" name="对象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98564" y="5548325"/>
                        <a:ext cx="2523460" cy="879568"/>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nvGraphicFramePr>
        <p:xfrm>
          <a:off x="2354881" y="4581129"/>
          <a:ext cx="5510331" cy="734301"/>
        </p:xfrm>
        <a:graphic>
          <a:graphicData uri="http://schemas.openxmlformats.org/presentationml/2006/ole">
            <mc:AlternateContent xmlns:mc="http://schemas.openxmlformats.org/markup-compatibility/2006">
              <mc:Choice xmlns:v="urn:schemas-microsoft-com:vml" Requires="v">
                <p:oleObj spid="_x0000_s56710" name="Equation" r:id="rId9" imgW="3378200" imgH="444500" progId="Equation.DSMT4">
                  <p:embed/>
                </p:oleObj>
              </mc:Choice>
              <mc:Fallback>
                <p:oleObj name="Equation" r:id="rId9" imgW="3378200" imgH="444500" progId="Equation.DSMT4">
                  <p:embed/>
                  <p:pic>
                    <p:nvPicPr>
                      <p:cNvPr id="0" name="对象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54881" y="4581129"/>
                        <a:ext cx="5510331" cy="734301"/>
                      </a:xfrm>
                      <a:prstGeom prst="rect">
                        <a:avLst/>
                      </a:prstGeom>
                      <a:noFill/>
                      <a:ln>
                        <a:noFill/>
                      </a:ln>
                    </p:spPr>
                  </p:pic>
                </p:oleObj>
              </mc:Fallback>
            </mc:AlternateContent>
          </a:graphicData>
        </a:graphic>
      </p:graphicFrame>
      <p:graphicFrame>
        <p:nvGraphicFramePr>
          <p:cNvPr id="6" name="对象 5"/>
          <p:cNvGraphicFramePr>
            <a:graphicFrameLocks noChangeAspect="1"/>
          </p:cNvGraphicFramePr>
          <p:nvPr/>
        </p:nvGraphicFramePr>
        <p:xfrm>
          <a:off x="8507094" y="4736760"/>
          <a:ext cx="1330027" cy="423037"/>
        </p:xfrm>
        <a:graphic>
          <a:graphicData uri="http://schemas.openxmlformats.org/presentationml/2006/ole">
            <mc:AlternateContent xmlns:mc="http://schemas.openxmlformats.org/markup-compatibility/2006">
              <mc:Choice xmlns:v="urn:schemas-microsoft-com:vml" Requires="v">
                <p:oleObj spid="_x0000_s56711" name="Equation" r:id="rId11" imgW="812165" imgH="254000" progId="Equation.DSMT4">
                  <p:embed/>
                </p:oleObj>
              </mc:Choice>
              <mc:Fallback>
                <p:oleObj name="Equation" r:id="rId11" imgW="812165" imgH="254000" progId="Equation.DSMT4">
                  <p:embed/>
                  <p:pic>
                    <p:nvPicPr>
                      <p:cNvPr id="0" name="对象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507094" y="4736760"/>
                        <a:ext cx="1330027" cy="423037"/>
                      </a:xfrm>
                      <a:prstGeom prst="rect">
                        <a:avLst/>
                      </a:prstGeom>
                      <a:noFill/>
                      <a:ln>
                        <a:noFill/>
                      </a:ln>
                    </p:spPr>
                  </p:pic>
                </p:oleObj>
              </mc:Fallback>
            </mc:AlternateContent>
          </a:graphicData>
        </a:graphic>
      </p:graphicFrame>
      <p:sp>
        <p:nvSpPr>
          <p:cNvPr id="24" name="流程图: 可选过程 30"/>
          <p:cNvSpPr>
            <a:spLocks noChangeArrowheads="1"/>
          </p:cNvSpPr>
          <p:nvPr/>
        </p:nvSpPr>
        <p:spPr bwMode="auto">
          <a:xfrm>
            <a:off x="2301733" y="3623259"/>
            <a:ext cx="7948830" cy="627471"/>
          </a:xfrm>
          <a:prstGeom prst="flowChartAlternateProcess">
            <a:avLst/>
          </a:prstGeom>
          <a:noFill/>
          <a:ln w="19050">
            <a:solidFill>
              <a:schemeClr val="accent1"/>
            </a:solidFill>
            <a:prstDash val="sysDash"/>
            <a:miter lim="800000"/>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505" indent="-357505">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lgn="just">
              <a:lnSpc>
                <a:spcPct val="150000"/>
              </a:lnSpc>
              <a:buSzPct val="120000"/>
              <a:buBlip>
                <a:blip r:embed="rId13"/>
              </a:buBlip>
            </a:pPr>
            <a:r>
              <a:rPr lang="zh-CN" altLang="en-US" sz="2400" b="1" dirty="0">
                <a:solidFill>
                  <a:srgbClr val="000000"/>
                </a:solidFill>
                <a:latin typeface="微软雅黑" panose="020B0503020204020204" charset="-122"/>
                <a:ea typeface="微软雅黑" panose="020B0503020204020204" charset="-122"/>
                <a:sym typeface="微软雅黑" panose="020B0503020204020204" charset="-122"/>
              </a:rPr>
              <a:t>当量管的断面面积</a:t>
            </a:r>
            <a:endParaRPr lang="zh-CN" altLang="en-US" sz="2400" b="1"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25" name="流程图: 可选过程 30"/>
          <p:cNvSpPr>
            <a:spLocks noChangeArrowheads="1"/>
          </p:cNvSpPr>
          <p:nvPr/>
        </p:nvSpPr>
        <p:spPr bwMode="auto">
          <a:xfrm>
            <a:off x="2273985" y="1867575"/>
            <a:ext cx="7948830" cy="627471"/>
          </a:xfrm>
          <a:prstGeom prst="flowChartAlternateProcess">
            <a:avLst/>
          </a:prstGeom>
          <a:noFill/>
          <a:ln w="19050">
            <a:solidFill>
              <a:schemeClr val="accent1"/>
            </a:solidFill>
            <a:prstDash val="sysDash"/>
            <a:miter lim="800000"/>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505" indent="-357505">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lgn="just">
              <a:lnSpc>
                <a:spcPct val="150000"/>
              </a:lnSpc>
              <a:buSzPct val="120000"/>
              <a:buBlip>
                <a:blip r:embed="rId13"/>
              </a:buBlip>
            </a:pPr>
            <a:r>
              <a:rPr lang="zh-CN" altLang="en-US" sz="2400" b="1" dirty="0">
                <a:solidFill>
                  <a:srgbClr val="000000"/>
                </a:solidFill>
                <a:latin typeface="微软雅黑" panose="020B0503020204020204" charset="-122"/>
                <a:ea typeface="微软雅黑" panose="020B0503020204020204" charset="-122"/>
                <a:sym typeface="微软雅黑" panose="020B0503020204020204" charset="-122"/>
              </a:rPr>
              <a:t>当量管的波速</a:t>
            </a:r>
            <a:endParaRPr lang="zh-CN" altLang="en-US" sz="2400" b="1"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文本占位符 8"/>
          <p:cNvSpPr>
            <a:spLocks noGrp="1"/>
          </p:cNvSpPr>
          <p:nvPr>
            <p:ph type="body" sz="quarter" idx="12"/>
          </p:nvPr>
        </p:nvSpPr>
        <p:spPr/>
        <p:txBody>
          <a:bodyPr>
            <a:normAutofit fontScale="92500" lnSpcReduction="10000"/>
          </a:bodyPr>
          <a:lstStyle/>
          <a:p>
            <a:r>
              <a:rPr lang="en-US" altLang="zh-CN" dirty="0"/>
              <a:t>6</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1" name="Rectangle 2"/>
          <p:cNvSpPr>
            <a:spLocks noChangeArrowheads="1"/>
          </p:cNvSpPr>
          <p:nvPr/>
        </p:nvSpPr>
        <p:spPr bwMode="auto">
          <a:xfrm>
            <a:off x="1794570" y="1248197"/>
            <a:ext cx="847318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marL="457200" indent="-457200" algn="just">
              <a:spcBef>
                <a:spcPts val="600"/>
              </a:spcBef>
              <a:buSzPct val="100000"/>
              <a:buFont typeface="Wingdings" panose="05000000000000000000" pitchFamily="2" charset="2"/>
              <a:buChar char="Ø"/>
            </a:pPr>
            <a:r>
              <a:rPr lang="zh-CN" altLang="en-US" sz="2800" b="1" dirty="0">
                <a:solidFill>
                  <a:srgbClr val="2B2A30"/>
                </a:solidFill>
                <a:latin typeface="微软雅黑" panose="020B0503020204020204" charset="-122"/>
                <a:ea typeface="微软雅黑" panose="020B0503020204020204" charset="-122"/>
                <a:sym typeface="微软雅黑" panose="020B0503020204020204" charset="-122"/>
              </a:rPr>
              <a:t>变特性串联管的等效</a:t>
            </a:r>
            <a:endParaRPr lang="zh-CN" altLang="en-US" sz="2800" b="1" dirty="0">
              <a:solidFill>
                <a:srgbClr val="2B2A30"/>
              </a:solidFill>
              <a:latin typeface="微软雅黑" panose="020B0503020204020204" charset="-122"/>
              <a:ea typeface="微软雅黑" panose="020B0503020204020204" charset="-122"/>
              <a:sym typeface="微软雅黑" panose="020B0503020204020204" charset="-122"/>
            </a:endParaRPr>
          </a:p>
        </p:txBody>
      </p:sp>
      <p:sp>
        <p:nvSpPr>
          <p:cNvPr id="19" name="文本框 35"/>
          <p:cNvSpPr>
            <a:spLocks noChangeArrowheads="1"/>
          </p:cNvSpPr>
          <p:nvPr/>
        </p:nvSpPr>
        <p:spPr bwMode="auto">
          <a:xfrm>
            <a:off x="1631504" y="340905"/>
            <a:ext cx="74617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spcBef>
                <a:spcPts val="1000"/>
              </a:spcBef>
            </a:pPr>
            <a:r>
              <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rPr>
              <a:t>变特性串联管道的近似方法 </a:t>
            </a:r>
            <a:endPar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endParaRPr>
          </a:p>
        </p:txBody>
      </p:sp>
      <p:sp>
        <p:nvSpPr>
          <p:cNvPr id="12" name="Rectangle 4"/>
          <p:cNvSpPr>
            <a:spLocks noChangeArrowheads="1"/>
          </p:cNvSpPr>
          <p:nvPr/>
        </p:nvSpPr>
        <p:spPr bwMode="auto">
          <a:xfrm>
            <a:off x="2321685" y="4818238"/>
            <a:ext cx="78801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1"/>
              </a:buClr>
              <a:buFont typeface="Wingdings" panose="05000000000000000000" pitchFamily="2" charset="2"/>
              <a:buChar char="l"/>
              <a:defRPr sz="3600" b="1">
                <a:solidFill>
                  <a:schemeClr val="tx1"/>
                </a:solidFill>
                <a:latin typeface="Arial" panose="020B0604020202020204" pitchFamily="34" charset="0"/>
                <a:ea typeface="微软简行楷" pitchFamily="2" charset="-122"/>
              </a:defRPr>
            </a:lvl1pPr>
            <a:lvl2pPr marL="742950" indent="-285750">
              <a:spcBef>
                <a:spcPct val="20000"/>
              </a:spcBef>
              <a:buClr>
                <a:schemeClr val="accent1"/>
              </a:buClr>
              <a:buFont typeface="Wingdings" panose="05000000000000000000" pitchFamily="2" charset="2"/>
              <a:buChar char="¡"/>
              <a:defRPr sz="2800" b="1">
                <a:solidFill>
                  <a:schemeClr val="tx1"/>
                </a:solidFill>
                <a:latin typeface="Arial" panose="020B0604020202020204" pitchFamily="34" charset="0"/>
                <a:ea typeface="微软简行楷" pitchFamily="2" charset="-122"/>
              </a:defRPr>
            </a:lvl2pPr>
            <a:lvl3pPr marL="1143000" indent="-228600">
              <a:spcBef>
                <a:spcPct val="20000"/>
              </a:spcBef>
              <a:buClr>
                <a:schemeClr val="accent1"/>
              </a:buClr>
              <a:buFont typeface="Wingdings" panose="05000000000000000000" pitchFamily="2" charset="2"/>
              <a:buChar char="l"/>
              <a:defRPr sz="2400" b="1">
                <a:solidFill>
                  <a:schemeClr val="tx1"/>
                </a:solidFill>
                <a:latin typeface="Arial" panose="020B0604020202020204" pitchFamily="34" charset="0"/>
                <a:ea typeface="微软简行楷"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微软简行楷" pitchFamily="2" charset="-122"/>
              </a:defRPr>
            </a:lvl4pPr>
            <a:lvl5pPr marL="2057400" indent="-228600">
              <a:spcBef>
                <a:spcPct val="20000"/>
              </a:spcBef>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b="1">
                <a:solidFill>
                  <a:schemeClr val="tx1"/>
                </a:solidFill>
                <a:latin typeface="Arial" panose="020B0604020202020204" pitchFamily="34" charset="0"/>
                <a:ea typeface="微软简行楷" pitchFamily="2" charset="-122"/>
              </a:defRPr>
            </a:lvl9pPr>
          </a:lstStyle>
          <a:p>
            <a:pPr eaLnBrk="1" hangingPunct="1">
              <a:spcBef>
                <a:spcPct val="0"/>
              </a:spcBef>
              <a:buClrTx/>
              <a:buFontTx/>
              <a:buNone/>
            </a:pPr>
            <a:r>
              <a:rPr lang="zh-CN" altLang="en-US" sz="2000" dirty="0">
                <a:solidFill>
                  <a:srgbClr val="000000"/>
                </a:solidFill>
                <a:latin typeface="微软雅黑" panose="020B0503020204020204" charset="-122"/>
                <a:ea typeface="微软雅黑" panose="020B0503020204020204" charset="-122"/>
              </a:rPr>
              <a:t>以</a:t>
            </a:r>
            <a:r>
              <a:rPr lang="zh-CN" altLang="en-US" sz="2000" dirty="0">
                <a:solidFill>
                  <a:srgbClr val="FF0000"/>
                </a:solidFill>
                <a:latin typeface="微软雅黑" panose="020B0503020204020204" charset="-122"/>
                <a:ea typeface="微软雅黑" panose="020B0503020204020204" charset="-122"/>
              </a:rPr>
              <a:t>两个系统中维持相同的水头损失</a:t>
            </a:r>
            <a:r>
              <a:rPr lang="zh-CN" altLang="en-US" sz="2000" dirty="0">
                <a:solidFill>
                  <a:srgbClr val="000000"/>
                </a:solidFill>
                <a:latin typeface="微软雅黑" panose="020B0503020204020204" charset="-122"/>
                <a:ea typeface="微软雅黑" panose="020B0503020204020204" charset="-122"/>
              </a:rPr>
              <a:t>的原则来确定</a:t>
            </a:r>
            <a:r>
              <a:rPr lang="zh-CN" altLang="en-US" sz="2000" dirty="0">
                <a:solidFill>
                  <a:srgbClr val="FF0000"/>
                </a:solidFill>
                <a:latin typeface="微软雅黑" panose="020B0503020204020204" charset="-122"/>
                <a:ea typeface="微软雅黑" panose="020B0503020204020204" charset="-122"/>
              </a:rPr>
              <a:t>当量摩阻系数</a:t>
            </a:r>
            <a:r>
              <a:rPr lang="zh-CN" altLang="en-US" sz="2000" dirty="0">
                <a:solidFill>
                  <a:srgbClr val="000000"/>
                </a:solidFill>
                <a:latin typeface="微软雅黑" panose="020B0503020204020204" charset="-122"/>
                <a:ea typeface="微软雅黑" panose="020B0503020204020204" charset="-122"/>
              </a:rPr>
              <a:t>： </a:t>
            </a:r>
            <a:endParaRPr lang="zh-CN" altLang="en-US" sz="2000" dirty="0">
              <a:solidFill>
                <a:srgbClr val="000000"/>
              </a:solidFill>
              <a:latin typeface="微软雅黑" panose="020B0503020204020204" charset="-122"/>
              <a:ea typeface="微软雅黑" panose="020B0503020204020204" charset="-122"/>
            </a:endParaRPr>
          </a:p>
        </p:txBody>
      </p:sp>
      <p:graphicFrame>
        <p:nvGraphicFramePr>
          <p:cNvPr id="2" name="对象 1"/>
          <p:cNvGraphicFramePr>
            <a:graphicFrameLocks noChangeAspect="1"/>
          </p:cNvGraphicFramePr>
          <p:nvPr/>
        </p:nvGraphicFramePr>
        <p:xfrm>
          <a:off x="4079777" y="2431140"/>
          <a:ext cx="2846937" cy="1511103"/>
        </p:xfrm>
        <a:graphic>
          <a:graphicData uri="http://schemas.openxmlformats.org/presentationml/2006/ole">
            <mc:AlternateContent xmlns:mc="http://schemas.openxmlformats.org/markup-compatibility/2006">
              <mc:Choice xmlns:v="urn:schemas-microsoft-com:vml" Requires="v">
                <p:oleObj spid="_x0000_s57474" name="Equation" r:id="rId1" imgW="1637665" imgH="862965" progId="Equation.DSMT4">
                  <p:embed/>
                </p:oleObj>
              </mc:Choice>
              <mc:Fallback>
                <p:oleObj name="Equation" r:id="rId1" imgW="1637665" imgH="862965" progId="Equation.DSMT4">
                  <p:embed/>
                  <p:pic>
                    <p:nvPicPr>
                      <p:cNvPr id="0" name="对象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9777" y="2431140"/>
                        <a:ext cx="2846937" cy="1511103"/>
                      </a:xfrm>
                      <a:prstGeom prst="rect">
                        <a:avLst/>
                      </a:prstGeom>
                      <a:noFill/>
                      <a:ln>
                        <a:noFill/>
                      </a:ln>
                    </p:spPr>
                  </p:pic>
                </p:oleObj>
              </mc:Fallback>
            </mc:AlternateContent>
          </a:graphicData>
        </a:graphic>
      </p:graphicFrame>
      <p:graphicFrame>
        <p:nvGraphicFramePr>
          <p:cNvPr id="3" name="对象 2"/>
          <p:cNvGraphicFramePr>
            <a:graphicFrameLocks noChangeAspect="1"/>
          </p:cNvGraphicFramePr>
          <p:nvPr/>
        </p:nvGraphicFramePr>
        <p:xfrm>
          <a:off x="3935761" y="5366316"/>
          <a:ext cx="3744837" cy="982111"/>
        </p:xfrm>
        <a:graphic>
          <a:graphicData uri="http://schemas.openxmlformats.org/presentationml/2006/ole">
            <mc:AlternateContent xmlns:mc="http://schemas.openxmlformats.org/markup-compatibility/2006">
              <mc:Choice xmlns:v="urn:schemas-microsoft-com:vml" Requires="v">
                <p:oleObj spid="_x0000_s57475" name="Equation" r:id="rId3" imgW="1778000" imgH="469900" progId="Equation.DSMT4">
                  <p:embed/>
                </p:oleObj>
              </mc:Choice>
              <mc:Fallback>
                <p:oleObj name="Equation" r:id="rId3" imgW="1778000" imgH="46990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5761" y="5366316"/>
                        <a:ext cx="3744837" cy="982111"/>
                      </a:xfrm>
                      <a:prstGeom prst="rect">
                        <a:avLst/>
                      </a:prstGeom>
                      <a:noFill/>
                      <a:ln>
                        <a:noFill/>
                      </a:ln>
                    </p:spPr>
                  </p:pic>
                </p:oleObj>
              </mc:Fallback>
            </mc:AlternateContent>
          </a:graphicData>
        </a:graphic>
      </p:graphicFrame>
      <p:sp>
        <p:nvSpPr>
          <p:cNvPr id="21" name="流程图: 可选过程 30"/>
          <p:cNvSpPr>
            <a:spLocks noChangeArrowheads="1"/>
          </p:cNvSpPr>
          <p:nvPr/>
        </p:nvSpPr>
        <p:spPr bwMode="auto">
          <a:xfrm>
            <a:off x="2121585" y="1743410"/>
            <a:ext cx="7948830" cy="627471"/>
          </a:xfrm>
          <a:prstGeom prst="flowChartAlternateProcess">
            <a:avLst/>
          </a:prstGeom>
          <a:noFill/>
          <a:ln w="19050">
            <a:solidFill>
              <a:schemeClr val="accent1"/>
            </a:solidFill>
            <a:prstDash val="sysDash"/>
            <a:miter lim="800000"/>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505" indent="-357505">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lgn="just">
              <a:lnSpc>
                <a:spcPct val="150000"/>
              </a:lnSpc>
              <a:buSzPct val="120000"/>
              <a:buBlip>
                <a:blip r:embed="rId5"/>
              </a:buBlip>
            </a:pPr>
            <a:r>
              <a:rPr lang="zh-CN" altLang="en-US" sz="2400" b="1" dirty="0">
                <a:solidFill>
                  <a:srgbClr val="000000"/>
                </a:solidFill>
                <a:latin typeface="微软雅黑" panose="020B0503020204020204" charset="-122"/>
                <a:ea typeface="微软雅黑" panose="020B0503020204020204" charset="-122"/>
                <a:sym typeface="微软雅黑" panose="020B0503020204020204" charset="-122"/>
              </a:rPr>
              <a:t>当量特性阻抗</a:t>
            </a:r>
            <a:r>
              <a:rPr lang="en-US" altLang="zh-CN" sz="2400" b="1" dirty="0">
                <a:solidFill>
                  <a:srgbClr val="000000"/>
                </a:solidFill>
                <a:latin typeface="微软雅黑" panose="020B0503020204020204" charset="-122"/>
                <a:ea typeface="微软雅黑" panose="020B0503020204020204" charset="-122"/>
                <a:sym typeface="微软雅黑" panose="020B0503020204020204" charset="-122"/>
              </a:rPr>
              <a:t>B</a:t>
            </a:r>
            <a:endParaRPr lang="zh-CN" altLang="en-US" sz="2400" b="1"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22" name="流程图: 可选过程 30"/>
          <p:cNvSpPr>
            <a:spLocks noChangeArrowheads="1"/>
          </p:cNvSpPr>
          <p:nvPr/>
        </p:nvSpPr>
        <p:spPr bwMode="auto">
          <a:xfrm>
            <a:off x="2121525" y="4028230"/>
            <a:ext cx="7948830" cy="627471"/>
          </a:xfrm>
          <a:prstGeom prst="flowChartAlternateProcess">
            <a:avLst/>
          </a:prstGeom>
          <a:noFill/>
          <a:ln w="19050">
            <a:solidFill>
              <a:schemeClr val="accent1"/>
            </a:solidFill>
            <a:prstDash val="sysDash"/>
            <a:miter lim="800000"/>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505" indent="-357505">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lgn="just">
              <a:lnSpc>
                <a:spcPct val="150000"/>
              </a:lnSpc>
              <a:buSzPct val="120000"/>
              <a:buBlip>
                <a:blip r:embed="rId5"/>
              </a:buBlip>
            </a:pPr>
            <a:r>
              <a:rPr lang="zh-CN" altLang="en-US" sz="2400" b="1" dirty="0">
                <a:solidFill>
                  <a:srgbClr val="000000"/>
                </a:solidFill>
                <a:latin typeface="微软雅黑" panose="020B0503020204020204" charset="-122"/>
                <a:ea typeface="微软雅黑" panose="020B0503020204020204" charset="-122"/>
                <a:sym typeface="微软雅黑" panose="020B0503020204020204" charset="-122"/>
              </a:rPr>
              <a:t>当量摩阻系数</a:t>
            </a:r>
            <a:endParaRPr lang="zh-CN" altLang="en-US" sz="2400" b="1"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占位符 5"/>
          <p:cNvSpPr>
            <a:spLocks noGrp="1"/>
          </p:cNvSpPr>
          <p:nvPr>
            <p:ph type="body" sz="quarter" idx="12"/>
          </p:nvPr>
        </p:nvSpPr>
        <p:spPr/>
        <p:txBody>
          <a:bodyPr>
            <a:normAutofit fontScale="92500" lnSpcReduction="10000"/>
          </a:bodyPr>
          <a:lstStyle/>
          <a:p>
            <a:r>
              <a:rPr lang="en-US" altLang="zh-CN" dirty="0"/>
              <a:t>6</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1"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1" name="Rectangle 2"/>
          <p:cNvSpPr>
            <a:spLocks noChangeArrowheads="1"/>
          </p:cNvSpPr>
          <p:nvPr/>
        </p:nvSpPr>
        <p:spPr bwMode="auto">
          <a:xfrm>
            <a:off x="1794570" y="1248197"/>
            <a:ext cx="847318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marL="457200" indent="-457200" algn="just">
              <a:spcBef>
                <a:spcPts val="600"/>
              </a:spcBef>
              <a:buSzPct val="100000"/>
              <a:buFont typeface="Wingdings" panose="05000000000000000000" pitchFamily="2" charset="2"/>
              <a:buChar char="Ø"/>
            </a:pPr>
            <a:r>
              <a:rPr lang="zh-CN" altLang="en-US" sz="2800" b="1" dirty="0">
                <a:solidFill>
                  <a:srgbClr val="2B2A30"/>
                </a:solidFill>
                <a:latin typeface="微软雅黑" panose="020B0503020204020204" charset="-122"/>
                <a:ea typeface="微软雅黑" panose="020B0503020204020204" charset="-122"/>
                <a:sym typeface="微软雅黑" panose="020B0503020204020204" charset="-122"/>
              </a:rPr>
              <a:t>变特性串联管的等效</a:t>
            </a:r>
            <a:endParaRPr lang="zh-CN" altLang="en-US" sz="2800" b="1" dirty="0">
              <a:solidFill>
                <a:srgbClr val="2B2A30"/>
              </a:solidFill>
              <a:latin typeface="微软雅黑" panose="020B0503020204020204" charset="-122"/>
              <a:ea typeface="微软雅黑" panose="020B0503020204020204" charset="-122"/>
              <a:sym typeface="微软雅黑" panose="020B0503020204020204" charset="-122"/>
            </a:endParaRPr>
          </a:p>
        </p:txBody>
      </p:sp>
      <p:sp>
        <p:nvSpPr>
          <p:cNvPr id="19" name="文本框 35"/>
          <p:cNvSpPr>
            <a:spLocks noChangeArrowheads="1"/>
          </p:cNvSpPr>
          <p:nvPr/>
        </p:nvSpPr>
        <p:spPr bwMode="auto">
          <a:xfrm>
            <a:off x="1631504" y="310755"/>
            <a:ext cx="74617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spcBef>
                <a:spcPts val="1000"/>
              </a:spcBef>
            </a:pPr>
            <a:r>
              <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rPr>
              <a:t>变特性串联管道的近似方法 </a:t>
            </a:r>
            <a:endPar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endParaRPr>
          </a:p>
        </p:txBody>
      </p:sp>
      <p:sp>
        <p:nvSpPr>
          <p:cNvPr id="12" name="流程图: 可选过程 30"/>
          <p:cNvSpPr>
            <a:spLocks noChangeArrowheads="1"/>
          </p:cNvSpPr>
          <p:nvPr/>
        </p:nvSpPr>
        <p:spPr bwMode="auto">
          <a:xfrm>
            <a:off x="2008733" y="1988840"/>
            <a:ext cx="7948830" cy="3672408"/>
          </a:xfrm>
          <a:prstGeom prst="flowChartAlternateProcess">
            <a:avLst/>
          </a:prstGeom>
          <a:noFill/>
          <a:ln w="19050">
            <a:solidFill>
              <a:schemeClr val="accent1"/>
            </a:solidFill>
            <a:prstDash val="sysDash"/>
            <a:miter lim="800000"/>
          </a:ln>
          <a:extLst>
            <a:ext uri="{909E8E84-426E-40DD-AFC4-6F175D3DCCD1}">
              <a14:hiddenFill xmlns:a14="http://schemas.microsoft.com/office/drawing/2010/main">
                <a:solidFill>
                  <a:srgbClr val="FFFFFF"/>
                </a:solidFill>
              </a14:hiddenFill>
            </a:ext>
          </a:extLst>
        </p:spPr>
        <p:txBody>
          <a:bodyPr lIns="180000" tIns="36000" rIns="36000" bIns="36000" anchor="ctr"/>
          <a:lstStyle>
            <a:lvl1pPr marL="357505" indent="-357505">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lgn="just">
              <a:lnSpc>
                <a:spcPct val="150000"/>
              </a:lnSpc>
              <a:buSzPct val="120000"/>
              <a:buBlip>
                <a:blip r:embed="rId1"/>
              </a:buBlip>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由以上原则确定的当量管道并不能用来反应实际变特性串联管道中的物理不连续性，也不能提供摩擦力、惯性力的正确分布，且弹性效应也不一致，但当量管道对于整个系统的作用是一样的。</a:t>
            </a:r>
            <a:endParaRPr lang="zh-CN" altLang="en-US" sz="2000" b="1" dirty="0">
              <a:solidFill>
                <a:srgbClr val="000000"/>
              </a:solidFill>
              <a:latin typeface="微软雅黑" panose="020B0503020204020204" charset="-122"/>
              <a:ea typeface="微软雅黑" panose="020B0503020204020204" charset="-122"/>
              <a:sym typeface="微软雅黑" panose="020B0503020204020204" charset="-122"/>
            </a:endParaRPr>
          </a:p>
          <a:p>
            <a:pPr algn="just">
              <a:lnSpc>
                <a:spcPct val="150000"/>
              </a:lnSpc>
              <a:buSzPct val="120000"/>
              <a:buBlip>
                <a:blip r:embed="rId1"/>
              </a:buBlip>
            </a:pPr>
            <a:endParaRPr lang="zh-CN" altLang="en-US" sz="2000" b="1" dirty="0">
              <a:solidFill>
                <a:srgbClr val="000000"/>
              </a:solidFill>
              <a:latin typeface="微软雅黑" panose="020B0503020204020204" charset="-122"/>
              <a:ea typeface="微软雅黑" panose="020B0503020204020204" charset="-122"/>
              <a:sym typeface="微软雅黑" panose="020B0503020204020204" charset="-122"/>
            </a:endParaRPr>
          </a:p>
          <a:p>
            <a:pPr algn="just">
              <a:lnSpc>
                <a:spcPct val="150000"/>
              </a:lnSpc>
              <a:buSzPct val="120000"/>
              <a:buBlip>
                <a:blip r:embed="rId1"/>
              </a:buBlip>
            </a:pPr>
            <a:r>
              <a:rPr lang="zh-CN" altLang="en-US" sz="2000" b="1" dirty="0">
                <a:solidFill>
                  <a:srgbClr val="000000"/>
                </a:solidFill>
                <a:latin typeface="微软雅黑" panose="020B0503020204020204" charset="-122"/>
                <a:ea typeface="微软雅黑" panose="020B0503020204020204" charset="-122"/>
                <a:sym typeface="微软雅黑" panose="020B0503020204020204" charset="-122"/>
              </a:rPr>
              <a:t>变特性串联管对系统的作用可以采用上述原则等效，在实际瞬变流计算中常进行等效。</a:t>
            </a:r>
            <a:endParaRPr lang="zh-CN" altLang="en-US" sz="2000" b="1" dirty="0">
              <a:solidFill>
                <a:srgbClr val="000000"/>
              </a:solidFill>
              <a:latin typeface="微软雅黑" panose="020B0503020204020204" charset="-122"/>
              <a:ea typeface="微软雅黑" panose="020B0503020204020204" charset="-122"/>
              <a:sym typeface="微软雅黑" panose="020B0503020204020204" charset="-122"/>
            </a:endParaRPr>
          </a:p>
          <a:p>
            <a:pPr algn="just">
              <a:lnSpc>
                <a:spcPct val="150000"/>
              </a:lnSpc>
              <a:buSzPct val="120000"/>
              <a:buBlip>
                <a:blip r:embed="rId1"/>
              </a:buBlip>
            </a:pPr>
            <a:endParaRPr lang="zh-CN" altLang="en-US" sz="2000" b="1"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文本占位符 3"/>
          <p:cNvSpPr>
            <a:spLocks noGrp="1"/>
          </p:cNvSpPr>
          <p:nvPr>
            <p:ph type="body" sz="quarter" idx="12"/>
          </p:nvPr>
        </p:nvSpPr>
        <p:spPr/>
        <p:txBody>
          <a:bodyPr>
            <a:normAutofit fontScale="92500" lnSpcReduction="10000"/>
          </a:bodyPr>
          <a:lstStyle/>
          <a:p>
            <a:r>
              <a:rPr lang="en-US" altLang="zh-CN" dirty="0"/>
              <a:t>6</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1" name="Rectangle 2"/>
          <p:cNvSpPr>
            <a:spLocks noChangeArrowheads="1"/>
          </p:cNvSpPr>
          <p:nvPr/>
        </p:nvSpPr>
        <p:spPr bwMode="auto">
          <a:xfrm>
            <a:off x="1794570" y="1248197"/>
            <a:ext cx="847318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marL="457200" indent="-457200" algn="just">
              <a:spcBef>
                <a:spcPts val="600"/>
              </a:spcBef>
              <a:buSzPct val="100000"/>
              <a:buFont typeface="Wingdings" panose="05000000000000000000" pitchFamily="2" charset="2"/>
              <a:buChar char="Ø"/>
            </a:pPr>
            <a:r>
              <a:rPr lang="zh-CN" altLang="en-US" sz="2800" b="1" dirty="0">
                <a:solidFill>
                  <a:srgbClr val="2B2A30"/>
                </a:solidFill>
                <a:latin typeface="微软雅黑" panose="020B0503020204020204" charset="-122"/>
                <a:ea typeface="微软雅黑" panose="020B0503020204020204" charset="-122"/>
                <a:sym typeface="微软雅黑" panose="020B0503020204020204" charset="-122"/>
              </a:rPr>
              <a:t>集中惯性元件</a:t>
            </a:r>
            <a:endParaRPr lang="en-US" altLang="en-US" sz="2800" b="1" dirty="0">
              <a:solidFill>
                <a:srgbClr val="2B2A30"/>
              </a:solidFill>
              <a:latin typeface="微软雅黑" panose="020B0503020204020204" charset="-122"/>
              <a:ea typeface="微软雅黑" panose="020B0503020204020204" charset="-122"/>
              <a:sym typeface="微软雅黑" panose="020B0503020204020204" charset="-122"/>
            </a:endParaRPr>
          </a:p>
        </p:txBody>
      </p:sp>
      <p:sp>
        <p:nvSpPr>
          <p:cNvPr id="19" name="文本框 35"/>
          <p:cNvSpPr>
            <a:spLocks noChangeArrowheads="1"/>
          </p:cNvSpPr>
          <p:nvPr/>
        </p:nvSpPr>
        <p:spPr bwMode="auto">
          <a:xfrm>
            <a:off x="1631504" y="337814"/>
            <a:ext cx="74617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800000"/>
                </a:solidFill>
                <a:latin typeface="华文中宋" panose="02010600040101010101" charset="-122"/>
                <a:ea typeface="宋体" panose="02010600030101010101" pitchFamily="2" charset="-122"/>
              </a:defRPr>
            </a:lvl1pPr>
            <a:lvl2pPr marL="742950" indent="-285750">
              <a:defRPr>
                <a:solidFill>
                  <a:srgbClr val="800000"/>
                </a:solidFill>
                <a:latin typeface="华文中宋" panose="02010600040101010101" charset="-122"/>
                <a:ea typeface="宋体" panose="02010600030101010101" pitchFamily="2" charset="-122"/>
              </a:defRPr>
            </a:lvl2pPr>
            <a:lvl3pPr marL="1143000" indent="-228600">
              <a:defRPr>
                <a:solidFill>
                  <a:srgbClr val="800000"/>
                </a:solidFill>
                <a:latin typeface="华文中宋" panose="02010600040101010101" charset="-122"/>
                <a:ea typeface="宋体" panose="02010600030101010101" pitchFamily="2" charset="-122"/>
              </a:defRPr>
            </a:lvl3pPr>
            <a:lvl4pPr marL="1600200" indent="-228600">
              <a:defRPr>
                <a:solidFill>
                  <a:srgbClr val="800000"/>
                </a:solidFill>
                <a:latin typeface="华文中宋" panose="02010600040101010101" charset="-122"/>
                <a:ea typeface="宋体" panose="02010600030101010101" pitchFamily="2" charset="-122"/>
              </a:defRPr>
            </a:lvl4pPr>
            <a:lvl5pPr marL="2057400" indent="-228600">
              <a:defRPr>
                <a:solidFill>
                  <a:srgbClr val="800000"/>
                </a:solidFill>
                <a:latin typeface="华文中宋" panose="02010600040101010101" charset="-122"/>
                <a:ea typeface="宋体" panose="02010600030101010101" pitchFamily="2" charset="-122"/>
              </a:defRPr>
            </a:lvl5pPr>
            <a:lvl6pPr marL="25146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6pPr>
            <a:lvl7pPr marL="29718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7pPr>
            <a:lvl8pPr marL="34290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8pPr>
            <a:lvl9pPr marL="3886200" indent="-228600" eaLnBrk="0" fontAlgn="base" hangingPunct="0">
              <a:spcBef>
                <a:spcPct val="0"/>
              </a:spcBef>
              <a:spcAft>
                <a:spcPct val="0"/>
              </a:spcAft>
              <a:defRPr>
                <a:solidFill>
                  <a:srgbClr val="800000"/>
                </a:solidFill>
                <a:latin typeface="华文中宋" panose="02010600040101010101" charset="-122"/>
                <a:ea typeface="宋体" panose="02010600030101010101" pitchFamily="2" charset="-122"/>
              </a:defRPr>
            </a:lvl9pPr>
          </a:lstStyle>
          <a:p>
            <a:pPr>
              <a:spcBef>
                <a:spcPts val="1000"/>
              </a:spcBef>
            </a:pPr>
            <a:r>
              <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rPr>
              <a:t>变特性串联管道的近似方法 </a:t>
            </a:r>
            <a:endParaRPr lang="zh-CN" altLang="en-US" sz="3200" b="1" dirty="0">
              <a:solidFill>
                <a:srgbClr val="FFFFFF"/>
              </a:solidFill>
              <a:latin typeface="微软雅黑" panose="020B0503020204020204" charset="-122"/>
              <a:ea typeface="微软雅黑" panose="020B0503020204020204" charset="-122"/>
              <a:sym typeface="宋体" panose="02010600030101010101" pitchFamily="2" charset="-122"/>
            </a:endParaRPr>
          </a:p>
        </p:txBody>
      </p:sp>
      <p:sp>
        <p:nvSpPr>
          <p:cNvPr id="12" name="矩形 11"/>
          <p:cNvSpPr/>
          <p:nvPr/>
        </p:nvSpPr>
        <p:spPr>
          <a:xfrm>
            <a:off x="2135560" y="1988840"/>
            <a:ext cx="8088134" cy="400110"/>
          </a:xfrm>
          <a:prstGeom prst="rect">
            <a:avLst/>
          </a:prstGeom>
        </p:spPr>
        <p:txBody>
          <a:bodyPr wrap="square">
            <a:spAutoFit/>
          </a:bodyPr>
          <a:lstStyle/>
          <a:p>
            <a:pPr eaLnBrk="1" fontAlgn="b" hangingPunct="1"/>
            <a:r>
              <a:rPr lang="zh-CN" altLang="en-US" sz="2000" b="1" dirty="0">
                <a:solidFill>
                  <a:schemeClr val="tx1"/>
                </a:solidFill>
                <a:ea typeface="微软雅黑" panose="020B0503020204020204" charset="-122"/>
                <a:cs typeface="Times New Roman" panose="02020603050405020304" pitchFamily="18" charset="0"/>
              </a:rPr>
              <a:t>在中所示短管②中液体的运动方程为： </a:t>
            </a:r>
            <a:endParaRPr lang="zh-CN" altLang="en-US" sz="2000" b="1" dirty="0">
              <a:solidFill>
                <a:schemeClr val="tx1"/>
              </a:solidFill>
              <a:ea typeface="微软雅黑" panose="020B0503020204020204" charset="-122"/>
              <a:cs typeface="Times New Roman" panose="02020603050405020304" pitchFamily="18" charset="0"/>
            </a:endParaRPr>
          </a:p>
        </p:txBody>
      </p:sp>
      <p:sp>
        <p:nvSpPr>
          <p:cNvPr id="13" name="矩形 12"/>
          <p:cNvSpPr/>
          <p:nvPr/>
        </p:nvSpPr>
        <p:spPr>
          <a:xfrm>
            <a:off x="3027755" y="2636912"/>
            <a:ext cx="7189767" cy="400110"/>
          </a:xfrm>
          <a:prstGeom prst="rect">
            <a:avLst/>
          </a:prstGeom>
        </p:spPr>
        <p:txBody>
          <a:bodyPr wrap="square">
            <a:spAutoFit/>
          </a:bodyPr>
          <a:lstStyle/>
          <a:p>
            <a:pPr eaLnBrk="1" fontAlgn="b" hangingPunct="1"/>
            <a:r>
              <a:rPr lang="zh-CN" altLang="en-US" sz="2000" b="1" dirty="0">
                <a:solidFill>
                  <a:schemeClr val="tx1"/>
                </a:solidFill>
                <a:ea typeface="微软雅黑" panose="020B0503020204020204" charset="-122"/>
                <a:cs typeface="Times New Roman" panose="02020603050405020304" pitchFamily="18" charset="0"/>
              </a:rPr>
              <a:t>分别为管段②左、右两断面上的压强力</a:t>
            </a:r>
            <a:endParaRPr lang="zh-CN" altLang="en-US" sz="2000" b="1" dirty="0">
              <a:solidFill>
                <a:schemeClr val="tx1"/>
              </a:solidFill>
              <a:ea typeface="微软雅黑" panose="020B0503020204020204" charset="-122"/>
              <a:cs typeface="Times New Roman" panose="02020603050405020304" pitchFamily="18" charset="0"/>
            </a:endParaRPr>
          </a:p>
        </p:txBody>
      </p:sp>
      <p:sp>
        <p:nvSpPr>
          <p:cNvPr id="14" name="矩形 13"/>
          <p:cNvSpPr/>
          <p:nvPr/>
        </p:nvSpPr>
        <p:spPr>
          <a:xfrm>
            <a:off x="3027755" y="3356992"/>
            <a:ext cx="7189767" cy="400110"/>
          </a:xfrm>
          <a:prstGeom prst="rect">
            <a:avLst/>
          </a:prstGeom>
        </p:spPr>
        <p:txBody>
          <a:bodyPr wrap="square">
            <a:spAutoFit/>
          </a:bodyPr>
          <a:lstStyle/>
          <a:p>
            <a:pPr eaLnBrk="1" fontAlgn="b" hangingPunct="1"/>
            <a:r>
              <a:rPr lang="zh-CN" altLang="en-US" sz="2000" b="1" dirty="0">
                <a:solidFill>
                  <a:schemeClr val="tx1"/>
                </a:solidFill>
                <a:ea typeface="微软雅黑" panose="020B0503020204020204" charset="-122"/>
                <a:cs typeface="Times New Roman" panose="02020603050405020304" pitchFamily="18" charset="0"/>
              </a:rPr>
              <a:t>为该流体所受的摩擦力</a:t>
            </a:r>
            <a:endParaRPr lang="zh-CN" altLang="en-US" sz="2000" b="1" dirty="0">
              <a:solidFill>
                <a:schemeClr val="tx1"/>
              </a:solidFill>
              <a:ea typeface="微软雅黑" panose="020B0503020204020204" charset="-122"/>
              <a:cs typeface="Times New Roman" panose="02020603050405020304" pitchFamily="18" charset="0"/>
            </a:endParaRPr>
          </a:p>
        </p:txBody>
      </p:sp>
      <p:graphicFrame>
        <p:nvGraphicFramePr>
          <p:cNvPr id="20" name="对象 19"/>
          <p:cNvGraphicFramePr>
            <a:graphicFrameLocks noChangeAspect="1"/>
          </p:cNvGraphicFramePr>
          <p:nvPr/>
        </p:nvGraphicFramePr>
        <p:xfrm>
          <a:off x="2379534" y="2636912"/>
          <a:ext cx="679128" cy="422568"/>
        </p:xfrm>
        <a:graphic>
          <a:graphicData uri="http://schemas.openxmlformats.org/presentationml/2006/ole">
            <mc:AlternateContent xmlns:mc="http://schemas.openxmlformats.org/markup-compatibility/2006">
              <mc:Choice xmlns:v="urn:schemas-microsoft-com:vml" Requires="v">
                <p:oleObj spid="_x0000_s58562" name="Equation" r:id="rId1" imgW="368300" imgH="228600" progId="Equation.DSMT4">
                  <p:embed/>
                </p:oleObj>
              </mc:Choice>
              <mc:Fallback>
                <p:oleObj name="Equation" r:id="rId1" imgW="368300" imgH="228600" progId="Equation.DSMT4">
                  <p:embed/>
                  <p:pic>
                    <p:nvPicPr>
                      <p:cNvPr id="0" name="对象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9534" y="2636912"/>
                        <a:ext cx="679128" cy="422568"/>
                      </a:xfrm>
                      <a:prstGeom prst="rect">
                        <a:avLst/>
                      </a:prstGeom>
                      <a:noFill/>
                      <a:ln>
                        <a:noFill/>
                      </a:ln>
                    </p:spPr>
                  </p:pic>
                </p:oleObj>
              </mc:Fallback>
            </mc:AlternateContent>
          </a:graphicData>
        </a:graphic>
      </p:graphicFrame>
      <p:graphicFrame>
        <p:nvGraphicFramePr>
          <p:cNvPr id="21" name="对象 20"/>
          <p:cNvGraphicFramePr>
            <a:graphicFrameLocks noChangeAspect="1"/>
          </p:cNvGraphicFramePr>
          <p:nvPr/>
        </p:nvGraphicFramePr>
        <p:xfrm>
          <a:off x="2777648" y="3414107"/>
          <a:ext cx="292172" cy="346894"/>
        </p:xfrm>
        <a:graphic>
          <a:graphicData uri="http://schemas.openxmlformats.org/presentationml/2006/ole">
            <mc:AlternateContent xmlns:mc="http://schemas.openxmlformats.org/markup-compatibility/2006">
              <mc:Choice xmlns:v="urn:schemas-microsoft-com:vml" Requires="v">
                <p:oleObj spid="_x0000_s58563" name="Equation" r:id="rId3" imgW="203200" imgH="241300" progId="Equation.DSMT4">
                  <p:embed/>
                </p:oleObj>
              </mc:Choice>
              <mc:Fallback>
                <p:oleObj name="Equation" r:id="rId3" imgW="203200" imgH="24130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7648" y="3414107"/>
                        <a:ext cx="292172" cy="346894"/>
                      </a:xfrm>
                      <a:prstGeom prst="rect">
                        <a:avLst/>
                      </a:prstGeom>
                      <a:noFill/>
                      <a:ln>
                        <a:noFill/>
                      </a:ln>
                    </p:spPr>
                  </p:pic>
                </p:oleObj>
              </mc:Fallback>
            </mc:AlternateContent>
          </a:graphicData>
        </a:graphic>
      </p:graphicFrame>
      <p:graphicFrame>
        <p:nvGraphicFramePr>
          <p:cNvPr id="22" name="对象 21"/>
          <p:cNvGraphicFramePr>
            <a:graphicFrameLocks noChangeAspect="1"/>
          </p:cNvGraphicFramePr>
          <p:nvPr/>
        </p:nvGraphicFramePr>
        <p:xfrm>
          <a:off x="1703512" y="4235982"/>
          <a:ext cx="4112352" cy="1224135"/>
        </p:xfrm>
        <a:graphic>
          <a:graphicData uri="http://schemas.openxmlformats.org/presentationml/2006/ole">
            <mc:AlternateContent xmlns:mc="http://schemas.openxmlformats.org/markup-compatibility/2006">
              <mc:Choice xmlns:v="urn:schemas-microsoft-com:vml" Requires="v">
                <p:oleObj spid="_x0000_s58564" name="Equation" r:id="rId5" imgW="1409700" imgH="419100" progId="Equation.DSMT4">
                  <p:embed/>
                </p:oleObj>
              </mc:Choice>
              <mc:Fallback>
                <p:oleObj name="Equation" r:id="rId5" imgW="1409700" imgH="419100" progId="Equation.DSMT4">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3512" y="4235982"/>
                        <a:ext cx="4112352" cy="1224135"/>
                      </a:xfrm>
                      <a:prstGeom prst="rect">
                        <a:avLst/>
                      </a:prstGeom>
                      <a:noFill/>
                      <a:ln>
                        <a:noFill/>
                      </a:ln>
                    </p:spPr>
                  </p:pic>
                </p:oleObj>
              </mc:Fallback>
            </mc:AlternateContent>
          </a:graphicData>
        </a:graphic>
      </p:graphicFrame>
      <p:graphicFrame>
        <p:nvGraphicFramePr>
          <p:cNvPr id="24" name="Group 16"/>
          <p:cNvGraphicFramePr>
            <a:graphicFrameLocks noGrp="1"/>
          </p:cNvGraphicFramePr>
          <p:nvPr/>
        </p:nvGraphicFramePr>
        <p:xfrm>
          <a:off x="6960096" y="5609803"/>
          <a:ext cx="3024336" cy="365324"/>
        </p:xfrm>
        <a:graphic>
          <a:graphicData uri="http://schemas.openxmlformats.org/drawingml/2006/table">
            <a:tbl>
              <a:tblPr/>
              <a:tblGrid>
                <a:gridCol w="3024336"/>
              </a:tblGrid>
              <a:tr h="302246">
                <a:tc>
                  <a:txBody>
                    <a:bodyPr/>
                    <a:lstStyle/>
                    <a:p>
                      <a:pPr marL="0" marR="0" lvl="0" indent="0" algn="ctr" defTabSz="914400" rtl="0" eaLnBrk="1" fontAlgn="b"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pitchFamily="18" charset="0"/>
                        </a:rPr>
                        <a:t>集中的惯性元件 </a:t>
                      </a:r>
                      <a:endPar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pitchFamily="18" charset="0"/>
                      </a:endParaRPr>
                    </a:p>
                  </a:txBody>
                  <a:tcPr marT="45502" marB="45502" horzOverflow="overflow">
                    <a:lnL cap="flat">
                      <a:noFill/>
                    </a:lnL>
                    <a:lnR cap="flat">
                      <a:noFill/>
                    </a:lnR>
                    <a:lnT cap="flat">
                      <a:noFill/>
                    </a:lnT>
                    <a:lnB cap="flat">
                      <a:noFill/>
                    </a:lnB>
                    <a:lnTlToBr>
                      <a:noFill/>
                    </a:lnTlToBr>
                    <a:lnBlToTr>
                      <a:noFill/>
                    </a:lnBlToTr>
                    <a:noFill/>
                  </a:tcPr>
                </a:tc>
              </a:tr>
            </a:tbl>
          </a:graphicData>
        </a:graphic>
      </p:graphicFrame>
      <p:sp>
        <p:nvSpPr>
          <p:cNvPr id="4" name="文本占位符 3"/>
          <p:cNvSpPr>
            <a:spLocks noGrp="1"/>
          </p:cNvSpPr>
          <p:nvPr>
            <p:ph type="body" sz="quarter" idx="12"/>
          </p:nvPr>
        </p:nvSpPr>
        <p:spPr/>
        <p:txBody>
          <a:bodyPr>
            <a:normAutofit fontScale="92500" lnSpcReduction="10000"/>
          </a:bodyPr>
          <a:lstStyle/>
          <a:p>
            <a:r>
              <a:rPr lang="en-US" altLang="zh-CN" dirty="0"/>
              <a:t>6</a:t>
            </a:r>
            <a:endParaRPr lang="zh-CN" altLang="en-US" dirty="0"/>
          </a:p>
        </p:txBody>
      </p:sp>
      <p:pic>
        <p:nvPicPr>
          <p:cNvPr id="3" name="图片 2"/>
          <p:cNvPicPr>
            <a:picLocks noChangeAspect="1"/>
          </p:cNvPicPr>
          <p:nvPr/>
        </p:nvPicPr>
        <p:blipFill>
          <a:blip r:embed="rId7"/>
          <a:stretch>
            <a:fillRect/>
          </a:stretch>
        </p:blipFill>
        <p:spPr>
          <a:xfrm>
            <a:off x="6168008" y="3573016"/>
            <a:ext cx="4399760" cy="188710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theme/theme1.xml><?xml version="1.0" encoding="utf-8"?>
<a:theme xmlns:a="http://schemas.openxmlformats.org/drawingml/2006/main" name="2_Default Theme">
  <a:themeElements>
    <a:clrScheme name="Flow">
      <a:dk1>
        <a:sysClr val="windowText" lastClr="000000"/>
      </a:dk1>
      <a:lt1>
        <a:sysClr val="window" lastClr="FFFFFF"/>
      </a:lt1>
      <a:dk2>
        <a:srgbClr val="4D4D4D"/>
      </a:dk2>
      <a:lt2>
        <a:srgbClr val="EAEAEA"/>
      </a:lt2>
      <a:accent1>
        <a:srgbClr val="0F67FF"/>
      </a:accent1>
      <a:accent2>
        <a:srgbClr val="7BCF27"/>
      </a:accent2>
      <a:accent3>
        <a:srgbClr val="FF6A00"/>
      </a:accent3>
      <a:accent4>
        <a:srgbClr val="00CCFF"/>
      </a:accent4>
      <a:accent5>
        <a:srgbClr val="008080"/>
      </a:accent5>
      <a:accent6>
        <a:srgbClr val="FFCC00"/>
      </a:accent6>
      <a:hlink>
        <a:srgbClr val="68CBFC"/>
      </a:hlink>
      <a:folHlink>
        <a:srgbClr val="5F7791"/>
      </a:folHlink>
    </a:clrScheme>
    <a:fontScheme name="Flow">
      <a:majorFont>
        <a:latin typeface="Calibri"/>
        <a:ea typeface=""/>
        <a:cs typeface=""/>
        <a:font script="Jpan" typeface="ＭＳ Ｐゴシック"/>
        <a:font script="Hang" typeface="맑은 고딕"/>
        <a:font script="Hans" typeface="微软雅黑"/>
        <a:font script="Hant" typeface="微軟正黑體"/>
        <a:font script="Arab" typeface="Calibri"/>
        <a:font script="Hebr" typeface="Calibri"/>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Calibri"/>
        <a:ea typeface=""/>
        <a:cs typeface=""/>
        <a:font script="Jpan" typeface="ＭＳ Ｐゴシック"/>
        <a:font script="Hang" typeface="맑은 고딕"/>
        <a:font script="Hans" typeface="微软雅黑"/>
        <a:font script="Hant" typeface="微軟正黑體"/>
        <a:font script="Arab" typeface="Calibri"/>
        <a:font script="Hebr" typeface="Calibri"/>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lIns="72000" tIns="36000" rIns="72000" bIns="36000" rtlCol="0" anchor="ctr">
        <a:normAutofit/>
      </a:bodyPr>
      <a:lstStyle>
        <a:defPPr algn="ctr">
          <a:defRPr dirty="0"/>
        </a:defPPr>
      </a:lstStyle>
      <a:style>
        <a:lnRef idx="2">
          <a:schemeClr val="dk1"/>
        </a:lnRef>
        <a:fillRef idx="1">
          <a:schemeClr val="lt1"/>
        </a:fillRef>
        <a:effectRef idx="0">
          <a:schemeClr val="dk1"/>
        </a:effectRef>
        <a:fontRef idx="minor">
          <a:schemeClr val="dk1"/>
        </a:fontRef>
      </a:style>
    </a:spDef>
    <a:txDef>
      <a:spPr>
        <a:noFill/>
      </a:spPr>
      <a:bodyPr wrap="square" rtlCol="0">
        <a:spAutoFit/>
      </a:bodyPr>
      <a:lstStyle>
        <a:defPPr>
          <a:spcBef>
            <a:spcPts val="0"/>
          </a:spcBef>
          <a:defRPr sz="2400" smtClean="0">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1789</Words>
  <Application>WPS 演示</Application>
  <PresentationFormat>宽屏</PresentationFormat>
  <Paragraphs>229</Paragraphs>
  <Slides>20</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71</vt:i4>
      </vt:variant>
      <vt:variant>
        <vt:lpstr>幻灯片标题</vt:lpstr>
      </vt:variant>
      <vt:variant>
        <vt:i4>20</vt:i4>
      </vt:variant>
    </vt:vector>
  </HeadingPairs>
  <TitlesOfParts>
    <vt:vector size="105" baseType="lpstr">
      <vt:lpstr>Arial</vt:lpstr>
      <vt:lpstr>宋体</vt:lpstr>
      <vt:lpstr>Wingdings</vt:lpstr>
      <vt:lpstr>华文中宋</vt:lpstr>
      <vt:lpstr>Calibri</vt:lpstr>
      <vt:lpstr>微软雅黑</vt:lpstr>
      <vt:lpstr>Weibei SC Bold</vt:lpstr>
      <vt:lpstr>仿宋</vt:lpstr>
      <vt:lpstr>微软简行楷</vt:lpstr>
      <vt:lpstr>华文行楷</vt:lpstr>
      <vt:lpstr>Times New Roman</vt:lpstr>
      <vt:lpstr>Arial Unicode MS</vt:lpstr>
      <vt:lpstr>Cambria Math</vt:lpstr>
      <vt:lpstr>2_Default Theme</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Word.Picture.8</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PowerPoint 演示文稿</vt:lpstr>
      <vt:lpstr>瞬变流模型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传递函数形式数学模型</vt:lpstr>
      <vt:lpstr>传递函数形式数学模型</vt:lpstr>
      <vt:lpstr>传递函数形式数学模型</vt:lpstr>
      <vt:lpstr>传递函数形式数学模型</vt:lpstr>
      <vt:lpstr>传递函数形式数学模型</vt:lpstr>
      <vt:lpstr>传递函数形式数学模型</vt:lpstr>
      <vt:lpstr>传递函数形式数学模型</vt:lpstr>
      <vt:lpstr>传递函数形式数学模型</vt:lpstr>
      <vt:lpstr>传递函数形式数学模型</vt:lpstr>
      <vt:lpstr>传递函数形式数学模型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 li</dc:creator>
  <cp:lastModifiedBy>jzi</cp:lastModifiedBy>
  <cp:revision>134</cp:revision>
  <cp:lastPrinted>2024-03-19T05:39:28Z</cp:lastPrinted>
  <dcterms:created xsi:type="dcterms:W3CDTF">2024-03-19T05:39:28Z</dcterms:created>
  <dcterms:modified xsi:type="dcterms:W3CDTF">2024-03-19T05:39:28Z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2052-11.1.0.11719</vt:lpwstr>
  </property>
</Properties>
</file>