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6" r:id="rId2"/>
    <p:sldId id="326" r:id="rId3"/>
    <p:sldId id="327" r:id="rId4"/>
    <p:sldId id="328" r:id="rId5"/>
    <p:sldId id="329" r:id="rId6"/>
    <p:sldId id="368" r:id="rId7"/>
    <p:sldId id="330" r:id="rId8"/>
    <p:sldId id="331" r:id="rId9"/>
    <p:sldId id="369" r:id="rId10"/>
    <p:sldId id="332" r:id="rId11"/>
    <p:sldId id="333" r:id="rId12"/>
    <p:sldId id="334" r:id="rId13"/>
    <p:sldId id="370" r:id="rId14"/>
    <p:sldId id="335" r:id="rId15"/>
    <p:sldId id="336" r:id="rId16"/>
    <p:sldId id="337" r:id="rId17"/>
    <p:sldId id="338" r:id="rId18"/>
    <p:sldId id="377" r:id="rId19"/>
    <p:sldId id="376" r:id="rId20"/>
    <p:sldId id="375" r:id="rId21"/>
    <p:sldId id="378" r:id="rId22"/>
    <p:sldId id="339" r:id="rId23"/>
    <p:sldId id="379" r:id="rId24"/>
    <p:sldId id="371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49" r:id="rId35"/>
    <p:sldId id="350" r:id="rId36"/>
    <p:sldId id="372" r:id="rId37"/>
    <p:sldId id="351" r:id="rId38"/>
    <p:sldId id="352" r:id="rId39"/>
    <p:sldId id="373" r:id="rId40"/>
    <p:sldId id="353" r:id="rId41"/>
    <p:sldId id="354" r:id="rId42"/>
    <p:sldId id="355" r:id="rId43"/>
    <p:sldId id="356" r:id="rId44"/>
    <p:sldId id="357" r:id="rId45"/>
    <p:sldId id="358" r:id="rId46"/>
    <p:sldId id="359" r:id="rId47"/>
    <p:sldId id="360" r:id="rId48"/>
    <p:sldId id="361" r:id="rId49"/>
    <p:sldId id="362" r:id="rId50"/>
    <p:sldId id="363" r:id="rId51"/>
    <p:sldId id="374" r:id="rId52"/>
    <p:sldId id="364" r:id="rId53"/>
    <p:sldId id="365" r:id="rId54"/>
    <p:sldId id="366" r:id="rId55"/>
    <p:sldId id="367" r:id="rId56"/>
    <p:sldId id="325" r:id="rId5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1266" autoAdjust="0"/>
  </p:normalViewPr>
  <p:slideViewPr>
    <p:cSldViewPr snapToGrid="0">
      <p:cViewPr varScale="1">
        <p:scale>
          <a:sx n="84" d="100"/>
          <a:sy n="84" d="100"/>
        </p:scale>
        <p:origin x="15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53A8B-3064-47A2-97C4-0E31753EB58E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F38E4-8B51-4B19-B1F9-CA2C83379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34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30</a:t>
            </a:r>
            <a:r>
              <a:rPr lang="zh-CN" altLang="en-US" dirty="0" smtClean="0"/>
              <a:t>日，</a:t>
            </a:r>
            <a:r>
              <a:rPr lang="en-US" altLang="zh-CN" dirty="0" smtClean="0"/>
              <a:t>p28</a:t>
            </a:r>
          </a:p>
          <a:p>
            <a:r>
              <a:rPr lang="zh-CN" altLang="en-US" dirty="0" smtClean="0"/>
              <a:t>枚举法：有一个组合（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）为假，即返回；否则尝试所有组合</a:t>
            </a:r>
            <a:endParaRPr lang="en-US" altLang="zh-CN" dirty="0" smtClean="0"/>
          </a:p>
          <a:p>
            <a:r>
              <a:rPr lang="en-US" altLang="zh-CN" dirty="0" smtClean="0"/>
              <a:t>p40. Validity is connected to inference via the Deduction Theorem. </a:t>
            </a:r>
            <a:r>
              <a:rPr lang="zh-CN" altLang="en-US" dirty="0" smtClean="0"/>
              <a:t>反向，如果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为假，</a:t>
            </a:r>
            <a:r>
              <a:rPr lang="en-US" altLang="zh-CN" dirty="0" smtClean="0"/>
              <a:t>a-&gt;b</a:t>
            </a:r>
            <a:r>
              <a:rPr lang="zh-CN" altLang="en-US" dirty="0" smtClean="0"/>
              <a:t>也为真，</a:t>
            </a:r>
            <a:r>
              <a:rPr lang="en-US" altLang="zh-CN" dirty="0" smtClean="0"/>
              <a:t>a=&gt;b</a:t>
            </a:r>
            <a:r>
              <a:rPr lang="zh-CN" altLang="en-US" dirty="0" smtClean="0"/>
              <a:t>呢？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p40. </a:t>
            </a:r>
            <a:r>
              <a:rPr lang="en-US" altLang="zh-CN" dirty="0" err="1" smtClean="0"/>
              <a:t>Satisfiability</a:t>
            </a:r>
            <a:r>
              <a:rPr lang="en-US" altLang="zh-CN" dirty="0" smtClean="0"/>
              <a:t> is connected to inference via the following. </a:t>
            </a:r>
            <a:r>
              <a:rPr lang="zh-CN" altLang="en-US" dirty="0" smtClean="0"/>
              <a:t>反向，如果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为假，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与非</a:t>
            </a:r>
            <a:r>
              <a:rPr lang="en-US" altLang="zh-CN" dirty="0" smtClean="0"/>
              <a:t>b</a:t>
            </a:r>
            <a:r>
              <a:rPr lang="zh-CN" altLang="en-US" dirty="0" smtClean="0"/>
              <a:t>也为假，</a:t>
            </a:r>
            <a:r>
              <a:rPr lang="en-US" altLang="zh-CN" dirty="0" smtClean="0"/>
              <a:t>a=&gt;b</a:t>
            </a:r>
            <a:r>
              <a:rPr lang="zh-CN" altLang="en-US" dirty="0" smtClean="0"/>
              <a:t>呢？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前向链式证明方法的完备性证明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归结规则：如果有一个字句为假，怎么办？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F38E4-8B51-4B19-B1F9-CA2C83379BA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978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proved by model checking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F38E4-8B51-4B19-B1F9-CA2C83379BA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376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proved by model checking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F38E4-8B51-4B19-B1F9-CA2C83379BA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528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proved by model checking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F38E4-8B51-4B19-B1F9-CA2C83379BA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895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proved by model checking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F38E4-8B51-4B19-B1F9-CA2C83379BA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241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刚才的例子不仅说明了蕴含关系，也说明了如何利用蕴含导出结论，也就是进行推理。模型检验的方法</a:t>
            </a:r>
            <a:endParaRPr lang="en-US" altLang="zh-CN" dirty="0" smtClean="0"/>
          </a:p>
          <a:p>
            <a:r>
              <a:rPr lang="zh-CN" altLang="en-US" dirty="0" smtClean="0"/>
              <a:t>推理方法的两个属性。可靠性，完备性。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F38E4-8B51-4B19-B1F9-CA2C83379BA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83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原子语句，命题符号，</a:t>
            </a:r>
            <a:r>
              <a:rPr lang="en-US" altLang="zh-CN" dirty="0" smtClean="0"/>
              <a:t>true,</a:t>
            </a:r>
            <a:r>
              <a:rPr lang="en-US" altLang="zh-CN" baseline="0" dirty="0" smtClean="0"/>
              <a:t> false</a:t>
            </a:r>
            <a:endParaRPr lang="en-US" altLang="zh-CN" dirty="0" smtClean="0"/>
          </a:p>
          <a:p>
            <a:r>
              <a:rPr lang="zh-CN" altLang="en-US" dirty="0" smtClean="0"/>
              <a:t>复合语句，逻辑连接词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F38E4-8B51-4B19-B1F9-CA2C83379BA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42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有效性，重言式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F38E4-8B51-4B19-B1F9-CA2C83379BA5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840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Modus Ponens</a:t>
            </a:r>
            <a:r>
              <a:rPr lang="zh-CN" altLang="en-US" dirty="0" smtClean="0"/>
              <a:t>，肯定前件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F38E4-8B51-4B19-B1F9-CA2C83379BA5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7323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Avoid repeated work: check if new </a:t>
            </a:r>
            <a:r>
              <a:rPr lang="en-US" altLang="zh-CN" dirty="0" err="1" smtClean="0"/>
              <a:t>subgoal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has already been proved true, or</a:t>
            </a:r>
          </a:p>
          <a:p>
            <a:pPr lvl="1"/>
            <a:r>
              <a:rPr lang="en-US" altLang="zh-CN" dirty="0" smtClean="0"/>
              <a:t>has already failed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F38E4-8B51-4B19-B1F9-CA2C83379BA5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80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Knowledge-based agents</a:t>
            </a:r>
          </a:p>
          <a:p>
            <a:r>
              <a:rPr lang="en-US" altLang="zh-CN" dirty="0" err="1" smtClean="0"/>
              <a:t>Wumpus</a:t>
            </a:r>
            <a:r>
              <a:rPr lang="en-US" altLang="zh-CN" dirty="0" smtClean="0"/>
              <a:t> world</a:t>
            </a:r>
          </a:p>
          <a:p>
            <a:r>
              <a:rPr lang="en-US" altLang="zh-CN" dirty="0" smtClean="0"/>
              <a:t>Logic in general - models and entailment</a:t>
            </a:r>
          </a:p>
          <a:p>
            <a:r>
              <a:rPr lang="en-US" altLang="zh-CN" dirty="0" smtClean="0"/>
              <a:t>Propositional (Boolean) logic</a:t>
            </a:r>
          </a:p>
          <a:p>
            <a:r>
              <a:rPr lang="en-US" altLang="zh-CN" dirty="0" smtClean="0"/>
              <a:t>Equivalence, validity, </a:t>
            </a:r>
            <a:r>
              <a:rPr lang="en-US" altLang="zh-CN" dirty="0" err="1" smtClean="0"/>
              <a:t>satisfiability</a:t>
            </a:r>
            <a:endParaRPr lang="en-US" altLang="zh-CN" dirty="0" smtClean="0"/>
          </a:p>
          <a:p>
            <a:r>
              <a:rPr lang="en-US" altLang="zh-CN" dirty="0" smtClean="0"/>
              <a:t>Inference rules and theorem proving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F38E4-8B51-4B19-B1F9-CA2C83379BA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918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类比数据库的增删改查</a:t>
            </a:r>
            <a:endParaRPr lang="en-US" altLang="zh-CN" dirty="0" smtClean="0"/>
          </a:p>
          <a:p>
            <a:r>
              <a:rPr lang="zh-CN" altLang="en-US" dirty="0" smtClean="0"/>
              <a:t>查询的答案可能不是在数据库里直接存在，需要基于知识库推理出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F38E4-8B51-4B19-B1F9-CA2C83379BA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23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Declarative approach to building an agent (or other system)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不同的构建方法，过程性和陈述性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不同的抽象层次，知识层次和实现层次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F38E4-8B51-4B19-B1F9-CA2C83379BA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422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Squares adjacent to </a:t>
            </a:r>
            <a:r>
              <a:rPr lang="en-US" altLang="zh-CN" dirty="0" err="1" smtClean="0"/>
              <a:t>wumpus</a:t>
            </a:r>
            <a:r>
              <a:rPr lang="en-US" altLang="zh-CN" dirty="0" smtClean="0"/>
              <a:t> are smelly</a:t>
            </a:r>
          </a:p>
          <a:p>
            <a:pPr lvl="1"/>
            <a:r>
              <a:rPr lang="en-US" altLang="zh-CN" dirty="0" smtClean="0"/>
              <a:t>Squares adjacent to pit are breezy</a:t>
            </a:r>
          </a:p>
          <a:p>
            <a:pPr lvl="1"/>
            <a:r>
              <a:rPr lang="en-US" altLang="zh-CN" dirty="0" smtClean="0"/>
              <a:t>Glitter </a:t>
            </a:r>
            <a:r>
              <a:rPr lang="en-US" altLang="zh-CN" dirty="0" err="1" smtClean="0"/>
              <a:t>iff</a:t>
            </a:r>
            <a:r>
              <a:rPr lang="en-US" altLang="zh-CN" dirty="0" smtClean="0"/>
              <a:t> gold is in the same square</a:t>
            </a:r>
          </a:p>
          <a:p>
            <a:pPr lvl="1"/>
            <a:r>
              <a:rPr lang="en-US" altLang="zh-CN" dirty="0" smtClean="0"/>
              <a:t>Shooting kills </a:t>
            </a:r>
            <a:r>
              <a:rPr lang="en-US" altLang="zh-CN" dirty="0" err="1" smtClean="0"/>
              <a:t>wumpus</a:t>
            </a:r>
            <a:r>
              <a:rPr lang="en-US" altLang="zh-CN" dirty="0" smtClean="0"/>
              <a:t> if you are facing it</a:t>
            </a:r>
          </a:p>
          <a:p>
            <a:pPr lvl="1"/>
            <a:r>
              <a:rPr lang="en-US" altLang="zh-CN" dirty="0" smtClean="0"/>
              <a:t>Shooting uses up the only arrow</a:t>
            </a:r>
          </a:p>
          <a:p>
            <a:pPr lvl="1"/>
            <a:r>
              <a:rPr lang="en-US" altLang="zh-CN" dirty="0" smtClean="0"/>
              <a:t>Grabbing picks up gold if in same square</a:t>
            </a:r>
          </a:p>
          <a:p>
            <a:pPr lvl="1"/>
            <a:r>
              <a:rPr lang="en-US" altLang="zh-CN" dirty="0" smtClean="0"/>
              <a:t>Releasing drops the gold in same square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F38E4-8B51-4B19-B1F9-CA2C83379BA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021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复杂的情况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F38E4-8B51-4B19-B1F9-CA2C83379BA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821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我们可以实现安全，但是有损失，箭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F38E4-8B51-4B19-B1F9-CA2C83379BA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353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前面通过逻辑推理，帮助智能体在危险的洞穴里找到合适的动作。下面我们来看看逻辑的一般概念</a:t>
            </a:r>
            <a:endParaRPr lang="en-US" altLang="zh-CN" dirty="0" smtClean="0"/>
          </a:p>
          <a:p>
            <a:r>
              <a:rPr lang="en-US" altLang="zh-CN" dirty="0" smtClean="0"/>
              <a:t>Logics are formal languages for representing information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such that conclusions can be drawn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F38E4-8B51-4B19-B1F9-CA2C83379BA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685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Logicians typically think in terms of models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是可能的世界的一个数学抽象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i="1" dirty="0" smtClean="0"/>
              <a:t>m</a:t>
            </a:r>
            <a:r>
              <a:rPr lang="en-US" altLang="zh-CN" dirty="0" smtClean="0"/>
              <a:t> is a model of a sentence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if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is true in </a:t>
            </a:r>
            <a:r>
              <a:rPr lang="en-US" altLang="zh-CN" i="1" dirty="0" smtClean="0"/>
              <a:t>m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F38E4-8B51-4B19-B1F9-CA2C83379BA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82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C54B-5230-42EA-A041-D7038438A4EF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8B9E-17A4-467A-90DF-24275958E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72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C54B-5230-42EA-A041-D7038438A4EF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8B9E-17A4-467A-90DF-24275958E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0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C54B-5230-42EA-A041-D7038438A4EF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8B9E-17A4-467A-90DF-24275958E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71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C54B-5230-42EA-A041-D7038438A4EF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8B9E-17A4-467A-90DF-24275958E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600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C54B-5230-42EA-A041-D7038438A4EF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8B9E-17A4-467A-90DF-24275958E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45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C54B-5230-42EA-A041-D7038438A4EF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8B9E-17A4-467A-90DF-24275958E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18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C54B-5230-42EA-A041-D7038438A4EF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8B9E-17A4-467A-90DF-24275958E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17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C54B-5230-42EA-A041-D7038438A4EF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8B9E-17A4-467A-90DF-24275958E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37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C54B-5230-42EA-A041-D7038438A4EF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8B9E-17A4-467A-90DF-24275958E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97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C54B-5230-42EA-A041-D7038438A4EF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8B9E-17A4-467A-90DF-24275958E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2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C54B-5230-42EA-A041-D7038438A4EF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8B9E-17A4-467A-90DF-24275958E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47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3C54B-5230-42EA-A041-D7038438A4EF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48B9E-17A4-467A-90DF-24275958E52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494112" y="2316163"/>
            <a:ext cx="5649888" cy="4536700"/>
            <a:chOff x="3494112" y="2316163"/>
            <a:chExt cx="5649888" cy="453670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701" b="33848"/>
            <a:stretch/>
          </p:blipFill>
          <p:spPr>
            <a:xfrm>
              <a:off x="3494112" y="2316163"/>
              <a:ext cx="5649888" cy="4536700"/>
            </a:xfrm>
            <a:prstGeom prst="rect">
              <a:avLst/>
            </a:prstGeom>
            <a:effectLst>
              <a:reflection endPos="0" dist="50800" dir="5400000" sy="-100000" algn="bl" rotWithShape="0"/>
            </a:effectLst>
          </p:spPr>
        </p:pic>
        <p:sp>
          <p:nvSpPr>
            <p:cNvPr id="12" name="矩形 11"/>
            <p:cNvSpPr/>
            <p:nvPr userDrawn="1"/>
          </p:nvSpPr>
          <p:spPr>
            <a:xfrm>
              <a:off x="3494112" y="2316163"/>
              <a:ext cx="5649888" cy="453670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464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1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4000" dirty="0" smtClean="0"/>
              <a:t>Introduction to Artificial Intelligence</a:t>
            </a:r>
            <a:br>
              <a:rPr lang="en-US" altLang="zh-CN" sz="4000" dirty="0" smtClean="0"/>
            </a:br>
            <a:r>
              <a:rPr lang="en-US" altLang="zh-CN" dirty="0" smtClean="0"/>
              <a:t>Logical </a:t>
            </a:r>
            <a:r>
              <a:rPr lang="en-US" altLang="zh-CN" dirty="0"/>
              <a:t>Agents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43508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3200" dirty="0" err="1"/>
              <a:t>Jianmin</a:t>
            </a:r>
            <a:r>
              <a:rPr lang="en-US" altLang="zh-CN" sz="3200" dirty="0"/>
              <a:t> Li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Department of Computer Science and Technology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Tsinghua University</a:t>
            </a:r>
            <a:endParaRPr lang="zh-CN" alt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Spring</a:t>
            </a:r>
            <a:r>
              <a:rPr lang="en-US" altLang="zh-CN" dirty="0"/>
              <a:t>, </a:t>
            </a:r>
            <a:r>
              <a:rPr lang="en-US" altLang="zh-CN" dirty="0" smtClean="0"/>
              <a:t>2024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18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Wumpus</a:t>
            </a:r>
            <a:r>
              <a:rPr lang="en-US" altLang="zh-CN" dirty="0"/>
              <a:t> world characterization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Observable</a:t>
            </a:r>
          </a:p>
          <a:p>
            <a:pPr lvl="1"/>
            <a:r>
              <a:rPr lang="en-US" altLang="zh-CN" dirty="0" smtClean="0"/>
              <a:t>No - only </a:t>
            </a:r>
            <a:r>
              <a:rPr lang="en-US" altLang="zh-CN" dirty="0"/>
              <a:t>local perception</a:t>
            </a:r>
          </a:p>
          <a:p>
            <a:r>
              <a:rPr lang="en-US" altLang="zh-CN" dirty="0"/>
              <a:t>Deterministic</a:t>
            </a:r>
          </a:p>
          <a:p>
            <a:pPr lvl="1"/>
            <a:r>
              <a:rPr lang="en-US" altLang="zh-CN" dirty="0" smtClean="0"/>
              <a:t>Yes</a:t>
            </a:r>
            <a:r>
              <a:rPr lang="en-US" altLang="zh-CN" dirty="0"/>
              <a:t> - </a:t>
            </a:r>
            <a:r>
              <a:rPr lang="en-US" altLang="zh-CN" dirty="0" smtClean="0"/>
              <a:t>outcomes </a:t>
            </a:r>
            <a:r>
              <a:rPr lang="en-US" altLang="zh-CN" dirty="0"/>
              <a:t>exactly specified</a:t>
            </a:r>
          </a:p>
          <a:p>
            <a:r>
              <a:rPr lang="en-US" altLang="zh-CN" dirty="0"/>
              <a:t>Static</a:t>
            </a:r>
          </a:p>
          <a:p>
            <a:pPr lvl="1"/>
            <a:r>
              <a:rPr lang="en-US" altLang="zh-CN" dirty="0" smtClean="0"/>
              <a:t>Yes</a:t>
            </a:r>
            <a:r>
              <a:rPr lang="en-US" altLang="zh-CN" dirty="0"/>
              <a:t> - </a:t>
            </a:r>
            <a:r>
              <a:rPr lang="en-US" altLang="zh-CN" dirty="0" err="1" smtClean="0"/>
              <a:t>Wumpus</a:t>
            </a:r>
            <a:r>
              <a:rPr lang="en-US" altLang="zh-CN" dirty="0" smtClean="0"/>
              <a:t> </a:t>
            </a:r>
            <a:r>
              <a:rPr lang="en-US" altLang="zh-CN" dirty="0"/>
              <a:t>and Pits do not move</a:t>
            </a:r>
          </a:p>
          <a:p>
            <a:r>
              <a:rPr lang="en-US" altLang="zh-CN" dirty="0"/>
              <a:t>Discrete</a:t>
            </a:r>
          </a:p>
          <a:p>
            <a:pPr lvl="1"/>
            <a:r>
              <a:rPr lang="en-US" altLang="zh-CN" dirty="0" smtClean="0"/>
              <a:t>Yes</a:t>
            </a:r>
            <a:endParaRPr lang="en-US" altLang="zh-CN" dirty="0"/>
          </a:p>
          <a:p>
            <a:r>
              <a:rPr lang="en-US" altLang="zh-CN" dirty="0"/>
              <a:t>Single-agent</a:t>
            </a:r>
          </a:p>
          <a:p>
            <a:pPr lvl="1"/>
            <a:r>
              <a:rPr lang="en-US" altLang="zh-CN" dirty="0" smtClean="0"/>
              <a:t>Yes</a:t>
            </a:r>
            <a:r>
              <a:rPr lang="en-US" altLang="zh-CN" dirty="0"/>
              <a:t> - </a:t>
            </a:r>
            <a:r>
              <a:rPr lang="en-US" altLang="zh-CN" dirty="0" err="1" smtClean="0"/>
              <a:t>Wumpus</a:t>
            </a:r>
            <a:r>
              <a:rPr lang="en-US" altLang="zh-CN" dirty="0" smtClean="0"/>
              <a:t> </a:t>
            </a:r>
            <a:r>
              <a:rPr lang="en-US" altLang="zh-CN" dirty="0"/>
              <a:t>is essentially a natural </a:t>
            </a:r>
            <a:r>
              <a:rPr lang="en-US" altLang="zh-CN" dirty="0" smtClean="0"/>
              <a:t>feature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30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Exploring a </a:t>
            </a:r>
            <a:r>
              <a:rPr lang="en-US" altLang="zh-CN" dirty="0" err="1"/>
              <a:t>wumpus</a:t>
            </a:r>
            <a:r>
              <a:rPr lang="en-US" altLang="zh-CN" dirty="0"/>
              <a:t> world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4" name="Group 93"/>
          <p:cNvGrpSpPr>
            <a:grpSpLocks noChangeAspect="1"/>
          </p:cNvGrpSpPr>
          <p:nvPr/>
        </p:nvGrpSpPr>
        <p:grpSpPr>
          <a:xfrm>
            <a:off x="2216807" y="1825625"/>
            <a:ext cx="4710385" cy="4710377"/>
            <a:chOff x="0" y="0"/>
            <a:chExt cx="7433425" cy="7433430"/>
          </a:xfrm>
        </p:grpSpPr>
        <p:sp>
          <p:nvSpPr>
            <p:cNvPr id="5" name="Rectangle 6"/>
            <p:cNvSpPr/>
            <p:nvPr/>
          </p:nvSpPr>
          <p:spPr>
            <a:xfrm>
              <a:off x="774528" y="6331567"/>
              <a:ext cx="326384" cy="34537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A </a:t>
              </a:r>
              <a:endParaRPr 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Shape 8"/>
            <p:cNvSpPr/>
            <p:nvPr/>
          </p:nvSpPr>
          <p:spPr>
            <a:xfrm>
              <a:off x="0" y="3716720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7" name="Shape 9"/>
            <p:cNvSpPr/>
            <p:nvPr/>
          </p:nvSpPr>
          <p:spPr>
            <a:xfrm>
              <a:off x="5575072" y="3716720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8" name="Shape 10"/>
            <p:cNvSpPr/>
            <p:nvPr/>
          </p:nvSpPr>
          <p:spPr>
            <a:xfrm>
              <a:off x="3716718" y="3716720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9" name="Shape 11"/>
            <p:cNvSpPr/>
            <p:nvPr/>
          </p:nvSpPr>
          <p:spPr>
            <a:xfrm>
              <a:off x="1858353" y="3716720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0" name="Shape 12"/>
            <p:cNvSpPr/>
            <p:nvPr/>
          </p:nvSpPr>
          <p:spPr>
            <a:xfrm>
              <a:off x="0" y="5575077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1" name="Shape 13"/>
            <p:cNvSpPr/>
            <p:nvPr/>
          </p:nvSpPr>
          <p:spPr>
            <a:xfrm>
              <a:off x="5575072" y="5575077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2" name="Shape 14"/>
            <p:cNvSpPr/>
            <p:nvPr/>
          </p:nvSpPr>
          <p:spPr>
            <a:xfrm>
              <a:off x="3716718" y="5575077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3" name="Shape 15"/>
            <p:cNvSpPr/>
            <p:nvPr/>
          </p:nvSpPr>
          <p:spPr>
            <a:xfrm>
              <a:off x="1858353" y="5575077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4" name="Shape 16"/>
            <p:cNvSpPr/>
            <p:nvPr/>
          </p:nvSpPr>
          <p:spPr>
            <a:xfrm>
              <a:off x="0" y="0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5" name="Shape 17"/>
            <p:cNvSpPr/>
            <p:nvPr/>
          </p:nvSpPr>
          <p:spPr>
            <a:xfrm>
              <a:off x="5575072" y="0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6" name="Shape 18"/>
            <p:cNvSpPr/>
            <p:nvPr/>
          </p:nvSpPr>
          <p:spPr>
            <a:xfrm>
              <a:off x="3716718" y="0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7" name="Shape 19"/>
            <p:cNvSpPr/>
            <p:nvPr/>
          </p:nvSpPr>
          <p:spPr>
            <a:xfrm>
              <a:off x="1858353" y="0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8" name="Shape 20"/>
            <p:cNvSpPr/>
            <p:nvPr/>
          </p:nvSpPr>
          <p:spPr>
            <a:xfrm>
              <a:off x="0" y="1858366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9" name="Shape 21"/>
            <p:cNvSpPr/>
            <p:nvPr/>
          </p:nvSpPr>
          <p:spPr>
            <a:xfrm>
              <a:off x="5575072" y="1858366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20" name="Shape 22"/>
            <p:cNvSpPr/>
            <p:nvPr/>
          </p:nvSpPr>
          <p:spPr>
            <a:xfrm>
              <a:off x="3716718" y="1858366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21" name="Shape 23"/>
            <p:cNvSpPr/>
            <p:nvPr/>
          </p:nvSpPr>
          <p:spPr>
            <a:xfrm>
              <a:off x="1858353" y="1858366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22" name="Shape 24"/>
            <p:cNvSpPr/>
            <p:nvPr/>
          </p:nvSpPr>
          <p:spPr>
            <a:xfrm>
              <a:off x="0" y="5"/>
              <a:ext cx="7433425" cy="7433424"/>
            </a:xfrm>
            <a:custGeom>
              <a:avLst/>
              <a:gdLst/>
              <a:ahLst/>
              <a:cxnLst/>
              <a:rect l="0" t="0" r="0" b="0"/>
              <a:pathLst>
                <a:path w="7433425" h="7433424">
                  <a:moveTo>
                    <a:pt x="0" y="7433424"/>
                  </a:moveTo>
                  <a:lnTo>
                    <a:pt x="7433425" y="7433424"/>
                  </a:lnTo>
                  <a:lnTo>
                    <a:pt x="7433425" y="0"/>
                  </a:lnTo>
                  <a:lnTo>
                    <a:pt x="0" y="0"/>
                  </a:lnTo>
                  <a:close/>
                </a:path>
              </a:pathLst>
            </a:custGeom>
            <a:ln w="77503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23" name="Rectangle 25"/>
            <p:cNvSpPr/>
            <p:nvPr/>
          </p:nvSpPr>
          <p:spPr>
            <a:xfrm>
              <a:off x="1087424" y="3857028"/>
              <a:ext cx="721548" cy="36750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OK </a:t>
              </a:r>
              <a:endParaRPr 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6"/>
            <p:cNvSpPr/>
            <p:nvPr/>
          </p:nvSpPr>
          <p:spPr>
            <a:xfrm>
              <a:off x="2944273" y="5701931"/>
              <a:ext cx="721548" cy="36750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OK </a:t>
              </a:r>
              <a:endParaRPr 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7"/>
            <p:cNvSpPr/>
            <p:nvPr/>
          </p:nvSpPr>
          <p:spPr>
            <a:xfrm>
              <a:off x="1087424" y="5708719"/>
              <a:ext cx="721548" cy="36750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OK</a:t>
              </a:r>
              <a:endParaRPr 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6" name="Rectangle 6"/>
          <p:cNvSpPr/>
          <p:nvPr/>
        </p:nvSpPr>
        <p:spPr>
          <a:xfrm>
            <a:off x="2702193" y="4660184"/>
            <a:ext cx="206822" cy="21885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lIns="0" tIns="0" rIns="0" bIns="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0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 </a:t>
            </a:r>
            <a:endParaRPr lang="zh-CN" sz="2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2698230" y="4886793"/>
            <a:ext cx="0" cy="94438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5"/>
          <p:cNvSpPr/>
          <p:nvPr/>
        </p:nvSpPr>
        <p:spPr>
          <a:xfrm>
            <a:off x="2341095" y="4270730"/>
            <a:ext cx="457228" cy="232881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zh-CN" sz="2000" b="1" kern="1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B</a:t>
            </a:r>
            <a:r>
              <a:rPr lang="en-US" sz="2000" b="1" kern="1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endParaRPr lang="zh-CN" sz="2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926976" y="3088730"/>
            <a:ext cx="1633869" cy="1413877"/>
            <a:chOff x="2926976" y="3088730"/>
            <a:chExt cx="1633869" cy="1413877"/>
          </a:xfrm>
        </p:grpSpPr>
        <p:sp>
          <p:nvSpPr>
            <p:cNvPr id="30" name="Rectangle 25"/>
            <p:cNvSpPr/>
            <p:nvPr/>
          </p:nvSpPr>
          <p:spPr>
            <a:xfrm>
              <a:off x="2926976" y="3088730"/>
              <a:ext cx="457228" cy="23288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altLang="zh-CN" sz="2000" b="1" kern="100" dirty="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</a:t>
              </a:r>
              <a:r>
                <a:rPr lang="en-US" altLang="zh-CN" sz="2000" b="1" kern="100" dirty="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?</a:t>
              </a:r>
              <a:r>
                <a:rPr lang="en-US" sz="2000" b="1" kern="100" dirty="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 </a:t>
              </a:r>
              <a:endParaRPr 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26"/>
            <p:cNvSpPr/>
            <p:nvPr/>
          </p:nvSpPr>
          <p:spPr>
            <a:xfrm>
              <a:off x="4103617" y="4257799"/>
              <a:ext cx="457228" cy="23288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 dirty="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P? </a:t>
              </a:r>
              <a:endParaRPr 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3" name="直接连接符 32"/>
            <p:cNvCxnSpPr>
              <a:stCxn id="30" idx="2"/>
            </p:cNvCxnSpPr>
            <p:nvPr/>
          </p:nvCxnSpPr>
          <p:spPr>
            <a:xfrm>
              <a:off x="3155590" y="3321611"/>
              <a:ext cx="926933" cy="11809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6"/>
          <p:cNvSpPr/>
          <p:nvPr/>
        </p:nvSpPr>
        <p:spPr>
          <a:xfrm>
            <a:off x="3879787" y="5836306"/>
            <a:ext cx="206822" cy="21885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lIns="0" tIns="0" rIns="0" bIns="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0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 </a:t>
            </a:r>
            <a:endParaRPr lang="zh-CN" sz="2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2878111" y="4916774"/>
            <a:ext cx="7358" cy="93452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5" idx="3"/>
            <a:endCxn id="35" idx="1"/>
          </p:cNvCxnSpPr>
          <p:nvPr/>
        </p:nvCxnSpPr>
        <p:spPr>
          <a:xfrm flipV="1">
            <a:off x="2914429" y="5945733"/>
            <a:ext cx="965358" cy="14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6"/>
          <p:cNvSpPr/>
          <p:nvPr/>
        </p:nvSpPr>
        <p:spPr>
          <a:xfrm>
            <a:off x="2694912" y="3483573"/>
            <a:ext cx="206822" cy="218853"/>
          </a:xfrm>
          <a:prstGeom prst="rect">
            <a:avLst/>
          </a:prstGeom>
          <a:ln w="28575">
            <a:noFill/>
          </a:ln>
        </p:spPr>
        <p:txBody>
          <a:bodyPr lIns="0" tIns="0" rIns="0" bIns="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4000" b="1" kern="1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 </a:t>
            </a:r>
            <a:endParaRPr lang="zh-CN" sz="4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angle 6"/>
          <p:cNvSpPr/>
          <p:nvPr/>
        </p:nvSpPr>
        <p:spPr>
          <a:xfrm>
            <a:off x="5057389" y="5831176"/>
            <a:ext cx="206822" cy="218853"/>
          </a:xfrm>
          <a:prstGeom prst="rect">
            <a:avLst/>
          </a:prstGeom>
          <a:ln w="28575">
            <a:noFill/>
          </a:ln>
        </p:spPr>
        <p:txBody>
          <a:bodyPr lIns="0" tIns="0" rIns="0" bIns="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4000" b="1" kern="1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W </a:t>
            </a:r>
            <a:endParaRPr lang="zh-CN" sz="4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25"/>
          <p:cNvSpPr/>
          <p:nvPr/>
        </p:nvSpPr>
        <p:spPr>
          <a:xfrm>
            <a:off x="3513266" y="5438795"/>
            <a:ext cx="457228" cy="232881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zh-CN" sz="2000" b="1" kern="1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</a:t>
            </a:r>
            <a:r>
              <a:rPr lang="en-US" sz="2000" b="1" kern="1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endParaRPr lang="zh-CN" sz="2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3970494" y="4879037"/>
            <a:ext cx="0" cy="94438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6"/>
          <p:cNvSpPr/>
          <p:nvPr/>
        </p:nvSpPr>
        <p:spPr>
          <a:xfrm>
            <a:off x="3875701" y="4664680"/>
            <a:ext cx="206822" cy="21885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lIns="0" tIns="0" rIns="0" bIns="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0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 </a:t>
            </a:r>
            <a:endParaRPr lang="zh-CN" sz="2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26"/>
          <p:cNvSpPr/>
          <p:nvPr/>
        </p:nvSpPr>
        <p:spPr>
          <a:xfrm>
            <a:off x="4158805" y="4498239"/>
            <a:ext cx="457228" cy="232881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OK </a:t>
            </a:r>
            <a:endParaRPr lang="zh-CN" sz="2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018076" y="4336547"/>
            <a:ext cx="449705" cy="201954"/>
            <a:chOff x="299803" y="3003216"/>
            <a:chExt cx="449705" cy="201954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299803" y="3003216"/>
              <a:ext cx="449705" cy="2019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299803" y="3003216"/>
              <a:ext cx="449705" cy="2019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25"/>
          <p:cNvSpPr/>
          <p:nvPr/>
        </p:nvSpPr>
        <p:spPr>
          <a:xfrm>
            <a:off x="4092089" y="3102425"/>
            <a:ext cx="457228" cy="232881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OK </a:t>
            </a:r>
            <a:endParaRPr lang="zh-CN" sz="2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Rectangle 26"/>
          <p:cNvSpPr/>
          <p:nvPr/>
        </p:nvSpPr>
        <p:spPr>
          <a:xfrm>
            <a:off x="5268730" y="4271494"/>
            <a:ext cx="457228" cy="232881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OK </a:t>
            </a:r>
            <a:endParaRPr lang="zh-CN" sz="2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Rectangle 6"/>
          <p:cNvSpPr/>
          <p:nvPr/>
        </p:nvSpPr>
        <p:spPr>
          <a:xfrm>
            <a:off x="5052356" y="4666519"/>
            <a:ext cx="206822" cy="21885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lIns="0" tIns="0" rIns="0" bIns="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0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 </a:t>
            </a:r>
            <a:endParaRPr lang="zh-CN" sz="2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3" name="直接箭头连接符 62"/>
          <p:cNvCxnSpPr>
            <a:endCxn id="62" idx="1"/>
          </p:cNvCxnSpPr>
          <p:nvPr/>
        </p:nvCxnSpPr>
        <p:spPr>
          <a:xfrm flipV="1">
            <a:off x="4086998" y="4775946"/>
            <a:ext cx="965358" cy="14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25"/>
          <p:cNvSpPr/>
          <p:nvPr/>
        </p:nvSpPr>
        <p:spPr>
          <a:xfrm>
            <a:off x="4655582" y="4271282"/>
            <a:ext cx="648000" cy="247868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zh-CN" sz="2000" b="1" kern="1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BGS</a:t>
            </a:r>
            <a:endParaRPr lang="zh-CN" sz="2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78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/>
      <p:bldP spid="35" grpId="0" animBg="1"/>
      <p:bldP spid="47" grpId="0"/>
      <p:bldP spid="48" grpId="0"/>
      <p:bldP spid="49" grpId="0"/>
      <p:bldP spid="51" grpId="0" animBg="1"/>
      <p:bldP spid="52" grpId="0"/>
      <p:bldP spid="60" grpId="0"/>
      <p:bldP spid="61" grpId="0"/>
      <p:bldP spid="62" grpId="0" animBg="1"/>
      <p:bldP spid="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tight spots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47564" y="1825625"/>
            <a:ext cx="4867786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Breeze in (1,2) and (2,1)</a:t>
            </a:r>
          </a:p>
          <a:p>
            <a:pPr lvl="1"/>
            <a:r>
              <a:rPr lang="en-US" altLang="zh-CN" dirty="0" smtClean="0"/>
              <a:t>=&gt; </a:t>
            </a:r>
            <a:r>
              <a:rPr lang="en-US" altLang="zh-CN" dirty="0"/>
              <a:t>no safe </a:t>
            </a:r>
            <a:r>
              <a:rPr lang="en-US" altLang="zh-CN" dirty="0" smtClean="0"/>
              <a:t>actions</a:t>
            </a:r>
          </a:p>
        </p:txBody>
      </p:sp>
      <p:grpSp>
        <p:nvGrpSpPr>
          <p:cNvPr id="4" name="Group 132"/>
          <p:cNvGrpSpPr>
            <a:grpSpLocks noChangeAspect="1"/>
          </p:cNvGrpSpPr>
          <p:nvPr/>
        </p:nvGrpSpPr>
        <p:grpSpPr>
          <a:xfrm>
            <a:off x="628650" y="2289146"/>
            <a:ext cx="4448933" cy="4448935"/>
            <a:chOff x="0" y="0"/>
            <a:chExt cx="7415134" cy="7415113"/>
          </a:xfrm>
        </p:grpSpPr>
        <p:sp>
          <p:nvSpPr>
            <p:cNvPr id="5" name="Shape 6"/>
            <p:cNvSpPr/>
            <p:nvPr/>
          </p:nvSpPr>
          <p:spPr>
            <a:xfrm>
              <a:off x="1011148" y="3482836"/>
              <a:ext cx="674102" cy="674103"/>
            </a:xfrm>
            <a:custGeom>
              <a:avLst/>
              <a:gdLst/>
              <a:ahLst/>
              <a:cxnLst/>
              <a:rect l="0" t="0" r="0" b="0"/>
              <a:pathLst>
                <a:path w="674102" h="674103">
                  <a:moveTo>
                    <a:pt x="0" y="674103"/>
                  </a:moveTo>
                  <a:lnTo>
                    <a:pt x="674102" y="674103"/>
                  </a:lnTo>
                  <a:lnTo>
                    <a:pt x="674102" y="0"/>
                  </a:lnTo>
                  <a:lnTo>
                    <a:pt x="0" y="0"/>
                  </a:lnTo>
                  <a:close/>
                </a:path>
              </a:pathLst>
            </a:custGeom>
            <a:ln w="34361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6" name="Rectangle 7"/>
            <p:cNvSpPr/>
            <p:nvPr/>
          </p:nvSpPr>
          <p:spPr>
            <a:xfrm>
              <a:off x="1122489" y="3594981"/>
              <a:ext cx="450385" cy="47845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400" b="1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A </a:t>
              </a:r>
              <a:endParaRPr 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Shape 8"/>
            <p:cNvSpPr/>
            <p:nvPr/>
          </p:nvSpPr>
          <p:spPr>
            <a:xfrm>
              <a:off x="1123519" y="4269309"/>
              <a:ext cx="0" cy="1572896"/>
            </a:xfrm>
            <a:custGeom>
              <a:avLst/>
              <a:gdLst/>
              <a:ahLst/>
              <a:cxnLst/>
              <a:rect l="0" t="0" r="0" b="0"/>
              <a:pathLst>
                <a:path h="1572896">
                  <a:moveTo>
                    <a:pt x="0" y="1572896"/>
                  </a:moveTo>
                  <a:lnTo>
                    <a:pt x="0" y="0"/>
                  </a:lnTo>
                </a:path>
              </a:pathLst>
            </a:custGeom>
            <a:ln w="68721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8" name="Shape 9"/>
            <p:cNvSpPr/>
            <p:nvPr/>
          </p:nvSpPr>
          <p:spPr>
            <a:xfrm>
              <a:off x="994568" y="4114268"/>
              <a:ext cx="257890" cy="567372"/>
            </a:xfrm>
            <a:custGeom>
              <a:avLst/>
              <a:gdLst/>
              <a:ahLst/>
              <a:cxnLst/>
              <a:rect l="0" t="0" r="0" b="0"/>
              <a:pathLst>
                <a:path w="257890" h="567372">
                  <a:moveTo>
                    <a:pt x="128951" y="0"/>
                  </a:moveTo>
                  <a:lnTo>
                    <a:pt x="257890" y="567372"/>
                  </a:lnTo>
                  <a:lnTo>
                    <a:pt x="0" y="567372"/>
                  </a:lnTo>
                  <a:lnTo>
                    <a:pt x="12895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9" name="Shape 10"/>
            <p:cNvSpPr/>
            <p:nvPr/>
          </p:nvSpPr>
          <p:spPr>
            <a:xfrm>
              <a:off x="1037615" y="4269309"/>
              <a:ext cx="171803" cy="377965"/>
            </a:xfrm>
            <a:custGeom>
              <a:avLst/>
              <a:gdLst/>
              <a:ahLst/>
              <a:cxnLst/>
              <a:rect l="0" t="0" r="0" b="0"/>
              <a:pathLst>
                <a:path w="171803" h="377965">
                  <a:moveTo>
                    <a:pt x="0" y="377965"/>
                  </a:moveTo>
                  <a:lnTo>
                    <a:pt x="85904" y="0"/>
                  </a:lnTo>
                  <a:lnTo>
                    <a:pt x="171803" y="377965"/>
                  </a:lnTo>
                </a:path>
              </a:pathLst>
            </a:custGeom>
            <a:ln w="68721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" name="Rectangle 11"/>
            <p:cNvSpPr/>
            <p:nvPr/>
          </p:nvSpPr>
          <p:spPr>
            <a:xfrm>
              <a:off x="231949" y="2656888"/>
              <a:ext cx="461934" cy="49072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24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</a:t>
              </a:r>
              <a:endParaRPr lang="zh-CN" sz="24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Shape 12"/>
            <p:cNvSpPr/>
            <p:nvPr/>
          </p:nvSpPr>
          <p:spPr>
            <a:xfrm>
              <a:off x="0" y="2471700"/>
              <a:ext cx="2471700" cy="2471712"/>
            </a:xfrm>
            <a:custGeom>
              <a:avLst/>
              <a:gdLst/>
              <a:ahLst/>
              <a:cxnLst/>
              <a:rect l="0" t="0" r="0" b="0"/>
              <a:pathLst>
                <a:path w="2471700" h="2471712">
                  <a:moveTo>
                    <a:pt x="0" y="2471712"/>
                  </a:moveTo>
                  <a:lnTo>
                    <a:pt x="2471700" y="2471712"/>
                  </a:lnTo>
                  <a:lnTo>
                    <a:pt x="2471700" y="0"/>
                  </a:lnTo>
                  <a:lnTo>
                    <a:pt x="0" y="0"/>
                  </a:lnTo>
                  <a:close/>
                </a:path>
              </a:pathLst>
            </a:custGeom>
            <a:ln w="68721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12" name="Shape 13"/>
            <p:cNvSpPr/>
            <p:nvPr/>
          </p:nvSpPr>
          <p:spPr>
            <a:xfrm>
              <a:off x="2471709" y="2471700"/>
              <a:ext cx="2471712" cy="2471712"/>
            </a:xfrm>
            <a:custGeom>
              <a:avLst/>
              <a:gdLst/>
              <a:ahLst/>
              <a:cxnLst/>
              <a:rect l="0" t="0" r="0" b="0"/>
              <a:pathLst>
                <a:path w="2471712" h="2471712">
                  <a:moveTo>
                    <a:pt x="0" y="2471712"/>
                  </a:moveTo>
                  <a:lnTo>
                    <a:pt x="2471712" y="2471712"/>
                  </a:lnTo>
                  <a:lnTo>
                    <a:pt x="2471712" y="0"/>
                  </a:lnTo>
                  <a:lnTo>
                    <a:pt x="0" y="0"/>
                  </a:lnTo>
                  <a:close/>
                </a:path>
              </a:pathLst>
            </a:custGeom>
            <a:ln w="68721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13" name="Shape 14"/>
            <p:cNvSpPr/>
            <p:nvPr/>
          </p:nvSpPr>
          <p:spPr>
            <a:xfrm>
              <a:off x="0" y="4943413"/>
              <a:ext cx="2471700" cy="2471700"/>
            </a:xfrm>
            <a:custGeom>
              <a:avLst/>
              <a:gdLst/>
              <a:ahLst/>
              <a:cxnLst/>
              <a:rect l="0" t="0" r="0" b="0"/>
              <a:pathLst>
                <a:path w="2471700" h="2471700">
                  <a:moveTo>
                    <a:pt x="0" y="2471700"/>
                  </a:moveTo>
                  <a:lnTo>
                    <a:pt x="2471700" y="2471700"/>
                  </a:lnTo>
                  <a:lnTo>
                    <a:pt x="2471700" y="0"/>
                  </a:lnTo>
                  <a:lnTo>
                    <a:pt x="0" y="0"/>
                  </a:lnTo>
                  <a:close/>
                </a:path>
              </a:pathLst>
            </a:custGeom>
            <a:ln w="68721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" name="Shape 15"/>
            <p:cNvSpPr/>
            <p:nvPr/>
          </p:nvSpPr>
          <p:spPr>
            <a:xfrm>
              <a:off x="4943422" y="4943413"/>
              <a:ext cx="2471712" cy="2471700"/>
            </a:xfrm>
            <a:custGeom>
              <a:avLst/>
              <a:gdLst/>
              <a:ahLst/>
              <a:cxnLst/>
              <a:rect l="0" t="0" r="0" b="0"/>
              <a:pathLst>
                <a:path w="2471712" h="2471700">
                  <a:moveTo>
                    <a:pt x="0" y="2471700"/>
                  </a:moveTo>
                  <a:lnTo>
                    <a:pt x="2471712" y="2471700"/>
                  </a:lnTo>
                  <a:lnTo>
                    <a:pt x="2471712" y="0"/>
                  </a:lnTo>
                  <a:lnTo>
                    <a:pt x="0" y="0"/>
                  </a:lnTo>
                  <a:close/>
                </a:path>
              </a:pathLst>
            </a:custGeom>
            <a:ln w="68721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15" name="Shape 16"/>
            <p:cNvSpPr/>
            <p:nvPr/>
          </p:nvSpPr>
          <p:spPr>
            <a:xfrm>
              <a:off x="2471709" y="4943413"/>
              <a:ext cx="2471712" cy="2471700"/>
            </a:xfrm>
            <a:custGeom>
              <a:avLst/>
              <a:gdLst/>
              <a:ahLst/>
              <a:cxnLst/>
              <a:rect l="0" t="0" r="0" b="0"/>
              <a:pathLst>
                <a:path w="2471712" h="2471700">
                  <a:moveTo>
                    <a:pt x="0" y="2471700"/>
                  </a:moveTo>
                  <a:lnTo>
                    <a:pt x="2471712" y="2471700"/>
                  </a:lnTo>
                  <a:lnTo>
                    <a:pt x="2471712" y="0"/>
                  </a:lnTo>
                  <a:lnTo>
                    <a:pt x="0" y="0"/>
                  </a:lnTo>
                  <a:close/>
                </a:path>
              </a:pathLst>
            </a:custGeom>
            <a:ln w="68721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16" name="Shape 17"/>
            <p:cNvSpPr/>
            <p:nvPr/>
          </p:nvSpPr>
          <p:spPr>
            <a:xfrm>
              <a:off x="0" y="0"/>
              <a:ext cx="2471700" cy="2471700"/>
            </a:xfrm>
            <a:custGeom>
              <a:avLst/>
              <a:gdLst/>
              <a:ahLst/>
              <a:cxnLst/>
              <a:rect l="0" t="0" r="0" b="0"/>
              <a:pathLst>
                <a:path w="2471700" h="2471700">
                  <a:moveTo>
                    <a:pt x="0" y="2471700"/>
                  </a:moveTo>
                  <a:lnTo>
                    <a:pt x="2471700" y="2471700"/>
                  </a:lnTo>
                  <a:lnTo>
                    <a:pt x="2471700" y="0"/>
                  </a:lnTo>
                  <a:lnTo>
                    <a:pt x="0" y="0"/>
                  </a:lnTo>
                  <a:close/>
                </a:path>
              </a:pathLst>
            </a:custGeom>
            <a:ln w="68721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17" name="Rectangle 18"/>
            <p:cNvSpPr/>
            <p:nvPr/>
          </p:nvSpPr>
          <p:spPr>
            <a:xfrm>
              <a:off x="1580169" y="2656888"/>
              <a:ext cx="959696" cy="49072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24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OK</a:t>
              </a:r>
              <a:endParaRPr lang="zh-CN" sz="24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47"/>
            <p:cNvSpPr/>
            <p:nvPr/>
          </p:nvSpPr>
          <p:spPr>
            <a:xfrm>
              <a:off x="1580169" y="5128588"/>
              <a:ext cx="959696" cy="49072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24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OK</a:t>
              </a:r>
              <a:endParaRPr lang="zh-CN" sz="24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48"/>
            <p:cNvSpPr/>
            <p:nvPr/>
          </p:nvSpPr>
          <p:spPr>
            <a:xfrm>
              <a:off x="4051875" y="5128588"/>
              <a:ext cx="959696" cy="49072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24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OK </a:t>
              </a:r>
              <a:endParaRPr lang="zh-CN" sz="24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1011148" y="5954583"/>
              <a:ext cx="674102" cy="674102"/>
            </a:xfrm>
            <a:custGeom>
              <a:avLst/>
              <a:gdLst/>
              <a:ahLst/>
              <a:cxnLst/>
              <a:rect l="0" t="0" r="0" b="0"/>
              <a:pathLst>
                <a:path w="674102" h="674102">
                  <a:moveTo>
                    <a:pt x="0" y="674102"/>
                  </a:moveTo>
                  <a:lnTo>
                    <a:pt x="674102" y="674102"/>
                  </a:lnTo>
                  <a:lnTo>
                    <a:pt x="674102" y="0"/>
                  </a:lnTo>
                  <a:lnTo>
                    <a:pt x="0" y="0"/>
                  </a:lnTo>
                  <a:close/>
                </a:path>
              </a:pathLst>
            </a:custGeom>
            <a:ln w="34361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21" name="Rectangle 21"/>
            <p:cNvSpPr/>
            <p:nvPr/>
          </p:nvSpPr>
          <p:spPr>
            <a:xfrm>
              <a:off x="1122489" y="6066714"/>
              <a:ext cx="450385" cy="47845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400" b="1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A</a:t>
              </a:r>
              <a:endParaRPr 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1348204" y="4269283"/>
              <a:ext cx="0" cy="1572908"/>
            </a:xfrm>
            <a:custGeom>
              <a:avLst/>
              <a:gdLst/>
              <a:ahLst/>
              <a:cxnLst/>
              <a:rect l="0" t="0" r="0" b="0"/>
              <a:pathLst>
                <a:path h="1572908">
                  <a:moveTo>
                    <a:pt x="0" y="0"/>
                  </a:moveTo>
                  <a:lnTo>
                    <a:pt x="0" y="1572908"/>
                  </a:lnTo>
                </a:path>
              </a:pathLst>
            </a:custGeom>
            <a:ln w="68721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23" name="Shape 23"/>
            <p:cNvSpPr/>
            <p:nvPr/>
          </p:nvSpPr>
          <p:spPr>
            <a:xfrm>
              <a:off x="1219261" y="5429860"/>
              <a:ext cx="257886" cy="567372"/>
            </a:xfrm>
            <a:custGeom>
              <a:avLst/>
              <a:gdLst/>
              <a:ahLst/>
              <a:cxnLst/>
              <a:rect l="0" t="0" r="0" b="0"/>
              <a:pathLst>
                <a:path w="257886" h="567372">
                  <a:moveTo>
                    <a:pt x="0" y="0"/>
                  </a:moveTo>
                  <a:lnTo>
                    <a:pt x="257886" y="0"/>
                  </a:lnTo>
                  <a:lnTo>
                    <a:pt x="128943" y="56737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24" name="Shape 24"/>
            <p:cNvSpPr/>
            <p:nvPr/>
          </p:nvSpPr>
          <p:spPr>
            <a:xfrm>
              <a:off x="1262301" y="5464226"/>
              <a:ext cx="171806" cy="377965"/>
            </a:xfrm>
            <a:custGeom>
              <a:avLst/>
              <a:gdLst/>
              <a:ahLst/>
              <a:cxnLst/>
              <a:rect l="0" t="0" r="0" b="0"/>
              <a:pathLst>
                <a:path w="171806" h="377965">
                  <a:moveTo>
                    <a:pt x="171806" y="0"/>
                  </a:moveTo>
                  <a:lnTo>
                    <a:pt x="85903" y="377965"/>
                  </a:lnTo>
                  <a:lnTo>
                    <a:pt x="0" y="0"/>
                  </a:lnTo>
                </a:path>
              </a:pathLst>
            </a:custGeom>
            <a:ln w="68721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25" name="Rectangle 25"/>
            <p:cNvSpPr/>
            <p:nvPr/>
          </p:nvSpPr>
          <p:spPr>
            <a:xfrm>
              <a:off x="2703662" y="5128588"/>
              <a:ext cx="461934" cy="49072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24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</a:t>
              </a:r>
              <a:endParaRPr lang="zh-CN" sz="24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3482871" y="5954583"/>
              <a:ext cx="674102" cy="674102"/>
            </a:xfrm>
            <a:custGeom>
              <a:avLst/>
              <a:gdLst/>
              <a:ahLst/>
              <a:cxnLst/>
              <a:rect l="0" t="0" r="0" b="0"/>
              <a:pathLst>
                <a:path w="674102" h="674102">
                  <a:moveTo>
                    <a:pt x="0" y="674102"/>
                  </a:moveTo>
                  <a:lnTo>
                    <a:pt x="674102" y="674102"/>
                  </a:lnTo>
                  <a:lnTo>
                    <a:pt x="674102" y="0"/>
                  </a:lnTo>
                  <a:lnTo>
                    <a:pt x="0" y="0"/>
                  </a:lnTo>
                  <a:close/>
                </a:path>
              </a:pathLst>
            </a:custGeom>
            <a:ln w="34361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27" name="Rectangle 27"/>
            <p:cNvSpPr/>
            <p:nvPr/>
          </p:nvSpPr>
          <p:spPr>
            <a:xfrm>
              <a:off x="3594201" y="6066714"/>
              <a:ext cx="450385" cy="47845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400" b="1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A </a:t>
              </a:r>
              <a:endParaRPr 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1797619" y="6291629"/>
              <a:ext cx="1572908" cy="0"/>
            </a:xfrm>
            <a:custGeom>
              <a:avLst/>
              <a:gdLst/>
              <a:ahLst/>
              <a:cxnLst/>
              <a:rect l="0" t="0" r="0" b="0"/>
              <a:pathLst>
                <a:path w="1572908">
                  <a:moveTo>
                    <a:pt x="0" y="0"/>
                  </a:moveTo>
                  <a:lnTo>
                    <a:pt x="1572908" y="0"/>
                  </a:lnTo>
                </a:path>
              </a:pathLst>
            </a:custGeom>
            <a:ln w="68721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29" name="Shape 29"/>
            <p:cNvSpPr/>
            <p:nvPr/>
          </p:nvSpPr>
          <p:spPr>
            <a:xfrm>
              <a:off x="2958196" y="6162676"/>
              <a:ext cx="567372" cy="257897"/>
            </a:xfrm>
            <a:custGeom>
              <a:avLst/>
              <a:gdLst/>
              <a:ahLst/>
              <a:cxnLst/>
              <a:rect l="0" t="0" r="0" b="0"/>
              <a:pathLst>
                <a:path w="567372" h="257897">
                  <a:moveTo>
                    <a:pt x="0" y="0"/>
                  </a:moveTo>
                  <a:lnTo>
                    <a:pt x="567372" y="128953"/>
                  </a:lnTo>
                  <a:lnTo>
                    <a:pt x="0" y="25789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30" name="Shape 30"/>
            <p:cNvSpPr/>
            <p:nvPr/>
          </p:nvSpPr>
          <p:spPr>
            <a:xfrm>
              <a:off x="2992562" y="6205728"/>
              <a:ext cx="377965" cy="171800"/>
            </a:xfrm>
            <a:custGeom>
              <a:avLst/>
              <a:gdLst/>
              <a:ahLst/>
              <a:cxnLst/>
              <a:rect l="0" t="0" r="0" b="0"/>
              <a:pathLst>
                <a:path w="377965" h="171800">
                  <a:moveTo>
                    <a:pt x="0" y="0"/>
                  </a:moveTo>
                  <a:lnTo>
                    <a:pt x="377965" y="85900"/>
                  </a:lnTo>
                  <a:lnTo>
                    <a:pt x="0" y="171800"/>
                  </a:lnTo>
                </a:path>
              </a:pathLst>
            </a:custGeom>
            <a:ln w="68721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31" name="Rectangle 31"/>
            <p:cNvSpPr/>
            <p:nvPr/>
          </p:nvSpPr>
          <p:spPr>
            <a:xfrm>
              <a:off x="1572016" y="182916"/>
              <a:ext cx="817661" cy="49072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24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P? </a:t>
              </a:r>
              <a:endParaRPr lang="zh-CN" sz="24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2"/>
            <p:cNvSpPr/>
            <p:nvPr/>
          </p:nvSpPr>
          <p:spPr>
            <a:xfrm>
              <a:off x="4045988" y="2656888"/>
              <a:ext cx="817661" cy="49072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24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P? </a:t>
              </a:r>
              <a:endParaRPr lang="zh-CN" sz="24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2022307" y="674091"/>
              <a:ext cx="2022297" cy="2022310"/>
            </a:xfrm>
            <a:custGeom>
              <a:avLst/>
              <a:gdLst/>
              <a:ahLst/>
              <a:cxnLst/>
              <a:rect l="0" t="0" r="0" b="0"/>
              <a:pathLst>
                <a:path w="2022297" h="2022310">
                  <a:moveTo>
                    <a:pt x="0" y="0"/>
                  </a:moveTo>
                  <a:lnTo>
                    <a:pt x="2022297" y="2022310"/>
                  </a:lnTo>
                </a:path>
              </a:pathLst>
            </a:custGeom>
            <a:ln w="34361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34" name="Rectangle 34"/>
            <p:cNvSpPr/>
            <p:nvPr/>
          </p:nvSpPr>
          <p:spPr>
            <a:xfrm>
              <a:off x="4043728" y="3328705"/>
              <a:ext cx="817661" cy="49072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24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P? </a:t>
              </a:r>
              <a:endParaRPr lang="zh-CN" sz="24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35"/>
            <p:cNvSpPr/>
            <p:nvPr/>
          </p:nvSpPr>
          <p:spPr>
            <a:xfrm>
              <a:off x="6517700" y="5802679"/>
              <a:ext cx="817661" cy="49072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24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P? </a:t>
              </a:r>
              <a:endParaRPr lang="zh-CN" sz="24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4494007" y="3819906"/>
              <a:ext cx="2022310" cy="2022298"/>
            </a:xfrm>
            <a:custGeom>
              <a:avLst/>
              <a:gdLst/>
              <a:ahLst/>
              <a:cxnLst/>
              <a:rect l="0" t="0" r="0" b="0"/>
              <a:pathLst>
                <a:path w="2022310" h="2022298">
                  <a:moveTo>
                    <a:pt x="0" y="0"/>
                  </a:moveTo>
                  <a:lnTo>
                    <a:pt x="2022310" y="2022298"/>
                  </a:lnTo>
                </a:path>
              </a:pathLst>
            </a:custGeom>
            <a:ln w="34361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21797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tight spots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half" idx="2"/>
          </p:nvPr>
        </p:nvSpPr>
        <p:spPr>
          <a:xfrm>
            <a:off x="2950591" y="1825625"/>
            <a:ext cx="5564759" cy="4351338"/>
          </a:xfrm>
        </p:spPr>
        <p:txBody>
          <a:bodyPr/>
          <a:lstStyle/>
          <a:p>
            <a:r>
              <a:rPr lang="en-US" altLang="zh-CN" dirty="0"/>
              <a:t>Smell in (1,1) =&gt; cannot move</a:t>
            </a:r>
          </a:p>
          <a:p>
            <a:r>
              <a:rPr lang="en-US" altLang="zh-CN" dirty="0"/>
              <a:t>Can use a strategy of coercion:</a:t>
            </a:r>
          </a:p>
          <a:p>
            <a:pPr lvl="1"/>
            <a:r>
              <a:rPr lang="en-US" altLang="zh-CN" dirty="0"/>
              <a:t>shoot straight ahead</a:t>
            </a:r>
          </a:p>
          <a:p>
            <a:r>
              <a:rPr lang="en-US" altLang="zh-CN" dirty="0" err="1"/>
              <a:t>wumpus</a:t>
            </a:r>
            <a:r>
              <a:rPr lang="en-US" altLang="zh-CN" dirty="0"/>
              <a:t> was there =&gt; dead =&gt; safe</a:t>
            </a:r>
          </a:p>
          <a:p>
            <a:r>
              <a:rPr lang="en-US" altLang="zh-CN" dirty="0" err="1"/>
              <a:t>wumpus</a:t>
            </a:r>
            <a:r>
              <a:rPr lang="en-US" altLang="zh-CN" dirty="0"/>
              <a:t> wasn’t there =&gt; </a:t>
            </a:r>
            <a:r>
              <a:rPr lang="en-US" altLang="zh-CN" dirty="0" smtClean="0"/>
              <a:t>safe</a:t>
            </a:r>
            <a:endParaRPr lang="en-US" altLang="zh-CN" dirty="0"/>
          </a:p>
        </p:txBody>
      </p:sp>
      <p:grpSp>
        <p:nvGrpSpPr>
          <p:cNvPr id="4" name="Group 43"/>
          <p:cNvGrpSpPr>
            <a:grpSpLocks noChangeAspect="1"/>
          </p:cNvGrpSpPr>
          <p:nvPr/>
        </p:nvGrpSpPr>
        <p:grpSpPr>
          <a:xfrm>
            <a:off x="628650" y="3426964"/>
            <a:ext cx="3296125" cy="3296126"/>
            <a:chOff x="0" y="0"/>
            <a:chExt cx="7324898" cy="7324903"/>
          </a:xfrm>
        </p:grpSpPr>
        <p:sp>
          <p:nvSpPr>
            <p:cNvPr id="5" name="Shape 6"/>
            <p:cNvSpPr/>
            <p:nvPr/>
          </p:nvSpPr>
          <p:spPr>
            <a:xfrm>
              <a:off x="0" y="0"/>
              <a:ext cx="3662452" cy="3662452"/>
            </a:xfrm>
            <a:custGeom>
              <a:avLst/>
              <a:gdLst/>
              <a:ahLst/>
              <a:cxnLst/>
              <a:rect l="0" t="0" r="0" b="0"/>
              <a:pathLst>
                <a:path w="3662452" h="3662452">
                  <a:moveTo>
                    <a:pt x="0" y="3662452"/>
                  </a:moveTo>
                  <a:lnTo>
                    <a:pt x="3662452" y="3662452"/>
                  </a:lnTo>
                  <a:lnTo>
                    <a:pt x="3662452" y="0"/>
                  </a:lnTo>
                  <a:lnTo>
                    <a:pt x="0" y="0"/>
                  </a:lnTo>
                  <a:close/>
                </a:path>
              </a:pathLst>
            </a:custGeom>
            <a:ln w="10182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800"/>
            </a:p>
          </p:txBody>
        </p:sp>
        <p:sp>
          <p:nvSpPr>
            <p:cNvPr id="6" name="Shape 7"/>
            <p:cNvSpPr/>
            <p:nvPr/>
          </p:nvSpPr>
          <p:spPr>
            <a:xfrm>
              <a:off x="0" y="3662450"/>
              <a:ext cx="3662452" cy="3662453"/>
            </a:xfrm>
            <a:custGeom>
              <a:avLst/>
              <a:gdLst/>
              <a:ahLst/>
              <a:cxnLst/>
              <a:rect l="0" t="0" r="0" b="0"/>
              <a:pathLst>
                <a:path w="3662452" h="3662453">
                  <a:moveTo>
                    <a:pt x="0" y="3662453"/>
                  </a:moveTo>
                  <a:lnTo>
                    <a:pt x="3662452" y="3662453"/>
                  </a:lnTo>
                  <a:lnTo>
                    <a:pt x="3662452" y="0"/>
                  </a:lnTo>
                  <a:lnTo>
                    <a:pt x="0" y="0"/>
                  </a:lnTo>
                  <a:close/>
                </a:path>
              </a:pathLst>
            </a:custGeom>
            <a:ln w="10182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800"/>
            </a:p>
          </p:txBody>
        </p:sp>
        <p:sp>
          <p:nvSpPr>
            <p:cNvPr id="7" name="Shape 8"/>
            <p:cNvSpPr/>
            <p:nvPr/>
          </p:nvSpPr>
          <p:spPr>
            <a:xfrm>
              <a:off x="3662446" y="3662450"/>
              <a:ext cx="3662452" cy="3662453"/>
            </a:xfrm>
            <a:custGeom>
              <a:avLst/>
              <a:gdLst/>
              <a:ahLst/>
              <a:cxnLst/>
              <a:rect l="0" t="0" r="0" b="0"/>
              <a:pathLst>
                <a:path w="3662452" h="3662453">
                  <a:moveTo>
                    <a:pt x="0" y="3662453"/>
                  </a:moveTo>
                  <a:lnTo>
                    <a:pt x="3662452" y="3662453"/>
                  </a:lnTo>
                  <a:lnTo>
                    <a:pt x="3662452" y="0"/>
                  </a:lnTo>
                  <a:lnTo>
                    <a:pt x="0" y="0"/>
                  </a:lnTo>
                  <a:close/>
                </a:path>
              </a:pathLst>
            </a:custGeom>
            <a:ln w="10182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800"/>
            </a:p>
          </p:txBody>
        </p:sp>
        <p:sp>
          <p:nvSpPr>
            <p:cNvPr id="8" name="Rectangle 10"/>
            <p:cNvSpPr/>
            <p:nvPr/>
          </p:nvSpPr>
          <p:spPr>
            <a:xfrm>
              <a:off x="1497547" y="5133167"/>
              <a:ext cx="667358" cy="70617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A </a:t>
              </a:r>
              <a:endParaRPr lang="zh-CN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11"/>
            <p:cNvSpPr/>
            <p:nvPr/>
          </p:nvSpPr>
          <p:spPr>
            <a:xfrm>
              <a:off x="343695" y="3891430"/>
              <a:ext cx="632330" cy="724288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S </a:t>
              </a:r>
              <a:endParaRPr lang="zh-CN" sz="28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775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Logic in general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Logics are formal languages for representing information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Syntax</a:t>
            </a:r>
            <a:r>
              <a:rPr lang="en-US" altLang="zh-CN" dirty="0" smtClean="0"/>
              <a:t> </a:t>
            </a:r>
            <a:r>
              <a:rPr lang="en-US" altLang="zh-CN" dirty="0"/>
              <a:t>defines the sentences in the </a:t>
            </a:r>
            <a:r>
              <a:rPr lang="en-US" altLang="zh-CN" dirty="0" smtClean="0"/>
              <a:t>language</a:t>
            </a:r>
          </a:p>
          <a:p>
            <a:pPr lvl="1"/>
            <a:r>
              <a:rPr lang="en-US" altLang="zh-CN" dirty="0" smtClean="0"/>
              <a:t>what is a well-formed sentence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Semantics</a:t>
            </a:r>
            <a:r>
              <a:rPr lang="en-US" altLang="zh-CN" dirty="0"/>
              <a:t> define the “meaning” of </a:t>
            </a:r>
            <a:r>
              <a:rPr lang="en-US" altLang="zh-CN" dirty="0" smtClean="0"/>
              <a:t>sentences</a:t>
            </a:r>
            <a:endParaRPr lang="en-US" altLang="zh-CN" dirty="0"/>
          </a:p>
          <a:p>
            <a:pPr lvl="1"/>
            <a:r>
              <a:rPr lang="en-US" altLang="zh-CN" dirty="0" smtClean="0"/>
              <a:t>define </a:t>
            </a:r>
            <a:r>
              <a:rPr lang="en-US" altLang="zh-CN" dirty="0"/>
              <a:t>truth of a sentence in </a:t>
            </a:r>
            <a:r>
              <a:rPr lang="en-US" altLang="zh-CN" dirty="0" smtClean="0"/>
              <a:t>a </a:t>
            </a:r>
            <a:r>
              <a:rPr lang="en-US" altLang="zh-CN" dirty="0"/>
              <a:t>world</a:t>
            </a:r>
          </a:p>
          <a:p>
            <a:r>
              <a:rPr lang="en-US" altLang="zh-CN" dirty="0"/>
              <a:t>E.g., the language of arithmetic</a:t>
            </a:r>
          </a:p>
          <a:p>
            <a:pPr lvl="1"/>
            <a:r>
              <a:rPr lang="en-US" altLang="zh-CN" dirty="0" smtClean="0"/>
              <a:t>x </a:t>
            </a:r>
            <a:r>
              <a:rPr lang="en-US" altLang="zh-CN" dirty="0"/>
              <a:t>+2 </a:t>
            </a:r>
            <a:r>
              <a:rPr lang="en-US" altLang="zh-CN" dirty="0" smtClean="0"/>
              <a:t>&gt;= </a:t>
            </a:r>
            <a:r>
              <a:rPr lang="en-US" altLang="zh-CN" dirty="0"/>
              <a:t>y is a sentence; x2+y &gt; is not a sentence</a:t>
            </a:r>
          </a:p>
          <a:p>
            <a:pPr lvl="1"/>
            <a:r>
              <a:rPr lang="en-US" altLang="zh-CN" dirty="0" smtClean="0"/>
              <a:t>x </a:t>
            </a:r>
            <a:r>
              <a:rPr lang="en-US" altLang="zh-CN" dirty="0"/>
              <a:t>+2 &gt;=</a:t>
            </a:r>
            <a:r>
              <a:rPr lang="en-US" altLang="zh-CN" dirty="0" smtClean="0"/>
              <a:t> </a:t>
            </a:r>
            <a:r>
              <a:rPr lang="en-US" altLang="zh-CN" dirty="0"/>
              <a:t>y is true </a:t>
            </a:r>
            <a:r>
              <a:rPr lang="en-US" altLang="zh-CN" dirty="0" err="1"/>
              <a:t>iff</a:t>
            </a:r>
            <a:r>
              <a:rPr lang="en-US" altLang="zh-CN" dirty="0"/>
              <a:t> the number x +2 is no less than the number y</a:t>
            </a:r>
          </a:p>
          <a:p>
            <a:pPr lvl="1"/>
            <a:r>
              <a:rPr lang="en-US" altLang="zh-CN" dirty="0" smtClean="0"/>
              <a:t>x </a:t>
            </a:r>
            <a:r>
              <a:rPr lang="en-US" altLang="zh-CN" dirty="0"/>
              <a:t>+2 &gt;=</a:t>
            </a:r>
            <a:r>
              <a:rPr lang="en-US" altLang="zh-CN" dirty="0" smtClean="0"/>
              <a:t> </a:t>
            </a:r>
            <a:r>
              <a:rPr lang="en-US" altLang="zh-CN" dirty="0"/>
              <a:t>y is true in a world where x = </a:t>
            </a:r>
            <a:r>
              <a:rPr lang="en-US" altLang="zh-CN" dirty="0" smtClean="0"/>
              <a:t>7, </a:t>
            </a:r>
            <a:r>
              <a:rPr lang="en-US" altLang="zh-CN" dirty="0"/>
              <a:t>y = 1</a:t>
            </a:r>
          </a:p>
          <a:p>
            <a:pPr lvl="1"/>
            <a:r>
              <a:rPr lang="en-US" altLang="zh-CN" dirty="0" smtClean="0"/>
              <a:t>x </a:t>
            </a:r>
            <a:r>
              <a:rPr lang="en-US" altLang="zh-CN" dirty="0"/>
              <a:t>+2 &gt;=</a:t>
            </a:r>
            <a:r>
              <a:rPr lang="en-US" altLang="zh-CN" dirty="0" smtClean="0"/>
              <a:t> </a:t>
            </a:r>
            <a:r>
              <a:rPr lang="en-US" altLang="zh-CN" dirty="0"/>
              <a:t>y is false in a world where x = </a:t>
            </a:r>
            <a:r>
              <a:rPr lang="en-US" altLang="zh-CN" dirty="0" smtClean="0"/>
              <a:t>0, </a:t>
            </a:r>
            <a:r>
              <a:rPr lang="en-US" altLang="zh-CN" dirty="0"/>
              <a:t>y = 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985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Entailment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Entailment</a:t>
                </a:r>
                <a:r>
                  <a:rPr lang="en-US" altLang="zh-CN" dirty="0"/>
                  <a:t> means that one thing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follows from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another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⊨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Knowledge base </a:t>
                </a:r>
                <a:r>
                  <a:rPr lang="en-US" altLang="zh-CN" i="1" dirty="0"/>
                  <a:t>KB</a:t>
                </a:r>
                <a:r>
                  <a:rPr lang="en-US" altLang="zh-CN" dirty="0"/>
                  <a:t> entails sentence 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 if and only if</a:t>
                </a:r>
              </a:p>
              <a:p>
                <a:pPr lvl="1"/>
                <a:r>
                  <a:rPr lang="en-US" altLang="zh-CN" i="1" dirty="0" smtClean="0"/>
                  <a:t>a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is true in all worlds where </a:t>
                </a:r>
                <a:r>
                  <a:rPr lang="en-US" altLang="zh-CN" i="1" dirty="0"/>
                  <a:t>KB</a:t>
                </a:r>
                <a:r>
                  <a:rPr lang="en-US" altLang="zh-CN" dirty="0"/>
                  <a:t> is true</a:t>
                </a:r>
              </a:p>
              <a:p>
                <a:r>
                  <a:rPr lang="en-US" altLang="zh-CN" dirty="0"/>
                  <a:t>E.g., the KB containing “the Giants won” and “the Reds won”</a:t>
                </a:r>
              </a:p>
              <a:p>
                <a:pPr lvl="1"/>
                <a:r>
                  <a:rPr lang="en-US" altLang="zh-CN" dirty="0" smtClean="0"/>
                  <a:t>entails </a:t>
                </a:r>
                <a:r>
                  <a:rPr lang="en-US" altLang="zh-CN" dirty="0"/>
                  <a:t>“Either the Giants won or the Reds won”</a:t>
                </a:r>
              </a:p>
              <a:p>
                <a:r>
                  <a:rPr lang="es-ES" altLang="zh-CN" dirty="0"/>
                  <a:t>E.g., x </a:t>
                </a:r>
                <a:r>
                  <a:rPr lang="es-ES" altLang="zh-CN" dirty="0" smtClean="0"/>
                  <a:t>+ y </a:t>
                </a:r>
                <a:r>
                  <a:rPr lang="es-ES" altLang="zh-CN" dirty="0"/>
                  <a:t>= 4 entails 4 = x </a:t>
                </a:r>
                <a:r>
                  <a:rPr lang="es-ES" altLang="zh-CN" dirty="0" smtClean="0"/>
                  <a:t>+ y</a:t>
                </a:r>
                <a:endParaRPr lang="es-ES" altLang="zh-CN" dirty="0"/>
              </a:p>
              <a:p>
                <a:r>
                  <a:rPr lang="en-US" altLang="zh-CN" dirty="0"/>
                  <a:t>Entailment is a relationship between sentences (i.e., syntax)</a:t>
                </a:r>
              </a:p>
              <a:p>
                <a:pPr lvl="1"/>
                <a:r>
                  <a:rPr lang="en-US" altLang="zh-CN" dirty="0" smtClean="0"/>
                  <a:t>that </a:t>
                </a:r>
                <a:r>
                  <a:rPr lang="en-US" altLang="zh-CN" dirty="0"/>
                  <a:t>is based on </a:t>
                </a:r>
                <a:r>
                  <a:rPr lang="en-US" altLang="zh-CN" dirty="0" smtClean="0"/>
                  <a:t>semantics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59" t="-2801" r="-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82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650" y="1825625"/>
                <a:ext cx="5129136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formally </a:t>
                </a:r>
                <a:r>
                  <a:rPr lang="en-US" altLang="zh-CN" dirty="0"/>
                  <a:t>structured worlds with respect to which truth can be evaluated</a:t>
                </a:r>
              </a:p>
              <a:p>
                <a:r>
                  <a:rPr lang="en-US" altLang="zh-CN" i="1" dirty="0"/>
                  <a:t>m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satisfies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sentence 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 if 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 is true in </a:t>
                </a:r>
                <a:r>
                  <a:rPr lang="en-US" altLang="zh-CN" i="1" dirty="0"/>
                  <a:t>m</a:t>
                </a:r>
              </a:p>
              <a:p>
                <a:r>
                  <a:rPr lang="en-US" altLang="zh-CN" i="1" dirty="0"/>
                  <a:t>M</a:t>
                </a:r>
                <a:r>
                  <a:rPr lang="en-US" altLang="zh-CN" dirty="0"/>
                  <a:t>(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) is the set of all models of </a:t>
                </a:r>
                <a:r>
                  <a:rPr lang="en-US" altLang="zh-CN" i="1" dirty="0"/>
                  <a:t>a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if and only if 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𝐾𝐵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)⊆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650" y="1825625"/>
                <a:ext cx="5129136" cy="4351338"/>
              </a:xfrm>
              <a:blipFill rotWithShape="0">
                <a:blip r:embed="rId3"/>
                <a:stretch>
                  <a:fillRect l="-2138" t="-2241" r="-3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224"/>
          <p:cNvGrpSpPr>
            <a:grpSpLocks noChangeAspect="1"/>
          </p:cNvGrpSpPr>
          <p:nvPr/>
        </p:nvGrpSpPr>
        <p:grpSpPr>
          <a:xfrm>
            <a:off x="5651242" y="2532147"/>
            <a:ext cx="3357845" cy="2938293"/>
            <a:chOff x="0" y="0"/>
            <a:chExt cx="7435418" cy="6506534"/>
          </a:xfrm>
        </p:grpSpPr>
        <p:sp>
          <p:nvSpPr>
            <p:cNvPr id="5" name="Shape 7"/>
            <p:cNvSpPr/>
            <p:nvPr/>
          </p:nvSpPr>
          <p:spPr>
            <a:xfrm>
              <a:off x="791909" y="0"/>
              <a:ext cx="6643509" cy="6506534"/>
            </a:xfrm>
            <a:custGeom>
              <a:avLst/>
              <a:gdLst/>
              <a:ahLst/>
              <a:cxnLst/>
              <a:rect l="0" t="0" r="0" b="0"/>
              <a:pathLst>
                <a:path w="6643509" h="6506534">
                  <a:moveTo>
                    <a:pt x="342449" y="4109390"/>
                  </a:moveTo>
                  <a:cubicBezTo>
                    <a:pt x="273963" y="3629965"/>
                    <a:pt x="68491" y="3424492"/>
                    <a:pt x="34246" y="3184779"/>
                  </a:cubicBezTo>
                  <a:cubicBezTo>
                    <a:pt x="0" y="2945067"/>
                    <a:pt x="136982" y="2671115"/>
                    <a:pt x="342449" y="2431390"/>
                  </a:cubicBezTo>
                  <a:cubicBezTo>
                    <a:pt x="547928" y="2191678"/>
                    <a:pt x="821879" y="1986204"/>
                    <a:pt x="890370" y="1814983"/>
                  </a:cubicBezTo>
                  <a:cubicBezTo>
                    <a:pt x="958861" y="1643761"/>
                    <a:pt x="821879" y="1506779"/>
                    <a:pt x="684897" y="1267067"/>
                  </a:cubicBezTo>
                  <a:cubicBezTo>
                    <a:pt x="547928" y="1027354"/>
                    <a:pt x="410945" y="684899"/>
                    <a:pt x="513676" y="445186"/>
                  </a:cubicBezTo>
                  <a:cubicBezTo>
                    <a:pt x="616406" y="205474"/>
                    <a:pt x="958861" y="68491"/>
                    <a:pt x="1506778" y="34252"/>
                  </a:cubicBezTo>
                  <a:cubicBezTo>
                    <a:pt x="2054694" y="0"/>
                    <a:pt x="2808083" y="68491"/>
                    <a:pt x="3492981" y="68491"/>
                  </a:cubicBezTo>
                  <a:cubicBezTo>
                    <a:pt x="4177880" y="68491"/>
                    <a:pt x="4794287" y="0"/>
                    <a:pt x="5307964" y="205474"/>
                  </a:cubicBezTo>
                  <a:cubicBezTo>
                    <a:pt x="5821628" y="410947"/>
                    <a:pt x="6232574" y="890372"/>
                    <a:pt x="6438035" y="1369797"/>
                  </a:cubicBezTo>
                  <a:cubicBezTo>
                    <a:pt x="6643509" y="1849234"/>
                    <a:pt x="6643509" y="2328660"/>
                    <a:pt x="6403796" y="2773846"/>
                  </a:cubicBezTo>
                  <a:cubicBezTo>
                    <a:pt x="6164083" y="3219031"/>
                    <a:pt x="5684658" y="3629965"/>
                    <a:pt x="5547676" y="4040899"/>
                  </a:cubicBezTo>
                  <a:cubicBezTo>
                    <a:pt x="5410694" y="4451846"/>
                    <a:pt x="5616168" y="4862779"/>
                    <a:pt x="5581915" y="5307965"/>
                  </a:cubicBezTo>
                  <a:cubicBezTo>
                    <a:pt x="5547676" y="5753146"/>
                    <a:pt x="5273712" y="6232576"/>
                    <a:pt x="4349101" y="6369553"/>
                  </a:cubicBezTo>
                  <a:cubicBezTo>
                    <a:pt x="3424490" y="6506534"/>
                    <a:pt x="1849221" y="6301062"/>
                    <a:pt x="1095831" y="5821637"/>
                  </a:cubicBezTo>
                  <a:cubicBezTo>
                    <a:pt x="342449" y="5342204"/>
                    <a:pt x="410945" y="4588816"/>
                    <a:pt x="342449" y="4109390"/>
                  </a:cubicBezTo>
                </a:path>
              </a:pathLst>
            </a:custGeom>
            <a:ln w="51367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" name="Shape 8"/>
            <p:cNvSpPr/>
            <p:nvPr/>
          </p:nvSpPr>
          <p:spPr>
            <a:xfrm>
              <a:off x="2641130" y="821881"/>
              <a:ext cx="3287510" cy="3972407"/>
            </a:xfrm>
            <a:custGeom>
              <a:avLst/>
              <a:gdLst/>
              <a:ahLst/>
              <a:cxnLst/>
              <a:rect l="0" t="0" r="0" b="0"/>
              <a:pathLst>
                <a:path w="3287510" h="3972407">
                  <a:moveTo>
                    <a:pt x="1643761" y="0"/>
                  </a:moveTo>
                  <a:cubicBezTo>
                    <a:pt x="1917725" y="0"/>
                    <a:pt x="2123186" y="68491"/>
                    <a:pt x="2397151" y="342455"/>
                  </a:cubicBezTo>
                  <a:cubicBezTo>
                    <a:pt x="2671102" y="616407"/>
                    <a:pt x="3013557" y="1095845"/>
                    <a:pt x="3150527" y="1575270"/>
                  </a:cubicBezTo>
                  <a:cubicBezTo>
                    <a:pt x="3287510" y="2054695"/>
                    <a:pt x="3219019" y="2534120"/>
                    <a:pt x="3047797" y="2910815"/>
                  </a:cubicBezTo>
                  <a:cubicBezTo>
                    <a:pt x="2876576" y="3287510"/>
                    <a:pt x="2602611" y="3561473"/>
                    <a:pt x="2260168" y="3732695"/>
                  </a:cubicBezTo>
                  <a:cubicBezTo>
                    <a:pt x="1917725" y="3903917"/>
                    <a:pt x="1506779" y="3972407"/>
                    <a:pt x="1198575" y="3835426"/>
                  </a:cubicBezTo>
                  <a:cubicBezTo>
                    <a:pt x="890372" y="3698456"/>
                    <a:pt x="684898" y="3356001"/>
                    <a:pt x="547916" y="3047797"/>
                  </a:cubicBezTo>
                  <a:cubicBezTo>
                    <a:pt x="410947" y="2739593"/>
                    <a:pt x="342455" y="2465629"/>
                    <a:pt x="239725" y="2225916"/>
                  </a:cubicBezTo>
                  <a:cubicBezTo>
                    <a:pt x="136982" y="1986204"/>
                    <a:pt x="0" y="1780743"/>
                    <a:pt x="0" y="1575270"/>
                  </a:cubicBezTo>
                  <a:cubicBezTo>
                    <a:pt x="0" y="1369797"/>
                    <a:pt x="136982" y="1164323"/>
                    <a:pt x="273964" y="924611"/>
                  </a:cubicBezTo>
                  <a:cubicBezTo>
                    <a:pt x="410947" y="684898"/>
                    <a:pt x="547929" y="410947"/>
                    <a:pt x="787641" y="239713"/>
                  </a:cubicBezTo>
                  <a:cubicBezTo>
                    <a:pt x="1027354" y="68491"/>
                    <a:pt x="1369797" y="0"/>
                    <a:pt x="164376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BFBFBF"/>
            </a:fillRef>
            <a:effectRef idx="0">
              <a:scrgbClr r="0" g="0" b="0"/>
            </a:effectRef>
            <a:fontRef idx="none"/>
          </p:style>
          <p:txBody>
            <a:bodyPr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" name="Shape 9"/>
            <p:cNvSpPr/>
            <p:nvPr/>
          </p:nvSpPr>
          <p:spPr>
            <a:xfrm>
              <a:off x="2641130" y="821881"/>
              <a:ext cx="3287510" cy="3972407"/>
            </a:xfrm>
            <a:custGeom>
              <a:avLst/>
              <a:gdLst/>
              <a:ahLst/>
              <a:cxnLst/>
              <a:rect l="0" t="0" r="0" b="0"/>
              <a:pathLst>
                <a:path w="3287510" h="3972407">
                  <a:moveTo>
                    <a:pt x="2397151" y="342455"/>
                  </a:moveTo>
                  <a:cubicBezTo>
                    <a:pt x="2123186" y="68491"/>
                    <a:pt x="1917725" y="0"/>
                    <a:pt x="1643761" y="0"/>
                  </a:cubicBezTo>
                  <a:cubicBezTo>
                    <a:pt x="1369797" y="0"/>
                    <a:pt x="1027354" y="68491"/>
                    <a:pt x="787641" y="239713"/>
                  </a:cubicBezTo>
                  <a:cubicBezTo>
                    <a:pt x="547929" y="410947"/>
                    <a:pt x="410947" y="684898"/>
                    <a:pt x="273964" y="924611"/>
                  </a:cubicBezTo>
                  <a:cubicBezTo>
                    <a:pt x="136982" y="1164323"/>
                    <a:pt x="0" y="1369797"/>
                    <a:pt x="0" y="1575270"/>
                  </a:cubicBezTo>
                  <a:cubicBezTo>
                    <a:pt x="0" y="1780743"/>
                    <a:pt x="136982" y="1986204"/>
                    <a:pt x="239725" y="2225916"/>
                  </a:cubicBezTo>
                  <a:cubicBezTo>
                    <a:pt x="342455" y="2465629"/>
                    <a:pt x="410947" y="2739593"/>
                    <a:pt x="547916" y="3047797"/>
                  </a:cubicBezTo>
                  <a:cubicBezTo>
                    <a:pt x="684898" y="3356001"/>
                    <a:pt x="890372" y="3698456"/>
                    <a:pt x="1198575" y="3835426"/>
                  </a:cubicBezTo>
                  <a:cubicBezTo>
                    <a:pt x="1506779" y="3972407"/>
                    <a:pt x="1917725" y="3903917"/>
                    <a:pt x="2260168" y="3732695"/>
                  </a:cubicBezTo>
                  <a:cubicBezTo>
                    <a:pt x="2602611" y="3561473"/>
                    <a:pt x="2876576" y="3287510"/>
                    <a:pt x="3047797" y="2910815"/>
                  </a:cubicBezTo>
                  <a:cubicBezTo>
                    <a:pt x="3219019" y="2534120"/>
                    <a:pt x="3287510" y="2054695"/>
                    <a:pt x="3150527" y="1575270"/>
                  </a:cubicBezTo>
                  <a:cubicBezTo>
                    <a:pt x="3013557" y="1095845"/>
                    <a:pt x="2671102" y="616407"/>
                    <a:pt x="2397151" y="342455"/>
                  </a:cubicBezTo>
                </a:path>
              </a:pathLst>
            </a:custGeom>
            <a:ln w="51367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9" name="Rectangle 11"/>
            <p:cNvSpPr/>
            <p:nvPr/>
          </p:nvSpPr>
          <p:spPr>
            <a:xfrm>
              <a:off x="0" y="1427444"/>
              <a:ext cx="1872985" cy="66641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i="1" kern="100" dirty="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M</a:t>
              </a:r>
              <a:r>
                <a:rPr lang="en-US" sz="2000" b="1" kern="100" dirty="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(</a:t>
              </a:r>
              <a:r>
                <a:rPr lang="en-US" sz="2000" b="1" i="1" kern="100" dirty="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a</a:t>
              </a:r>
              <a:r>
                <a:rPr lang="en-US" sz="2000" b="1" kern="100" dirty="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)</a:t>
              </a:r>
              <a:endParaRPr 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12"/>
            <p:cNvSpPr/>
            <p:nvPr/>
          </p:nvSpPr>
          <p:spPr>
            <a:xfrm>
              <a:off x="2260156" y="4714954"/>
              <a:ext cx="2111144" cy="66641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i="1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M</a:t>
              </a:r>
              <a:r>
                <a:rPr lang="en-US" sz="2000" b="1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(</a:t>
              </a:r>
              <a:r>
                <a:rPr lang="en-US" sz="2000" b="1" i="1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KB</a:t>
              </a:r>
              <a:r>
                <a:rPr lang="en-US" sz="2000" b="1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)</a:t>
              </a:r>
              <a:endParaRPr 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3"/>
            <p:cNvSpPr/>
            <p:nvPr/>
          </p:nvSpPr>
          <p:spPr>
            <a:xfrm>
              <a:off x="3531502" y="1613701"/>
              <a:ext cx="265896" cy="44427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x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4"/>
            <p:cNvSpPr/>
            <p:nvPr/>
          </p:nvSpPr>
          <p:spPr>
            <a:xfrm>
              <a:off x="4558848" y="2641047"/>
              <a:ext cx="265896" cy="44427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x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5"/>
            <p:cNvSpPr/>
            <p:nvPr/>
          </p:nvSpPr>
          <p:spPr>
            <a:xfrm>
              <a:off x="4147909" y="3462925"/>
              <a:ext cx="265896" cy="44427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x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6"/>
            <p:cNvSpPr/>
            <p:nvPr/>
          </p:nvSpPr>
          <p:spPr>
            <a:xfrm>
              <a:off x="3736970" y="2435579"/>
              <a:ext cx="265896" cy="44427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x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7"/>
            <p:cNvSpPr/>
            <p:nvPr/>
          </p:nvSpPr>
          <p:spPr>
            <a:xfrm>
              <a:off x="4764316" y="1613702"/>
              <a:ext cx="265896" cy="44427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x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8"/>
            <p:cNvSpPr/>
            <p:nvPr/>
          </p:nvSpPr>
          <p:spPr>
            <a:xfrm>
              <a:off x="3531503" y="2846520"/>
              <a:ext cx="265896" cy="44427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x 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9"/>
            <p:cNvSpPr/>
            <p:nvPr/>
          </p:nvSpPr>
          <p:spPr>
            <a:xfrm>
              <a:off x="2915092" y="2024642"/>
              <a:ext cx="265896" cy="44427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x 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20"/>
            <p:cNvSpPr/>
            <p:nvPr/>
          </p:nvSpPr>
          <p:spPr>
            <a:xfrm>
              <a:off x="4147911" y="1819175"/>
              <a:ext cx="265896" cy="44427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x 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21"/>
            <p:cNvSpPr/>
            <p:nvPr/>
          </p:nvSpPr>
          <p:spPr>
            <a:xfrm>
              <a:off x="4353378" y="997297"/>
              <a:ext cx="265896" cy="44427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x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22"/>
            <p:cNvSpPr/>
            <p:nvPr/>
          </p:nvSpPr>
          <p:spPr>
            <a:xfrm>
              <a:off x="5175255" y="2230110"/>
              <a:ext cx="265896" cy="44427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x 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3"/>
            <p:cNvSpPr/>
            <p:nvPr/>
          </p:nvSpPr>
          <p:spPr>
            <a:xfrm>
              <a:off x="5380722" y="3051987"/>
              <a:ext cx="265896" cy="44427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x 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4"/>
            <p:cNvSpPr/>
            <p:nvPr/>
          </p:nvSpPr>
          <p:spPr>
            <a:xfrm>
              <a:off x="4969788" y="3462926"/>
              <a:ext cx="265896" cy="44427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x 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5"/>
            <p:cNvSpPr/>
            <p:nvPr/>
          </p:nvSpPr>
          <p:spPr>
            <a:xfrm>
              <a:off x="4353378" y="3873865"/>
              <a:ext cx="265896" cy="44427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x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6"/>
            <p:cNvSpPr/>
            <p:nvPr/>
          </p:nvSpPr>
          <p:spPr>
            <a:xfrm>
              <a:off x="3736972" y="3668393"/>
              <a:ext cx="265896" cy="44427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x 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7"/>
            <p:cNvSpPr/>
            <p:nvPr/>
          </p:nvSpPr>
          <p:spPr>
            <a:xfrm>
              <a:off x="3531505" y="3051987"/>
              <a:ext cx="265896" cy="44427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x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8"/>
            <p:cNvSpPr/>
            <p:nvPr/>
          </p:nvSpPr>
          <p:spPr>
            <a:xfrm>
              <a:off x="3120566" y="2641049"/>
              <a:ext cx="265896" cy="44427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x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9"/>
            <p:cNvSpPr/>
            <p:nvPr/>
          </p:nvSpPr>
          <p:spPr>
            <a:xfrm>
              <a:off x="4353379" y="3051987"/>
              <a:ext cx="265896" cy="44427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x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30"/>
            <p:cNvSpPr/>
            <p:nvPr/>
          </p:nvSpPr>
          <p:spPr>
            <a:xfrm>
              <a:off x="4764318" y="3462926"/>
              <a:ext cx="265896" cy="44427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x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31"/>
            <p:cNvSpPr/>
            <p:nvPr/>
          </p:nvSpPr>
          <p:spPr>
            <a:xfrm>
              <a:off x="5380724" y="4695745"/>
              <a:ext cx="265896" cy="44427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x 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32"/>
            <p:cNvSpPr/>
            <p:nvPr/>
          </p:nvSpPr>
          <p:spPr>
            <a:xfrm>
              <a:off x="5175257" y="5312150"/>
              <a:ext cx="265896" cy="44427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x 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3"/>
            <p:cNvSpPr/>
            <p:nvPr/>
          </p:nvSpPr>
          <p:spPr>
            <a:xfrm>
              <a:off x="4353379" y="5106678"/>
              <a:ext cx="265896" cy="44427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x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4"/>
            <p:cNvSpPr/>
            <p:nvPr/>
          </p:nvSpPr>
          <p:spPr>
            <a:xfrm>
              <a:off x="4147912" y="5517618"/>
              <a:ext cx="265896" cy="44427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x 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5"/>
            <p:cNvSpPr/>
            <p:nvPr/>
          </p:nvSpPr>
          <p:spPr>
            <a:xfrm>
              <a:off x="3120566" y="5312150"/>
              <a:ext cx="265896" cy="44427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x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84"/>
            <p:cNvSpPr/>
            <p:nvPr/>
          </p:nvSpPr>
          <p:spPr>
            <a:xfrm>
              <a:off x="2915093" y="4079332"/>
              <a:ext cx="265896" cy="44427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x 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83"/>
            <p:cNvSpPr/>
            <p:nvPr/>
          </p:nvSpPr>
          <p:spPr>
            <a:xfrm>
              <a:off x="1887748" y="4079332"/>
              <a:ext cx="265896" cy="44427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x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7"/>
            <p:cNvSpPr/>
            <p:nvPr/>
          </p:nvSpPr>
          <p:spPr>
            <a:xfrm>
              <a:off x="2093220" y="3462926"/>
              <a:ext cx="531792" cy="44427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xx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Rectangle 38"/>
            <p:cNvSpPr/>
            <p:nvPr/>
          </p:nvSpPr>
          <p:spPr>
            <a:xfrm>
              <a:off x="1887748" y="2641048"/>
              <a:ext cx="265896" cy="44427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x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Rectangle 39"/>
            <p:cNvSpPr/>
            <p:nvPr/>
          </p:nvSpPr>
          <p:spPr>
            <a:xfrm>
              <a:off x="1682281" y="3051987"/>
              <a:ext cx="265896" cy="44427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x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Rectangle 40"/>
            <p:cNvSpPr/>
            <p:nvPr/>
          </p:nvSpPr>
          <p:spPr>
            <a:xfrm>
              <a:off x="2504155" y="2846520"/>
              <a:ext cx="265896" cy="44427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x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Rectangle 41"/>
            <p:cNvSpPr/>
            <p:nvPr/>
          </p:nvSpPr>
          <p:spPr>
            <a:xfrm>
              <a:off x="2093221" y="2024642"/>
              <a:ext cx="265896" cy="44427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x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42"/>
            <p:cNvSpPr/>
            <p:nvPr/>
          </p:nvSpPr>
          <p:spPr>
            <a:xfrm>
              <a:off x="2709627" y="1202765"/>
              <a:ext cx="265896" cy="44427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x 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Rectangle 43"/>
            <p:cNvSpPr/>
            <p:nvPr/>
          </p:nvSpPr>
          <p:spPr>
            <a:xfrm>
              <a:off x="2298688" y="791826"/>
              <a:ext cx="265896" cy="44427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x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Rectangle 82"/>
            <p:cNvSpPr/>
            <p:nvPr/>
          </p:nvSpPr>
          <p:spPr>
            <a:xfrm>
              <a:off x="3942442" y="380892"/>
              <a:ext cx="265896" cy="44427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x 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Rectangle 81"/>
            <p:cNvSpPr/>
            <p:nvPr/>
          </p:nvSpPr>
          <p:spPr>
            <a:xfrm>
              <a:off x="3120566" y="380892"/>
              <a:ext cx="265896" cy="44427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x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Rectangle 45"/>
            <p:cNvSpPr/>
            <p:nvPr/>
          </p:nvSpPr>
          <p:spPr>
            <a:xfrm>
              <a:off x="5380722" y="175420"/>
              <a:ext cx="265896" cy="44427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x 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Rectangle 46"/>
            <p:cNvSpPr/>
            <p:nvPr/>
          </p:nvSpPr>
          <p:spPr>
            <a:xfrm>
              <a:off x="5997133" y="791826"/>
              <a:ext cx="265896" cy="44427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x 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7"/>
            <p:cNvSpPr/>
            <p:nvPr/>
          </p:nvSpPr>
          <p:spPr>
            <a:xfrm>
              <a:off x="6613539" y="1408237"/>
              <a:ext cx="265896" cy="44427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x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Rectangle 48"/>
            <p:cNvSpPr/>
            <p:nvPr/>
          </p:nvSpPr>
          <p:spPr>
            <a:xfrm>
              <a:off x="6819007" y="1613704"/>
              <a:ext cx="265896" cy="44427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x 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Rectangle 49"/>
            <p:cNvSpPr/>
            <p:nvPr/>
          </p:nvSpPr>
          <p:spPr>
            <a:xfrm>
              <a:off x="6819007" y="2641050"/>
              <a:ext cx="265896" cy="44427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x 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Rectangle 50"/>
            <p:cNvSpPr/>
            <p:nvPr/>
          </p:nvSpPr>
          <p:spPr>
            <a:xfrm>
              <a:off x="5586193" y="997301"/>
              <a:ext cx="265896" cy="44427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x 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Rectangle 51"/>
            <p:cNvSpPr/>
            <p:nvPr/>
          </p:nvSpPr>
          <p:spPr>
            <a:xfrm>
              <a:off x="5997132" y="2435589"/>
              <a:ext cx="265896" cy="44427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x 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Rectangle 52"/>
            <p:cNvSpPr/>
            <p:nvPr/>
          </p:nvSpPr>
          <p:spPr>
            <a:xfrm>
              <a:off x="5791660" y="3873877"/>
              <a:ext cx="265896" cy="44427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x 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Rectangle 53"/>
            <p:cNvSpPr/>
            <p:nvPr/>
          </p:nvSpPr>
          <p:spPr>
            <a:xfrm>
              <a:off x="5791660" y="5106690"/>
              <a:ext cx="265896" cy="44427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x 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Rectangle 54"/>
            <p:cNvSpPr/>
            <p:nvPr/>
          </p:nvSpPr>
          <p:spPr>
            <a:xfrm>
              <a:off x="1476809" y="380905"/>
              <a:ext cx="265896" cy="44427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x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Rectangle 55"/>
            <p:cNvSpPr/>
            <p:nvPr/>
          </p:nvSpPr>
          <p:spPr>
            <a:xfrm>
              <a:off x="1476809" y="4079349"/>
              <a:ext cx="265896" cy="44427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x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Rectangle 56"/>
            <p:cNvSpPr/>
            <p:nvPr/>
          </p:nvSpPr>
          <p:spPr>
            <a:xfrm>
              <a:off x="1887748" y="5106696"/>
              <a:ext cx="265896" cy="44427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x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75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Entailment in the </a:t>
            </a:r>
            <a:r>
              <a:rPr lang="en-US" altLang="zh-CN" dirty="0" err="1"/>
              <a:t>wumpus</a:t>
            </a:r>
            <a:r>
              <a:rPr lang="en-US" altLang="zh-CN" dirty="0"/>
              <a:t> world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4295151" cy="4351338"/>
          </a:xfrm>
        </p:spPr>
        <p:txBody>
          <a:bodyPr/>
          <a:lstStyle/>
          <a:p>
            <a:r>
              <a:rPr lang="en-US" altLang="zh-CN" dirty="0"/>
              <a:t>Situation after detecting nothing in [1,1]</a:t>
            </a:r>
          </a:p>
          <a:p>
            <a:pPr lvl="1"/>
            <a:r>
              <a:rPr lang="en-US" altLang="zh-CN" dirty="0" smtClean="0"/>
              <a:t>moving </a:t>
            </a:r>
            <a:r>
              <a:rPr lang="en-US" altLang="zh-CN" dirty="0"/>
              <a:t>right, breeze in [2,1]</a:t>
            </a:r>
          </a:p>
          <a:p>
            <a:r>
              <a:rPr lang="en-US" altLang="zh-CN" dirty="0"/>
              <a:t>Consider possible models for ?</a:t>
            </a:r>
            <a:r>
              <a:rPr lang="en-US" altLang="zh-CN" dirty="0" smtClean="0"/>
              <a:t>s assuming </a:t>
            </a:r>
            <a:r>
              <a:rPr lang="en-US" altLang="zh-CN" dirty="0"/>
              <a:t>only </a:t>
            </a:r>
            <a:r>
              <a:rPr lang="en-US" altLang="zh-CN" dirty="0" smtClean="0"/>
              <a:t>pits</a:t>
            </a:r>
            <a:endParaRPr lang="en-US" altLang="zh-CN" dirty="0"/>
          </a:p>
        </p:txBody>
      </p:sp>
      <p:grpSp>
        <p:nvGrpSpPr>
          <p:cNvPr id="4" name="Group 111"/>
          <p:cNvGrpSpPr>
            <a:grpSpLocks noChangeAspect="1"/>
          </p:cNvGrpSpPr>
          <p:nvPr/>
        </p:nvGrpSpPr>
        <p:grpSpPr>
          <a:xfrm>
            <a:off x="5231567" y="1825625"/>
            <a:ext cx="3793449" cy="3793450"/>
            <a:chOff x="0" y="0"/>
            <a:chExt cx="7433425" cy="7433430"/>
          </a:xfrm>
        </p:grpSpPr>
        <p:sp>
          <p:nvSpPr>
            <p:cNvPr id="5" name="Shape 6"/>
            <p:cNvSpPr/>
            <p:nvPr/>
          </p:nvSpPr>
          <p:spPr>
            <a:xfrm>
              <a:off x="0" y="3716720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6" name="Shape 7"/>
            <p:cNvSpPr/>
            <p:nvPr/>
          </p:nvSpPr>
          <p:spPr>
            <a:xfrm>
              <a:off x="5575072" y="3716720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7" name="Shape 8"/>
            <p:cNvSpPr/>
            <p:nvPr/>
          </p:nvSpPr>
          <p:spPr>
            <a:xfrm>
              <a:off x="3716718" y="3716720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8" name="Shape 9"/>
            <p:cNvSpPr/>
            <p:nvPr/>
          </p:nvSpPr>
          <p:spPr>
            <a:xfrm>
              <a:off x="1858353" y="3716720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9" name="Shape 10"/>
            <p:cNvSpPr/>
            <p:nvPr/>
          </p:nvSpPr>
          <p:spPr>
            <a:xfrm>
              <a:off x="0" y="5575077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" name="Shape 11"/>
            <p:cNvSpPr/>
            <p:nvPr/>
          </p:nvSpPr>
          <p:spPr>
            <a:xfrm>
              <a:off x="5575072" y="5575077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" name="Shape 13"/>
            <p:cNvSpPr/>
            <p:nvPr/>
          </p:nvSpPr>
          <p:spPr>
            <a:xfrm>
              <a:off x="1858353" y="5575077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12" name="Shape 14"/>
            <p:cNvSpPr/>
            <p:nvPr/>
          </p:nvSpPr>
          <p:spPr>
            <a:xfrm>
              <a:off x="0" y="0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13" name="Shape 15"/>
            <p:cNvSpPr/>
            <p:nvPr/>
          </p:nvSpPr>
          <p:spPr>
            <a:xfrm>
              <a:off x="5575072" y="0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" name="Shape 16"/>
            <p:cNvSpPr/>
            <p:nvPr/>
          </p:nvSpPr>
          <p:spPr>
            <a:xfrm>
              <a:off x="3716718" y="0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15" name="Shape 17"/>
            <p:cNvSpPr/>
            <p:nvPr/>
          </p:nvSpPr>
          <p:spPr>
            <a:xfrm>
              <a:off x="1858353" y="0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16" name="Shape 18"/>
            <p:cNvSpPr/>
            <p:nvPr/>
          </p:nvSpPr>
          <p:spPr>
            <a:xfrm>
              <a:off x="0" y="1858366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17" name="Shape 19"/>
            <p:cNvSpPr/>
            <p:nvPr/>
          </p:nvSpPr>
          <p:spPr>
            <a:xfrm>
              <a:off x="5575072" y="1858366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18" name="Shape 20"/>
            <p:cNvSpPr/>
            <p:nvPr/>
          </p:nvSpPr>
          <p:spPr>
            <a:xfrm>
              <a:off x="3716718" y="1858366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19" name="Shape 21"/>
            <p:cNvSpPr/>
            <p:nvPr/>
          </p:nvSpPr>
          <p:spPr>
            <a:xfrm>
              <a:off x="1858353" y="1858366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" name="Shape 22"/>
            <p:cNvSpPr/>
            <p:nvPr/>
          </p:nvSpPr>
          <p:spPr>
            <a:xfrm>
              <a:off x="0" y="5"/>
              <a:ext cx="7433425" cy="7433424"/>
            </a:xfrm>
            <a:custGeom>
              <a:avLst/>
              <a:gdLst/>
              <a:ahLst/>
              <a:cxnLst/>
              <a:rect l="0" t="0" r="0" b="0"/>
              <a:pathLst>
                <a:path w="7433425" h="7433424">
                  <a:moveTo>
                    <a:pt x="0" y="7433424"/>
                  </a:moveTo>
                  <a:lnTo>
                    <a:pt x="7433425" y="7433424"/>
                  </a:lnTo>
                  <a:lnTo>
                    <a:pt x="7433425" y="0"/>
                  </a:lnTo>
                  <a:lnTo>
                    <a:pt x="0" y="0"/>
                  </a:lnTo>
                  <a:close/>
                </a:path>
              </a:pathLst>
            </a:custGeom>
            <a:ln w="77503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21" name="Rectangle 24"/>
            <p:cNvSpPr/>
            <p:nvPr/>
          </p:nvSpPr>
          <p:spPr>
            <a:xfrm>
              <a:off x="2565398" y="6156066"/>
              <a:ext cx="606988" cy="70703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400" b="1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A</a:t>
              </a:r>
              <a:endParaRPr 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6"/>
            <p:cNvSpPr/>
            <p:nvPr/>
          </p:nvSpPr>
          <p:spPr>
            <a:xfrm>
              <a:off x="672347" y="6156066"/>
              <a:ext cx="650549" cy="69637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400" b="1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A</a:t>
              </a:r>
              <a:endParaRPr 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Shape 27"/>
            <p:cNvSpPr/>
            <p:nvPr/>
          </p:nvSpPr>
          <p:spPr>
            <a:xfrm>
              <a:off x="1322895" y="6523410"/>
              <a:ext cx="1182586" cy="0"/>
            </a:xfrm>
            <a:custGeom>
              <a:avLst/>
              <a:gdLst/>
              <a:ahLst/>
              <a:cxnLst/>
              <a:rect l="0" t="0" r="0" b="0"/>
              <a:pathLst>
                <a:path w="1182586">
                  <a:moveTo>
                    <a:pt x="0" y="0"/>
                  </a:moveTo>
                  <a:lnTo>
                    <a:pt x="1182586" y="0"/>
                  </a:lnTo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24" name="Shape 28"/>
            <p:cNvSpPr/>
            <p:nvPr/>
          </p:nvSpPr>
          <p:spPr>
            <a:xfrm>
              <a:off x="2272982" y="6644274"/>
              <a:ext cx="339027" cy="169510"/>
            </a:xfrm>
            <a:custGeom>
              <a:avLst/>
              <a:gdLst/>
              <a:ahLst/>
              <a:cxnLst/>
              <a:rect l="0" t="0" r="0" b="0"/>
              <a:pathLst>
                <a:path w="339027" h="169510">
                  <a:moveTo>
                    <a:pt x="0" y="0"/>
                  </a:moveTo>
                  <a:lnTo>
                    <a:pt x="339027" y="84752"/>
                  </a:lnTo>
                  <a:lnTo>
                    <a:pt x="0" y="16951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25" name="Shape 29"/>
            <p:cNvSpPr/>
            <p:nvPr/>
          </p:nvSpPr>
          <p:spPr>
            <a:xfrm>
              <a:off x="2298814" y="6471745"/>
              <a:ext cx="206667" cy="103337"/>
            </a:xfrm>
            <a:custGeom>
              <a:avLst/>
              <a:gdLst/>
              <a:ahLst/>
              <a:cxnLst/>
              <a:rect l="0" t="0" r="0" b="0"/>
              <a:pathLst>
                <a:path w="206667" h="103336">
                  <a:moveTo>
                    <a:pt x="0" y="0"/>
                  </a:moveTo>
                  <a:lnTo>
                    <a:pt x="206667" y="51667"/>
                  </a:lnTo>
                  <a:lnTo>
                    <a:pt x="0" y="103336"/>
                  </a:lnTo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" name="Rectangle 30"/>
            <p:cNvSpPr/>
            <p:nvPr/>
          </p:nvSpPr>
          <p:spPr>
            <a:xfrm>
              <a:off x="2099424" y="5714314"/>
              <a:ext cx="347305" cy="35788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2400" b="1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 </a:t>
              </a:r>
              <a:endParaRPr 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31"/>
            <p:cNvSpPr/>
            <p:nvPr/>
          </p:nvSpPr>
          <p:spPr>
            <a:xfrm>
              <a:off x="487527" y="3942547"/>
              <a:ext cx="1175649" cy="143155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24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?</a:t>
              </a:r>
              <a:endParaRPr lang="zh-CN" sz="24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32"/>
            <p:cNvSpPr/>
            <p:nvPr/>
          </p:nvSpPr>
          <p:spPr>
            <a:xfrm>
              <a:off x="4230675" y="5800748"/>
              <a:ext cx="1175649" cy="1431560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24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? </a:t>
              </a:r>
              <a:endParaRPr lang="zh-CN" sz="24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33"/>
            <p:cNvSpPr/>
            <p:nvPr/>
          </p:nvSpPr>
          <p:spPr>
            <a:xfrm>
              <a:off x="2359113" y="3942547"/>
              <a:ext cx="1175649" cy="143155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24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? </a:t>
              </a:r>
              <a:endParaRPr lang="zh-CN" sz="24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641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4479893" cy="4351338"/>
          </a:xfrm>
        </p:spPr>
        <p:txBody>
          <a:bodyPr/>
          <a:lstStyle/>
          <a:p>
            <a:r>
              <a:rPr lang="zh-CN" altLang="en-US" sz="3200" dirty="0" smtClean="0"/>
              <a:t>假设带？的房间中只可能有坑（</a:t>
            </a:r>
            <a:r>
              <a:rPr lang="en-US" altLang="zh-CN" sz="3200" dirty="0" smtClean="0"/>
              <a:t>pit</a:t>
            </a:r>
            <a:r>
              <a:rPr lang="zh-CN" altLang="en-US" sz="3200" dirty="0" smtClean="0"/>
              <a:t>），存在多少种模型？</a:t>
            </a:r>
            <a:endParaRPr lang="en-US" altLang="zh-CN" sz="3200" dirty="0" smtClean="0"/>
          </a:p>
          <a:p>
            <a:pPr marL="971550" lvl="1" indent="-514350">
              <a:buFont typeface="+mj-lt"/>
              <a:buAutoNum type="alphaUcPeriod"/>
            </a:pPr>
            <a:r>
              <a:rPr lang="en-US" altLang="zh-CN" sz="2800" dirty="0" smtClean="0"/>
              <a:t>0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altLang="zh-CN" sz="2800" dirty="0" smtClean="0"/>
              <a:t>1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altLang="zh-CN" sz="2800" dirty="0" smtClean="0"/>
              <a:t>3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altLang="zh-CN" sz="2800" dirty="0"/>
              <a:t>8</a:t>
            </a:r>
            <a:endParaRPr lang="zh-CN" altLang="en-US" sz="2800" dirty="0"/>
          </a:p>
        </p:txBody>
      </p:sp>
      <p:grpSp>
        <p:nvGrpSpPr>
          <p:cNvPr id="4" name="Group 111"/>
          <p:cNvGrpSpPr>
            <a:grpSpLocks noChangeAspect="1"/>
          </p:cNvGrpSpPr>
          <p:nvPr/>
        </p:nvGrpSpPr>
        <p:grpSpPr>
          <a:xfrm>
            <a:off x="5231567" y="1825625"/>
            <a:ext cx="3793449" cy="3793450"/>
            <a:chOff x="0" y="0"/>
            <a:chExt cx="7433425" cy="7433430"/>
          </a:xfrm>
        </p:grpSpPr>
        <p:sp>
          <p:nvSpPr>
            <p:cNvPr id="5" name="Shape 6"/>
            <p:cNvSpPr/>
            <p:nvPr/>
          </p:nvSpPr>
          <p:spPr>
            <a:xfrm>
              <a:off x="0" y="3716720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6" name="Shape 7"/>
            <p:cNvSpPr/>
            <p:nvPr/>
          </p:nvSpPr>
          <p:spPr>
            <a:xfrm>
              <a:off x="5575072" y="3716720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7" name="Shape 8"/>
            <p:cNvSpPr/>
            <p:nvPr/>
          </p:nvSpPr>
          <p:spPr>
            <a:xfrm>
              <a:off x="3716718" y="3716720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8" name="Shape 9"/>
            <p:cNvSpPr/>
            <p:nvPr/>
          </p:nvSpPr>
          <p:spPr>
            <a:xfrm>
              <a:off x="1858353" y="3716720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9" name="Shape 10"/>
            <p:cNvSpPr/>
            <p:nvPr/>
          </p:nvSpPr>
          <p:spPr>
            <a:xfrm>
              <a:off x="0" y="5575077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" name="Shape 11"/>
            <p:cNvSpPr/>
            <p:nvPr/>
          </p:nvSpPr>
          <p:spPr>
            <a:xfrm>
              <a:off x="5575072" y="5575077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" name="Shape 13"/>
            <p:cNvSpPr/>
            <p:nvPr/>
          </p:nvSpPr>
          <p:spPr>
            <a:xfrm>
              <a:off x="1858353" y="5575077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12" name="Shape 14"/>
            <p:cNvSpPr/>
            <p:nvPr/>
          </p:nvSpPr>
          <p:spPr>
            <a:xfrm>
              <a:off x="0" y="0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13" name="Shape 15"/>
            <p:cNvSpPr/>
            <p:nvPr/>
          </p:nvSpPr>
          <p:spPr>
            <a:xfrm>
              <a:off x="5575072" y="0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" name="Shape 16"/>
            <p:cNvSpPr/>
            <p:nvPr/>
          </p:nvSpPr>
          <p:spPr>
            <a:xfrm>
              <a:off x="3716718" y="0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15" name="Shape 17"/>
            <p:cNvSpPr/>
            <p:nvPr/>
          </p:nvSpPr>
          <p:spPr>
            <a:xfrm>
              <a:off x="1858353" y="0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16" name="Shape 18"/>
            <p:cNvSpPr/>
            <p:nvPr/>
          </p:nvSpPr>
          <p:spPr>
            <a:xfrm>
              <a:off x="0" y="1858366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17" name="Shape 19"/>
            <p:cNvSpPr/>
            <p:nvPr/>
          </p:nvSpPr>
          <p:spPr>
            <a:xfrm>
              <a:off x="5575072" y="1858366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18" name="Shape 20"/>
            <p:cNvSpPr/>
            <p:nvPr/>
          </p:nvSpPr>
          <p:spPr>
            <a:xfrm>
              <a:off x="3716718" y="1858366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19" name="Shape 21"/>
            <p:cNvSpPr/>
            <p:nvPr/>
          </p:nvSpPr>
          <p:spPr>
            <a:xfrm>
              <a:off x="1858353" y="1858366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" name="Shape 22"/>
            <p:cNvSpPr/>
            <p:nvPr/>
          </p:nvSpPr>
          <p:spPr>
            <a:xfrm>
              <a:off x="0" y="5"/>
              <a:ext cx="7433425" cy="7433424"/>
            </a:xfrm>
            <a:custGeom>
              <a:avLst/>
              <a:gdLst/>
              <a:ahLst/>
              <a:cxnLst/>
              <a:rect l="0" t="0" r="0" b="0"/>
              <a:pathLst>
                <a:path w="7433425" h="7433424">
                  <a:moveTo>
                    <a:pt x="0" y="7433424"/>
                  </a:moveTo>
                  <a:lnTo>
                    <a:pt x="7433425" y="7433424"/>
                  </a:lnTo>
                  <a:lnTo>
                    <a:pt x="7433425" y="0"/>
                  </a:lnTo>
                  <a:lnTo>
                    <a:pt x="0" y="0"/>
                  </a:lnTo>
                  <a:close/>
                </a:path>
              </a:pathLst>
            </a:custGeom>
            <a:ln w="77503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21" name="Rectangle 24"/>
            <p:cNvSpPr/>
            <p:nvPr/>
          </p:nvSpPr>
          <p:spPr>
            <a:xfrm>
              <a:off x="2565398" y="6156066"/>
              <a:ext cx="606988" cy="70703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400" b="1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A</a:t>
              </a:r>
              <a:endParaRPr 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6"/>
            <p:cNvSpPr/>
            <p:nvPr/>
          </p:nvSpPr>
          <p:spPr>
            <a:xfrm>
              <a:off x="672347" y="6156066"/>
              <a:ext cx="650549" cy="69637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400" b="1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A</a:t>
              </a:r>
              <a:endParaRPr 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Shape 27"/>
            <p:cNvSpPr/>
            <p:nvPr/>
          </p:nvSpPr>
          <p:spPr>
            <a:xfrm>
              <a:off x="1322895" y="6523410"/>
              <a:ext cx="1182586" cy="0"/>
            </a:xfrm>
            <a:custGeom>
              <a:avLst/>
              <a:gdLst/>
              <a:ahLst/>
              <a:cxnLst/>
              <a:rect l="0" t="0" r="0" b="0"/>
              <a:pathLst>
                <a:path w="1182586">
                  <a:moveTo>
                    <a:pt x="0" y="0"/>
                  </a:moveTo>
                  <a:lnTo>
                    <a:pt x="1182586" y="0"/>
                  </a:lnTo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24" name="Shape 28"/>
            <p:cNvSpPr/>
            <p:nvPr/>
          </p:nvSpPr>
          <p:spPr>
            <a:xfrm>
              <a:off x="2272982" y="6644274"/>
              <a:ext cx="339027" cy="169510"/>
            </a:xfrm>
            <a:custGeom>
              <a:avLst/>
              <a:gdLst/>
              <a:ahLst/>
              <a:cxnLst/>
              <a:rect l="0" t="0" r="0" b="0"/>
              <a:pathLst>
                <a:path w="339027" h="169510">
                  <a:moveTo>
                    <a:pt x="0" y="0"/>
                  </a:moveTo>
                  <a:lnTo>
                    <a:pt x="339027" y="84752"/>
                  </a:lnTo>
                  <a:lnTo>
                    <a:pt x="0" y="16951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25" name="Shape 29"/>
            <p:cNvSpPr/>
            <p:nvPr/>
          </p:nvSpPr>
          <p:spPr>
            <a:xfrm>
              <a:off x="2298814" y="6471745"/>
              <a:ext cx="206667" cy="103337"/>
            </a:xfrm>
            <a:custGeom>
              <a:avLst/>
              <a:gdLst/>
              <a:ahLst/>
              <a:cxnLst/>
              <a:rect l="0" t="0" r="0" b="0"/>
              <a:pathLst>
                <a:path w="206667" h="103336">
                  <a:moveTo>
                    <a:pt x="0" y="0"/>
                  </a:moveTo>
                  <a:lnTo>
                    <a:pt x="206667" y="51667"/>
                  </a:lnTo>
                  <a:lnTo>
                    <a:pt x="0" y="103336"/>
                  </a:lnTo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" name="Rectangle 30"/>
            <p:cNvSpPr/>
            <p:nvPr/>
          </p:nvSpPr>
          <p:spPr>
            <a:xfrm>
              <a:off x="2099424" y="5714314"/>
              <a:ext cx="347305" cy="35788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2400" b="1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 </a:t>
              </a:r>
              <a:endParaRPr 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31"/>
            <p:cNvSpPr/>
            <p:nvPr/>
          </p:nvSpPr>
          <p:spPr>
            <a:xfrm>
              <a:off x="487527" y="3942547"/>
              <a:ext cx="1175649" cy="143155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24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?</a:t>
              </a:r>
              <a:endParaRPr lang="zh-CN" sz="24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32"/>
            <p:cNvSpPr/>
            <p:nvPr/>
          </p:nvSpPr>
          <p:spPr>
            <a:xfrm>
              <a:off x="4230675" y="5800748"/>
              <a:ext cx="1175649" cy="1431560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24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? </a:t>
              </a:r>
              <a:endParaRPr lang="zh-CN" sz="24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33"/>
            <p:cNvSpPr/>
            <p:nvPr/>
          </p:nvSpPr>
          <p:spPr>
            <a:xfrm>
              <a:off x="2359113" y="3942547"/>
              <a:ext cx="1175649" cy="143155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24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? </a:t>
              </a:r>
              <a:endParaRPr lang="zh-CN" sz="24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172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Wumpus</a:t>
            </a:r>
            <a:r>
              <a:rPr lang="en-US" altLang="zh-CN" dirty="0"/>
              <a:t>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 Boolean choices =&gt; 8 possible </a:t>
            </a:r>
            <a:r>
              <a:rPr lang="en-US" altLang="zh-CN" dirty="0" smtClean="0"/>
              <a:t>models</a:t>
            </a:r>
            <a:endParaRPr lang="zh-CN" altLang="en-US" dirty="0"/>
          </a:p>
        </p:txBody>
      </p:sp>
      <p:grpSp>
        <p:nvGrpSpPr>
          <p:cNvPr id="4" name="Group 907"/>
          <p:cNvGrpSpPr>
            <a:grpSpLocks noChangeAspect="1"/>
          </p:cNvGrpSpPr>
          <p:nvPr/>
        </p:nvGrpSpPr>
        <p:grpSpPr>
          <a:xfrm>
            <a:off x="5712701" y="2635006"/>
            <a:ext cx="1123950" cy="774700"/>
            <a:chOff x="0" y="0"/>
            <a:chExt cx="1124415" cy="774736"/>
          </a:xfrm>
        </p:grpSpPr>
        <p:sp>
          <p:nvSpPr>
            <p:cNvPr id="5" name="Rectangle 277"/>
            <p:cNvSpPr/>
            <p:nvPr/>
          </p:nvSpPr>
          <p:spPr>
            <a:xfrm>
              <a:off x="233918" y="728712"/>
              <a:ext cx="45622" cy="612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zh-CN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278"/>
            <p:cNvSpPr/>
            <p:nvPr/>
          </p:nvSpPr>
          <p:spPr>
            <a:xfrm>
              <a:off x="583942" y="728712"/>
              <a:ext cx="45622" cy="612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</a:t>
              </a:r>
              <a:endParaRPr lang="zh-CN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279"/>
            <p:cNvSpPr/>
            <p:nvPr/>
          </p:nvSpPr>
          <p:spPr>
            <a:xfrm>
              <a:off x="933966" y="728712"/>
              <a:ext cx="45622" cy="612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 </a:t>
              </a:r>
              <a:endParaRPr lang="zh-CN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35"/>
            <p:cNvSpPr/>
            <p:nvPr/>
          </p:nvSpPr>
          <p:spPr>
            <a:xfrm>
              <a:off x="0" y="497239"/>
              <a:ext cx="45622" cy="612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 </a:t>
              </a:r>
              <a:endParaRPr lang="zh-CN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36"/>
            <p:cNvSpPr/>
            <p:nvPr/>
          </p:nvSpPr>
          <p:spPr>
            <a:xfrm>
              <a:off x="0" y="147220"/>
              <a:ext cx="45622" cy="612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Shape 38"/>
            <p:cNvSpPr/>
            <p:nvPr/>
          </p:nvSpPr>
          <p:spPr>
            <a:xfrm>
              <a:off x="424354" y="350038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 40"/>
            <p:cNvSpPr/>
            <p:nvPr/>
          </p:nvSpPr>
          <p:spPr>
            <a:xfrm>
              <a:off x="424354" y="0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Shape 42"/>
            <p:cNvSpPr/>
            <p:nvPr/>
          </p:nvSpPr>
          <p:spPr>
            <a:xfrm>
              <a:off x="74330" y="350038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Shape 44"/>
            <p:cNvSpPr/>
            <p:nvPr/>
          </p:nvSpPr>
          <p:spPr>
            <a:xfrm>
              <a:off x="74330" y="0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Shape 46"/>
            <p:cNvSpPr/>
            <p:nvPr/>
          </p:nvSpPr>
          <p:spPr>
            <a:xfrm>
              <a:off x="774392" y="350038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Shape 47"/>
            <p:cNvSpPr/>
            <p:nvPr/>
          </p:nvSpPr>
          <p:spPr>
            <a:xfrm>
              <a:off x="453348" y="425194"/>
              <a:ext cx="152838" cy="35116"/>
            </a:xfrm>
            <a:custGeom>
              <a:avLst/>
              <a:gdLst/>
              <a:ahLst/>
              <a:cxnLst/>
              <a:rect l="0" t="0" r="0" b="0"/>
              <a:pathLst>
                <a:path w="152838" h="35116">
                  <a:moveTo>
                    <a:pt x="84379" y="381"/>
                  </a:moveTo>
                  <a:cubicBezTo>
                    <a:pt x="100235" y="578"/>
                    <a:pt x="117430" y="5261"/>
                    <a:pt x="134674" y="10261"/>
                  </a:cubicBezTo>
                  <a:lnTo>
                    <a:pt x="152838" y="15355"/>
                  </a:lnTo>
                  <a:lnTo>
                    <a:pt x="0" y="35116"/>
                  </a:lnTo>
                  <a:cubicBezTo>
                    <a:pt x="0" y="35116"/>
                    <a:pt x="0" y="35116"/>
                    <a:pt x="13170" y="26340"/>
                  </a:cubicBezTo>
                  <a:cubicBezTo>
                    <a:pt x="26340" y="17551"/>
                    <a:pt x="52679" y="0"/>
                    <a:pt x="84379" y="381"/>
                  </a:cubicBez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Shape 48"/>
            <p:cNvSpPr/>
            <p:nvPr/>
          </p:nvSpPr>
          <p:spPr>
            <a:xfrm>
              <a:off x="606186" y="425194"/>
              <a:ext cx="118764" cy="24968"/>
            </a:xfrm>
            <a:custGeom>
              <a:avLst/>
              <a:gdLst/>
              <a:ahLst/>
              <a:cxnLst/>
              <a:rect l="0" t="0" r="0" b="0"/>
              <a:pathLst>
                <a:path w="118764" h="24968">
                  <a:moveTo>
                    <a:pt x="118764" y="0"/>
                  </a:moveTo>
                  <a:cubicBezTo>
                    <a:pt x="118764" y="0"/>
                    <a:pt x="118764" y="0"/>
                    <a:pt x="105201" y="6236"/>
                  </a:cubicBezTo>
                  <a:cubicBezTo>
                    <a:pt x="91637" y="12485"/>
                    <a:pt x="64510" y="24968"/>
                    <a:pt x="32417" y="22047"/>
                  </a:cubicBezTo>
                  <a:cubicBezTo>
                    <a:pt x="24394" y="21313"/>
                    <a:pt x="16059" y="19617"/>
                    <a:pt x="7576" y="17479"/>
                  </a:cubicBezTo>
                  <a:lnTo>
                    <a:pt x="0" y="15355"/>
                  </a:lnTo>
                  <a:lnTo>
                    <a:pt x="118764" y="0"/>
                  </a:ln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Shape 49"/>
            <p:cNvSpPr/>
            <p:nvPr/>
          </p:nvSpPr>
          <p:spPr>
            <a:xfrm>
              <a:off x="453348" y="425194"/>
              <a:ext cx="271602" cy="35116"/>
            </a:xfrm>
            <a:custGeom>
              <a:avLst/>
              <a:gdLst/>
              <a:ahLst/>
              <a:cxnLst/>
              <a:rect l="0" t="0" r="0" b="0"/>
              <a:pathLst>
                <a:path w="271602" h="35116">
                  <a:moveTo>
                    <a:pt x="0" y="35116"/>
                  </a:moveTo>
                  <a:cubicBezTo>
                    <a:pt x="0" y="35116"/>
                    <a:pt x="0" y="35116"/>
                    <a:pt x="13170" y="26340"/>
                  </a:cubicBezTo>
                  <a:cubicBezTo>
                    <a:pt x="26340" y="17551"/>
                    <a:pt x="52679" y="0"/>
                    <a:pt x="84379" y="381"/>
                  </a:cubicBezTo>
                  <a:cubicBezTo>
                    <a:pt x="116091" y="774"/>
                    <a:pt x="153162" y="19114"/>
                    <a:pt x="185255" y="22047"/>
                  </a:cubicBezTo>
                  <a:cubicBezTo>
                    <a:pt x="217348" y="24968"/>
                    <a:pt x="244475" y="12485"/>
                    <a:pt x="258039" y="6236"/>
                  </a:cubicBezTo>
                  <a:cubicBezTo>
                    <a:pt x="271602" y="0"/>
                    <a:pt x="271602" y="0"/>
                    <a:pt x="271602" y="0"/>
                  </a:cubicBezTo>
                </a:path>
              </a:pathLst>
            </a:custGeom>
            <a:ln w="11723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Shape 50"/>
            <p:cNvSpPr/>
            <p:nvPr/>
          </p:nvSpPr>
          <p:spPr>
            <a:xfrm>
              <a:off x="614293" y="453909"/>
              <a:ext cx="131753" cy="24968"/>
            </a:xfrm>
            <a:custGeom>
              <a:avLst/>
              <a:gdLst/>
              <a:ahLst/>
              <a:cxnLst/>
              <a:rect l="0" t="0" r="0" b="0"/>
              <a:pathLst>
                <a:path w="131753" h="24968">
                  <a:moveTo>
                    <a:pt x="131753" y="0"/>
                  </a:moveTo>
                  <a:cubicBezTo>
                    <a:pt x="131753" y="0"/>
                    <a:pt x="131753" y="0"/>
                    <a:pt x="118189" y="6236"/>
                  </a:cubicBezTo>
                  <a:cubicBezTo>
                    <a:pt x="104625" y="12485"/>
                    <a:pt x="77510" y="24968"/>
                    <a:pt x="45405" y="22047"/>
                  </a:cubicBezTo>
                  <a:cubicBezTo>
                    <a:pt x="37382" y="21317"/>
                    <a:pt x="29047" y="19622"/>
                    <a:pt x="20542" y="17457"/>
                  </a:cubicBezTo>
                  <a:lnTo>
                    <a:pt x="0" y="11578"/>
                  </a:lnTo>
                  <a:lnTo>
                    <a:pt x="131753" y="0"/>
                  </a:ln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Shape 51"/>
            <p:cNvSpPr/>
            <p:nvPr/>
          </p:nvSpPr>
          <p:spPr>
            <a:xfrm>
              <a:off x="466239" y="450391"/>
              <a:ext cx="148054" cy="28105"/>
            </a:xfrm>
            <a:custGeom>
              <a:avLst/>
              <a:gdLst/>
              <a:ahLst/>
              <a:cxnLst/>
              <a:rect l="0" t="0" r="0" b="0"/>
              <a:pathLst>
                <a:path w="148054" h="28105">
                  <a:moveTo>
                    <a:pt x="91224" y="2146"/>
                  </a:moveTo>
                  <a:cubicBezTo>
                    <a:pt x="107760" y="3220"/>
                    <a:pt x="125295" y="8344"/>
                    <a:pt x="142708" y="13565"/>
                  </a:cubicBezTo>
                  <a:lnTo>
                    <a:pt x="148054" y="15095"/>
                  </a:lnTo>
                  <a:lnTo>
                    <a:pt x="0" y="28105"/>
                  </a:lnTo>
                  <a:cubicBezTo>
                    <a:pt x="0" y="28105"/>
                    <a:pt x="0" y="28105"/>
                    <a:pt x="14542" y="21069"/>
                  </a:cubicBezTo>
                  <a:cubicBezTo>
                    <a:pt x="29083" y="14046"/>
                    <a:pt x="58153" y="0"/>
                    <a:pt x="91224" y="2146"/>
                  </a:cubicBez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Shape 52"/>
            <p:cNvSpPr/>
            <p:nvPr/>
          </p:nvSpPr>
          <p:spPr>
            <a:xfrm>
              <a:off x="466239" y="450391"/>
              <a:ext cx="279807" cy="28486"/>
            </a:xfrm>
            <a:custGeom>
              <a:avLst/>
              <a:gdLst/>
              <a:ahLst/>
              <a:cxnLst/>
              <a:rect l="0" t="0" r="0" b="0"/>
              <a:pathLst>
                <a:path w="279807" h="28486">
                  <a:moveTo>
                    <a:pt x="0" y="28105"/>
                  </a:moveTo>
                  <a:cubicBezTo>
                    <a:pt x="0" y="28105"/>
                    <a:pt x="0" y="28105"/>
                    <a:pt x="14542" y="21069"/>
                  </a:cubicBezTo>
                  <a:cubicBezTo>
                    <a:pt x="29083" y="14046"/>
                    <a:pt x="58153" y="0"/>
                    <a:pt x="91224" y="2146"/>
                  </a:cubicBezTo>
                  <a:cubicBezTo>
                    <a:pt x="124295" y="4293"/>
                    <a:pt x="161366" y="22644"/>
                    <a:pt x="193459" y="25565"/>
                  </a:cubicBezTo>
                  <a:cubicBezTo>
                    <a:pt x="225565" y="28486"/>
                    <a:pt x="252679" y="16002"/>
                    <a:pt x="266243" y="9754"/>
                  </a:cubicBezTo>
                  <a:cubicBezTo>
                    <a:pt x="279807" y="3518"/>
                    <a:pt x="279807" y="3518"/>
                    <a:pt x="279807" y="3518"/>
                  </a:cubicBezTo>
                </a:path>
              </a:pathLst>
            </a:custGeom>
            <a:ln w="11723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Shape 53"/>
            <p:cNvSpPr/>
            <p:nvPr/>
          </p:nvSpPr>
          <p:spPr>
            <a:xfrm>
              <a:off x="463305" y="491424"/>
              <a:ext cx="128841" cy="31610"/>
            </a:xfrm>
            <a:custGeom>
              <a:avLst/>
              <a:gdLst/>
              <a:ahLst/>
              <a:cxnLst/>
              <a:rect l="0" t="0" r="0" b="0"/>
              <a:pathLst>
                <a:path w="128841" h="31610">
                  <a:moveTo>
                    <a:pt x="64884" y="1270"/>
                  </a:moveTo>
                  <a:cubicBezTo>
                    <a:pt x="78784" y="1905"/>
                    <a:pt x="95002" y="6807"/>
                    <a:pt x="112330" y="11856"/>
                  </a:cubicBezTo>
                  <a:lnTo>
                    <a:pt x="128841" y="16292"/>
                  </a:lnTo>
                  <a:lnTo>
                    <a:pt x="0" y="31610"/>
                  </a:lnTo>
                  <a:cubicBezTo>
                    <a:pt x="0" y="31610"/>
                    <a:pt x="0" y="31610"/>
                    <a:pt x="9271" y="23711"/>
                  </a:cubicBezTo>
                  <a:cubicBezTo>
                    <a:pt x="18542" y="15812"/>
                    <a:pt x="37071" y="0"/>
                    <a:pt x="64884" y="1270"/>
                  </a:cubicBez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Shape 54"/>
            <p:cNvSpPr/>
            <p:nvPr/>
          </p:nvSpPr>
          <p:spPr>
            <a:xfrm>
              <a:off x="592146" y="490256"/>
              <a:ext cx="146863" cy="26925"/>
            </a:xfrm>
            <a:custGeom>
              <a:avLst/>
              <a:gdLst/>
              <a:ahLst/>
              <a:cxnLst/>
              <a:rect l="0" t="0" r="0" b="0"/>
              <a:pathLst>
                <a:path w="146863" h="26925">
                  <a:moveTo>
                    <a:pt x="146863" y="0"/>
                  </a:moveTo>
                  <a:cubicBezTo>
                    <a:pt x="146863" y="0"/>
                    <a:pt x="146863" y="0"/>
                    <a:pt x="128715" y="6731"/>
                  </a:cubicBezTo>
                  <a:cubicBezTo>
                    <a:pt x="110567" y="13462"/>
                    <a:pt x="74282" y="26925"/>
                    <a:pt x="37592" y="24486"/>
                  </a:cubicBezTo>
                  <a:cubicBezTo>
                    <a:pt x="28423" y="23876"/>
                    <a:pt x="19229" y="22273"/>
                    <a:pt x="10161" y="20191"/>
                  </a:cubicBezTo>
                  <a:lnTo>
                    <a:pt x="0" y="17461"/>
                  </a:lnTo>
                  <a:lnTo>
                    <a:pt x="146863" y="0"/>
                  </a:ln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Shape 55"/>
            <p:cNvSpPr/>
            <p:nvPr/>
          </p:nvSpPr>
          <p:spPr>
            <a:xfrm>
              <a:off x="463305" y="490256"/>
              <a:ext cx="275705" cy="32779"/>
            </a:xfrm>
            <a:custGeom>
              <a:avLst/>
              <a:gdLst/>
              <a:ahLst/>
              <a:cxnLst/>
              <a:rect l="0" t="0" r="0" b="0"/>
              <a:pathLst>
                <a:path w="275705" h="32779">
                  <a:moveTo>
                    <a:pt x="0" y="32779"/>
                  </a:moveTo>
                  <a:cubicBezTo>
                    <a:pt x="0" y="32779"/>
                    <a:pt x="0" y="32779"/>
                    <a:pt x="9271" y="24879"/>
                  </a:cubicBezTo>
                  <a:cubicBezTo>
                    <a:pt x="18542" y="16980"/>
                    <a:pt x="37071" y="1168"/>
                    <a:pt x="64884" y="2439"/>
                  </a:cubicBezTo>
                  <a:cubicBezTo>
                    <a:pt x="92685" y="3708"/>
                    <a:pt x="129756" y="22047"/>
                    <a:pt x="166433" y="24486"/>
                  </a:cubicBezTo>
                  <a:cubicBezTo>
                    <a:pt x="203124" y="26925"/>
                    <a:pt x="239408" y="13462"/>
                    <a:pt x="257556" y="6731"/>
                  </a:cubicBezTo>
                  <a:cubicBezTo>
                    <a:pt x="275705" y="0"/>
                    <a:pt x="275705" y="0"/>
                    <a:pt x="275705" y="0"/>
                  </a:cubicBezTo>
                </a:path>
              </a:pathLst>
            </a:custGeom>
            <a:ln w="11723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Shape 56"/>
            <p:cNvSpPr/>
            <p:nvPr/>
          </p:nvSpPr>
          <p:spPr>
            <a:xfrm>
              <a:off x="508695" y="436128"/>
              <a:ext cx="183794" cy="64390"/>
            </a:xfrm>
            <a:custGeom>
              <a:avLst/>
              <a:gdLst/>
              <a:ahLst/>
              <a:cxnLst/>
              <a:rect l="0" t="0" r="0" b="0"/>
              <a:pathLst>
                <a:path w="183794" h="64390">
                  <a:moveTo>
                    <a:pt x="35712" y="0"/>
                  </a:moveTo>
                  <a:lnTo>
                    <a:pt x="99504" y="9361"/>
                  </a:lnTo>
                  <a:lnTo>
                    <a:pt x="183794" y="6440"/>
                  </a:lnTo>
                  <a:lnTo>
                    <a:pt x="182042" y="63209"/>
                  </a:lnTo>
                  <a:lnTo>
                    <a:pt x="89560" y="64390"/>
                  </a:lnTo>
                  <a:lnTo>
                    <a:pt x="14631" y="61456"/>
                  </a:lnTo>
                  <a:lnTo>
                    <a:pt x="0" y="43307"/>
                  </a:lnTo>
                  <a:lnTo>
                    <a:pt x="4686" y="4674"/>
                  </a:lnTo>
                  <a:lnTo>
                    <a:pt x="35712" y="0"/>
                  </a:ln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" name="Shape 57"/>
            <p:cNvSpPr/>
            <p:nvPr/>
          </p:nvSpPr>
          <p:spPr>
            <a:xfrm>
              <a:off x="508695" y="436128"/>
              <a:ext cx="183794" cy="64390"/>
            </a:xfrm>
            <a:custGeom>
              <a:avLst/>
              <a:gdLst/>
              <a:ahLst/>
              <a:cxnLst/>
              <a:rect l="0" t="0" r="0" b="0"/>
              <a:pathLst>
                <a:path w="183794" h="64390">
                  <a:moveTo>
                    <a:pt x="182042" y="63209"/>
                  </a:moveTo>
                  <a:lnTo>
                    <a:pt x="183794" y="6440"/>
                  </a:lnTo>
                  <a:lnTo>
                    <a:pt x="99504" y="9361"/>
                  </a:lnTo>
                  <a:lnTo>
                    <a:pt x="35712" y="0"/>
                  </a:lnTo>
                  <a:lnTo>
                    <a:pt x="4686" y="4674"/>
                  </a:lnTo>
                  <a:lnTo>
                    <a:pt x="0" y="43307"/>
                  </a:lnTo>
                  <a:lnTo>
                    <a:pt x="14631" y="61456"/>
                  </a:lnTo>
                  <a:lnTo>
                    <a:pt x="89560" y="64390"/>
                  </a:lnTo>
                  <a:close/>
                </a:path>
              </a:pathLst>
            </a:custGeom>
            <a:ln w="11723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Rectangle 58"/>
            <p:cNvSpPr/>
            <p:nvPr/>
          </p:nvSpPr>
          <p:spPr>
            <a:xfrm>
              <a:off x="521039" y="445816"/>
              <a:ext cx="210246" cy="499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400" i="1" kern="10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Breeze </a:t>
              </a:r>
              <a:endParaRPr lang="zh-CN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Shape 59"/>
            <p:cNvSpPr/>
            <p:nvPr/>
          </p:nvSpPr>
          <p:spPr>
            <a:xfrm>
              <a:off x="130006" y="61314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84163" y="0"/>
                  </a:moveTo>
                  <a:cubicBezTo>
                    <a:pt x="105169" y="0"/>
                    <a:pt x="134531" y="0"/>
                    <a:pt x="155525" y="0"/>
                  </a:cubicBezTo>
                  <a:cubicBezTo>
                    <a:pt x="176530" y="0"/>
                    <a:pt x="189167" y="0"/>
                    <a:pt x="201625" y="6312"/>
                  </a:cubicBezTo>
                  <a:cubicBezTo>
                    <a:pt x="214097" y="12636"/>
                    <a:pt x="226378" y="25273"/>
                    <a:pt x="232525" y="37909"/>
                  </a:cubicBezTo>
                  <a:cubicBezTo>
                    <a:pt x="238671" y="50533"/>
                    <a:pt x="238671" y="63170"/>
                    <a:pt x="238671" y="82118"/>
                  </a:cubicBezTo>
                  <a:cubicBezTo>
                    <a:pt x="238671" y="101067"/>
                    <a:pt x="238671" y="126340"/>
                    <a:pt x="238671" y="145287"/>
                  </a:cubicBezTo>
                  <a:cubicBezTo>
                    <a:pt x="238671" y="164249"/>
                    <a:pt x="238671" y="176873"/>
                    <a:pt x="232525" y="189509"/>
                  </a:cubicBezTo>
                  <a:cubicBezTo>
                    <a:pt x="226378" y="202146"/>
                    <a:pt x="214097" y="214782"/>
                    <a:pt x="201625" y="221093"/>
                  </a:cubicBezTo>
                  <a:cubicBezTo>
                    <a:pt x="189167" y="227406"/>
                    <a:pt x="176530" y="227406"/>
                    <a:pt x="155525" y="227406"/>
                  </a:cubicBezTo>
                  <a:cubicBezTo>
                    <a:pt x="134531" y="227406"/>
                    <a:pt x="105169" y="227406"/>
                    <a:pt x="84163" y="227406"/>
                  </a:cubicBezTo>
                  <a:cubicBezTo>
                    <a:pt x="63170" y="227406"/>
                    <a:pt x="50533" y="227406"/>
                    <a:pt x="37897" y="221093"/>
                  </a:cubicBezTo>
                  <a:cubicBezTo>
                    <a:pt x="25260" y="214782"/>
                    <a:pt x="12624" y="202146"/>
                    <a:pt x="6312" y="189509"/>
                  </a:cubicBezTo>
                  <a:cubicBezTo>
                    <a:pt x="0" y="176873"/>
                    <a:pt x="0" y="164249"/>
                    <a:pt x="0" y="145287"/>
                  </a:cubicBezTo>
                  <a:cubicBezTo>
                    <a:pt x="0" y="126340"/>
                    <a:pt x="0" y="101067"/>
                    <a:pt x="0" y="82118"/>
                  </a:cubicBezTo>
                  <a:cubicBezTo>
                    <a:pt x="0" y="63170"/>
                    <a:pt x="0" y="50533"/>
                    <a:pt x="6312" y="37909"/>
                  </a:cubicBezTo>
                  <a:cubicBezTo>
                    <a:pt x="12624" y="25273"/>
                    <a:pt x="25260" y="12636"/>
                    <a:pt x="37897" y="6312"/>
                  </a:cubicBezTo>
                  <a:cubicBezTo>
                    <a:pt x="50533" y="0"/>
                    <a:pt x="63170" y="0"/>
                    <a:pt x="84163" y="0"/>
                  </a:cubicBez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Shape 60"/>
            <p:cNvSpPr/>
            <p:nvPr/>
          </p:nvSpPr>
          <p:spPr>
            <a:xfrm>
              <a:off x="130006" y="61314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0" y="82118"/>
                  </a:moveTo>
                  <a:cubicBezTo>
                    <a:pt x="0" y="63170"/>
                    <a:pt x="0" y="50533"/>
                    <a:pt x="6312" y="37909"/>
                  </a:cubicBezTo>
                  <a:cubicBezTo>
                    <a:pt x="12624" y="25273"/>
                    <a:pt x="25260" y="12636"/>
                    <a:pt x="37897" y="6312"/>
                  </a:cubicBezTo>
                  <a:cubicBezTo>
                    <a:pt x="50533" y="0"/>
                    <a:pt x="63170" y="0"/>
                    <a:pt x="84163" y="0"/>
                  </a:cubicBezTo>
                  <a:cubicBezTo>
                    <a:pt x="105169" y="0"/>
                    <a:pt x="134531" y="0"/>
                    <a:pt x="155525" y="0"/>
                  </a:cubicBezTo>
                  <a:cubicBezTo>
                    <a:pt x="176530" y="0"/>
                    <a:pt x="189167" y="0"/>
                    <a:pt x="201625" y="6312"/>
                  </a:cubicBezTo>
                  <a:cubicBezTo>
                    <a:pt x="214097" y="12636"/>
                    <a:pt x="226378" y="25273"/>
                    <a:pt x="232525" y="37909"/>
                  </a:cubicBezTo>
                  <a:cubicBezTo>
                    <a:pt x="238671" y="50533"/>
                    <a:pt x="238671" y="63170"/>
                    <a:pt x="238671" y="82118"/>
                  </a:cubicBezTo>
                  <a:cubicBezTo>
                    <a:pt x="238671" y="101067"/>
                    <a:pt x="238671" y="126340"/>
                    <a:pt x="238671" y="145287"/>
                  </a:cubicBezTo>
                  <a:cubicBezTo>
                    <a:pt x="238671" y="164249"/>
                    <a:pt x="238671" y="176873"/>
                    <a:pt x="232525" y="189509"/>
                  </a:cubicBezTo>
                  <a:cubicBezTo>
                    <a:pt x="226378" y="202146"/>
                    <a:pt x="214097" y="214782"/>
                    <a:pt x="201625" y="221093"/>
                  </a:cubicBezTo>
                  <a:cubicBezTo>
                    <a:pt x="189167" y="227406"/>
                    <a:pt x="176530" y="227406"/>
                    <a:pt x="155525" y="227406"/>
                  </a:cubicBezTo>
                  <a:cubicBezTo>
                    <a:pt x="134531" y="227406"/>
                    <a:pt x="105169" y="227406"/>
                    <a:pt x="84163" y="227406"/>
                  </a:cubicBezTo>
                  <a:cubicBezTo>
                    <a:pt x="63170" y="227406"/>
                    <a:pt x="50533" y="227406"/>
                    <a:pt x="37897" y="221093"/>
                  </a:cubicBezTo>
                  <a:cubicBezTo>
                    <a:pt x="25260" y="214782"/>
                    <a:pt x="12624" y="202146"/>
                    <a:pt x="6312" y="189509"/>
                  </a:cubicBezTo>
                  <a:cubicBezTo>
                    <a:pt x="0" y="176873"/>
                    <a:pt x="0" y="164249"/>
                    <a:pt x="0" y="145287"/>
                  </a:cubicBezTo>
                  <a:cubicBezTo>
                    <a:pt x="0" y="126340"/>
                    <a:pt x="0" y="101067"/>
                    <a:pt x="0" y="82118"/>
                  </a:cubicBezTo>
                </a:path>
              </a:pathLst>
            </a:custGeom>
            <a:ln w="11723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61"/>
            <p:cNvSpPr/>
            <p:nvPr/>
          </p:nvSpPr>
          <p:spPr>
            <a:xfrm>
              <a:off x="194586" y="141100"/>
              <a:ext cx="151084" cy="707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" name="Group 910"/>
          <p:cNvGrpSpPr>
            <a:grpSpLocks noChangeAspect="1"/>
          </p:cNvGrpSpPr>
          <p:nvPr/>
        </p:nvGrpSpPr>
        <p:grpSpPr>
          <a:xfrm>
            <a:off x="2807916" y="2637658"/>
            <a:ext cx="1123950" cy="789887"/>
            <a:chOff x="0" y="0"/>
            <a:chExt cx="1124408" cy="789939"/>
          </a:xfrm>
        </p:grpSpPr>
        <p:sp>
          <p:nvSpPr>
            <p:cNvPr id="31" name="Rectangle 280"/>
            <p:cNvSpPr/>
            <p:nvPr/>
          </p:nvSpPr>
          <p:spPr>
            <a:xfrm>
              <a:off x="233918" y="728727"/>
              <a:ext cx="45622" cy="612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zh-CN" sz="1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281"/>
            <p:cNvSpPr/>
            <p:nvPr/>
          </p:nvSpPr>
          <p:spPr>
            <a:xfrm>
              <a:off x="583942" y="728727"/>
              <a:ext cx="45622" cy="612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282"/>
            <p:cNvSpPr/>
            <p:nvPr/>
          </p:nvSpPr>
          <p:spPr>
            <a:xfrm>
              <a:off x="933966" y="728727"/>
              <a:ext cx="45622" cy="612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 </a:t>
              </a:r>
              <a:endParaRPr lang="zh-CN" sz="1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128"/>
            <p:cNvSpPr/>
            <p:nvPr/>
          </p:nvSpPr>
          <p:spPr>
            <a:xfrm>
              <a:off x="0" y="497260"/>
              <a:ext cx="45622" cy="612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 </a:t>
              </a:r>
              <a:endParaRPr lang="zh-CN" sz="1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129"/>
            <p:cNvSpPr/>
            <p:nvPr/>
          </p:nvSpPr>
          <p:spPr>
            <a:xfrm>
              <a:off x="0" y="147236"/>
              <a:ext cx="45622" cy="612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Shape 131"/>
            <p:cNvSpPr/>
            <p:nvPr/>
          </p:nvSpPr>
          <p:spPr>
            <a:xfrm>
              <a:off x="424373" y="350043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37" name="Shape 133"/>
            <p:cNvSpPr/>
            <p:nvPr/>
          </p:nvSpPr>
          <p:spPr>
            <a:xfrm>
              <a:off x="424373" y="0"/>
              <a:ext cx="350023" cy="350028"/>
            </a:xfrm>
            <a:custGeom>
              <a:avLst/>
              <a:gdLst/>
              <a:ahLst/>
              <a:cxnLst/>
              <a:rect l="0" t="0" r="0" b="0"/>
              <a:pathLst>
                <a:path w="350023" h="350028">
                  <a:moveTo>
                    <a:pt x="0" y="350028"/>
                  </a:moveTo>
                  <a:lnTo>
                    <a:pt x="350023" y="350028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38" name="Shape 135"/>
            <p:cNvSpPr/>
            <p:nvPr/>
          </p:nvSpPr>
          <p:spPr>
            <a:xfrm>
              <a:off x="74336" y="350043"/>
              <a:ext cx="350024" cy="350023"/>
            </a:xfrm>
            <a:custGeom>
              <a:avLst/>
              <a:gdLst/>
              <a:ahLst/>
              <a:cxnLst/>
              <a:rect l="0" t="0" r="0" b="0"/>
              <a:pathLst>
                <a:path w="350024" h="350023">
                  <a:moveTo>
                    <a:pt x="0" y="350023"/>
                  </a:moveTo>
                  <a:lnTo>
                    <a:pt x="350024" y="350023"/>
                  </a:lnTo>
                  <a:lnTo>
                    <a:pt x="350024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39" name="Shape 137"/>
            <p:cNvSpPr/>
            <p:nvPr/>
          </p:nvSpPr>
          <p:spPr>
            <a:xfrm>
              <a:off x="74336" y="0"/>
              <a:ext cx="350024" cy="350028"/>
            </a:xfrm>
            <a:custGeom>
              <a:avLst/>
              <a:gdLst/>
              <a:ahLst/>
              <a:cxnLst/>
              <a:rect l="0" t="0" r="0" b="0"/>
              <a:pathLst>
                <a:path w="350024" h="350028">
                  <a:moveTo>
                    <a:pt x="0" y="350028"/>
                  </a:moveTo>
                  <a:lnTo>
                    <a:pt x="350024" y="350028"/>
                  </a:lnTo>
                  <a:lnTo>
                    <a:pt x="350024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40" name="Shape 968"/>
            <p:cNvSpPr/>
            <p:nvPr/>
          </p:nvSpPr>
          <p:spPr>
            <a:xfrm>
              <a:off x="774385" y="350043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0"/>
                  </a:moveTo>
                  <a:lnTo>
                    <a:pt x="350023" y="0"/>
                  </a:lnTo>
                  <a:lnTo>
                    <a:pt x="350023" y="350023"/>
                  </a:lnTo>
                  <a:lnTo>
                    <a:pt x="0" y="350023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41" name="Shape 139"/>
            <p:cNvSpPr/>
            <p:nvPr/>
          </p:nvSpPr>
          <p:spPr>
            <a:xfrm>
              <a:off x="774385" y="350043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42" name="Shape 140"/>
            <p:cNvSpPr/>
            <p:nvPr/>
          </p:nvSpPr>
          <p:spPr>
            <a:xfrm>
              <a:off x="453355" y="425200"/>
              <a:ext cx="152839" cy="35116"/>
            </a:xfrm>
            <a:custGeom>
              <a:avLst/>
              <a:gdLst/>
              <a:ahLst/>
              <a:cxnLst/>
              <a:rect l="0" t="0" r="0" b="0"/>
              <a:pathLst>
                <a:path w="152839" h="35116">
                  <a:moveTo>
                    <a:pt x="84379" y="381"/>
                  </a:moveTo>
                  <a:cubicBezTo>
                    <a:pt x="100235" y="577"/>
                    <a:pt x="117431" y="5261"/>
                    <a:pt x="134674" y="10261"/>
                  </a:cubicBezTo>
                  <a:lnTo>
                    <a:pt x="152839" y="15355"/>
                  </a:lnTo>
                  <a:lnTo>
                    <a:pt x="0" y="35116"/>
                  </a:lnTo>
                  <a:cubicBezTo>
                    <a:pt x="0" y="35116"/>
                    <a:pt x="0" y="35116"/>
                    <a:pt x="13170" y="26340"/>
                  </a:cubicBezTo>
                  <a:cubicBezTo>
                    <a:pt x="26340" y="17551"/>
                    <a:pt x="52680" y="0"/>
                    <a:pt x="84379" y="381"/>
                  </a:cubicBez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43" name="Shape 141"/>
            <p:cNvSpPr/>
            <p:nvPr/>
          </p:nvSpPr>
          <p:spPr>
            <a:xfrm>
              <a:off x="606193" y="425200"/>
              <a:ext cx="118764" cy="24968"/>
            </a:xfrm>
            <a:custGeom>
              <a:avLst/>
              <a:gdLst/>
              <a:ahLst/>
              <a:cxnLst/>
              <a:rect l="0" t="0" r="0" b="0"/>
              <a:pathLst>
                <a:path w="118764" h="24968">
                  <a:moveTo>
                    <a:pt x="118764" y="0"/>
                  </a:moveTo>
                  <a:cubicBezTo>
                    <a:pt x="118764" y="0"/>
                    <a:pt x="118764" y="0"/>
                    <a:pt x="105200" y="6236"/>
                  </a:cubicBezTo>
                  <a:cubicBezTo>
                    <a:pt x="91636" y="12485"/>
                    <a:pt x="64522" y="24968"/>
                    <a:pt x="32417" y="22047"/>
                  </a:cubicBezTo>
                  <a:cubicBezTo>
                    <a:pt x="24393" y="21313"/>
                    <a:pt x="16059" y="19617"/>
                    <a:pt x="7575" y="17479"/>
                  </a:cubicBezTo>
                  <a:lnTo>
                    <a:pt x="0" y="15355"/>
                  </a:lnTo>
                  <a:lnTo>
                    <a:pt x="118764" y="0"/>
                  </a:ln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44" name="Shape 142"/>
            <p:cNvSpPr/>
            <p:nvPr/>
          </p:nvSpPr>
          <p:spPr>
            <a:xfrm>
              <a:off x="453355" y="425200"/>
              <a:ext cx="271602" cy="35116"/>
            </a:xfrm>
            <a:custGeom>
              <a:avLst/>
              <a:gdLst/>
              <a:ahLst/>
              <a:cxnLst/>
              <a:rect l="0" t="0" r="0" b="0"/>
              <a:pathLst>
                <a:path w="271602" h="35116">
                  <a:moveTo>
                    <a:pt x="0" y="35116"/>
                  </a:moveTo>
                  <a:cubicBezTo>
                    <a:pt x="0" y="35116"/>
                    <a:pt x="0" y="35116"/>
                    <a:pt x="13170" y="26340"/>
                  </a:cubicBezTo>
                  <a:cubicBezTo>
                    <a:pt x="26340" y="17551"/>
                    <a:pt x="52680" y="0"/>
                    <a:pt x="84379" y="381"/>
                  </a:cubicBezTo>
                  <a:cubicBezTo>
                    <a:pt x="116091" y="774"/>
                    <a:pt x="153162" y="19114"/>
                    <a:pt x="185255" y="22047"/>
                  </a:cubicBezTo>
                  <a:cubicBezTo>
                    <a:pt x="217361" y="24968"/>
                    <a:pt x="244475" y="12485"/>
                    <a:pt x="258038" y="6236"/>
                  </a:cubicBezTo>
                  <a:cubicBezTo>
                    <a:pt x="271602" y="0"/>
                    <a:pt x="271602" y="0"/>
                    <a:pt x="271602" y="0"/>
                  </a:cubicBezTo>
                </a:path>
              </a:pathLst>
            </a:custGeom>
            <a:ln w="11723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45" name="Shape 143"/>
            <p:cNvSpPr/>
            <p:nvPr/>
          </p:nvSpPr>
          <p:spPr>
            <a:xfrm>
              <a:off x="614297" y="453914"/>
              <a:ext cx="131754" cy="24968"/>
            </a:xfrm>
            <a:custGeom>
              <a:avLst/>
              <a:gdLst/>
              <a:ahLst/>
              <a:cxnLst/>
              <a:rect l="0" t="0" r="0" b="0"/>
              <a:pathLst>
                <a:path w="131754" h="24968">
                  <a:moveTo>
                    <a:pt x="131754" y="0"/>
                  </a:moveTo>
                  <a:cubicBezTo>
                    <a:pt x="131754" y="0"/>
                    <a:pt x="131754" y="0"/>
                    <a:pt x="118191" y="6236"/>
                  </a:cubicBezTo>
                  <a:cubicBezTo>
                    <a:pt x="104627" y="12485"/>
                    <a:pt x="77513" y="24968"/>
                    <a:pt x="45407" y="22047"/>
                  </a:cubicBezTo>
                  <a:cubicBezTo>
                    <a:pt x="37384" y="21314"/>
                    <a:pt x="29050" y="19618"/>
                    <a:pt x="20544" y="17452"/>
                  </a:cubicBezTo>
                  <a:lnTo>
                    <a:pt x="0" y="11572"/>
                  </a:lnTo>
                  <a:lnTo>
                    <a:pt x="131754" y="0"/>
                  </a:ln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46" name="Shape 144"/>
            <p:cNvSpPr/>
            <p:nvPr/>
          </p:nvSpPr>
          <p:spPr>
            <a:xfrm>
              <a:off x="466258" y="450397"/>
              <a:ext cx="148039" cy="28092"/>
            </a:xfrm>
            <a:custGeom>
              <a:avLst/>
              <a:gdLst/>
              <a:ahLst/>
              <a:cxnLst/>
              <a:rect l="0" t="0" r="0" b="0"/>
              <a:pathLst>
                <a:path w="148039" h="28092">
                  <a:moveTo>
                    <a:pt x="91211" y="2146"/>
                  </a:moveTo>
                  <a:cubicBezTo>
                    <a:pt x="107747" y="3219"/>
                    <a:pt x="125282" y="8341"/>
                    <a:pt x="142696" y="13560"/>
                  </a:cubicBezTo>
                  <a:lnTo>
                    <a:pt x="148039" y="15090"/>
                  </a:lnTo>
                  <a:lnTo>
                    <a:pt x="0" y="28092"/>
                  </a:lnTo>
                  <a:cubicBezTo>
                    <a:pt x="0" y="28092"/>
                    <a:pt x="0" y="28092"/>
                    <a:pt x="14529" y="21082"/>
                  </a:cubicBezTo>
                  <a:cubicBezTo>
                    <a:pt x="29070" y="14059"/>
                    <a:pt x="58140" y="0"/>
                    <a:pt x="91211" y="2146"/>
                  </a:cubicBez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47" name="Shape 145"/>
            <p:cNvSpPr/>
            <p:nvPr/>
          </p:nvSpPr>
          <p:spPr>
            <a:xfrm>
              <a:off x="466258" y="450397"/>
              <a:ext cx="279793" cy="28486"/>
            </a:xfrm>
            <a:custGeom>
              <a:avLst/>
              <a:gdLst/>
              <a:ahLst/>
              <a:cxnLst/>
              <a:rect l="0" t="0" r="0" b="0"/>
              <a:pathLst>
                <a:path w="279793" h="28486">
                  <a:moveTo>
                    <a:pt x="0" y="28092"/>
                  </a:moveTo>
                  <a:cubicBezTo>
                    <a:pt x="0" y="28092"/>
                    <a:pt x="0" y="28092"/>
                    <a:pt x="14529" y="21082"/>
                  </a:cubicBezTo>
                  <a:cubicBezTo>
                    <a:pt x="29070" y="14059"/>
                    <a:pt x="58140" y="0"/>
                    <a:pt x="91211" y="2146"/>
                  </a:cubicBezTo>
                  <a:cubicBezTo>
                    <a:pt x="124282" y="4293"/>
                    <a:pt x="161353" y="22631"/>
                    <a:pt x="193446" y="25565"/>
                  </a:cubicBezTo>
                  <a:cubicBezTo>
                    <a:pt x="225552" y="28486"/>
                    <a:pt x="252666" y="16002"/>
                    <a:pt x="266230" y="9754"/>
                  </a:cubicBezTo>
                  <a:cubicBezTo>
                    <a:pt x="279793" y="3518"/>
                    <a:pt x="279793" y="3518"/>
                    <a:pt x="279793" y="3518"/>
                  </a:cubicBezTo>
                </a:path>
              </a:pathLst>
            </a:custGeom>
            <a:ln w="11723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48" name="Shape 146"/>
            <p:cNvSpPr/>
            <p:nvPr/>
          </p:nvSpPr>
          <p:spPr>
            <a:xfrm>
              <a:off x="463311" y="491430"/>
              <a:ext cx="128842" cy="31610"/>
            </a:xfrm>
            <a:custGeom>
              <a:avLst/>
              <a:gdLst/>
              <a:ahLst/>
              <a:cxnLst/>
              <a:rect l="0" t="0" r="0" b="0"/>
              <a:pathLst>
                <a:path w="128842" h="31610">
                  <a:moveTo>
                    <a:pt x="64884" y="1270"/>
                  </a:moveTo>
                  <a:cubicBezTo>
                    <a:pt x="78784" y="1905"/>
                    <a:pt x="95002" y="6807"/>
                    <a:pt x="112330" y="11856"/>
                  </a:cubicBezTo>
                  <a:lnTo>
                    <a:pt x="128842" y="16292"/>
                  </a:lnTo>
                  <a:lnTo>
                    <a:pt x="0" y="31610"/>
                  </a:lnTo>
                  <a:cubicBezTo>
                    <a:pt x="0" y="31610"/>
                    <a:pt x="0" y="31610"/>
                    <a:pt x="9271" y="23711"/>
                  </a:cubicBezTo>
                  <a:cubicBezTo>
                    <a:pt x="18542" y="15799"/>
                    <a:pt x="37071" y="0"/>
                    <a:pt x="64884" y="1270"/>
                  </a:cubicBez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49" name="Shape 147"/>
            <p:cNvSpPr/>
            <p:nvPr/>
          </p:nvSpPr>
          <p:spPr>
            <a:xfrm>
              <a:off x="592153" y="490262"/>
              <a:ext cx="146862" cy="26925"/>
            </a:xfrm>
            <a:custGeom>
              <a:avLst/>
              <a:gdLst/>
              <a:ahLst/>
              <a:cxnLst/>
              <a:rect l="0" t="0" r="0" b="0"/>
              <a:pathLst>
                <a:path w="146862" h="26925">
                  <a:moveTo>
                    <a:pt x="146862" y="0"/>
                  </a:moveTo>
                  <a:cubicBezTo>
                    <a:pt x="146862" y="0"/>
                    <a:pt x="146862" y="0"/>
                    <a:pt x="128714" y="6731"/>
                  </a:cubicBezTo>
                  <a:cubicBezTo>
                    <a:pt x="110566" y="13462"/>
                    <a:pt x="74282" y="26925"/>
                    <a:pt x="37592" y="24485"/>
                  </a:cubicBezTo>
                  <a:cubicBezTo>
                    <a:pt x="28422" y="23876"/>
                    <a:pt x="19228" y="22273"/>
                    <a:pt x="10161" y="20191"/>
                  </a:cubicBezTo>
                  <a:lnTo>
                    <a:pt x="0" y="17461"/>
                  </a:lnTo>
                  <a:lnTo>
                    <a:pt x="146862" y="0"/>
                  </a:ln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50" name="Shape 148"/>
            <p:cNvSpPr/>
            <p:nvPr/>
          </p:nvSpPr>
          <p:spPr>
            <a:xfrm>
              <a:off x="463311" y="490262"/>
              <a:ext cx="275704" cy="32779"/>
            </a:xfrm>
            <a:custGeom>
              <a:avLst/>
              <a:gdLst/>
              <a:ahLst/>
              <a:cxnLst/>
              <a:rect l="0" t="0" r="0" b="0"/>
              <a:pathLst>
                <a:path w="275704" h="32779">
                  <a:moveTo>
                    <a:pt x="0" y="32779"/>
                  </a:moveTo>
                  <a:cubicBezTo>
                    <a:pt x="0" y="32779"/>
                    <a:pt x="0" y="32779"/>
                    <a:pt x="9271" y="24879"/>
                  </a:cubicBezTo>
                  <a:cubicBezTo>
                    <a:pt x="18542" y="16967"/>
                    <a:pt x="37071" y="1168"/>
                    <a:pt x="64884" y="2439"/>
                  </a:cubicBezTo>
                  <a:cubicBezTo>
                    <a:pt x="92685" y="3708"/>
                    <a:pt x="129756" y="22047"/>
                    <a:pt x="166434" y="24485"/>
                  </a:cubicBezTo>
                  <a:cubicBezTo>
                    <a:pt x="203124" y="26925"/>
                    <a:pt x="239407" y="13462"/>
                    <a:pt x="257556" y="6731"/>
                  </a:cubicBezTo>
                  <a:cubicBezTo>
                    <a:pt x="275704" y="0"/>
                    <a:pt x="275704" y="0"/>
                    <a:pt x="275704" y="0"/>
                  </a:cubicBezTo>
                </a:path>
              </a:pathLst>
            </a:custGeom>
            <a:ln w="11723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51" name="Shape 149"/>
            <p:cNvSpPr/>
            <p:nvPr/>
          </p:nvSpPr>
          <p:spPr>
            <a:xfrm>
              <a:off x="508701" y="436134"/>
              <a:ext cx="183794" cy="64377"/>
            </a:xfrm>
            <a:custGeom>
              <a:avLst/>
              <a:gdLst/>
              <a:ahLst/>
              <a:cxnLst/>
              <a:rect l="0" t="0" r="0" b="0"/>
              <a:pathLst>
                <a:path w="183794" h="64377">
                  <a:moveTo>
                    <a:pt x="35699" y="0"/>
                  </a:moveTo>
                  <a:lnTo>
                    <a:pt x="99504" y="9361"/>
                  </a:lnTo>
                  <a:lnTo>
                    <a:pt x="183794" y="6440"/>
                  </a:lnTo>
                  <a:lnTo>
                    <a:pt x="182042" y="63209"/>
                  </a:lnTo>
                  <a:lnTo>
                    <a:pt x="89560" y="64377"/>
                  </a:lnTo>
                  <a:lnTo>
                    <a:pt x="14630" y="61456"/>
                  </a:lnTo>
                  <a:lnTo>
                    <a:pt x="0" y="43307"/>
                  </a:lnTo>
                  <a:lnTo>
                    <a:pt x="4686" y="4674"/>
                  </a:lnTo>
                  <a:lnTo>
                    <a:pt x="35699" y="0"/>
                  </a:ln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52" name="Shape 150"/>
            <p:cNvSpPr/>
            <p:nvPr/>
          </p:nvSpPr>
          <p:spPr>
            <a:xfrm>
              <a:off x="508701" y="436134"/>
              <a:ext cx="183794" cy="64377"/>
            </a:xfrm>
            <a:custGeom>
              <a:avLst/>
              <a:gdLst/>
              <a:ahLst/>
              <a:cxnLst/>
              <a:rect l="0" t="0" r="0" b="0"/>
              <a:pathLst>
                <a:path w="183794" h="64377">
                  <a:moveTo>
                    <a:pt x="182042" y="63209"/>
                  </a:moveTo>
                  <a:lnTo>
                    <a:pt x="183794" y="6440"/>
                  </a:lnTo>
                  <a:lnTo>
                    <a:pt x="99504" y="9361"/>
                  </a:lnTo>
                  <a:lnTo>
                    <a:pt x="35699" y="0"/>
                  </a:lnTo>
                  <a:lnTo>
                    <a:pt x="4686" y="4674"/>
                  </a:lnTo>
                  <a:lnTo>
                    <a:pt x="0" y="43307"/>
                  </a:lnTo>
                  <a:lnTo>
                    <a:pt x="14630" y="61456"/>
                  </a:lnTo>
                  <a:lnTo>
                    <a:pt x="89560" y="64377"/>
                  </a:lnTo>
                  <a:close/>
                </a:path>
              </a:pathLst>
            </a:custGeom>
            <a:ln w="11723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53" name="Rectangle 151"/>
            <p:cNvSpPr/>
            <p:nvPr/>
          </p:nvSpPr>
          <p:spPr>
            <a:xfrm>
              <a:off x="521046" y="445822"/>
              <a:ext cx="210246" cy="499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i="1" kern="10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Breeze </a:t>
              </a:r>
              <a:endParaRPr lang="zh-CN" sz="1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Shape 152"/>
            <p:cNvSpPr/>
            <p:nvPr/>
          </p:nvSpPr>
          <p:spPr>
            <a:xfrm>
              <a:off x="830062" y="411344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84163" y="0"/>
                  </a:moveTo>
                  <a:cubicBezTo>
                    <a:pt x="105168" y="0"/>
                    <a:pt x="134531" y="0"/>
                    <a:pt x="155537" y="0"/>
                  </a:cubicBezTo>
                  <a:cubicBezTo>
                    <a:pt x="176530" y="0"/>
                    <a:pt x="189166" y="0"/>
                    <a:pt x="201625" y="6324"/>
                  </a:cubicBezTo>
                  <a:cubicBezTo>
                    <a:pt x="214084" y="12636"/>
                    <a:pt x="226378" y="25274"/>
                    <a:pt x="232524" y="37897"/>
                  </a:cubicBezTo>
                  <a:cubicBezTo>
                    <a:pt x="238671" y="50533"/>
                    <a:pt x="238671" y="63170"/>
                    <a:pt x="238671" y="82118"/>
                  </a:cubicBezTo>
                  <a:cubicBezTo>
                    <a:pt x="238671" y="101080"/>
                    <a:pt x="238671" y="126340"/>
                    <a:pt x="238671" y="145288"/>
                  </a:cubicBezTo>
                  <a:cubicBezTo>
                    <a:pt x="238671" y="164236"/>
                    <a:pt x="238671" y="176873"/>
                    <a:pt x="232524" y="189510"/>
                  </a:cubicBezTo>
                  <a:cubicBezTo>
                    <a:pt x="226378" y="202146"/>
                    <a:pt x="214084" y="214783"/>
                    <a:pt x="201625" y="221095"/>
                  </a:cubicBezTo>
                  <a:cubicBezTo>
                    <a:pt x="189166" y="227406"/>
                    <a:pt x="176530" y="227406"/>
                    <a:pt x="155537" y="227406"/>
                  </a:cubicBezTo>
                  <a:cubicBezTo>
                    <a:pt x="134531" y="227406"/>
                    <a:pt x="105168" y="227406"/>
                    <a:pt x="84163" y="227406"/>
                  </a:cubicBezTo>
                  <a:cubicBezTo>
                    <a:pt x="63170" y="227406"/>
                    <a:pt x="50533" y="227406"/>
                    <a:pt x="37897" y="221095"/>
                  </a:cubicBezTo>
                  <a:cubicBezTo>
                    <a:pt x="25260" y="214783"/>
                    <a:pt x="12636" y="202146"/>
                    <a:pt x="6312" y="189510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40"/>
                    <a:pt x="0" y="101080"/>
                    <a:pt x="0" y="82118"/>
                  </a:cubicBezTo>
                  <a:cubicBezTo>
                    <a:pt x="0" y="63170"/>
                    <a:pt x="0" y="50533"/>
                    <a:pt x="6312" y="37897"/>
                  </a:cubicBezTo>
                  <a:cubicBezTo>
                    <a:pt x="12636" y="25274"/>
                    <a:pt x="25260" y="12636"/>
                    <a:pt x="37897" y="6324"/>
                  </a:cubicBezTo>
                  <a:cubicBezTo>
                    <a:pt x="50533" y="0"/>
                    <a:pt x="63170" y="0"/>
                    <a:pt x="84163" y="0"/>
                  </a:cubicBez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55" name="Shape 153"/>
            <p:cNvSpPr/>
            <p:nvPr/>
          </p:nvSpPr>
          <p:spPr>
            <a:xfrm>
              <a:off x="830062" y="411344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0" y="82118"/>
                  </a:moveTo>
                  <a:cubicBezTo>
                    <a:pt x="0" y="63170"/>
                    <a:pt x="0" y="50533"/>
                    <a:pt x="6312" y="37897"/>
                  </a:cubicBezTo>
                  <a:cubicBezTo>
                    <a:pt x="12636" y="25274"/>
                    <a:pt x="25260" y="12636"/>
                    <a:pt x="37897" y="6324"/>
                  </a:cubicBezTo>
                  <a:cubicBezTo>
                    <a:pt x="50533" y="0"/>
                    <a:pt x="63170" y="0"/>
                    <a:pt x="84163" y="0"/>
                  </a:cubicBezTo>
                  <a:cubicBezTo>
                    <a:pt x="105168" y="0"/>
                    <a:pt x="134531" y="0"/>
                    <a:pt x="155537" y="0"/>
                  </a:cubicBezTo>
                  <a:cubicBezTo>
                    <a:pt x="176530" y="0"/>
                    <a:pt x="189166" y="0"/>
                    <a:pt x="201625" y="6324"/>
                  </a:cubicBezTo>
                  <a:cubicBezTo>
                    <a:pt x="214084" y="12636"/>
                    <a:pt x="226378" y="25274"/>
                    <a:pt x="232524" y="37897"/>
                  </a:cubicBezTo>
                  <a:cubicBezTo>
                    <a:pt x="238671" y="50533"/>
                    <a:pt x="238671" y="63170"/>
                    <a:pt x="238671" y="82118"/>
                  </a:cubicBezTo>
                  <a:cubicBezTo>
                    <a:pt x="238671" y="101080"/>
                    <a:pt x="238671" y="126340"/>
                    <a:pt x="238671" y="145288"/>
                  </a:cubicBezTo>
                  <a:cubicBezTo>
                    <a:pt x="238671" y="164236"/>
                    <a:pt x="238671" y="176873"/>
                    <a:pt x="232524" y="189510"/>
                  </a:cubicBezTo>
                  <a:cubicBezTo>
                    <a:pt x="226378" y="202146"/>
                    <a:pt x="214084" y="214783"/>
                    <a:pt x="201625" y="221095"/>
                  </a:cubicBezTo>
                  <a:cubicBezTo>
                    <a:pt x="189166" y="227406"/>
                    <a:pt x="176530" y="227406"/>
                    <a:pt x="155537" y="227406"/>
                  </a:cubicBezTo>
                  <a:cubicBezTo>
                    <a:pt x="134531" y="227406"/>
                    <a:pt x="105168" y="227406"/>
                    <a:pt x="84163" y="227406"/>
                  </a:cubicBezTo>
                  <a:cubicBezTo>
                    <a:pt x="63170" y="227406"/>
                    <a:pt x="50533" y="227406"/>
                    <a:pt x="37897" y="221095"/>
                  </a:cubicBezTo>
                  <a:cubicBezTo>
                    <a:pt x="25260" y="214783"/>
                    <a:pt x="12636" y="202146"/>
                    <a:pt x="6312" y="189510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40"/>
                    <a:pt x="0" y="101080"/>
                    <a:pt x="0" y="82118"/>
                  </a:cubicBezTo>
                </a:path>
              </a:pathLst>
            </a:custGeom>
            <a:ln w="11723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56" name="Rectangle 154"/>
            <p:cNvSpPr/>
            <p:nvPr/>
          </p:nvSpPr>
          <p:spPr>
            <a:xfrm>
              <a:off x="894641" y="491130"/>
              <a:ext cx="151084" cy="707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7" name="Group 913"/>
          <p:cNvGrpSpPr>
            <a:grpSpLocks noChangeAspect="1"/>
          </p:cNvGrpSpPr>
          <p:nvPr/>
        </p:nvGrpSpPr>
        <p:grpSpPr>
          <a:xfrm>
            <a:off x="4228287" y="3739852"/>
            <a:ext cx="1123950" cy="774700"/>
            <a:chOff x="0" y="0"/>
            <a:chExt cx="1124407" cy="774731"/>
          </a:xfrm>
        </p:grpSpPr>
        <p:sp>
          <p:nvSpPr>
            <p:cNvPr id="58" name="Rectangle 289"/>
            <p:cNvSpPr/>
            <p:nvPr/>
          </p:nvSpPr>
          <p:spPr>
            <a:xfrm>
              <a:off x="233918" y="728707"/>
              <a:ext cx="45622" cy="612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zh-CN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Rectangle 290"/>
            <p:cNvSpPr/>
            <p:nvPr/>
          </p:nvSpPr>
          <p:spPr>
            <a:xfrm>
              <a:off x="583942" y="728707"/>
              <a:ext cx="45622" cy="612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Rectangle 291"/>
            <p:cNvSpPr/>
            <p:nvPr/>
          </p:nvSpPr>
          <p:spPr>
            <a:xfrm>
              <a:off x="933961" y="728707"/>
              <a:ext cx="45622" cy="612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 </a:t>
              </a:r>
              <a:endParaRPr lang="zh-CN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Rectangle 218"/>
            <p:cNvSpPr/>
            <p:nvPr/>
          </p:nvSpPr>
          <p:spPr>
            <a:xfrm>
              <a:off x="0" y="497234"/>
              <a:ext cx="45622" cy="612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 </a:t>
              </a:r>
              <a:endParaRPr lang="zh-CN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Rectangle 219"/>
            <p:cNvSpPr/>
            <p:nvPr/>
          </p:nvSpPr>
          <p:spPr>
            <a:xfrm>
              <a:off x="0" y="147200"/>
              <a:ext cx="45622" cy="612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Shape 221"/>
            <p:cNvSpPr/>
            <p:nvPr/>
          </p:nvSpPr>
          <p:spPr>
            <a:xfrm>
              <a:off x="424354" y="350020"/>
              <a:ext cx="350028" cy="350028"/>
            </a:xfrm>
            <a:custGeom>
              <a:avLst/>
              <a:gdLst/>
              <a:ahLst/>
              <a:cxnLst/>
              <a:rect l="0" t="0" r="0" b="0"/>
              <a:pathLst>
                <a:path w="350028" h="350028">
                  <a:moveTo>
                    <a:pt x="0" y="350028"/>
                  </a:moveTo>
                  <a:lnTo>
                    <a:pt x="350028" y="350028"/>
                  </a:lnTo>
                  <a:lnTo>
                    <a:pt x="350028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4" name="Shape 969"/>
            <p:cNvSpPr/>
            <p:nvPr/>
          </p:nvSpPr>
          <p:spPr>
            <a:xfrm>
              <a:off x="424354" y="0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0"/>
                  </a:moveTo>
                  <a:lnTo>
                    <a:pt x="350028" y="0"/>
                  </a:lnTo>
                  <a:lnTo>
                    <a:pt x="350028" y="350023"/>
                  </a:lnTo>
                  <a:lnTo>
                    <a:pt x="0" y="350023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5" name="Shape 223"/>
            <p:cNvSpPr/>
            <p:nvPr/>
          </p:nvSpPr>
          <p:spPr>
            <a:xfrm>
              <a:off x="424354" y="0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350023"/>
                  </a:moveTo>
                  <a:lnTo>
                    <a:pt x="350028" y="350023"/>
                  </a:lnTo>
                  <a:lnTo>
                    <a:pt x="350028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6" name="Shape 970"/>
            <p:cNvSpPr/>
            <p:nvPr/>
          </p:nvSpPr>
          <p:spPr>
            <a:xfrm>
              <a:off x="74342" y="350020"/>
              <a:ext cx="350023" cy="350028"/>
            </a:xfrm>
            <a:custGeom>
              <a:avLst/>
              <a:gdLst/>
              <a:ahLst/>
              <a:cxnLst/>
              <a:rect l="0" t="0" r="0" b="0"/>
              <a:pathLst>
                <a:path w="350023" h="350028">
                  <a:moveTo>
                    <a:pt x="0" y="0"/>
                  </a:moveTo>
                  <a:lnTo>
                    <a:pt x="350023" y="0"/>
                  </a:lnTo>
                  <a:lnTo>
                    <a:pt x="350023" y="350028"/>
                  </a:lnTo>
                  <a:lnTo>
                    <a:pt x="0" y="350028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7" name="Shape 225"/>
            <p:cNvSpPr/>
            <p:nvPr/>
          </p:nvSpPr>
          <p:spPr>
            <a:xfrm>
              <a:off x="74342" y="350020"/>
              <a:ext cx="350023" cy="350028"/>
            </a:xfrm>
            <a:custGeom>
              <a:avLst/>
              <a:gdLst/>
              <a:ahLst/>
              <a:cxnLst/>
              <a:rect l="0" t="0" r="0" b="0"/>
              <a:pathLst>
                <a:path w="350023" h="350028">
                  <a:moveTo>
                    <a:pt x="0" y="350028"/>
                  </a:moveTo>
                  <a:lnTo>
                    <a:pt x="350023" y="350028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8" name="Shape 971"/>
            <p:cNvSpPr/>
            <p:nvPr/>
          </p:nvSpPr>
          <p:spPr>
            <a:xfrm>
              <a:off x="74342" y="0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0"/>
                  </a:moveTo>
                  <a:lnTo>
                    <a:pt x="350023" y="0"/>
                  </a:lnTo>
                  <a:lnTo>
                    <a:pt x="350023" y="350023"/>
                  </a:lnTo>
                  <a:lnTo>
                    <a:pt x="0" y="350023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9" name="Shape 227"/>
            <p:cNvSpPr/>
            <p:nvPr/>
          </p:nvSpPr>
          <p:spPr>
            <a:xfrm>
              <a:off x="74342" y="0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0" name="Shape 972"/>
            <p:cNvSpPr/>
            <p:nvPr/>
          </p:nvSpPr>
          <p:spPr>
            <a:xfrm>
              <a:off x="774379" y="350020"/>
              <a:ext cx="350029" cy="350028"/>
            </a:xfrm>
            <a:custGeom>
              <a:avLst/>
              <a:gdLst/>
              <a:ahLst/>
              <a:cxnLst/>
              <a:rect l="0" t="0" r="0" b="0"/>
              <a:pathLst>
                <a:path w="350029" h="350028">
                  <a:moveTo>
                    <a:pt x="0" y="0"/>
                  </a:moveTo>
                  <a:lnTo>
                    <a:pt x="350029" y="0"/>
                  </a:lnTo>
                  <a:lnTo>
                    <a:pt x="350029" y="350028"/>
                  </a:lnTo>
                  <a:lnTo>
                    <a:pt x="0" y="350028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1" name="Shape 229"/>
            <p:cNvSpPr/>
            <p:nvPr/>
          </p:nvSpPr>
          <p:spPr>
            <a:xfrm>
              <a:off x="774379" y="350020"/>
              <a:ext cx="350029" cy="350028"/>
            </a:xfrm>
            <a:custGeom>
              <a:avLst/>
              <a:gdLst/>
              <a:ahLst/>
              <a:cxnLst/>
              <a:rect l="0" t="0" r="0" b="0"/>
              <a:pathLst>
                <a:path w="350029" h="350028">
                  <a:moveTo>
                    <a:pt x="0" y="350028"/>
                  </a:moveTo>
                  <a:lnTo>
                    <a:pt x="350029" y="350028"/>
                  </a:lnTo>
                  <a:lnTo>
                    <a:pt x="350029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2" name="Shape 230"/>
            <p:cNvSpPr/>
            <p:nvPr/>
          </p:nvSpPr>
          <p:spPr>
            <a:xfrm>
              <a:off x="453348" y="425169"/>
              <a:ext cx="152820" cy="35128"/>
            </a:xfrm>
            <a:custGeom>
              <a:avLst/>
              <a:gdLst/>
              <a:ahLst/>
              <a:cxnLst/>
              <a:rect l="0" t="0" r="0" b="0"/>
              <a:pathLst>
                <a:path w="152820" h="35128">
                  <a:moveTo>
                    <a:pt x="84379" y="394"/>
                  </a:moveTo>
                  <a:cubicBezTo>
                    <a:pt x="100235" y="591"/>
                    <a:pt x="117431" y="5274"/>
                    <a:pt x="134674" y="10275"/>
                  </a:cubicBezTo>
                  <a:lnTo>
                    <a:pt x="152820" y="15363"/>
                  </a:lnTo>
                  <a:lnTo>
                    <a:pt x="0" y="35128"/>
                  </a:lnTo>
                  <a:cubicBezTo>
                    <a:pt x="0" y="35128"/>
                    <a:pt x="0" y="35128"/>
                    <a:pt x="13170" y="26339"/>
                  </a:cubicBezTo>
                  <a:cubicBezTo>
                    <a:pt x="26340" y="17564"/>
                    <a:pt x="52680" y="0"/>
                    <a:pt x="84379" y="394"/>
                  </a:cubicBez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3" name="Shape 231"/>
            <p:cNvSpPr/>
            <p:nvPr/>
          </p:nvSpPr>
          <p:spPr>
            <a:xfrm>
              <a:off x="606168" y="425169"/>
              <a:ext cx="118782" cy="24981"/>
            </a:xfrm>
            <a:custGeom>
              <a:avLst/>
              <a:gdLst/>
              <a:ahLst/>
              <a:cxnLst/>
              <a:rect l="0" t="0" r="0" b="0"/>
              <a:pathLst>
                <a:path w="118782" h="24981">
                  <a:moveTo>
                    <a:pt x="118782" y="0"/>
                  </a:moveTo>
                  <a:cubicBezTo>
                    <a:pt x="118782" y="0"/>
                    <a:pt x="118782" y="0"/>
                    <a:pt x="105218" y="6248"/>
                  </a:cubicBezTo>
                  <a:cubicBezTo>
                    <a:pt x="91655" y="12485"/>
                    <a:pt x="64541" y="24981"/>
                    <a:pt x="32435" y="22060"/>
                  </a:cubicBezTo>
                  <a:cubicBezTo>
                    <a:pt x="24412" y="21327"/>
                    <a:pt x="16077" y="19631"/>
                    <a:pt x="7593" y="17492"/>
                  </a:cubicBezTo>
                  <a:lnTo>
                    <a:pt x="0" y="15363"/>
                  </a:lnTo>
                  <a:lnTo>
                    <a:pt x="118782" y="0"/>
                  </a:ln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4" name="Shape 232"/>
            <p:cNvSpPr/>
            <p:nvPr/>
          </p:nvSpPr>
          <p:spPr>
            <a:xfrm>
              <a:off x="453348" y="425169"/>
              <a:ext cx="271602" cy="35128"/>
            </a:xfrm>
            <a:custGeom>
              <a:avLst/>
              <a:gdLst/>
              <a:ahLst/>
              <a:cxnLst/>
              <a:rect l="0" t="0" r="0" b="0"/>
              <a:pathLst>
                <a:path w="271602" h="35128">
                  <a:moveTo>
                    <a:pt x="0" y="35128"/>
                  </a:moveTo>
                  <a:cubicBezTo>
                    <a:pt x="0" y="35128"/>
                    <a:pt x="0" y="35128"/>
                    <a:pt x="13170" y="26339"/>
                  </a:cubicBezTo>
                  <a:cubicBezTo>
                    <a:pt x="26340" y="17564"/>
                    <a:pt x="52680" y="0"/>
                    <a:pt x="84379" y="394"/>
                  </a:cubicBezTo>
                  <a:cubicBezTo>
                    <a:pt x="116091" y="788"/>
                    <a:pt x="153162" y="19126"/>
                    <a:pt x="185255" y="22060"/>
                  </a:cubicBezTo>
                  <a:cubicBezTo>
                    <a:pt x="217361" y="24981"/>
                    <a:pt x="244475" y="12485"/>
                    <a:pt x="258039" y="6248"/>
                  </a:cubicBezTo>
                  <a:cubicBezTo>
                    <a:pt x="271602" y="0"/>
                    <a:pt x="271602" y="0"/>
                    <a:pt x="271602" y="0"/>
                  </a:cubicBezTo>
                </a:path>
              </a:pathLst>
            </a:custGeom>
            <a:ln w="11723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5" name="Shape 233"/>
            <p:cNvSpPr/>
            <p:nvPr/>
          </p:nvSpPr>
          <p:spPr>
            <a:xfrm>
              <a:off x="614309" y="453897"/>
              <a:ext cx="131736" cy="24968"/>
            </a:xfrm>
            <a:custGeom>
              <a:avLst/>
              <a:gdLst/>
              <a:ahLst/>
              <a:cxnLst/>
              <a:rect l="0" t="0" r="0" b="0"/>
              <a:pathLst>
                <a:path w="131736" h="24968">
                  <a:moveTo>
                    <a:pt x="131736" y="0"/>
                  </a:moveTo>
                  <a:cubicBezTo>
                    <a:pt x="131736" y="0"/>
                    <a:pt x="131736" y="0"/>
                    <a:pt x="118173" y="6235"/>
                  </a:cubicBezTo>
                  <a:cubicBezTo>
                    <a:pt x="104622" y="12484"/>
                    <a:pt x="77494" y="24968"/>
                    <a:pt x="45401" y="22047"/>
                  </a:cubicBezTo>
                  <a:cubicBezTo>
                    <a:pt x="37375" y="21314"/>
                    <a:pt x="29039" y="19617"/>
                    <a:pt x="20531" y="17452"/>
                  </a:cubicBezTo>
                  <a:lnTo>
                    <a:pt x="0" y="11576"/>
                  </a:lnTo>
                  <a:lnTo>
                    <a:pt x="131736" y="0"/>
                  </a:ln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6" name="Shape 234"/>
            <p:cNvSpPr/>
            <p:nvPr/>
          </p:nvSpPr>
          <p:spPr>
            <a:xfrm>
              <a:off x="466251" y="450379"/>
              <a:ext cx="148058" cy="28105"/>
            </a:xfrm>
            <a:custGeom>
              <a:avLst/>
              <a:gdLst/>
              <a:ahLst/>
              <a:cxnLst/>
              <a:rect l="0" t="0" r="0" b="0"/>
              <a:pathLst>
                <a:path w="148058" h="28105">
                  <a:moveTo>
                    <a:pt x="91211" y="2146"/>
                  </a:moveTo>
                  <a:cubicBezTo>
                    <a:pt x="107747" y="3219"/>
                    <a:pt x="125282" y="8341"/>
                    <a:pt x="142697" y="13560"/>
                  </a:cubicBezTo>
                  <a:lnTo>
                    <a:pt x="148058" y="15094"/>
                  </a:lnTo>
                  <a:lnTo>
                    <a:pt x="0" y="28105"/>
                  </a:lnTo>
                  <a:cubicBezTo>
                    <a:pt x="0" y="28105"/>
                    <a:pt x="0" y="28105"/>
                    <a:pt x="14529" y="21069"/>
                  </a:cubicBezTo>
                  <a:cubicBezTo>
                    <a:pt x="29071" y="14046"/>
                    <a:pt x="58141" y="0"/>
                    <a:pt x="91211" y="2146"/>
                  </a:cubicBez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7" name="Shape 235"/>
            <p:cNvSpPr/>
            <p:nvPr/>
          </p:nvSpPr>
          <p:spPr>
            <a:xfrm>
              <a:off x="466251" y="450379"/>
              <a:ext cx="279794" cy="28486"/>
            </a:xfrm>
            <a:custGeom>
              <a:avLst/>
              <a:gdLst/>
              <a:ahLst/>
              <a:cxnLst/>
              <a:rect l="0" t="0" r="0" b="0"/>
              <a:pathLst>
                <a:path w="279794" h="28486">
                  <a:moveTo>
                    <a:pt x="0" y="28105"/>
                  </a:moveTo>
                  <a:cubicBezTo>
                    <a:pt x="0" y="28105"/>
                    <a:pt x="0" y="28105"/>
                    <a:pt x="14529" y="21069"/>
                  </a:cubicBezTo>
                  <a:cubicBezTo>
                    <a:pt x="29071" y="14046"/>
                    <a:pt x="58141" y="0"/>
                    <a:pt x="91211" y="2146"/>
                  </a:cubicBezTo>
                  <a:cubicBezTo>
                    <a:pt x="124282" y="4292"/>
                    <a:pt x="161354" y="22631"/>
                    <a:pt x="193459" y="25565"/>
                  </a:cubicBezTo>
                  <a:cubicBezTo>
                    <a:pt x="225552" y="28486"/>
                    <a:pt x="252680" y="16002"/>
                    <a:pt x="266230" y="9753"/>
                  </a:cubicBezTo>
                  <a:cubicBezTo>
                    <a:pt x="279794" y="3518"/>
                    <a:pt x="279794" y="3518"/>
                    <a:pt x="279794" y="3518"/>
                  </a:cubicBezTo>
                </a:path>
              </a:pathLst>
            </a:custGeom>
            <a:ln w="11723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8" name="Shape 236"/>
            <p:cNvSpPr/>
            <p:nvPr/>
          </p:nvSpPr>
          <p:spPr>
            <a:xfrm>
              <a:off x="463305" y="491413"/>
              <a:ext cx="128851" cy="31610"/>
            </a:xfrm>
            <a:custGeom>
              <a:avLst/>
              <a:gdLst/>
              <a:ahLst/>
              <a:cxnLst/>
              <a:rect l="0" t="0" r="0" b="0"/>
              <a:pathLst>
                <a:path w="128851" h="31610">
                  <a:moveTo>
                    <a:pt x="64884" y="1270"/>
                  </a:moveTo>
                  <a:cubicBezTo>
                    <a:pt x="78784" y="1898"/>
                    <a:pt x="95002" y="6801"/>
                    <a:pt x="112331" y="11850"/>
                  </a:cubicBezTo>
                  <a:lnTo>
                    <a:pt x="128851" y="16290"/>
                  </a:lnTo>
                  <a:lnTo>
                    <a:pt x="0" y="31610"/>
                  </a:lnTo>
                  <a:cubicBezTo>
                    <a:pt x="0" y="31610"/>
                    <a:pt x="0" y="31610"/>
                    <a:pt x="9271" y="23711"/>
                  </a:cubicBezTo>
                  <a:cubicBezTo>
                    <a:pt x="18542" y="15799"/>
                    <a:pt x="37071" y="0"/>
                    <a:pt x="64884" y="1270"/>
                  </a:cubicBez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Shape 237"/>
            <p:cNvSpPr/>
            <p:nvPr/>
          </p:nvSpPr>
          <p:spPr>
            <a:xfrm>
              <a:off x="592157" y="490244"/>
              <a:ext cx="146853" cy="26924"/>
            </a:xfrm>
            <a:custGeom>
              <a:avLst/>
              <a:gdLst/>
              <a:ahLst/>
              <a:cxnLst/>
              <a:rect l="0" t="0" r="0" b="0"/>
              <a:pathLst>
                <a:path w="146853" h="26924">
                  <a:moveTo>
                    <a:pt x="146853" y="0"/>
                  </a:moveTo>
                  <a:cubicBezTo>
                    <a:pt x="146853" y="0"/>
                    <a:pt x="146853" y="0"/>
                    <a:pt x="128705" y="6731"/>
                  </a:cubicBezTo>
                  <a:cubicBezTo>
                    <a:pt x="110556" y="13462"/>
                    <a:pt x="74272" y="26924"/>
                    <a:pt x="37595" y="24486"/>
                  </a:cubicBezTo>
                  <a:cubicBezTo>
                    <a:pt x="28422" y="23876"/>
                    <a:pt x="19226" y="22272"/>
                    <a:pt x="10156" y="20189"/>
                  </a:cubicBezTo>
                  <a:lnTo>
                    <a:pt x="0" y="17459"/>
                  </a:lnTo>
                  <a:lnTo>
                    <a:pt x="146853" y="0"/>
                  </a:ln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" name="Shape 238"/>
            <p:cNvSpPr/>
            <p:nvPr/>
          </p:nvSpPr>
          <p:spPr>
            <a:xfrm>
              <a:off x="463305" y="490244"/>
              <a:ext cx="275704" cy="32779"/>
            </a:xfrm>
            <a:custGeom>
              <a:avLst/>
              <a:gdLst/>
              <a:ahLst/>
              <a:cxnLst/>
              <a:rect l="0" t="0" r="0" b="0"/>
              <a:pathLst>
                <a:path w="275704" h="32779">
                  <a:moveTo>
                    <a:pt x="0" y="32779"/>
                  </a:moveTo>
                  <a:cubicBezTo>
                    <a:pt x="0" y="32779"/>
                    <a:pt x="0" y="32779"/>
                    <a:pt x="9271" y="24879"/>
                  </a:cubicBezTo>
                  <a:cubicBezTo>
                    <a:pt x="18542" y="16968"/>
                    <a:pt x="37071" y="1169"/>
                    <a:pt x="64884" y="2439"/>
                  </a:cubicBezTo>
                  <a:cubicBezTo>
                    <a:pt x="92684" y="3696"/>
                    <a:pt x="129756" y="22047"/>
                    <a:pt x="166446" y="24486"/>
                  </a:cubicBezTo>
                  <a:cubicBezTo>
                    <a:pt x="203124" y="26924"/>
                    <a:pt x="239407" y="13462"/>
                    <a:pt x="257556" y="6731"/>
                  </a:cubicBezTo>
                  <a:cubicBezTo>
                    <a:pt x="275704" y="0"/>
                    <a:pt x="275704" y="0"/>
                    <a:pt x="275704" y="0"/>
                  </a:cubicBezTo>
                </a:path>
              </a:pathLst>
            </a:custGeom>
            <a:ln w="11723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1" name="Shape 239"/>
            <p:cNvSpPr/>
            <p:nvPr/>
          </p:nvSpPr>
          <p:spPr>
            <a:xfrm>
              <a:off x="508695" y="436104"/>
              <a:ext cx="183807" cy="64389"/>
            </a:xfrm>
            <a:custGeom>
              <a:avLst/>
              <a:gdLst/>
              <a:ahLst/>
              <a:cxnLst/>
              <a:rect l="0" t="0" r="0" b="0"/>
              <a:pathLst>
                <a:path w="183807" h="64389">
                  <a:moveTo>
                    <a:pt x="35713" y="0"/>
                  </a:moveTo>
                  <a:lnTo>
                    <a:pt x="99517" y="9373"/>
                  </a:lnTo>
                  <a:lnTo>
                    <a:pt x="183807" y="6440"/>
                  </a:lnTo>
                  <a:lnTo>
                    <a:pt x="182042" y="63221"/>
                  </a:lnTo>
                  <a:lnTo>
                    <a:pt x="89560" y="64389"/>
                  </a:lnTo>
                  <a:lnTo>
                    <a:pt x="14631" y="61468"/>
                  </a:lnTo>
                  <a:lnTo>
                    <a:pt x="0" y="43319"/>
                  </a:lnTo>
                  <a:lnTo>
                    <a:pt x="4687" y="4686"/>
                  </a:lnTo>
                  <a:lnTo>
                    <a:pt x="35713" y="0"/>
                  </a:ln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2" name="Shape 240"/>
            <p:cNvSpPr/>
            <p:nvPr/>
          </p:nvSpPr>
          <p:spPr>
            <a:xfrm>
              <a:off x="508695" y="436104"/>
              <a:ext cx="183807" cy="64389"/>
            </a:xfrm>
            <a:custGeom>
              <a:avLst/>
              <a:gdLst/>
              <a:ahLst/>
              <a:cxnLst/>
              <a:rect l="0" t="0" r="0" b="0"/>
              <a:pathLst>
                <a:path w="183807" h="64389">
                  <a:moveTo>
                    <a:pt x="182042" y="63221"/>
                  </a:moveTo>
                  <a:lnTo>
                    <a:pt x="183807" y="6440"/>
                  </a:lnTo>
                  <a:lnTo>
                    <a:pt x="99517" y="9373"/>
                  </a:lnTo>
                  <a:lnTo>
                    <a:pt x="35713" y="0"/>
                  </a:lnTo>
                  <a:lnTo>
                    <a:pt x="4687" y="4686"/>
                  </a:lnTo>
                  <a:lnTo>
                    <a:pt x="0" y="43319"/>
                  </a:lnTo>
                  <a:lnTo>
                    <a:pt x="14631" y="61468"/>
                  </a:lnTo>
                  <a:lnTo>
                    <a:pt x="89560" y="64389"/>
                  </a:lnTo>
                  <a:close/>
                </a:path>
              </a:pathLst>
            </a:custGeom>
            <a:ln w="11723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3" name="Rectangle 241"/>
            <p:cNvSpPr/>
            <p:nvPr/>
          </p:nvSpPr>
          <p:spPr>
            <a:xfrm>
              <a:off x="521039" y="445803"/>
              <a:ext cx="210246" cy="499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400" i="1" kern="10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Breeze </a:t>
              </a:r>
              <a:endParaRPr lang="zh-CN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4" name="Group 911"/>
          <p:cNvGrpSpPr>
            <a:grpSpLocks noChangeAspect="1"/>
          </p:cNvGrpSpPr>
          <p:nvPr/>
        </p:nvGrpSpPr>
        <p:grpSpPr>
          <a:xfrm>
            <a:off x="6561576" y="3799808"/>
            <a:ext cx="1123950" cy="774700"/>
            <a:chOff x="0" y="0"/>
            <a:chExt cx="1124406" cy="774733"/>
          </a:xfrm>
        </p:grpSpPr>
        <p:sp>
          <p:nvSpPr>
            <p:cNvPr id="85" name="Rectangle 283"/>
            <p:cNvSpPr/>
            <p:nvPr/>
          </p:nvSpPr>
          <p:spPr>
            <a:xfrm>
              <a:off x="233909" y="728709"/>
              <a:ext cx="45622" cy="612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zh-CN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Rectangle 284"/>
            <p:cNvSpPr/>
            <p:nvPr/>
          </p:nvSpPr>
          <p:spPr>
            <a:xfrm>
              <a:off x="583938" y="728709"/>
              <a:ext cx="45622" cy="612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</a:t>
              </a:r>
              <a:endParaRPr lang="zh-CN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Rectangle 285"/>
            <p:cNvSpPr/>
            <p:nvPr/>
          </p:nvSpPr>
          <p:spPr>
            <a:xfrm>
              <a:off x="933952" y="728709"/>
              <a:ext cx="45621" cy="612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 </a:t>
              </a:r>
              <a:endParaRPr lang="zh-CN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Rectangle 156"/>
            <p:cNvSpPr/>
            <p:nvPr/>
          </p:nvSpPr>
          <p:spPr>
            <a:xfrm>
              <a:off x="0" y="497237"/>
              <a:ext cx="45622" cy="612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 </a:t>
              </a:r>
              <a:endParaRPr lang="zh-CN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Rectangle 157"/>
            <p:cNvSpPr/>
            <p:nvPr/>
          </p:nvSpPr>
          <p:spPr>
            <a:xfrm>
              <a:off x="0" y="147208"/>
              <a:ext cx="45622" cy="612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Shape 159"/>
            <p:cNvSpPr/>
            <p:nvPr/>
          </p:nvSpPr>
          <p:spPr>
            <a:xfrm>
              <a:off x="424358" y="350025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350023"/>
                  </a:moveTo>
                  <a:lnTo>
                    <a:pt x="350028" y="350023"/>
                  </a:lnTo>
                  <a:lnTo>
                    <a:pt x="350028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1" name="Shape 161"/>
            <p:cNvSpPr/>
            <p:nvPr/>
          </p:nvSpPr>
          <p:spPr>
            <a:xfrm>
              <a:off x="424358" y="0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350023"/>
                  </a:moveTo>
                  <a:lnTo>
                    <a:pt x="350028" y="350023"/>
                  </a:lnTo>
                  <a:lnTo>
                    <a:pt x="350028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2" name="Shape 973"/>
            <p:cNvSpPr/>
            <p:nvPr/>
          </p:nvSpPr>
          <p:spPr>
            <a:xfrm>
              <a:off x="74333" y="350025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0"/>
                  </a:moveTo>
                  <a:lnTo>
                    <a:pt x="350028" y="0"/>
                  </a:lnTo>
                  <a:lnTo>
                    <a:pt x="350028" y="350023"/>
                  </a:lnTo>
                  <a:lnTo>
                    <a:pt x="0" y="350023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3" name="Shape 163"/>
            <p:cNvSpPr/>
            <p:nvPr/>
          </p:nvSpPr>
          <p:spPr>
            <a:xfrm>
              <a:off x="74333" y="350025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350023"/>
                  </a:moveTo>
                  <a:lnTo>
                    <a:pt x="350028" y="350023"/>
                  </a:lnTo>
                  <a:lnTo>
                    <a:pt x="350028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4" name="Shape 974"/>
            <p:cNvSpPr/>
            <p:nvPr/>
          </p:nvSpPr>
          <p:spPr>
            <a:xfrm>
              <a:off x="74333" y="0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0"/>
                  </a:moveTo>
                  <a:lnTo>
                    <a:pt x="350028" y="0"/>
                  </a:lnTo>
                  <a:lnTo>
                    <a:pt x="350028" y="350023"/>
                  </a:lnTo>
                  <a:lnTo>
                    <a:pt x="0" y="350023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5" name="Shape 165"/>
            <p:cNvSpPr/>
            <p:nvPr/>
          </p:nvSpPr>
          <p:spPr>
            <a:xfrm>
              <a:off x="74333" y="0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350023"/>
                  </a:moveTo>
                  <a:lnTo>
                    <a:pt x="350028" y="350023"/>
                  </a:lnTo>
                  <a:lnTo>
                    <a:pt x="350028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6" name="Shape 975"/>
            <p:cNvSpPr/>
            <p:nvPr/>
          </p:nvSpPr>
          <p:spPr>
            <a:xfrm>
              <a:off x="774383" y="350025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0"/>
                  </a:moveTo>
                  <a:lnTo>
                    <a:pt x="350023" y="0"/>
                  </a:lnTo>
                  <a:lnTo>
                    <a:pt x="350023" y="350023"/>
                  </a:lnTo>
                  <a:lnTo>
                    <a:pt x="0" y="350023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7" name="Shape 167"/>
            <p:cNvSpPr/>
            <p:nvPr/>
          </p:nvSpPr>
          <p:spPr>
            <a:xfrm>
              <a:off x="774383" y="350025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8" name="Shape 168"/>
            <p:cNvSpPr/>
            <p:nvPr/>
          </p:nvSpPr>
          <p:spPr>
            <a:xfrm>
              <a:off x="453339" y="425182"/>
              <a:ext cx="152845" cy="35115"/>
            </a:xfrm>
            <a:custGeom>
              <a:avLst/>
              <a:gdLst/>
              <a:ahLst/>
              <a:cxnLst/>
              <a:rect l="0" t="0" r="0" b="0"/>
              <a:pathLst>
                <a:path w="152845" h="35115">
                  <a:moveTo>
                    <a:pt x="84392" y="381"/>
                  </a:moveTo>
                  <a:cubicBezTo>
                    <a:pt x="100241" y="577"/>
                    <a:pt x="117437" y="5261"/>
                    <a:pt x="134682" y="10261"/>
                  </a:cubicBezTo>
                  <a:lnTo>
                    <a:pt x="152845" y="15354"/>
                  </a:lnTo>
                  <a:lnTo>
                    <a:pt x="0" y="35115"/>
                  </a:lnTo>
                  <a:cubicBezTo>
                    <a:pt x="0" y="35115"/>
                    <a:pt x="0" y="35115"/>
                    <a:pt x="13170" y="26339"/>
                  </a:cubicBezTo>
                  <a:cubicBezTo>
                    <a:pt x="26339" y="17551"/>
                    <a:pt x="52679" y="0"/>
                    <a:pt x="84392" y="381"/>
                  </a:cubicBez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9" name="Shape 169"/>
            <p:cNvSpPr/>
            <p:nvPr/>
          </p:nvSpPr>
          <p:spPr>
            <a:xfrm>
              <a:off x="606184" y="425182"/>
              <a:ext cx="118757" cy="24968"/>
            </a:xfrm>
            <a:custGeom>
              <a:avLst/>
              <a:gdLst/>
              <a:ahLst/>
              <a:cxnLst/>
              <a:rect l="0" t="0" r="0" b="0"/>
              <a:pathLst>
                <a:path w="118757" h="24968">
                  <a:moveTo>
                    <a:pt x="118757" y="0"/>
                  </a:moveTo>
                  <a:cubicBezTo>
                    <a:pt x="118757" y="0"/>
                    <a:pt x="118757" y="0"/>
                    <a:pt x="105194" y="6235"/>
                  </a:cubicBezTo>
                  <a:cubicBezTo>
                    <a:pt x="91630" y="12484"/>
                    <a:pt x="64516" y="24968"/>
                    <a:pt x="32423" y="22047"/>
                  </a:cubicBezTo>
                  <a:cubicBezTo>
                    <a:pt x="24400" y="21314"/>
                    <a:pt x="16065" y="19617"/>
                    <a:pt x="7579" y="17479"/>
                  </a:cubicBezTo>
                  <a:lnTo>
                    <a:pt x="0" y="15354"/>
                  </a:lnTo>
                  <a:lnTo>
                    <a:pt x="118757" y="0"/>
                  </a:ln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0" name="Shape 170"/>
            <p:cNvSpPr/>
            <p:nvPr/>
          </p:nvSpPr>
          <p:spPr>
            <a:xfrm>
              <a:off x="453339" y="425182"/>
              <a:ext cx="271602" cy="35115"/>
            </a:xfrm>
            <a:custGeom>
              <a:avLst/>
              <a:gdLst/>
              <a:ahLst/>
              <a:cxnLst/>
              <a:rect l="0" t="0" r="0" b="0"/>
              <a:pathLst>
                <a:path w="271602" h="35115">
                  <a:moveTo>
                    <a:pt x="0" y="35115"/>
                  </a:moveTo>
                  <a:cubicBezTo>
                    <a:pt x="0" y="35115"/>
                    <a:pt x="0" y="35115"/>
                    <a:pt x="13170" y="26339"/>
                  </a:cubicBezTo>
                  <a:cubicBezTo>
                    <a:pt x="26339" y="17551"/>
                    <a:pt x="52679" y="0"/>
                    <a:pt x="84392" y="381"/>
                  </a:cubicBezTo>
                  <a:cubicBezTo>
                    <a:pt x="116091" y="774"/>
                    <a:pt x="153174" y="19113"/>
                    <a:pt x="185267" y="22047"/>
                  </a:cubicBezTo>
                  <a:cubicBezTo>
                    <a:pt x="217360" y="24968"/>
                    <a:pt x="244475" y="12484"/>
                    <a:pt x="258039" y="6235"/>
                  </a:cubicBezTo>
                  <a:cubicBezTo>
                    <a:pt x="271602" y="0"/>
                    <a:pt x="271602" y="0"/>
                    <a:pt x="271602" y="0"/>
                  </a:cubicBezTo>
                </a:path>
              </a:pathLst>
            </a:custGeom>
            <a:ln w="11723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1" name="Shape 171"/>
            <p:cNvSpPr/>
            <p:nvPr/>
          </p:nvSpPr>
          <p:spPr>
            <a:xfrm>
              <a:off x="614275" y="453897"/>
              <a:ext cx="131761" cy="24981"/>
            </a:xfrm>
            <a:custGeom>
              <a:avLst/>
              <a:gdLst/>
              <a:ahLst/>
              <a:cxnLst/>
              <a:rect l="0" t="0" r="0" b="0"/>
              <a:pathLst>
                <a:path w="131761" h="24981">
                  <a:moveTo>
                    <a:pt x="131761" y="0"/>
                  </a:moveTo>
                  <a:cubicBezTo>
                    <a:pt x="131761" y="0"/>
                    <a:pt x="131761" y="0"/>
                    <a:pt x="118198" y="6248"/>
                  </a:cubicBezTo>
                  <a:cubicBezTo>
                    <a:pt x="104647" y="12484"/>
                    <a:pt x="77519" y="24981"/>
                    <a:pt x="45426" y="22047"/>
                  </a:cubicBezTo>
                  <a:cubicBezTo>
                    <a:pt x="37400" y="21317"/>
                    <a:pt x="29063" y="19623"/>
                    <a:pt x="20556" y="17459"/>
                  </a:cubicBezTo>
                  <a:lnTo>
                    <a:pt x="0" y="11578"/>
                  </a:lnTo>
                  <a:lnTo>
                    <a:pt x="131761" y="0"/>
                  </a:ln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2" name="Shape 172"/>
            <p:cNvSpPr/>
            <p:nvPr/>
          </p:nvSpPr>
          <p:spPr>
            <a:xfrm>
              <a:off x="466242" y="450379"/>
              <a:ext cx="148032" cy="28105"/>
            </a:xfrm>
            <a:custGeom>
              <a:avLst/>
              <a:gdLst/>
              <a:ahLst/>
              <a:cxnLst/>
              <a:rect l="0" t="0" r="0" b="0"/>
              <a:pathLst>
                <a:path w="148032" h="28105">
                  <a:moveTo>
                    <a:pt x="91211" y="2146"/>
                  </a:moveTo>
                  <a:cubicBezTo>
                    <a:pt x="107747" y="3226"/>
                    <a:pt x="125282" y="8351"/>
                    <a:pt x="142697" y="13570"/>
                  </a:cubicBezTo>
                  <a:lnTo>
                    <a:pt x="148032" y="15096"/>
                  </a:lnTo>
                  <a:lnTo>
                    <a:pt x="0" y="28105"/>
                  </a:lnTo>
                  <a:cubicBezTo>
                    <a:pt x="0" y="28105"/>
                    <a:pt x="0" y="28105"/>
                    <a:pt x="14541" y="21082"/>
                  </a:cubicBezTo>
                  <a:cubicBezTo>
                    <a:pt x="29070" y="14059"/>
                    <a:pt x="58141" y="0"/>
                    <a:pt x="91211" y="2146"/>
                  </a:cubicBez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3" name="Shape 173"/>
            <p:cNvSpPr/>
            <p:nvPr/>
          </p:nvSpPr>
          <p:spPr>
            <a:xfrm>
              <a:off x="466242" y="450379"/>
              <a:ext cx="279794" cy="28499"/>
            </a:xfrm>
            <a:custGeom>
              <a:avLst/>
              <a:gdLst/>
              <a:ahLst/>
              <a:cxnLst/>
              <a:rect l="0" t="0" r="0" b="0"/>
              <a:pathLst>
                <a:path w="279794" h="28499">
                  <a:moveTo>
                    <a:pt x="0" y="28105"/>
                  </a:moveTo>
                  <a:cubicBezTo>
                    <a:pt x="0" y="28105"/>
                    <a:pt x="0" y="28105"/>
                    <a:pt x="14541" y="21082"/>
                  </a:cubicBezTo>
                  <a:cubicBezTo>
                    <a:pt x="29070" y="14059"/>
                    <a:pt x="58141" y="0"/>
                    <a:pt x="91211" y="2146"/>
                  </a:cubicBezTo>
                  <a:cubicBezTo>
                    <a:pt x="124282" y="4306"/>
                    <a:pt x="161353" y="22644"/>
                    <a:pt x="193459" y="25565"/>
                  </a:cubicBezTo>
                  <a:cubicBezTo>
                    <a:pt x="225552" y="28499"/>
                    <a:pt x="252679" y="16002"/>
                    <a:pt x="266230" y="9766"/>
                  </a:cubicBezTo>
                  <a:cubicBezTo>
                    <a:pt x="279794" y="3518"/>
                    <a:pt x="279794" y="3518"/>
                    <a:pt x="279794" y="3518"/>
                  </a:cubicBezTo>
                </a:path>
              </a:pathLst>
            </a:custGeom>
            <a:ln w="11723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4" name="Shape 174"/>
            <p:cNvSpPr/>
            <p:nvPr/>
          </p:nvSpPr>
          <p:spPr>
            <a:xfrm>
              <a:off x="463309" y="491413"/>
              <a:ext cx="128838" cy="31610"/>
            </a:xfrm>
            <a:custGeom>
              <a:avLst/>
              <a:gdLst/>
              <a:ahLst/>
              <a:cxnLst/>
              <a:rect l="0" t="0" r="0" b="0"/>
              <a:pathLst>
                <a:path w="128838" h="31610">
                  <a:moveTo>
                    <a:pt x="64872" y="1270"/>
                  </a:moveTo>
                  <a:cubicBezTo>
                    <a:pt x="78772" y="1905"/>
                    <a:pt x="94993" y="6807"/>
                    <a:pt x="112323" y="11855"/>
                  </a:cubicBezTo>
                  <a:lnTo>
                    <a:pt x="128838" y="16292"/>
                  </a:lnTo>
                  <a:lnTo>
                    <a:pt x="0" y="31610"/>
                  </a:lnTo>
                  <a:cubicBezTo>
                    <a:pt x="0" y="31610"/>
                    <a:pt x="0" y="31610"/>
                    <a:pt x="9258" y="23711"/>
                  </a:cubicBezTo>
                  <a:cubicBezTo>
                    <a:pt x="18529" y="15811"/>
                    <a:pt x="37071" y="0"/>
                    <a:pt x="64872" y="1270"/>
                  </a:cubicBez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5" name="Shape 175"/>
            <p:cNvSpPr/>
            <p:nvPr/>
          </p:nvSpPr>
          <p:spPr>
            <a:xfrm>
              <a:off x="592147" y="490244"/>
              <a:ext cx="146853" cy="26924"/>
            </a:xfrm>
            <a:custGeom>
              <a:avLst/>
              <a:gdLst/>
              <a:ahLst/>
              <a:cxnLst/>
              <a:rect l="0" t="0" r="0" b="0"/>
              <a:pathLst>
                <a:path w="146853" h="26924">
                  <a:moveTo>
                    <a:pt x="146853" y="0"/>
                  </a:moveTo>
                  <a:cubicBezTo>
                    <a:pt x="146853" y="0"/>
                    <a:pt x="146853" y="0"/>
                    <a:pt x="128705" y="6731"/>
                  </a:cubicBezTo>
                  <a:cubicBezTo>
                    <a:pt x="110569" y="13462"/>
                    <a:pt x="74272" y="26924"/>
                    <a:pt x="37595" y="24485"/>
                  </a:cubicBezTo>
                  <a:cubicBezTo>
                    <a:pt x="28426" y="23876"/>
                    <a:pt x="19231" y="22272"/>
                    <a:pt x="10162" y="20191"/>
                  </a:cubicBezTo>
                  <a:lnTo>
                    <a:pt x="0" y="17461"/>
                  </a:lnTo>
                  <a:lnTo>
                    <a:pt x="146853" y="0"/>
                  </a:ln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6" name="Shape 176"/>
            <p:cNvSpPr/>
            <p:nvPr/>
          </p:nvSpPr>
          <p:spPr>
            <a:xfrm>
              <a:off x="463309" y="490244"/>
              <a:ext cx="275692" cy="32779"/>
            </a:xfrm>
            <a:custGeom>
              <a:avLst/>
              <a:gdLst/>
              <a:ahLst/>
              <a:cxnLst/>
              <a:rect l="0" t="0" r="0" b="0"/>
              <a:pathLst>
                <a:path w="275692" h="32779">
                  <a:moveTo>
                    <a:pt x="0" y="32779"/>
                  </a:moveTo>
                  <a:cubicBezTo>
                    <a:pt x="0" y="32779"/>
                    <a:pt x="0" y="32779"/>
                    <a:pt x="9258" y="24879"/>
                  </a:cubicBezTo>
                  <a:cubicBezTo>
                    <a:pt x="18529" y="16980"/>
                    <a:pt x="37071" y="1169"/>
                    <a:pt x="64872" y="2439"/>
                  </a:cubicBezTo>
                  <a:cubicBezTo>
                    <a:pt x="92671" y="3708"/>
                    <a:pt x="129756" y="22047"/>
                    <a:pt x="166433" y="24485"/>
                  </a:cubicBezTo>
                  <a:cubicBezTo>
                    <a:pt x="203110" y="26924"/>
                    <a:pt x="239407" y="13462"/>
                    <a:pt x="257543" y="6731"/>
                  </a:cubicBezTo>
                  <a:cubicBezTo>
                    <a:pt x="275692" y="0"/>
                    <a:pt x="275692" y="0"/>
                    <a:pt x="275692" y="0"/>
                  </a:cubicBezTo>
                </a:path>
              </a:pathLst>
            </a:custGeom>
            <a:ln w="11723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7" name="Shape 177"/>
            <p:cNvSpPr/>
            <p:nvPr/>
          </p:nvSpPr>
          <p:spPr>
            <a:xfrm>
              <a:off x="508698" y="436117"/>
              <a:ext cx="183795" cy="64389"/>
            </a:xfrm>
            <a:custGeom>
              <a:avLst/>
              <a:gdLst/>
              <a:ahLst/>
              <a:cxnLst/>
              <a:rect l="0" t="0" r="0" b="0"/>
              <a:pathLst>
                <a:path w="183795" h="64389">
                  <a:moveTo>
                    <a:pt x="35700" y="0"/>
                  </a:moveTo>
                  <a:lnTo>
                    <a:pt x="99504" y="9360"/>
                  </a:lnTo>
                  <a:lnTo>
                    <a:pt x="183795" y="6426"/>
                  </a:lnTo>
                  <a:lnTo>
                    <a:pt x="182042" y="63220"/>
                  </a:lnTo>
                  <a:lnTo>
                    <a:pt x="89548" y="64389"/>
                  </a:lnTo>
                  <a:lnTo>
                    <a:pt x="14631" y="61456"/>
                  </a:lnTo>
                  <a:lnTo>
                    <a:pt x="0" y="43307"/>
                  </a:lnTo>
                  <a:lnTo>
                    <a:pt x="4674" y="4674"/>
                  </a:lnTo>
                  <a:lnTo>
                    <a:pt x="35700" y="0"/>
                  </a:ln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8" name="Shape 178"/>
            <p:cNvSpPr/>
            <p:nvPr/>
          </p:nvSpPr>
          <p:spPr>
            <a:xfrm>
              <a:off x="508698" y="436117"/>
              <a:ext cx="183795" cy="64389"/>
            </a:xfrm>
            <a:custGeom>
              <a:avLst/>
              <a:gdLst/>
              <a:ahLst/>
              <a:cxnLst/>
              <a:rect l="0" t="0" r="0" b="0"/>
              <a:pathLst>
                <a:path w="183795" h="64389">
                  <a:moveTo>
                    <a:pt x="182042" y="63220"/>
                  </a:moveTo>
                  <a:lnTo>
                    <a:pt x="183795" y="6426"/>
                  </a:lnTo>
                  <a:lnTo>
                    <a:pt x="99504" y="9360"/>
                  </a:lnTo>
                  <a:lnTo>
                    <a:pt x="35700" y="0"/>
                  </a:lnTo>
                  <a:lnTo>
                    <a:pt x="4674" y="4674"/>
                  </a:lnTo>
                  <a:lnTo>
                    <a:pt x="0" y="43307"/>
                  </a:lnTo>
                  <a:lnTo>
                    <a:pt x="14631" y="61456"/>
                  </a:lnTo>
                  <a:lnTo>
                    <a:pt x="89548" y="64389"/>
                  </a:lnTo>
                  <a:close/>
                </a:path>
              </a:pathLst>
            </a:custGeom>
            <a:ln w="11723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9" name="Rectangle 179"/>
            <p:cNvSpPr/>
            <p:nvPr/>
          </p:nvSpPr>
          <p:spPr>
            <a:xfrm>
              <a:off x="521030" y="445803"/>
              <a:ext cx="210246" cy="499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400" i="1" kern="10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Breeze </a:t>
              </a:r>
              <a:endParaRPr lang="zh-CN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Shape 180"/>
            <p:cNvSpPr/>
            <p:nvPr/>
          </p:nvSpPr>
          <p:spPr>
            <a:xfrm>
              <a:off x="129997" y="61302"/>
              <a:ext cx="238684" cy="227419"/>
            </a:xfrm>
            <a:custGeom>
              <a:avLst/>
              <a:gdLst/>
              <a:ahLst/>
              <a:cxnLst/>
              <a:rect l="0" t="0" r="0" b="0"/>
              <a:pathLst>
                <a:path w="238684" h="227419">
                  <a:moveTo>
                    <a:pt x="84176" y="0"/>
                  </a:moveTo>
                  <a:cubicBezTo>
                    <a:pt x="105169" y="0"/>
                    <a:pt x="134544" y="0"/>
                    <a:pt x="155537" y="0"/>
                  </a:cubicBezTo>
                  <a:cubicBezTo>
                    <a:pt x="176543" y="0"/>
                    <a:pt x="189167" y="0"/>
                    <a:pt x="201638" y="6325"/>
                  </a:cubicBezTo>
                  <a:cubicBezTo>
                    <a:pt x="214097" y="12636"/>
                    <a:pt x="226390" y="25273"/>
                    <a:pt x="232537" y="37909"/>
                  </a:cubicBezTo>
                  <a:cubicBezTo>
                    <a:pt x="238684" y="50546"/>
                    <a:pt x="238684" y="63169"/>
                    <a:pt x="238684" y="82118"/>
                  </a:cubicBezTo>
                  <a:cubicBezTo>
                    <a:pt x="238684" y="101079"/>
                    <a:pt x="238684" y="126340"/>
                    <a:pt x="238684" y="145300"/>
                  </a:cubicBezTo>
                  <a:cubicBezTo>
                    <a:pt x="238684" y="164249"/>
                    <a:pt x="238684" y="176873"/>
                    <a:pt x="232537" y="189509"/>
                  </a:cubicBezTo>
                  <a:cubicBezTo>
                    <a:pt x="226390" y="202146"/>
                    <a:pt x="214097" y="214782"/>
                    <a:pt x="201638" y="221094"/>
                  </a:cubicBezTo>
                  <a:cubicBezTo>
                    <a:pt x="189167" y="227419"/>
                    <a:pt x="176543" y="227419"/>
                    <a:pt x="155537" y="227419"/>
                  </a:cubicBezTo>
                  <a:cubicBezTo>
                    <a:pt x="134544" y="227419"/>
                    <a:pt x="105169" y="227419"/>
                    <a:pt x="84176" y="227419"/>
                  </a:cubicBezTo>
                  <a:cubicBezTo>
                    <a:pt x="63170" y="227419"/>
                    <a:pt x="50533" y="227419"/>
                    <a:pt x="37910" y="221094"/>
                  </a:cubicBezTo>
                  <a:cubicBezTo>
                    <a:pt x="25273" y="214782"/>
                    <a:pt x="12637" y="202146"/>
                    <a:pt x="6312" y="189509"/>
                  </a:cubicBezTo>
                  <a:cubicBezTo>
                    <a:pt x="0" y="176873"/>
                    <a:pt x="0" y="164249"/>
                    <a:pt x="0" y="145300"/>
                  </a:cubicBezTo>
                  <a:cubicBezTo>
                    <a:pt x="0" y="126340"/>
                    <a:pt x="0" y="101079"/>
                    <a:pt x="0" y="82118"/>
                  </a:cubicBezTo>
                  <a:cubicBezTo>
                    <a:pt x="0" y="63169"/>
                    <a:pt x="0" y="50546"/>
                    <a:pt x="6312" y="37909"/>
                  </a:cubicBezTo>
                  <a:cubicBezTo>
                    <a:pt x="12637" y="25273"/>
                    <a:pt x="25273" y="12636"/>
                    <a:pt x="37910" y="6325"/>
                  </a:cubicBezTo>
                  <a:cubicBezTo>
                    <a:pt x="50533" y="0"/>
                    <a:pt x="63170" y="0"/>
                    <a:pt x="84176" y="0"/>
                  </a:cubicBez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1" name="Shape 181"/>
            <p:cNvSpPr/>
            <p:nvPr/>
          </p:nvSpPr>
          <p:spPr>
            <a:xfrm>
              <a:off x="129997" y="61302"/>
              <a:ext cx="238684" cy="227419"/>
            </a:xfrm>
            <a:custGeom>
              <a:avLst/>
              <a:gdLst/>
              <a:ahLst/>
              <a:cxnLst/>
              <a:rect l="0" t="0" r="0" b="0"/>
              <a:pathLst>
                <a:path w="238684" h="227419">
                  <a:moveTo>
                    <a:pt x="0" y="82118"/>
                  </a:moveTo>
                  <a:cubicBezTo>
                    <a:pt x="0" y="63169"/>
                    <a:pt x="0" y="50546"/>
                    <a:pt x="6312" y="37909"/>
                  </a:cubicBezTo>
                  <a:cubicBezTo>
                    <a:pt x="12637" y="25273"/>
                    <a:pt x="25273" y="12636"/>
                    <a:pt x="37910" y="6325"/>
                  </a:cubicBezTo>
                  <a:cubicBezTo>
                    <a:pt x="50533" y="0"/>
                    <a:pt x="63170" y="0"/>
                    <a:pt x="84176" y="0"/>
                  </a:cubicBezTo>
                  <a:cubicBezTo>
                    <a:pt x="105169" y="0"/>
                    <a:pt x="134544" y="0"/>
                    <a:pt x="155537" y="0"/>
                  </a:cubicBezTo>
                  <a:cubicBezTo>
                    <a:pt x="176543" y="0"/>
                    <a:pt x="189167" y="0"/>
                    <a:pt x="201638" y="6325"/>
                  </a:cubicBezTo>
                  <a:cubicBezTo>
                    <a:pt x="214097" y="12636"/>
                    <a:pt x="226390" y="25273"/>
                    <a:pt x="232537" y="37909"/>
                  </a:cubicBezTo>
                  <a:cubicBezTo>
                    <a:pt x="238684" y="50546"/>
                    <a:pt x="238684" y="63169"/>
                    <a:pt x="238684" y="82118"/>
                  </a:cubicBezTo>
                  <a:cubicBezTo>
                    <a:pt x="238684" y="101079"/>
                    <a:pt x="238684" y="126340"/>
                    <a:pt x="238684" y="145300"/>
                  </a:cubicBezTo>
                  <a:cubicBezTo>
                    <a:pt x="238684" y="164249"/>
                    <a:pt x="238684" y="176873"/>
                    <a:pt x="232537" y="189509"/>
                  </a:cubicBezTo>
                  <a:cubicBezTo>
                    <a:pt x="226390" y="202146"/>
                    <a:pt x="214097" y="214782"/>
                    <a:pt x="201638" y="221094"/>
                  </a:cubicBezTo>
                  <a:cubicBezTo>
                    <a:pt x="189167" y="227419"/>
                    <a:pt x="176543" y="227419"/>
                    <a:pt x="155537" y="227419"/>
                  </a:cubicBezTo>
                  <a:cubicBezTo>
                    <a:pt x="134544" y="227419"/>
                    <a:pt x="105169" y="227419"/>
                    <a:pt x="84176" y="227419"/>
                  </a:cubicBezTo>
                  <a:cubicBezTo>
                    <a:pt x="63170" y="227419"/>
                    <a:pt x="50533" y="227419"/>
                    <a:pt x="37910" y="221094"/>
                  </a:cubicBezTo>
                  <a:cubicBezTo>
                    <a:pt x="25273" y="214782"/>
                    <a:pt x="12637" y="202146"/>
                    <a:pt x="6312" y="189509"/>
                  </a:cubicBezTo>
                  <a:cubicBezTo>
                    <a:pt x="0" y="176873"/>
                    <a:pt x="0" y="164249"/>
                    <a:pt x="0" y="145300"/>
                  </a:cubicBezTo>
                  <a:cubicBezTo>
                    <a:pt x="0" y="126340"/>
                    <a:pt x="0" y="101079"/>
                    <a:pt x="0" y="82118"/>
                  </a:cubicBezTo>
                </a:path>
              </a:pathLst>
            </a:custGeom>
            <a:ln w="11723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2" name="Rectangle 182"/>
            <p:cNvSpPr/>
            <p:nvPr/>
          </p:nvSpPr>
          <p:spPr>
            <a:xfrm>
              <a:off x="194589" y="141088"/>
              <a:ext cx="151084" cy="707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Shape 183"/>
            <p:cNvSpPr/>
            <p:nvPr/>
          </p:nvSpPr>
          <p:spPr>
            <a:xfrm>
              <a:off x="830059" y="411339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84163" y="0"/>
                  </a:moveTo>
                  <a:cubicBezTo>
                    <a:pt x="105169" y="0"/>
                    <a:pt x="134531" y="0"/>
                    <a:pt x="155524" y="0"/>
                  </a:cubicBezTo>
                  <a:cubicBezTo>
                    <a:pt x="176530" y="0"/>
                    <a:pt x="189167" y="0"/>
                    <a:pt x="201626" y="6312"/>
                  </a:cubicBezTo>
                  <a:cubicBezTo>
                    <a:pt x="214085" y="12636"/>
                    <a:pt x="226378" y="25273"/>
                    <a:pt x="232525" y="37897"/>
                  </a:cubicBezTo>
                  <a:cubicBezTo>
                    <a:pt x="238671" y="50533"/>
                    <a:pt x="238671" y="63170"/>
                    <a:pt x="238671" y="82118"/>
                  </a:cubicBezTo>
                  <a:cubicBezTo>
                    <a:pt x="238671" y="101067"/>
                    <a:pt x="238671" y="126340"/>
                    <a:pt x="238671" y="145288"/>
                  </a:cubicBezTo>
                  <a:cubicBezTo>
                    <a:pt x="238671" y="164236"/>
                    <a:pt x="238671" y="176873"/>
                    <a:pt x="232525" y="189509"/>
                  </a:cubicBezTo>
                  <a:cubicBezTo>
                    <a:pt x="226378" y="202133"/>
                    <a:pt x="214085" y="214770"/>
                    <a:pt x="201626" y="221095"/>
                  </a:cubicBezTo>
                  <a:cubicBezTo>
                    <a:pt x="189167" y="227406"/>
                    <a:pt x="176530" y="227406"/>
                    <a:pt x="155524" y="227406"/>
                  </a:cubicBezTo>
                  <a:cubicBezTo>
                    <a:pt x="134531" y="227406"/>
                    <a:pt x="105169" y="227406"/>
                    <a:pt x="84163" y="227406"/>
                  </a:cubicBezTo>
                  <a:cubicBezTo>
                    <a:pt x="63170" y="227406"/>
                    <a:pt x="50533" y="227406"/>
                    <a:pt x="37897" y="221095"/>
                  </a:cubicBezTo>
                  <a:cubicBezTo>
                    <a:pt x="25260" y="214770"/>
                    <a:pt x="12624" y="202133"/>
                    <a:pt x="6312" y="189509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40"/>
                    <a:pt x="0" y="101067"/>
                    <a:pt x="0" y="82118"/>
                  </a:cubicBezTo>
                  <a:cubicBezTo>
                    <a:pt x="0" y="63170"/>
                    <a:pt x="0" y="50533"/>
                    <a:pt x="6312" y="37897"/>
                  </a:cubicBezTo>
                  <a:cubicBezTo>
                    <a:pt x="12624" y="25273"/>
                    <a:pt x="25260" y="12636"/>
                    <a:pt x="37897" y="6312"/>
                  </a:cubicBezTo>
                  <a:cubicBezTo>
                    <a:pt x="50533" y="0"/>
                    <a:pt x="63170" y="0"/>
                    <a:pt x="84163" y="0"/>
                  </a:cubicBez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4" name="Shape 184"/>
            <p:cNvSpPr/>
            <p:nvPr/>
          </p:nvSpPr>
          <p:spPr>
            <a:xfrm>
              <a:off x="830059" y="411339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0" y="82118"/>
                  </a:moveTo>
                  <a:cubicBezTo>
                    <a:pt x="0" y="63170"/>
                    <a:pt x="0" y="50533"/>
                    <a:pt x="6312" y="37897"/>
                  </a:cubicBezTo>
                  <a:cubicBezTo>
                    <a:pt x="12624" y="25273"/>
                    <a:pt x="25260" y="12636"/>
                    <a:pt x="37897" y="6312"/>
                  </a:cubicBezTo>
                  <a:cubicBezTo>
                    <a:pt x="50533" y="0"/>
                    <a:pt x="63170" y="0"/>
                    <a:pt x="84163" y="0"/>
                  </a:cubicBezTo>
                  <a:cubicBezTo>
                    <a:pt x="105169" y="0"/>
                    <a:pt x="134531" y="0"/>
                    <a:pt x="155524" y="0"/>
                  </a:cubicBezTo>
                  <a:cubicBezTo>
                    <a:pt x="176530" y="0"/>
                    <a:pt x="189167" y="0"/>
                    <a:pt x="201626" y="6312"/>
                  </a:cubicBezTo>
                  <a:cubicBezTo>
                    <a:pt x="214085" y="12636"/>
                    <a:pt x="226378" y="25273"/>
                    <a:pt x="232525" y="37897"/>
                  </a:cubicBezTo>
                  <a:cubicBezTo>
                    <a:pt x="238671" y="50533"/>
                    <a:pt x="238671" y="63170"/>
                    <a:pt x="238671" y="82118"/>
                  </a:cubicBezTo>
                  <a:cubicBezTo>
                    <a:pt x="238671" y="101067"/>
                    <a:pt x="238671" y="126340"/>
                    <a:pt x="238671" y="145288"/>
                  </a:cubicBezTo>
                  <a:cubicBezTo>
                    <a:pt x="238671" y="164236"/>
                    <a:pt x="238671" y="176873"/>
                    <a:pt x="232525" y="189509"/>
                  </a:cubicBezTo>
                  <a:cubicBezTo>
                    <a:pt x="226378" y="202133"/>
                    <a:pt x="214085" y="214770"/>
                    <a:pt x="201626" y="221095"/>
                  </a:cubicBezTo>
                  <a:cubicBezTo>
                    <a:pt x="189167" y="227406"/>
                    <a:pt x="176530" y="227406"/>
                    <a:pt x="155524" y="227406"/>
                  </a:cubicBezTo>
                  <a:cubicBezTo>
                    <a:pt x="134531" y="227406"/>
                    <a:pt x="105169" y="227406"/>
                    <a:pt x="84163" y="227406"/>
                  </a:cubicBezTo>
                  <a:cubicBezTo>
                    <a:pt x="63170" y="227406"/>
                    <a:pt x="50533" y="227406"/>
                    <a:pt x="37897" y="221095"/>
                  </a:cubicBezTo>
                  <a:cubicBezTo>
                    <a:pt x="25260" y="214770"/>
                    <a:pt x="12624" y="202133"/>
                    <a:pt x="6312" y="189509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40"/>
                    <a:pt x="0" y="101067"/>
                    <a:pt x="0" y="82118"/>
                  </a:cubicBezTo>
                </a:path>
              </a:pathLst>
            </a:custGeom>
            <a:ln w="11723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5" name="Rectangle 185"/>
            <p:cNvSpPr/>
            <p:nvPr/>
          </p:nvSpPr>
          <p:spPr>
            <a:xfrm>
              <a:off x="894639" y="491125"/>
              <a:ext cx="151084" cy="707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6" name="Group 906"/>
          <p:cNvGrpSpPr>
            <a:grpSpLocks noChangeAspect="1"/>
          </p:cNvGrpSpPr>
          <p:nvPr/>
        </p:nvGrpSpPr>
        <p:grpSpPr>
          <a:xfrm>
            <a:off x="1605810" y="3615993"/>
            <a:ext cx="1123950" cy="789887"/>
            <a:chOff x="0" y="0"/>
            <a:chExt cx="1124402" cy="789921"/>
          </a:xfrm>
        </p:grpSpPr>
        <p:sp>
          <p:nvSpPr>
            <p:cNvPr id="117" name="Rectangle 286"/>
            <p:cNvSpPr/>
            <p:nvPr/>
          </p:nvSpPr>
          <p:spPr>
            <a:xfrm>
              <a:off x="233918" y="728709"/>
              <a:ext cx="45622" cy="612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zh-CN" sz="1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Rectangle 287"/>
            <p:cNvSpPr/>
            <p:nvPr/>
          </p:nvSpPr>
          <p:spPr>
            <a:xfrm>
              <a:off x="583942" y="728709"/>
              <a:ext cx="45622" cy="612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</a:t>
              </a:r>
              <a:endParaRPr lang="zh-CN" sz="1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tangle 288"/>
            <p:cNvSpPr/>
            <p:nvPr/>
          </p:nvSpPr>
          <p:spPr>
            <a:xfrm>
              <a:off x="933966" y="728709"/>
              <a:ext cx="45622" cy="612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 </a:t>
              </a:r>
              <a:endParaRPr lang="zh-CN" sz="1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7"/>
            <p:cNvSpPr/>
            <p:nvPr/>
          </p:nvSpPr>
          <p:spPr>
            <a:xfrm>
              <a:off x="0" y="497237"/>
              <a:ext cx="45622" cy="612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 </a:t>
              </a:r>
              <a:endParaRPr lang="zh-CN" sz="1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 8"/>
            <p:cNvSpPr/>
            <p:nvPr/>
          </p:nvSpPr>
          <p:spPr>
            <a:xfrm>
              <a:off x="0" y="147219"/>
              <a:ext cx="45622" cy="612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 dirty="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Shape 10"/>
            <p:cNvSpPr/>
            <p:nvPr/>
          </p:nvSpPr>
          <p:spPr>
            <a:xfrm>
              <a:off x="424354" y="350025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350023"/>
                  </a:moveTo>
                  <a:lnTo>
                    <a:pt x="350028" y="350023"/>
                  </a:lnTo>
                  <a:lnTo>
                    <a:pt x="350028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23" name="Shape 12"/>
            <p:cNvSpPr/>
            <p:nvPr/>
          </p:nvSpPr>
          <p:spPr>
            <a:xfrm>
              <a:off x="424354" y="0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350023"/>
                  </a:moveTo>
                  <a:lnTo>
                    <a:pt x="350028" y="350023"/>
                  </a:lnTo>
                  <a:lnTo>
                    <a:pt x="350028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24" name="Shape 14"/>
            <p:cNvSpPr/>
            <p:nvPr/>
          </p:nvSpPr>
          <p:spPr>
            <a:xfrm>
              <a:off x="74329" y="350025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25" name="Shape 16"/>
            <p:cNvSpPr/>
            <p:nvPr/>
          </p:nvSpPr>
          <p:spPr>
            <a:xfrm>
              <a:off x="74329" y="0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26" name="Shape 976"/>
            <p:cNvSpPr/>
            <p:nvPr/>
          </p:nvSpPr>
          <p:spPr>
            <a:xfrm>
              <a:off x="774379" y="350025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0"/>
                  </a:moveTo>
                  <a:lnTo>
                    <a:pt x="350023" y="0"/>
                  </a:lnTo>
                  <a:lnTo>
                    <a:pt x="350023" y="350023"/>
                  </a:lnTo>
                  <a:lnTo>
                    <a:pt x="0" y="350023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27" name="Shape 18"/>
            <p:cNvSpPr/>
            <p:nvPr/>
          </p:nvSpPr>
          <p:spPr>
            <a:xfrm>
              <a:off x="774379" y="350025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28" name="Shape 19"/>
            <p:cNvSpPr/>
            <p:nvPr/>
          </p:nvSpPr>
          <p:spPr>
            <a:xfrm>
              <a:off x="453335" y="425181"/>
              <a:ext cx="152846" cy="35116"/>
            </a:xfrm>
            <a:custGeom>
              <a:avLst/>
              <a:gdLst/>
              <a:ahLst/>
              <a:cxnLst/>
              <a:rect l="0" t="0" r="0" b="0"/>
              <a:pathLst>
                <a:path w="152846" h="35116">
                  <a:moveTo>
                    <a:pt x="84392" y="381"/>
                  </a:moveTo>
                  <a:cubicBezTo>
                    <a:pt x="100248" y="578"/>
                    <a:pt x="117443" y="5261"/>
                    <a:pt x="134687" y="10262"/>
                  </a:cubicBezTo>
                  <a:lnTo>
                    <a:pt x="152846" y="15354"/>
                  </a:lnTo>
                  <a:lnTo>
                    <a:pt x="0" y="35116"/>
                  </a:lnTo>
                  <a:cubicBezTo>
                    <a:pt x="0" y="35116"/>
                    <a:pt x="0" y="35116"/>
                    <a:pt x="13183" y="26340"/>
                  </a:cubicBezTo>
                  <a:cubicBezTo>
                    <a:pt x="26353" y="17552"/>
                    <a:pt x="52680" y="0"/>
                    <a:pt x="84392" y="381"/>
                  </a:cubicBez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29" name="Shape 20"/>
            <p:cNvSpPr/>
            <p:nvPr/>
          </p:nvSpPr>
          <p:spPr>
            <a:xfrm>
              <a:off x="606181" y="425181"/>
              <a:ext cx="118757" cy="24969"/>
            </a:xfrm>
            <a:custGeom>
              <a:avLst/>
              <a:gdLst/>
              <a:ahLst/>
              <a:cxnLst/>
              <a:rect l="0" t="0" r="0" b="0"/>
              <a:pathLst>
                <a:path w="118757" h="24969">
                  <a:moveTo>
                    <a:pt x="118757" y="0"/>
                  </a:moveTo>
                  <a:cubicBezTo>
                    <a:pt x="118757" y="0"/>
                    <a:pt x="118757" y="0"/>
                    <a:pt x="105206" y="6236"/>
                  </a:cubicBezTo>
                  <a:cubicBezTo>
                    <a:pt x="91642" y="12485"/>
                    <a:pt x="64515" y="24969"/>
                    <a:pt x="32422" y="22048"/>
                  </a:cubicBezTo>
                  <a:cubicBezTo>
                    <a:pt x="24399" y="21315"/>
                    <a:pt x="16065" y="19618"/>
                    <a:pt x="7581" y="17480"/>
                  </a:cubicBezTo>
                  <a:lnTo>
                    <a:pt x="0" y="15354"/>
                  </a:lnTo>
                  <a:lnTo>
                    <a:pt x="118757" y="0"/>
                  </a:ln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30" name="Shape 21"/>
            <p:cNvSpPr/>
            <p:nvPr/>
          </p:nvSpPr>
          <p:spPr>
            <a:xfrm>
              <a:off x="453335" y="425181"/>
              <a:ext cx="271602" cy="35116"/>
            </a:xfrm>
            <a:custGeom>
              <a:avLst/>
              <a:gdLst/>
              <a:ahLst/>
              <a:cxnLst/>
              <a:rect l="0" t="0" r="0" b="0"/>
              <a:pathLst>
                <a:path w="271602" h="35116">
                  <a:moveTo>
                    <a:pt x="0" y="35116"/>
                  </a:moveTo>
                  <a:cubicBezTo>
                    <a:pt x="0" y="35116"/>
                    <a:pt x="0" y="35116"/>
                    <a:pt x="13183" y="26340"/>
                  </a:cubicBezTo>
                  <a:cubicBezTo>
                    <a:pt x="26353" y="17552"/>
                    <a:pt x="52680" y="0"/>
                    <a:pt x="84392" y="381"/>
                  </a:cubicBezTo>
                  <a:cubicBezTo>
                    <a:pt x="116104" y="775"/>
                    <a:pt x="153175" y="19114"/>
                    <a:pt x="185268" y="22048"/>
                  </a:cubicBezTo>
                  <a:cubicBezTo>
                    <a:pt x="217360" y="24969"/>
                    <a:pt x="244488" y="12485"/>
                    <a:pt x="258051" y="6236"/>
                  </a:cubicBezTo>
                  <a:cubicBezTo>
                    <a:pt x="271602" y="0"/>
                    <a:pt x="271602" y="0"/>
                    <a:pt x="271602" y="0"/>
                  </a:cubicBezTo>
                </a:path>
              </a:pathLst>
            </a:custGeom>
            <a:ln w="11723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31" name="Shape 22"/>
            <p:cNvSpPr/>
            <p:nvPr/>
          </p:nvSpPr>
          <p:spPr>
            <a:xfrm>
              <a:off x="614292" y="453897"/>
              <a:ext cx="131753" cy="24981"/>
            </a:xfrm>
            <a:custGeom>
              <a:avLst/>
              <a:gdLst/>
              <a:ahLst/>
              <a:cxnLst/>
              <a:rect l="0" t="0" r="0" b="0"/>
              <a:pathLst>
                <a:path w="131753" h="24981">
                  <a:moveTo>
                    <a:pt x="131753" y="0"/>
                  </a:moveTo>
                  <a:cubicBezTo>
                    <a:pt x="131753" y="0"/>
                    <a:pt x="131753" y="0"/>
                    <a:pt x="118189" y="6248"/>
                  </a:cubicBezTo>
                  <a:cubicBezTo>
                    <a:pt x="104626" y="12484"/>
                    <a:pt x="77511" y="24981"/>
                    <a:pt x="45406" y="22047"/>
                  </a:cubicBezTo>
                  <a:cubicBezTo>
                    <a:pt x="37382" y="21317"/>
                    <a:pt x="29048" y="19622"/>
                    <a:pt x="20543" y="17457"/>
                  </a:cubicBezTo>
                  <a:lnTo>
                    <a:pt x="0" y="11577"/>
                  </a:lnTo>
                  <a:lnTo>
                    <a:pt x="131753" y="0"/>
                  </a:ln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32" name="Shape 23"/>
            <p:cNvSpPr/>
            <p:nvPr/>
          </p:nvSpPr>
          <p:spPr>
            <a:xfrm>
              <a:off x="466239" y="450391"/>
              <a:ext cx="148054" cy="28092"/>
            </a:xfrm>
            <a:custGeom>
              <a:avLst/>
              <a:gdLst/>
              <a:ahLst/>
              <a:cxnLst/>
              <a:rect l="0" t="0" r="0" b="0"/>
              <a:pathLst>
                <a:path w="148054" h="28092">
                  <a:moveTo>
                    <a:pt x="91224" y="2134"/>
                  </a:moveTo>
                  <a:cubicBezTo>
                    <a:pt x="107760" y="3207"/>
                    <a:pt x="125295" y="8331"/>
                    <a:pt x="142708" y="13553"/>
                  </a:cubicBezTo>
                  <a:lnTo>
                    <a:pt x="148054" y="15083"/>
                  </a:lnTo>
                  <a:lnTo>
                    <a:pt x="0" y="28092"/>
                  </a:lnTo>
                  <a:cubicBezTo>
                    <a:pt x="0" y="28092"/>
                    <a:pt x="0" y="28092"/>
                    <a:pt x="14542" y="21070"/>
                  </a:cubicBezTo>
                  <a:cubicBezTo>
                    <a:pt x="29083" y="14034"/>
                    <a:pt x="58153" y="0"/>
                    <a:pt x="91224" y="2134"/>
                  </a:cubicBez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33" name="Shape 24"/>
            <p:cNvSpPr/>
            <p:nvPr/>
          </p:nvSpPr>
          <p:spPr>
            <a:xfrm>
              <a:off x="466239" y="450391"/>
              <a:ext cx="279806" cy="28486"/>
            </a:xfrm>
            <a:custGeom>
              <a:avLst/>
              <a:gdLst/>
              <a:ahLst/>
              <a:cxnLst/>
              <a:rect l="0" t="0" r="0" b="0"/>
              <a:pathLst>
                <a:path w="279806" h="28486">
                  <a:moveTo>
                    <a:pt x="0" y="28092"/>
                  </a:moveTo>
                  <a:cubicBezTo>
                    <a:pt x="0" y="28092"/>
                    <a:pt x="0" y="28092"/>
                    <a:pt x="14542" y="21070"/>
                  </a:cubicBezTo>
                  <a:cubicBezTo>
                    <a:pt x="29083" y="14034"/>
                    <a:pt x="58153" y="0"/>
                    <a:pt x="91224" y="2134"/>
                  </a:cubicBezTo>
                  <a:cubicBezTo>
                    <a:pt x="124295" y="4280"/>
                    <a:pt x="161366" y="22632"/>
                    <a:pt x="193459" y="25553"/>
                  </a:cubicBezTo>
                  <a:cubicBezTo>
                    <a:pt x="225565" y="28486"/>
                    <a:pt x="252679" y="15990"/>
                    <a:pt x="266243" y="9754"/>
                  </a:cubicBezTo>
                  <a:cubicBezTo>
                    <a:pt x="279806" y="3506"/>
                    <a:pt x="279806" y="3506"/>
                    <a:pt x="279806" y="3506"/>
                  </a:cubicBezTo>
                </a:path>
              </a:pathLst>
            </a:custGeom>
            <a:ln w="11723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34" name="Shape 25"/>
            <p:cNvSpPr/>
            <p:nvPr/>
          </p:nvSpPr>
          <p:spPr>
            <a:xfrm>
              <a:off x="463305" y="491413"/>
              <a:ext cx="128841" cy="31610"/>
            </a:xfrm>
            <a:custGeom>
              <a:avLst/>
              <a:gdLst/>
              <a:ahLst/>
              <a:cxnLst/>
              <a:rect l="0" t="0" r="0" b="0"/>
              <a:pathLst>
                <a:path w="128841" h="31610">
                  <a:moveTo>
                    <a:pt x="64872" y="1270"/>
                  </a:moveTo>
                  <a:cubicBezTo>
                    <a:pt x="78778" y="1905"/>
                    <a:pt x="94999" y="6807"/>
                    <a:pt x="112328" y="11855"/>
                  </a:cubicBezTo>
                  <a:lnTo>
                    <a:pt x="128841" y="16292"/>
                  </a:lnTo>
                  <a:lnTo>
                    <a:pt x="0" y="31610"/>
                  </a:lnTo>
                  <a:cubicBezTo>
                    <a:pt x="0" y="31610"/>
                    <a:pt x="0" y="31610"/>
                    <a:pt x="9271" y="23711"/>
                  </a:cubicBezTo>
                  <a:cubicBezTo>
                    <a:pt x="18542" y="15811"/>
                    <a:pt x="37071" y="0"/>
                    <a:pt x="64872" y="1270"/>
                  </a:cubicBez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35" name="Shape 26"/>
            <p:cNvSpPr/>
            <p:nvPr/>
          </p:nvSpPr>
          <p:spPr>
            <a:xfrm>
              <a:off x="592146" y="490244"/>
              <a:ext cx="146863" cy="26924"/>
            </a:xfrm>
            <a:custGeom>
              <a:avLst/>
              <a:gdLst/>
              <a:ahLst/>
              <a:cxnLst/>
              <a:rect l="0" t="0" r="0" b="0"/>
              <a:pathLst>
                <a:path w="146863" h="26924">
                  <a:moveTo>
                    <a:pt x="146863" y="0"/>
                  </a:moveTo>
                  <a:cubicBezTo>
                    <a:pt x="146863" y="0"/>
                    <a:pt x="146863" y="0"/>
                    <a:pt x="128715" y="6731"/>
                  </a:cubicBezTo>
                  <a:cubicBezTo>
                    <a:pt x="110567" y="13462"/>
                    <a:pt x="74282" y="26924"/>
                    <a:pt x="37592" y="24485"/>
                  </a:cubicBezTo>
                  <a:cubicBezTo>
                    <a:pt x="28423" y="23876"/>
                    <a:pt x="19229" y="22272"/>
                    <a:pt x="10161" y="20191"/>
                  </a:cubicBezTo>
                  <a:lnTo>
                    <a:pt x="0" y="17461"/>
                  </a:lnTo>
                  <a:lnTo>
                    <a:pt x="146863" y="0"/>
                  </a:ln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36" name="Shape 27"/>
            <p:cNvSpPr/>
            <p:nvPr/>
          </p:nvSpPr>
          <p:spPr>
            <a:xfrm>
              <a:off x="463305" y="490244"/>
              <a:ext cx="275704" cy="32778"/>
            </a:xfrm>
            <a:custGeom>
              <a:avLst/>
              <a:gdLst/>
              <a:ahLst/>
              <a:cxnLst/>
              <a:rect l="0" t="0" r="0" b="0"/>
              <a:pathLst>
                <a:path w="275704" h="32778">
                  <a:moveTo>
                    <a:pt x="0" y="32778"/>
                  </a:moveTo>
                  <a:cubicBezTo>
                    <a:pt x="0" y="32778"/>
                    <a:pt x="0" y="32778"/>
                    <a:pt x="9271" y="24879"/>
                  </a:cubicBezTo>
                  <a:cubicBezTo>
                    <a:pt x="18542" y="16980"/>
                    <a:pt x="37071" y="1169"/>
                    <a:pt x="64872" y="2439"/>
                  </a:cubicBezTo>
                  <a:cubicBezTo>
                    <a:pt x="92685" y="3708"/>
                    <a:pt x="129756" y="22047"/>
                    <a:pt x="166433" y="24485"/>
                  </a:cubicBezTo>
                  <a:cubicBezTo>
                    <a:pt x="203124" y="26924"/>
                    <a:pt x="239408" y="13462"/>
                    <a:pt x="257556" y="6731"/>
                  </a:cubicBezTo>
                  <a:cubicBezTo>
                    <a:pt x="275704" y="0"/>
                    <a:pt x="275704" y="0"/>
                    <a:pt x="275704" y="0"/>
                  </a:cubicBezTo>
                </a:path>
              </a:pathLst>
            </a:custGeom>
            <a:ln w="11723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37" name="Shape 28"/>
            <p:cNvSpPr/>
            <p:nvPr/>
          </p:nvSpPr>
          <p:spPr>
            <a:xfrm>
              <a:off x="508695" y="436117"/>
              <a:ext cx="183794" cy="64389"/>
            </a:xfrm>
            <a:custGeom>
              <a:avLst/>
              <a:gdLst/>
              <a:ahLst/>
              <a:cxnLst/>
              <a:rect l="0" t="0" r="0" b="0"/>
              <a:pathLst>
                <a:path w="183794" h="64389">
                  <a:moveTo>
                    <a:pt x="35700" y="0"/>
                  </a:moveTo>
                  <a:lnTo>
                    <a:pt x="99504" y="9360"/>
                  </a:lnTo>
                  <a:lnTo>
                    <a:pt x="183794" y="6439"/>
                  </a:lnTo>
                  <a:lnTo>
                    <a:pt x="182042" y="63208"/>
                  </a:lnTo>
                  <a:lnTo>
                    <a:pt x="89560" y="64389"/>
                  </a:lnTo>
                  <a:lnTo>
                    <a:pt x="14630" y="61455"/>
                  </a:lnTo>
                  <a:lnTo>
                    <a:pt x="0" y="43307"/>
                  </a:lnTo>
                  <a:lnTo>
                    <a:pt x="4674" y="4673"/>
                  </a:lnTo>
                  <a:lnTo>
                    <a:pt x="35700" y="0"/>
                  </a:ln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38" name="Shape 29"/>
            <p:cNvSpPr/>
            <p:nvPr/>
          </p:nvSpPr>
          <p:spPr>
            <a:xfrm>
              <a:off x="508695" y="436117"/>
              <a:ext cx="183794" cy="64389"/>
            </a:xfrm>
            <a:custGeom>
              <a:avLst/>
              <a:gdLst/>
              <a:ahLst/>
              <a:cxnLst/>
              <a:rect l="0" t="0" r="0" b="0"/>
              <a:pathLst>
                <a:path w="183794" h="64389">
                  <a:moveTo>
                    <a:pt x="182042" y="63208"/>
                  </a:moveTo>
                  <a:lnTo>
                    <a:pt x="183794" y="6439"/>
                  </a:lnTo>
                  <a:lnTo>
                    <a:pt x="99504" y="9360"/>
                  </a:lnTo>
                  <a:lnTo>
                    <a:pt x="35700" y="0"/>
                  </a:lnTo>
                  <a:lnTo>
                    <a:pt x="4674" y="4673"/>
                  </a:lnTo>
                  <a:lnTo>
                    <a:pt x="0" y="43307"/>
                  </a:lnTo>
                  <a:lnTo>
                    <a:pt x="14630" y="61455"/>
                  </a:lnTo>
                  <a:lnTo>
                    <a:pt x="89560" y="64389"/>
                  </a:lnTo>
                  <a:close/>
                </a:path>
              </a:pathLst>
            </a:custGeom>
            <a:ln w="11723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39" name="Rectangle 30"/>
            <p:cNvSpPr/>
            <p:nvPr/>
          </p:nvSpPr>
          <p:spPr>
            <a:xfrm>
              <a:off x="521039" y="445803"/>
              <a:ext cx="210246" cy="499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i="1" kern="10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Breeze </a:t>
              </a:r>
              <a:endParaRPr lang="zh-CN" sz="1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Shape 31"/>
            <p:cNvSpPr/>
            <p:nvPr/>
          </p:nvSpPr>
          <p:spPr>
            <a:xfrm>
              <a:off x="480031" y="61302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84163" y="0"/>
                  </a:moveTo>
                  <a:cubicBezTo>
                    <a:pt x="105156" y="0"/>
                    <a:pt x="134531" y="0"/>
                    <a:pt x="155524" y="0"/>
                  </a:cubicBezTo>
                  <a:cubicBezTo>
                    <a:pt x="176530" y="0"/>
                    <a:pt x="189167" y="0"/>
                    <a:pt x="201625" y="6325"/>
                  </a:cubicBezTo>
                  <a:cubicBezTo>
                    <a:pt x="214084" y="12636"/>
                    <a:pt x="226377" y="25273"/>
                    <a:pt x="232524" y="37909"/>
                  </a:cubicBezTo>
                  <a:cubicBezTo>
                    <a:pt x="238671" y="50546"/>
                    <a:pt x="238671" y="63169"/>
                    <a:pt x="238671" y="82131"/>
                  </a:cubicBezTo>
                  <a:cubicBezTo>
                    <a:pt x="238671" y="101079"/>
                    <a:pt x="238671" y="126340"/>
                    <a:pt x="238671" y="145288"/>
                  </a:cubicBezTo>
                  <a:cubicBezTo>
                    <a:pt x="238671" y="164249"/>
                    <a:pt x="238671" y="176885"/>
                    <a:pt x="232524" y="189509"/>
                  </a:cubicBezTo>
                  <a:cubicBezTo>
                    <a:pt x="226377" y="202146"/>
                    <a:pt x="214084" y="214782"/>
                    <a:pt x="201625" y="221094"/>
                  </a:cubicBezTo>
                  <a:cubicBezTo>
                    <a:pt x="189167" y="227406"/>
                    <a:pt x="176530" y="227406"/>
                    <a:pt x="155524" y="227406"/>
                  </a:cubicBezTo>
                  <a:cubicBezTo>
                    <a:pt x="134531" y="227406"/>
                    <a:pt x="105156" y="227406"/>
                    <a:pt x="84163" y="227406"/>
                  </a:cubicBezTo>
                  <a:cubicBezTo>
                    <a:pt x="63157" y="227406"/>
                    <a:pt x="50533" y="227406"/>
                    <a:pt x="37897" y="221094"/>
                  </a:cubicBezTo>
                  <a:cubicBezTo>
                    <a:pt x="25260" y="214782"/>
                    <a:pt x="12624" y="202146"/>
                    <a:pt x="6312" y="189509"/>
                  </a:cubicBezTo>
                  <a:cubicBezTo>
                    <a:pt x="0" y="176885"/>
                    <a:pt x="0" y="164249"/>
                    <a:pt x="0" y="145288"/>
                  </a:cubicBezTo>
                  <a:cubicBezTo>
                    <a:pt x="0" y="126340"/>
                    <a:pt x="0" y="101079"/>
                    <a:pt x="0" y="82131"/>
                  </a:cubicBezTo>
                  <a:cubicBezTo>
                    <a:pt x="0" y="63169"/>
                    <a:pt x="0" y="50546"/>
                    <a:pt x="6312" y="37909"/>
                  </a:cubicBezTo>
                  <a:cubicBezTo>
                    <a:pt x="12624" y="25273"/>
                    <a:pt x="25260" y="12636"/>
                    <a:pt x="37897" y="6325"/>
                  </a:cubicBezTo>
                  <a:cubicBezTo>
                    <a:pt x="50533" y="0"/>
                    <a:pt x="63157" y="0"/>
                    <a:pt x="84163" y="0"/>
                  </a:cubicBez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41" name="Shape 32"/>
            <p:cNvSpPr/>
            <p:nvPr/>
          </p:nvSpPr>
          <p:spPr>
            <a:xfrm>
              <a:off x="480031" y="61302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0" y="82131"/>
                  </a:moveTo>
                  <a:cubicBezTo>
                    <a:pt x="0" y="63169"/>
                    <a:pt x="0" y="50546"/>
                    <a:pt x="6312" y="37909"/>
                  </a:cubicBezTo>
                  <a:cubicBezTo>
                    <a:pt x="12624" y="25273"/>
                    <a:pt x="25260" y="12636"/>
                    <a:pt x="37897" y="6325"/>
                  </a:cubicBezTo>
                  <a:cubicBezTo>
                    <a:pt x="50533" y="0"/>
                    <a:pt x="63157" y="0"/>
                    <a:pt x="84163" y="0"/>
                  </a:cubicBezTo>
                  <a:cubicBezTo>
                    <a:pt x="105156" y="0"/>
                    <a:pt x="134531" y="0"/>
                    <a:pt x="155524" y="0"/>
                  </a:cubicBezTo>
                  <a:cubicBezTo>
                    <a:pt x="176530" y="0"/>
                    <a:pt x="189167" y="0"/>
                    <a:pt x="201625" y="6325"/>
                  </a:cubicBezTo>
                  <a:cubicBezTo>
                    <a:pt x="214084" y="12636"/>
                    <a:pt x="226377" y="25273"/>
                    <a:pt x="232524" y="37909"/>
                  </a:cubicBezTo>
                  <a:cubicBezTo>
                    <a:pt x="238671" y="50546"/>
                    <a:pt x="238671" y="63169"/>
                    <a:pt x="238671" y="82131"/>
                  </a:cubicBezTo>
                  <a:cubicBezTo>
                    <a:pt x="238671" y="101079"/>
                    <a:pt x="238671" y="126340"/>
                    <a:pt x="238671" y="145288"/>
                  </a:cubicBezTo>
                  <a:cubicBezTo>
                    <a:pt x="238671" y="164249"/>
                    <a:pt x="238671" y="176885"/>
                    <a:pt x="232524" y="189509"/>
                  </a:cubicBezTo>
                  <a:cubicBezTo>
                    <a:pt x="226377" y="202146"/>
                    <a:pt x="214084" y="214782"/>
                    <a:pt x="201625" y="221094"/>
                  </a:cubicBezTo>
                  <a:cubicBezTo>
                    <a:pt x="189167" y="227406"/>
                    <a:pt x="176530" y="227406"/>
                    <a:pt x="155524" y="227406"/>
                  </a:cubicBezTo>
                  <a:cubicBezTo>
                    <a:pt x="134531" y="227406"/>
                    <a:pt x="105156" y="227406"/>
                    <a:pt x="84163" y="227406"/>
                  </a:cubicBezTo>
                  <a:cubicBezTo>
                    <a:pt x="63157" y="227406"/>
                    <a:pt x="50533" y="227406"/>
                    <a:pt x="37897" y="221094"/>
                  </a:cubicBezTo>
                  <a:cubicBezTo>
                    <a:pt x="25260" y="214782"/>
                    <a:pt x="12624" y="202146"/>
                    <a:pt x="6312" y="189509"/>
                  </a:cubicBezTo>
                  <a:cubicBezTo>
                    <a:pt x="0" y="176885"/>
                    <a:pt x="0" y="164249"/>
                    <a:pt x="0" y="145288"/>
                  </a:cubicBezTo>
                  <a:cubicBezTo>
                    <a:pt x="0" y="126340"/>
                    <a:pt x="0" y="101079"/>
                    <a:pt x="0" y="82131"/>
                  </a:cubicBezTo>
                </a:path>
              </a:pathLst>
            </a:custGeom>
            <a:ln w="11723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42" name="Rectangle 33"/>
            <p:cNvSpPr/>
            <p:nvPr/>
          </p:nvSpPr>
          <p:spPr>
            <a:xfrm>
              <a:off x="543976" y="160196"/>
              <a:ext cx="151719" cy="516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3" name="Group 909"/>
          <p:cNvGrpSpPr>
            <a:grpSpLocks noChangeAspect="1"/>
          </p:cNvGrpSpPr>
          <p:nvPr/>
        </p:nvGrpSpPr>
        <p:grpSpPr>
          <a:xfrm>
            <a:off x="2115710" y="4895511"/>
            <a:ext cx="1123950" cy="774700"/>
            <a:chOff x="0" y="0"/>
            <a:chExt cx="1124425" cy="774745"/>
          </a:xfrm>
        </p:grpSpPr>
        <p:sp>
          <p:nvSpPr>
            <p:cNvPr id="144" name="Rectangle 295"/>
            <p:cNvSpPr/>
            <p:nvPr/>
          </p:nvSpPr>
          <p:spPr>
            <a:xfrm>
              <a:off x="233928" y="728721"/>
              <a:ext cx="45622" cy="612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zh-CN" sz="1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5" name="Rectangle 296"/>
            <p:cNvSpPr/>
            <p:nvPr/>
          </p:nvSpPr>
          <p:spPr>
            <a:xfrm>
              <a:off x="583942" y="728721"/>
              <a:ext cx="45622" cy="612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</a:t>
              </a:r>
              <a:endParaRPr lang="zh-CN" sz="1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6" name="Rectangle 297"/>
            <p:cNvSpPr/>
            <p:nvPr/>
          </p:nvSpPr>
          <p:spPr>
            <a:xfrm>
              <a:off x="933966" y="728721"/>
              <a:ext cx="45622" cy="612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 </a:t>
              </a:r>
              <a:endParaRPr lang="zh-CN" sz="1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7" name="Rectangle 97"/>
            <p:cNvSpPr/>
            <p:nvPr/>
          </p:nvSpPr>
          <p:spPr>
            <a:xfrm>
              <a:off x="0" y="497253"/>
              <a:ext cx="45622" cy="612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 </a:t>
              </a:r>
              <a:endParaRPr lang="zh-CN" sz="1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" name="Rectangle 98"/>
            <p:cNvSpPr/>
            <p:nvPr/>
          </p:nvSpPr>
          <p:spPr>
            <a:xfrm>
              <a:off x="0" y="147229"/>
              <a:ext cx="45622" cy="612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" name="Shape 100"/>
            <p:cNvSpPr/>
            <p:nvPr/>
          </p:nvSpPr>
          <p:spPr>
            <a:xfrm>
              <a:off x="424364" y="350037"/>
              <a:ext cx="350023" cy="350029"/>
            </a:xfrm>
            <a:custGeom>
              <a:avLst/>
              <a:gdLst/>
              <a:ahLst/>
              <a:cxnLst/>
              <a:rect l="0" t="0" r="0" b="0"/>
              <a:pathLst>
                <a:path w="350023" h="350029">
                  <a:moveTo>
                    <a:pt x="0" y="350029"/>
                  </a:moveTo>
                  <a:lnTo>
                    <a:pt x="350023" y="350029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50" name="Shape 102"/>
            <p:cNvSpPr/>
            <p:nvPr/>
          </p:nvSpPr>
          <p:spPr>
            <a:xfrm>
              <a:off x="424364" y="0"/>
              <a:ext cx="350023" cy="350029"/>
            </a:xfrm>
            <a:custGeom>
              <a:avLst/>
              <a:gdLst/>
              <a:ahLst/>
              <a:cxnLst/>
              <a:rect l="0" t="0" r="0" b="0"/>
              <a:pathLst>
                <a:path w="350023" h="350029">
                  <a:moveTo>
                    <a:pt x="0" y="350029"/>
                  </a:moveTo>
                  <a:lnTo>
                    <a:pt x="350023" y="350029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51" name="Shape 104"/>
            <p:cNvSpPr/>
            <p:nvPr/>
          </p:nvSpPr>
          <p:spPr>
            <a:xfrm>
              <a:off x="74339" y="350037"/>
              <a:ext cx="350024" cy="350029"/>
            </a:xfrm>
            <a:custGeom>
              <a:avLst/>
              <a:gdLst/>
              <a:ahLst/>
              <a:cxnLst/>
              <a:rect l="0" t="0" r="0" b="0"/>
              <a:pathLst>
                <a:path w="350024" h="350029">
                  <a:moveTo>
                    <a:pt x="0" y="350029"/>
                  </a:moveTo>
                  <a:lnTo>
                    <a:pt x="350024" y="350029"/>
                  </a:lnTo>
                  <a:lnTo>
                    <a:pt x="350024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52" name="Shape 106"/>
            <p:cNvSpPr/>
            <p:nvPr/>
          </p:nvSpPr>
          <p:spPr>
            <a:xfrm>
              <a:off x="74339" y="0"/>
              <a:ext cx="350024" cy="350029"/>
            </a:xfrm>
            <a:custGeom>
              <a:avLst/>
              <a:gdLst/>
              <a:ahLst/>
              <a:cxnLst/>
              <a:rect l="0" t="0" r="0" b="0"/>
              <a:pathLst>
                <a:path w="350024" h="350029">
                  <a:moveTo>
                    <a:pt x="0" y="350029"/>
                  </a:moveTo>
                  <a:lnTo>
                    <a:pt x="350024" y="350029"/>
                  </a:lnTo>
                  <a:lnTo>
                    <a:pt x="350024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53" name="Shape 108"/>
            <p:cNvSpPr/>
            <p:nvPr/>
          </p:nvSpPr>
          <p:spPr>
            <a:xfrm>
              <a:off x="774402" y="350037"/>
              <a:ext cx="350023" cy="350029"/>
            </a:xfrm>
            <a:custGeom>
              <a:avLst/>
              <a:gdLst/>
              <a:ahLst/>
              <a:cxnLst/>
              <a:rect l="0" t="0" r="0" b="0"/>
              <a:pathLst>
                <a:path w="350023" h="350029">
                  <a:moveTo>
                    <a:pt x="0" y="350029"/>
                  </a:moveTo>
                  <a:lnTo>
                    <a:pt x="350023" y="350029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54" name="Shape 109"/>
            <p:cNvSpPr/>
            <p:nvPr/>
          </p:nvSpPr>
          <p:spPr>
            <a:xfrm>
              <a:off x="453345" y="425200"/>
              <a:ext cx="152841" cy="35116"/>
            </a:xfrm>
            <a:custGeom>
              <a:avLst/>
              <a:gdLst/>
              <a:ahLst/>
              <a:cxnLst/>
              <a:rect l="0" t="0" r="0" b="0"/>
              <a:pathLst>
                <a:path w="152841" h="35116">
                  <a:moveTo>
                    <a:pt x="84392" y="394"/>
                  </a:moveTo>
                  <a:cubicBezTo>
                    <a:pt x="100248" y="584"/>
                    <a:pt x="117440" y="5264"/>
                    <a:pt x="134682" y="10263"/>
                  </a:cubicBezTo>
                  <a:lnTo>
                    <a:pt x="152841" y="15355"/>
                  </a:lnTo>
                  <a:lnTo>
                    <a:pt x="0" y="35116"/>
                  </a:lnTo>
                  <a:cubicBezTo>
                    <a:pt x="0" y="35116"/>
                    <a:pt x="0" y="35116"/>
                    <a:pt x="13170" y="26340"/>
                  </a:cubicBezTo>
                  <a:cubicBezTo>
                    <a:pt x="26340" y="17564"/>
                    <a:pt x="52680" y="0"/>
                    <a:pt x="84392" y="394"/>
                  </a:cubicBez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55" name="Shape 110"/>
            <p:cNvSpPr/>
            <p:nvPr/>
          </p:nvSpPr>
          <p:spPr>
            <a:xfrm>
              <a:off x="606186" y="425200"/>
              <a:ext cx="118761" cy="24969"/>
            </a:xfrm>
            <a:custGeom>
              <a:avLst/>
              <a:gdLst/>
              <a:ahLst/>
              <a:cxnLst/>
              <a:rect l="0" t="0" r="0" b="0"/>
              <a:pathLst>
                <a:path w="118761" h="24969">
                  <a:moveTo>
                    <a:pt x="118761" y="0"/>
                  </a:moveTo>
                  <a:cubicBezTo>
                    <a:pt x="118761" y="0"/>
                    <a:pt x="118761" y="0"/>
                    <a:pt x="105210" y="6236"/>
                  </a:cubicBezTo>
                  <a:cubicBezTo>
                    <a:pt x="91647" y="12484"/>
                    <a:pt x="64520" y="24969"/>
                    <a:pt x="32427" y="22047"/>
                  </a:cubicBezTo>
                  <a:cubicBezTo>
                    <a:pt x="24400" y="21314"/>
                    <a:pt x="16064" y="19618"/>
                    <a:pt x="7580" y="17480"/>
                  </a:cubicBezTo>
                  <a:lnTo>
                    <a:pt x="0" y="15355"/>
                  </a:lnTo>
                  <a:lnTo>
                    <a:pt x="118761" y="0"/>
                  </a:ln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56" name="Shape 111"/>
            <p:cNvSpPr/>
            <p:nvPr/>
          </p:nvSpPr>
          <p:spPr>
            <a:xfrm>
              <a:off x="453345" y="425200"/>
              <a:ext cx="271602" cy="35116"/>
            </a:xfrm>
            <a:custGeom>
              <a:avLst/>
              <a:gdLst/>
              <a:ahLst/>
              <a:cxnLst/>
              <a:rect l="0" t="0" r="0" b="0"/>
              <a:pathLst>
                <a:path w="271602" h="35116">
                  <a:moveTo>
                    <a:pt x="0" y="35116"/>
                  </a:moveTo>
                  <a:cubicBezTo>
                    <a:pt x="0" y="35116"/>
                    <a:pt x="0" y="35116"/>
                    <a:pt x="13170" y="26340"/>
                  </a:cubicBezTo>
                  <a:cubicBezTo>
                    <a:pt x="26340" y="17564"/>
                    <a:pt x="52680" y="0"/>
                    <a:pt x="84392" y="394"/>
                  </a:cubicBezTo>
                  <a:cubicBezTo>
                    <a:pt x="116104" y="775"/>
                    <a:pt x="153162" y="19114"/>
                    <a:pt x="185268" y="22047"/>
                  </a:cubicBezTo>
                  <a:cubicBezTo>
                    <a:pt x="217361" y="24969"/>
                    <a:pt x="244488" y="12484"/>
                    <a:pt x="258052" y="6236"/>
                  </a:cubicBezTo>
                  <a:cubicBezTo>
                    <a:pt x="271602" y="0"/>
                    <a:pt x="271602" y="0"/>
                    <a:pt x="271602" y="0"/>
                  </a:cubicBezTo>
                </a:path>
              </a:pathLst>
            </a:custGeom>
            <a:ln w="11723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57" name="Shape 112"/>
            <p:cNvSpPr/>
            <p:nvPr/>
          </p:nvSpPr>
          <p:spPr>
            <a:xfrm>
              <a:off x="614310" y="453915"/>
              <a:ext cx="131745" cy="24968"/>
            </a:xfrm>
            <a:custGeom>
              <a:avLst/>
              <a:gdLst/>
              <a:ahLst/>
              <a:cxnLst/>
              <a:rect l="0" t="0" r="0" b="0"/>
              <a:pathLst>
                <a:path w="131745" h="24968">
                  <a:moveTo>
                    <a:pt x="131745" y="0"/>
                  </a:moveTo>
                  <a:cubicBezTo>
                    <a:pt x="131745" y="0"/>
                    <a:pt x="131745" y="0"/>
                    <a:pt x="118181" y="6236"/>
                  </a:cubicBezTo>
                  <a:cubicBezTo>
                    <a:pt x="104618" y="12483"/>
                    <a:pt x="77490" y="24968"/>
                    <a:pt x="45398" y="22047"/>
                  </a:cubicBezTo>
                  <a:cubicBezTo>
                    <a:pt x="37374" y="21314"/>
                    <a:pt x="29040" y="19618"/>
                    <a:pt x="20535" y="17453"/>
                  </a:cubicBezTo>
                  <a:lnTo>
                    <a:pt x="0" y="11576"/>
                  </a:lnTo>
                  <a:lnTo>
                    <a:pt x="131745" y="0"/>
                  </a:ln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58" name="Shape 113"/>
            <p:cNvSpPr/>
            <p:nvPr/>
          </p:nvSpPr>
          <p:spPr>
            <a:xfrm>
              <a:off x="466249" y="450397"/>
              <a:ext cx="148061" cy="28104"/>
            </a:xfrm>
            <a:custGeom>
              <a:avLst/>
              <a:gdLst/>
              <a:ahLst/>
              <a:cxnLst/>
              <a:rect l="0" t="0" r="0" b="0"/>
              <a:pathLst>
                <a:path w="148061" h="28104">
                  <a:moveTo>
                    <a:pt x="91211" y="2159"/>
                  </a:moveTo>
                  <a:cubicBezTo>
                    <a:pt x="107753" y="3226"/>
                    <a:pt x="125292" y="8344"/>
                    <a:pt x="142707" y="13562"/>
                  </a:cubicBezTo>
                  <a:lnTo>
                    <a:pt x="148061" y="15094"/>
                  </a:lnTo>
                  <a:lnTo>
                    <a:pt x="0" y="28104"/>
                  </a:lnTo>
                  <a:cubicBezTo>
                    <a:pt x="0" y="28104"/>
                    <a:pt x="0" y="28104"/>
                    <a:pt x="14529" y="21082"/>
                  </a:cubicBezTo>
                  <a:cubicBezTo>
                    <a:pt x="29070" y="14059"/>
                    <a:pt x="58141" y="0"/>
                    <a:pt x="91211" y="2159"/>
                  </a:cubicBez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59" name="Shape 114"/>
            <p:cNvSpPr/>
            <p:nvPr/>
          </p:nvSpPr>
          <p:spPr>
            <a:xfrm>
              <a:off x="466249" y="450397"/>
              <a:ext cx="279806" cy="28486"/>
            </a:xfrm>
            <a:custGeom>
              <a:avLst/>
              <a:gdLst/>
              <a:ahLst/>
              <a:cxnLst/>
              <a:rect l="0" t="0" r="0" b="0"/>
              <a:pathLst>
                <a:path w="279806" h="28486">
                  <a:moveTo>
                    <a:pt x="0" y="28104"/>
                  </a:moveTo>
                  <a:cubicBezTo>
                    <a:pt x="0" y="28104"/>
                    <a:pt x="0" y="28104"/>
                    <a:pt x="14529" y="21082"/>
                  </a:cubicBezTo>
                  <a:cubicBezTo>
                    <a:pt x="29070" y="14059"/>
                    <a:pt x="58141" y="0"/>
                    <a:pt x="91211" y="2159"/>
                  </a:cubicBezTo>
                  <a:cubicBezTo>
                    <a:pt x="124295" y="4292"/>
                    <a:pt x="161366" y="22632"/>
                    <a:pt x="193459" y="25565"/>
                  </a:cubicBezTo>
                  <a:cubicBezTo>
                    <a:pt x="225552" y="28486"/>
                    <a:pt x="252679" y="16001"/>
                    <a:pt x="266243" y="9754"/>
                  </a:cubicBezTo>
                  <a:cubicBezTo>
                    <a:pt x="279806" y="3518"/>
                    <a:pt x="279806" y="3518"/>
                    <a:pt x="279806" y="3518"/>
                  </a:cubicBezTo>
                </a:path>
              </a:pathLst>
            </a:custGeom>
            <a:ln w="11723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60" name="Shape 115"/>
            <p:cNvSpPr/>
            <p:nvPr/>
          </p:nvSpPr>
          <p:spPr>
            <a:xfrm>
              <a:off x="463315" y="491430"/>
              <a:ext cx="128839" cy="31610"/>
            </a:xfrm>
            <a:custGeom>
              <a:avLst/>
              <a:gdLst/>
              <a:ahLst/>
              <a:cxnLst/>
              <a:rect l="0" t="0" r="0" b="0"/>
              <a:pathLst>
                <a:path w="128839" h="31610">
                  <a:moveTo>
                    <a:pt x="64872" y="1270"/>
                  </a:moveTo>
                  <a:cubicBezTo>
                    <a:pt x="78778" y="1905"/>
                    <a:pt x="94996" y="6807"/>
                    <a:pt x="112323" y="11855"/>
                  </a:cubicBezTo>
                  <a:lnTo>
                    <a:pt x="128839" y="16292"/>
                  </a:lnTo>
                  <a:lnTo>
                    <a:pt x="0" y="31610"/>
                  </a:lnTo>
                  <a:cubicBezTo>
                    <a:pt x="0" y="31610"/>
                    <a:pt x="0" y="31610"/>
                    <a:pt x="9271" y="23710"/>
                  </a:cubicBezTo>
                  <a:cubicBezTo>
                    <a:pt x="18529" y="15811"/>
                    <a:pt x="37071" y="0"/>
                    <a:pt x="64872" y="1270"/>
                  </a:cubicBez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61" name="Shape 116"/>
            <p:cNvSpPr/>
            <p:nvPr/>
          </p:nvSpPr>
          <p:spPr>
            <a:xfrm>
              <a:off x="592154" y="490262"/>
              <a:ext cx="146865" cy="26924"/>
            </a:xfrm>
            <a:custGeom>
              <a:avLst/>
              <a:gdLst/>
              <a:ahLst/>
              <a:cxnLst/>
              <a:rect l="0" t="0" r="0" b="0"/>
              <a:pathLst>
                <a:path w="146865" h="26924">
                  <a:moveTo>
                    <a:pt x="146865" y="0"/>
                  </a:moveTo>
                  <a:cubicBezTo>
                    <a:pt x="146865" y="0"/>
                    <a:pt x="146865" y="0"/>
                    <a:pt x="128717" y="6731"/>
                  </a:cubicBezTo>
                  <a:cubicBezTo>
                    <a:pt x="110569" y="13463"/>
                    <a:pt x="74272" y="26924"/>
                    <a:pt x="37595" y="24485"/>
                  </a:cubicBezTo>
                  <a:cubicBezTo>
                    <a:pt x="28422" y="23876"/>
                    <a:pt x="19226" y="22272"/>
                    <a:pt x="10158" y="20190"/>
                  </a:cubicBezTo>
                  <a:lnTo>
                    <a:pt x="0" y="17461"/>
                  </a:lnTo>
                  <a:lnTo>
                    <a:pt x="146865" y="0"/>
                  </a:ln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62" name="Shape 117"/>
            <p:cNvSpPr/>
            <p:nvPr/>
          </p:nvSpPr>
          <p:spPr>
            <a:xfrm>
              <a:off x="463315" y="490262"/>
              <a:ext cx="275704" cy="32779"/>
            </a:xfrm>
            <a:custGeom>
              <a:avLst/>
              <a:gdLst/>
              <a:ahLst/>
              <a:cxnLst/>
              <a:rect l="0" t="0" r="0" b="0"/>
              <a:pathLst>
                <a:path w="275704" h="32779">
                  <a:moveTo>
                    <a:pt x="0" y="32779"/>
                  </a:moveTo>
                  <a:cubicBezTo>
                    <a:pt x="0" y="32779"/>
                    <a:pt x="0" y="32779"/>
                    <a:pt x="9271" y="24879"/>
                  </a:cubicBezTo>
                  <a:cubicBezTo>
                    <a:pt x="18529" y="16980"/>
                    <a:pt x="37071" y="1169"/>
                    <a:pt x="64872" y="2439"/>
                  </a:cubicBezTo>
                  <a:cubicBezTo>
                    <a:pt x="92684" y="3708"/>
                    <a:pt x="129743" y="22047"/>
                    <a:pt x="166433" y="24485"/>
                  </a:cubicBezTo>
                  <a:cubicBezTo>
                    <a:pt x="203111" y="26924"/>
                    <a:pt x="239408" y="13463"/>
                    <a:pt x="257556" y="6731"/>
                  </a:cubicBezTo>
                  <a:cubicBezTo>
                    <a:pt x="275704" y="0"/>
                    <a:pt x="275704" y="0"/>
                    <a:pt x="275704" y="0"/>
                  </a:cubicBezTo>
                </a:path>
              </a:pathLst>
            </a:custGeom>
            <a:ln w="11723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63" name="Shape 118"/>
            <p:cNvSpPr/>
            <p:nvPr/>
          </p:nvSpPr>
          <p:spPr>
            <a:xfrm>
              <a:off x="508692" y="436135"/>
              <a:ext cx="183807" cy="64388"/>
            </a:xfrm>
            <a:custGeom>
              <a:avLst/>
              <a:gdLst/>
              <a:ahLst/>
              <a:cxnLst/>
              <a:rect l="0" t="0" r="0" b="0"/>
              <a:pathLst>
                <a:path w="183807" h="64388">
                  <a:moveTo>
                    <a:pt x="35713" y="0"/>
                  </a:moveTo>
                  <a:lnTo>
                    <a:pt x="99517" y="9360"/>
                  </a:lnTo>
                  <a:lnTo>
                    <a:pt x="183807" y="6439"/>
                  </a:lnTo>
                  <a:lnTo>
                    <a:pt x="182055" y="63208"/>
                  </a:lnTo>
                  <a:lnTo>
                    <a:pt x="89560" y="64388"/>
                  </a:lnTo>
                  <a:lnTo>
                    <a:pt x="14643" y="61455"/>
                  </a:lnTo>
                  <a:lnTo>
                    <a:pt x="0" y="43320"/>
                  </a:lnTo>
                  <a:lnTo>
                    <a:pt x="4686" y="4673"/>
                  </a:lnTo>
                  <a:lnTo>
                    <a:pt x="35713" y="0"/>
                  </a:ln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64" name="Shape 119"/>
            <p:cNvSpPr/>
            <p:nvPr/>
          </p:nvSpPr>
          <p:spPr>
            <a:xfrm>
              <a:off x="508692" y="436135"/>
              <a:ext cx="183807" cy="64388"/>
            </a:xfrm>
            <a:custGeom>
              <a:avLst/>
              <a:gdLst/>
              <a:ahLst/>
              <a:cxnLst/>
              <a:rect l="0" t="0" r="0" b="0"/>
              <a:pathLst>
                <a:path w="183807" h="64388">
                  <a:moveTo>
                    <a:pt x="182055" y="63208"/>
                  </a:moveTo>
                  <a:lnTo>
                    <a:pt x="183807" y="6439"/>
                  </a:lnTo>
                  <a:lnTo>
                    <a:pt x="99517" y="9360"/>
                  </a:lnTo>
                  <a:lnTo>
                    <a:pt x="35713" y="0"/>
                  </a:lnTo>
                  <a:lnTo>
                    <a:pt x="4686" y="4673"/>
                  </a:lnTo>
                  <a:lnTo>
                    <a:pt x="0" y="43320"/>
                  </a:lnTo>
                  <a:lnTo>
                    <a:pt x="14643" y="61455"/>
                  </a:lnTo>
                  <a:lnTo>
                    <a:pt x="89560" y="64388"/>
                  </a:lnTo>
                  <a:close/>
                </a:path>
              </a:pathLst>
            </a:custGeom>
            <a:ln w="11723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65" name="Rectangle 120"/>
            <p:cNvSpPr/>
            <p:nvPr/>
          </p:nvSpPr>
          <p:spPr>
            <a:xfrm>
              <a:off x="521049" y="445821"/>
              <a:ext cx="210246" cy="499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i="1" kern="10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Breeze </a:t>
              </a:r>
              <a:endParaRPr lang="zh-CN" sz="1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6" name="Shape 121"/>
            <p:cNvSpPr/>
            <p:nvPr/>
          </p:nvSpPr>
          <p:spPr>
            <a:xfrm>
              <a:off x="480028" y="61332"/>
              <a:ext cx="238684" cy="227406"/>
            </a:xfrm>
            <a:custGeom>
              <a:avLst/>
              <a:gdLst/>
              <a:ahLst/>
              <a:cxnLst/>
              <a:rect l="0" t="0" r="0" b="0"/>
              <a:pathLst>
                <a:path w="238684" h="227406">
                  <a:moveTo>
                    <a:pt x="84176" y="0"/>
                  </a:move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38" y="6312"/>
                  </a:cubicBezTo>
                  <a:cubicBezTo>
                    <a:pt x="214097" y="12624"/>
                    <a:pt x="226390" y="25260"/>
                    <a:pt x="232537" y="37897"/>
                  </a:cubicBezTo>
                  <a:cubicBezTo>
                    <a:pt x="238684" y="50521"/>
                    <a:pt x="238684" y="63157"/>
                    <a:pt x="238684" y="82119"/>
                  </a:cubicBezTo>
                  <a:cubicBezTo>
                    <a:pt x="238684" y="101067"/>
                    <a:pt x="238684" y="126327"/>
                    <a:pt x="238684" y="145276"/>
                  </a:cubicBezTo>
                  <a:cubicBezTo>
                    <a:pt x="238684" y="164236"/>
                    <a:pt x="238684" y="176860"/>
                    <a:pt x="232537" y="189497"/>
                  </a:cubicBezTo>
                  <a:cubicBezTo>
                    <a:pt x="226390" y="202133"/>
                    <a:pt x="214097" y="214770"/>
                    <a:pt x="201638" y="221082"/>
                  </a:cubicBezTo>
                  <a:cubicBezTo>
                    <a:pt x="189167" y="227406"/>
                    <a:pt x="176530" y="227406"/>
                    <a:pt x="155537" y="227406"/>
                  </a:cubicBezTo>
                  <a:cubicBezTo>
                    <a:pt x="134531" y="227406"/>
                    <a:pt x="105169" y="227406"/>
                    <a:pt x="84176" y="227406"/>
                  </a:cubicBezTo>
                  <a:cubicBezTo>
                    <a:pt x="63170" y="227406"/>
                    <a:pt x="50533" y="227406"/>
                    <a:pt x="37910" y="221082"/>
                  </a:cubicBezTo>
                  <a:cubicBezTo>
                    <a:pt x="25273" y="214770"/>
                    <a:pt x="12637" y="202133"/>
                    <a:pt x="6325" y="189497"/>
                  </a:cubicBezTo>
                  <a:cubicBezTo>
                    <a:pt x="0" y="176860"/>
                    <a:pt x="0" y="164236"/>
                    <a:pt x="0" y="145276"/>
                  </a:cubicBezTo>
                  <a:cubicBezTo>
                    <a:pt x="0" y="126327"/>
                    <a:pt x="0" y="101067"/>
                    <a:pt x="0" y="82119"/>
                  </a:cubicBezTo>
                  <a:cubicBezTo>
                    <a:pt x="0" y="63157"/>
                    <a:pt x="0" y="50521"/>
                    <a:pt x="6325" y="37897"/>
                  </a:cubicBezTo>
                  <a:cubicBezTo>
                    <a:pt x="12637" y="25260"/>
                    <a:pt x="25273" y="12624"/>
                    <a:pt x="37910" y="6312"/>
                  </a:cubicBezTo>
                  <a:cubicBezTo>
                    <a:pt x="50533" y="0"/>
                    <a:pt x="63170" y="0"/>
                    <a:pt x="84176" y="0"/>
                  </a:cubicBez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67" name="Shape 122"/>
            <p:cNvSpPr/>
            <p:nvPr/>
          </p:nvSpPr>
          <p:spPr>
            <a:xfrm>
              <a:off x="480028" y="61332"/>
              <a:ext cx="238684" cy="227406"/>
            </a:xfrm>
            <a:custGeom>
              <a:avLst/>
              <a:gdLst/>
              <a:ahLst/>
              <a:cxnLst/>
              <a:rect l="0" t="0" r="0" b="0"/>
              <a:pathLst>
                <a:path w="238684" h="227406">
                  <a:moveTo>
                    <a:pt x="0" y="82119"/>
                  </a:moveTo>
                  <a:cubicBezTo>
                    <a:pt x="0" y="63157"/>
                    <a:pt x="0" y="50521"/>
                    <a:pt x="6325" y="37897"/>
                  </a:cubicBezTo>
                  <a:cubicBezTo>
                    <a:pt x="12637" y="25260"/>
                    <a:pt x="25273" y="12624"/>
                    <a:pt x="37910" y="6312"/>
                  </a:cubicBezTo>
                  <a:cubicBezTo>
                    <a:pt x="50533" y="0"/>
                    <a:pt x="63170" y="0"/>
                    <a:pt x="84176" y="0"/>
                  </a:cubicBez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38" y="6312"/>
                  </a:cubicBezTo>
                  <a:cubicBezTo>
                    <a:pt x="214097" y="12624"/>
                    <a:pt x="226390" y="25260"/>
                    <a:pt x="232537" y="37897"/>
                  </a:cubicBezTo>
                  <a:cubicBezTo>
                    <a:pt x="238684" y="50521"/>
                    <a:pt x="238684" y="63157"/>
                    <a:pt x="238684" y="82119"/>
                  </a:cubicBezTo>
                  <a:cubicBezTo>
                    <a:pt x="238684" y="101067"/>
                    <a:pt x="238684" y="126327"/>
                    <a:pt x="238684" y="145276"/>
                  </a:cubicBezTo>
                  <a:cubicBezTo>
                    <a:pt x="238684" y="164236"/>
                    <a:pt x="238684" y="176860"/>
                    <a:pt x="232537" y="189497"/>
                  </a:cubicBezTo>
                  <a:cubicBezTo>
                    <a:pt x="226390" y="202133"/>
                    <a:pt x="214097" y="214770"/>
                    <a:pt x="201638" y="221082"/>
                  </a:cubicBezTo>
                  <a:cubicBezTo>
                    <a:pt x="189167" y="227406"/>
                    <a:pt x="176530" y="227406"/>
                    <a:pt x="155537" y="227406"/>
                  </a:cubicBezTo>
                  <a:cubicBezTo>
                    <a:pt x="134531" y="227406"/>
                    <a:pt x="105169" y="227406"/>
                    <a:pt x="84176" y="227406"/>
                  </a:cubicBezTo>
                  <a:cubicBezTo>
                    <a:pt x="63170" y="227406"/>
                    <a:pt x="50533" y="227406"/>
                    <a:pt x="37910" y="221082"/>
                  </a:cubicBezTo>
                  <a:cubicBezTo>
                    <a:pt x="25273" y="214770"/>
                    <a:pt x="12637" y="202133"/>
                    <a:pt x="6325" y="189497"/>
                  </a:cubicBezTo>
                  <a:cubicBezTo>
                    <a:pt x="0" y="176860"/>
                    <a:pt x="0" y="164236"/>
                    <a:pt x="0" y="145276"/>
                  </a:cubicBezTo>
                  <a:cubicBezTo>
                    <a:pt x="0" y="126327"/>
                    <a:pt x="0" y="101067"/>
                    <a:pt x="0" y="82119"/>
                  </a:cubicBezTo>
                </a:path>
              </a:pathLst>
            </a:custGeom>
            <a:ln w="11723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68" name="Rectangle 123"/>
            <p:cNvSpPr/>
            <p:nvPr/>
          </p:nvSpPr>
          <p:spPr>
            <a:xfrm>
              <a:off x="544620" y="141105"/>
              <a:ext cx="151084" cy="707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9" name="Shape 124"/>
            <p:cNvSpPr/>
            <p:nvPr/>
          </p:nvSpPr>
          <p:spPr>
            <a:xfrm>
              <a:off x="830066" y="411344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84163" y="0"/>
                  </a:move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25" y="6324"/>
                  </a:cubicBezTo>
                  <a:cubicBezTo>
                    <a:pt x="214097" y="12636"/>
                    <a:pt x="226390" y="25273"/>
                    <a:pt x="232537" y="37897"/>
                  </a:cubicBezTo>
                  <a:cubicBezTo>
                    <a:pt x="238671" y="50533"/>
                    <a:pt x="238671" y="63169"/>
                    <a:pt x="238671" y="82118"/>
                  </a:cubicBezTo>
                  <a:cubicBezTo>
                    <a:pt x="238671" y="101079"/>
                    <a:pt x="238671" y="126339"/>
                    <a:pt x="238671" y="145288"/>
                  </a:cubicBezTo>
                  <a:cubicBezTo>
                    <a:pt x="238671" y="164236"/>
                    <a:pt x="238671" y="176873"/>
                    <a:pt x="232537" y="189509"/>
                  </a:cubicBezTo>
                  <a:cubicBezTo>
                    <a:pt x="226390" y="202145"/>
                    <a:pt x="214097" y="214782"/>
                    <a:pt x="201625" y="221094"/>
                  </a:cubicBezTo>
                  <a:cubicBezTo>
                    <a:pt x="189167" y="227406"/>
                    <a:pt x="176530" y="227406"/>
                    <a:pt x="155537" y="227406"/>
                  </a:cubicBezTo>
                  <a:cubicBezTo>
                    <a:pt x="134531" y="227406"/>
                    <a:pt x="105169" y="227406"/>
                    <a:pt x="84163" y="227406"/>
                  </a:cubicBezTo>
                  <a:cubicBezTo>
                    <a:pt x="63170" y="227406"/>
                    <a:pt x="50533" y="227406"/>
                    <a:pt x="37897" y="221094"/>
                  </a:cubicBezTo>
                  <a:cubicBezTo>
                    <a:pt x="25273" y="214782"/>
                    <a:pt x="12636" y="202145"/>
                    <a:pt x="6312" y="189509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39"/>
                    <a:pt x="0" y="101079"/>
                    <a:pt x="0" y="82118"/>
                  </a:cubicBezTo>
                  <a:cubicBezTo>
                    <a:pt x="0" y="63169"/>
                    <a:pt x="0" y="50533"/>
                    <a:pt x="6312" y="37897"/>
                  </a:cubicBezTo>
                  <a:cubicBezTo>
                    <a:pt x="12636" y="25273"/>
                    <a:pt x="25273" y="12636"/>
                    <a:pt x="37897" y="6324"/>
                  </a:cubicBezTo>
                  <a:cubicBezTo>
                    <a:pt x="50533" y="0"/>
                    <a:pt x="63170" y="0"/>
                    <a:pt x="84163" y="0"/>
                  </a:cubicBez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70" name="Shape 125"/>
            <p:cNvSpPr/>
            <p:nvPr/>
          </p:nvSpPr>
          <p:spPr>
            <a:xfrm>
              <a:off x="830066" y="411344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0" y="82118"/>
                  </a:moveTo>
                  <a:cubicBezTo>
                    <a:pt x="0" y="63169"/>
                    <a:pt x="0" y="50533"/>
                    <a:pt x="6312" y="37897"/>
                  </a:cubicBezTo>
                  <a:cubicBezTo>
                    <a:pt x="12636" y="25273"/>
                    <a:pt x="25273" y="12636"/>
                    <a:pt x="37897" y="6324"/>
                  </a:cubicBezTo>
                  <a:cubicBezTo>
                    <a:pt x="50533" y="0"/>
                    <a:pt x="63170" y="0"/>
                    <a:pt x="84163" y="0"/>
                  </a:cubicBez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25" y="6324"/>
                  </a:cubicBezTo>
                  <a:cubicBezTo>
                    <a:pt x="214097" y="12636"/>
                    <a:pt x="226390" y="25273"/>
                    <a:pt x="232537" y="37897"/>
                  </a:cubicBezTo>
                  <a:cubicBezTo>
                    <a:pt x="238671" y="50533"/>
                    <a:pt x="238671" y="63169"/>
                    <a:pt x="238671" y="82118"/>
                  </a:cubicBezTo>
                  <a:cubicBezTo>
                    <a:pt x="238671" y="101079"/>
                    <a:pt x="238671" y="126339"/>
                    <a:pt x="238671" y="145288"/>
                  </a:cubicBezTo>
                  <a:cubicBezTo>
                    <a:pt x="238671" y="164236"/>
                    <a:pt x="238671" y="176873"/>
                    <a:pt x="232537" y="189509"/>
                  </a:cubicBezTo>
                  <a:cubicBezTo>
                    <a:pt x="226390" y="202145"/>
                    <a:pt x="214097" y="214782"/>
                    <a:pt x="201625" y="221094"/>
                  </a:cubicBezTo>
                  <a:cubicBezTo>
                    <a:pt x="189167" y="227406"/>
                    <a:pt x="176530" y="227406"/>
                    <a:pt x="155537" y="227406"/>
                  </a:cubicBezTo>
                  <a:cubicBezTo>
                    <a:pt x="134531" y="227406"/>
                    <a:pt x="105169" y="227406"/>
                    <a:pt x="84163" y="227406"/>
                  </a:cubicBezTo>
                  <a:cubicBezTo>
                    <a:pt x="63170" y="227406"/>
                    <a:pt x="50533" y="227406"/>
                    <a:pt x="37897" y="221094"/>
                  </a:cubicBezTo>
                  <a:cubicBezTo>
                    <a:pt x="25273" y="214782"/>
                    <a:pt x="12636" y="202145"/>
                    <a:pt x="6312" y="189509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39"/>
                    <a:pt x="0" y="101079"/>
                    <a:pt x="0" y="82118"/>
                  </a:cubicBezTo>
                </a:path>
              </a:pathLst>
            </a:custGeom>
            <a:ln w="11723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71" name="Rectangle 126"/>
            <p:cNvSpPr/>
            <p:nvPr/>
          </p:nvSpPr>
          <p:spPr>
            <a:xfrm>
              <a:off x="894645" y="491143"/>
              <a:ext cx="151084" cy="707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4" name="组合 243"/>
          <p:cNvGrpSpPr>
            <a:grpSpLocks noChangeAspect="1"/>
          </p:cNvGrpSpPr>
          <p:nvPr/>
        </p:nvGrpSpPr>
        <p:grpSpPr>
          <a:xfrm>
            <a:off x="4556276" y="5387291"/>
            <a:ext cx="1124245" cy="789672"/>
            <a:chOff x="5591331" y="5072976"/>
            <a:chExt cx="1124245" cy="789672"/>
          </a:xfrm>
        </p:grpSpPr>
        <p:sp>
          <p:nvSpPr>
            <p:cNvPr id="173" name="Rectangle 300"/>
            <p:cNvSpPr/>
            <p:nvPr/>
          </p:nvSpPr>
          <p:spPr>
            <a:xfrm>
              <a:off x="6525157" y="5801456"/>
              <a:ext cx="45615" cy="611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 </a:t>
              </a:r>
              <a:endParaRPr lang="zh-CN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4" name="Rectangle 298"/>
            <p:cNvSpPr/>
            <p:nvPr/>
          </p:nvSpPr>
          <p:spPr>
            <a:xfrm>
              <a:off x="5825215" y="5801456"/>
              <a:ext cx="45615" cy="611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zh-CN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5" name="Rectangle 299"/>
            <p:cNvSpPr/>
            <p:nvPr/>
          </p:nvSpPr>
          <p:spPr>
            <a:xfrm>
              <a:off x="6175184" y="5801456"/>
              <a:ext cx="45615" cy="611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</a:t>
              </a:r>
              <a:endParaRPr lang="zh-CN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6" name="Rectangle 63"/>
            <p:cNvSpPr/>
            <p:nvPr/>
          </p:nvSpPr>
          <p:spPr>
            <a:xfrm>
              <a:off x="5591331" y="5570064"/>
              <a:ext cx="45615" cy="611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 </a:t>
              </a:r>
              <a:endParaRPr lang="zh-CN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7" name="Rectangle 64"/>
            <p:cNvSpPr/>
            <p:nvPr/>
          </p:nvSpPr>
          <p:spPr>
            <a:xfrm>
              <a:off x="5591331" y="5220153"/>
              <a:ext cx="45615" cy="611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8" name="Shape 66"/>
            <p:cNvSpPr/>
            <p:nvPr/>
          </p:nvSpPr>
          <p:spPr>
            <a:xfrm>
              <a:off x="6015629" y="5422893"/>
              <a:ext cx="349978" cy="349911"/>
            </a:xfrm>
            <a:custGeom>
              <a:avLst/>
              <a:gdLst/>
              <a:ahLst/>
              <a:cxnLst/>
              <a:rect l="0" t="0" r="0" b="0"/>
              <a:pathLst>
                <a:path w="350029" h="350024">
                  <a:moveTo>
                    <a:pt x="0" y="350024"/>
                  </a:moveTo>
                  <a:lnTo>
                    <a:pt x="350029" y="350024"/>
                  </a:lnTo>
                  <a:lnTo>
                    <a:pt x="350029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9" name="Shape 68"/>
            <p:cNvSpPr/>
            <p:nvPr/>
          </p:nvSpPr>
          <p:spPr>
            <a:xfrm>
              <a:off x="6015629" y="5072976"/>
              <a:ext cx="349978" cy="349916"/>
            </a:xfrm>
            <a:custGeom>
              <a:avLst/>
              <a:gdLst/>
              <a:ahLst/>
              <a:cxnLst/>
              <a:rect l="0" t="0" r="0" b="0"/>
              <a:pathLst>
                <a:path w="350029" h="350029">
                  <a:moveTo>
                    <a:pt x="0" y="350029"/>
                  </a:moveTo>
                  <a:lnTo>
                    <a:pt x="350029" y="350029"/>
                  </a:lnTo>
                  <a:lnTo>
                    <a:pt x="350029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0" name="Shape 977"/>
            <p:cNvSpPr/>
            <p:nvPr/>
          </p:nvSpPr>
          <p:spPr>
            <a:xfrm>
              <a:off x="5665654" y="5422893"/>
              <a:ext cx="349978" cy="349911"/>
            </a:xfrm>
            <a:custGeom>
              <a:avLst/>
              <a:gdLst/>
              <a:ahLst/>
              <a:cxnLst/>
              <a:rect l="0" t="0" r="0" b="0"/>
              <a:pathLst>
                <a:path w="350029" h="350024">
                  <a:moveTo>
                    <a:pt x="0" y="0"/>
                  </a:moveTo>
                  <a:lnTo>
                    <a:pt x="350029" y="0"/>
                  </a:lnTo>
                  <a:lnTo>
                    <a:pt x="350029" y="350024"/>
                  </a:lnTo>
                  <a:lnTo>
                    <a:pt x="0" y="350024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1" name="Shape 70"/>
            <p:cNvSpPr/>
            <p:nvPr/>
          </p:nvSpPr>
          <p:spPr>
            <a:xfrm>
              <a:off x="5665654" y="5422893"/>
              <a:ext cx="349978" cy="349911"/>
            </a:xfrm>
            <a:custGeom>
              <a:avLst/>
              <a:gdLst/>
              <a:ahLst/>
              <a:cxnLst/>
              <a:rect l="0" t="0" r="0" b="0"/>
              <a:pathLst>
                <a:path w="350029" h="350024">
                  <a:moveTo>
                    <a:pt x="0" y="350024"/>
                  </a:moveTo>
                  <a:lnTo>
                    <a:pt x="350029" y="350024"/>
                  </a:lnTo>
                  <a:lnTo>
                    <a:pt x="350029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2" name="Shape 978"/>
            <p:cNvSpPr/>
            <p:nvPr/>
          </p:nvSpPr>
          <p:spPr>
            <a:xfrm>
              <a:off x="5665654" y="5072976"/>
              <a:ext cx="349978" cy="349916"/>
            </a:xfrm>
            <a:custGeom>
              <a:avLst/>
              <a:gdLst/>
              <a:ahLst/>
              <a:cxnLst/>
              <a:rect l="0" t="0" r="0" b="0"/>
              <a:pathLst>
                <a:path w="350029" h="350029">
                  <a:moveTo>
                    <a:pt x="0" y="0"/>
                  </a:moveTo>
                  <a:lnTo>
                    <a:pt x="350029" y="0"/>
                  </a:lnTo>
                  <a:lnTo>
                    <a:pt x="350029" y="350029"/>
                  </a:lnTo>
                  <a:lnTo>
                    <a:pt x="0" y="350029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3" name="Shape 72"/>
            <p:cNvSpPr/>
            <p:nvPr/>
          </p:nvSpPr>
          <p:spPr>
            <a:xfrm>
              <a:off x="5665654" y="5072976"/>
              <a:ext cx="349978" cy="349916"/>
            </a:xfrm>
            <a:custGeom>
              <a:avLst/>
              <a:gdLst/>
              <a:ahLst/>
              <a:cxnLst/>
              <a:rect l="0" t="0" r="0" b="0"/>
              <a:pathLst>
                <a:path w="350029" h="350029">
                  <a:moveTo>
                    <a:pt x="0" y="350029"/>
                  </a:moveTo>
                  <a:lnTo>
                    <a:pt x="350029" y="350029"/>
                  </a:lnTo>
                  <a:lnTo>
                    <a:pt x="350029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4" name="Shape 979"/>
            <p:cNvSpPr/>
            <p:nvPr/>
          </p:nvSpPr>
          <p:spPr>
            <a:xfrm>
              <a:off x="6365603" y="5422893"/>
              <a:ext cx="349973" cy="349911"/>
            </a:xfrm>
            <a:custGeom>
              <a:avLst/>
              <a:gdLst/>
              <a:ahLst/>
              <a:cxnLst/>
              <a:rect l="0" t="0" r="0" b="0"/>
              <a:pathLst>
                <a:path w="350024" h="350024">
                  <a:moveTo>
                    <a:pt x="0" y="0"/>
                  </a:moveTo>
                  <a:lnTo>
                    <a:pt x="350024" y="0"/>
                  </a:lnTo>
                  <a:lnTo>
                    <a:pt x="350024" y="350024"/>
                  </a:lnTo>
                  <a:lnTo>
                    <a:pt x="0" y="350024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5" name="Shape 74"/>
            <p:cNvSpPr/>
            <p:nvPr/>
          </p:nvSpPr>
          <p:spPr>
            <a:xfrm>
              <a:off x="6365603" y="5422893"/>
              <a:ext cx="349973" cy="349911"/>
            </a:xfrm>
            <a:custGeom>
              <a:avLst/>
              <a:gdLst/>
              <a:ahLst/>
              <a:cxnLst/>
              <a:rect l="0" t="0" r="0" b="0"/>
              <a:pathLst>
                <a:path w="350024" h="350024">
                  <a:moveTo>
                    <a:pt x="0" y="350024"/>
                  </a:moveTo>
                  <a:lnTo>
                    <a:pt x="350024" y="350024"/>
                  </a:lnTo>
                  <a:lnTo>
                    <a:pt x="350024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6" name="Shape 75"/>
            <p:cNvSpPr/>
            <p:nvPr/>
          </p:nvSpPr>
          <p:spPr>
            <a:xfrm>
              <a:off x="6044607" y="5498026"/>
              <a:ext cx="152812" cy="35105"/>
            </a:xfrm>
            <a:custGeom>
              <a:avLst/>
              <a:gdLst/>
              <a:ahLst/>
              <a:cxnLst/>
              <a:rect l="0" t="0" r="0" b="0"/>
              <a:pathLst>
                <a:path w="152834" h="35116">
                  <a:moveTo>
                    <a:pt x="84391" y="394"/>
                  </a:moveTo>
                  <a:cubicBezTo>
                    <a:pt x="100247" y="584"/>
                    <a:pt x="117443" y="5268"/>
                    <a:pt x="134687" y="10268"/>
                  </a:cubicBezTo>
                  <a:lnTo>
                    <a:pt x="152834" y="15356"/>
                  </a:lnTo>
                  <a:lnTo>
                    <a:pt x="0" y="35116"/>
                  </a:lnTo>
                  <a:cubicBezTo>
                    <a:pt x="0" y="35116"/>
                    <a:pt x="0" y="35116"/>
                    <a:pt x="13170" y="26339"/>
                  </a:cubicBezTo>
                  <a:cubicBezTo>
                    <a:pt x="26352" y="17565"/>
                    <a:pt x="52679" y="0"/>
                    <a:pt x="84391" y="394"/>
                  </a:cubicBez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7" name="Shape 76"/>
            <p:cNvSpPr/>
            <p:nvPr/>
          </p:nvSpPr>
          <p:spPr>
            <a:xfrm>
              <a:off x="6197418" y="5498026"/>
              <a:ext cx="118763" cy="24973"/>
            </a:xfrm>
            <a:custGeom>
              <a:avLst/>
              <a:gdLst/>
              <a:ahLst/>
              <a:cxnLst/>
              <a:rect l="0" t="0" r="0" b="0"/>
              <a:pathLst>
                <a:path w="118780" h="24981">
                  <a:moveTo>
                    <a:pt x="118780" y="0"/>
                  </a:moveTo>
                  <a:cubicBezTo>
                    <a:pt x="118780" y="0"/>
                    <a:pt x="118780" y="0"/>
                    <a:pt x="105216" y="6249"/>
                  </a:cubicBezTo>
                  <a:cubicBezTo>
                    <a:pt x="91653" y="12485"/>
                    <a:pt x="64539" y="24981"/>
                    <a:pt x="32433" y="22047"/>
                  </a:cubicBezTo>
                  <a:cubicBezTo>
                    <a:pt x="24410" y="21317"/>
                    <a:pt x="16076" y="19622"/>
                    <a:pt x="7592" y="17485"/>
                  </a:cubicBezTo>
                  <a:lnTo>
                    <a:pt x="0" y="15356"/>
                  </a:lnTo>
                  <a:lnTo>
                    <a:pt x="118780" y="0"/>
                  </a:ln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8" name="Shape 77"/>
            <p:cNvSpPr/>
            <p:nvPr/>
          </p:nvSpPr>
          <p:spPr>
            <a:xfrm>
              <a:off x="6044607" y="5498026"/>
              <a:ext cx="271576" cy="35105"/>
            </a:xfrm>
            <a:custGeom>
              <a:avLst/>
              <a:gdLst/>
              <a:ahLst/>
              <a:cxnLst/>
              <a:rect l="0" t="0" r="0" b="0"/>
              <a:pathLst>
                <a:path w="271615" h="35116">
                  <a:moveTo>
                    <a:pt x="0" y="35116"/>
                  </a:moveTo>
                  <a:cubicBezTo>
                    <a:pt x="0" y="35116"/>
                    <a:pt x="0" y="35116"/>
                    <a:pt x="13170" y="26339"/>
                  </a:cubicBezTo>
                  <a:cubicBezTo>
                    <a:pt x="26352" y="17565"/>
                    <a:pt x="52679" y="0"/>
                    <a:pt x="84391" y="394"/>
                  </a:cubicBezTo>
                  <a:cubicBezTo>
                    <a:pt x="116103" y="775"/>
                    <a:pt x="153175" y="19126"/>
                    <a:pt x="185268" y="22047"/>
                  </a:cubicBezTo>
                  <a:cubicBezTo>
                    <a:pt x="217373" y="24981"/>
                    <a:pt x="244487" y="12485"/>
                    <a:pt x="258051" y="6249"/>
                  </a:cubicBezTo>
                  <a:cubicBezTo>
                    <a:pt x="271615" y="0"/>
                    <a:pt x="271615" y="0"/>
                    <a:pt x="271615" y="0"/>
                  </a:cubicBezTo>
                </a:path>
              </a:pathLst>
            </a:custGeom>
            <a:ln w="11723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9" name="Shape 78"/>
            <p:cNvSpPr/>
            <p:nvPr/>
          </p:nvSpPr>
          <p:spPr>
            <a:xfrm>
              <a:off x="6205524" y="5526732"/>
              <a:ext cx="131749" cy="24973"/>
            </a:xfrm>
            <a:custGeom>
              <a:avLst/>
              <a:gdLst/>
              <a:ahLst/>
              <a:cxnLst/>
              <a:rect l="0" t="0" r="0" b="0"/>
              <a:pathLst>
                <a:path w="131768" h="24981">
                  <a:moveTo>
                    <a:pt x="131768" y="0"/>
                  </a:moveTo>
                  <a:cubicBezTo>
                    <a:pt x="131768" y="0"/>
                    <a:pt x="131768" y="0"/>
                    <a:pt x="118204" y="6249"/>
                  </a:cubicBezTo>
                  <a:cubicBezTo>
                    <a:pt x="104641" y="12497"/>
                    <a:pt x="77513" y="24981"/>
                    <a:pt x="45420" y="22047"/>
                  </a:cubicBezTo>
                  <a:cubicBezTo>
                    <a:pt x="37397" y="21317"/>
                    <a:pt x="29063" y="19624"/>
                    <a:pt x="20558" y="17460"/>
                  </a:cubicBezTo>
                  <a:lnTo>
                    <a:pt x="0" y="11579"/>
                  </a:lnTo>
                  <a:lnTo>
                    <a:pt x="131768" y="0"/>
                  </a:ln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0" name="Shape 79"/>
            <p:cNvSpPr/>
            <p:nvPr/>
          </p:nvSpPr>
          <p:spPr>
            <a:xfrm>
              <a:off x="6057508" y="5523227"/>
              <a:ext cx="148018" cy="28084"/>
            </a:xfrm>
            <a:custGeom>
              <a:avLst/>
              <a:gdLst/>
              <a:ahLst/>
              <a:cxnLst/>
              <a:rect l="0" t="0" r="0" b="0"/>
              <a:pathLst>
                <a:path w="148039" h="28093">
                  <a:moveTo>
                    <a:pt x="91224" y="2147"/>
                  </a:moveTo>
                  <a:cubicBezTo>
                    <a:pt x="107759" y="3220"/>
                    <a:pt x="125295" y="8341"/>
                    <a:pt x="142708" y="13559"/>
                  </a:cubicBezTo>
                  <a:lnTo>
                    <a:pt x="148039" y="15084"/>
                  </a:lnTo>
                  <a:lnTo>
                    <a:pt x="0" y="28093"/>
                  </a:lnTo>
                  <a:cubicBezTo>
                    <a:pt x="0" y="28093"/>
                    <a:pt x="0" y="28093"/>
                    <a:pt x="14542" y="21070"/>
                  </a:cubicBezTo>
                  <a:cubicBezTo>
                    <a:pt x="29070" y="14047"/>
                    <a:pt x="58141" y="0"/>
                    <a:pt x="91224" y="2147"/>
                  </a:cubicBez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1" name="Shape 80"/>
            <p:cNvSpPr/>
            <p:nvPr/>
          </p:nvSpPr>
          <p:spPr>
            <a:xfrm>
              <a:off x="6057508" y="5523227"/>
              <a:ext cx="279766" cy="28478"/>
            </a:xfrm>
            <a:custGeom>
              <a:avLst/>
              <a:gdLst/>
              <a:ahLst/>
              <a:cxnLst/>
              <a:rect l="0" t="0" r="0" b="0"/>
              <a:pathLst>
                <a:path w="279806" h="28487">
                  <a:moveTo>
                    <a:pt x="0" y="28093"/>
                  </a:moveTo>
                  <a:cubicBezTo>
                    <a:pt x="0" y="28093"/>
                    <a:pt x="0" y="28093"/>
                    <a:pt x="14542" y="21070"/>
                  </a:cubicBezTo>
                  <a:cubicBezTo>
                    <a:pt x="29070" y="14047"/>
                    <a:pt x="58141" y="0"/>
                    <a:pt x="91224" y="2147"/>
                  </a:cubicBezTo>
                  <a:cubicBezTo>
                    <a:pt x="124295" y="4293"/>
                    <a:pt x="161366" y="22632"/>
                    <a:pt x="193459" y="25553"/>
                  </a:cubicBezTo>
                  <a:cubicBezTo>
                    <a:pt x="225552" y="28487"/>
                    <a:pt x="252679" y="16002"/>
                    <a:pt x="266243" y="9754"/>
                  </a:cubicBezTo>
                  <a:cubicBezTo>
                    <a:pt x="279806" y="3505"/>
                    <a:pt x="279806" y="3505"/>
                    <a:pt x="279806" y="3505"/>
                  </a:cubicBezTo>
                </a:path>
              </a:pathLst>
            </a:custGeom>
            <a:ln w="11723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2" name="Shape 81"/>
            <p:cNvSpPr/>
            <p:nvPr/>
          </p:nvSpPr>
          <p:spPr>
            <a:xfrm>
              <a:off x="6054574" y="5564248"/>
              <a:ext cx="128814" cy="31587"/>
            </a:xfrm>
            <a:custGeom>
              <a:avLst/>
              <a:gdLst/>
              <a:ahLst/>
              <a:cxnLst/>
              <a:rect l="0" t="0" r="0" b="0"/>
              <a:pathLst>
                <a:path w="128833" h="31597">
                  <a:moveTo>
                    <a:pt x="64871" y="1257"/>
                  </a:moveTo>
                  <a:cubicBezTo>
                    <a:pt x="78778" y="1892"/>
                    <a:pt x="94999" y="6797"/>
                    <a:pt x="112328" y="11849"/>
                  </a:cubicBezTo>
                  <a:lnTo>
                    <a:pt x="128833" y="16286"/>
                  </a:lnTo>
                  <a:lnTo>
                    <a:pt x="0" y="31597"/>
                  </a:lnTo>
                  <a:cubicBezTo>
                    <a:pt x="0" y="31597"/>
                    <a:pt x="0" y="31597"/>
                    <a:pt x="9271" y="23698"/>
                  </a:cubicBezTo>
                  <a:cubicBezTo>
                    <a:pt x="18529" y="15798"/>
                    <a:pt x="37071" y="0"/>
                    <a:pt x="64871" y="1257"/>
                  </a:cubicBez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3" name="Shape 82"/>
            <p:cNvSpPr/>
            <p:nvPr/>
          </p:nvSpPr>
          <p:spPr>
            <a:xfrm>
              <a:off x="6183388" y="5563080"/>
              <a:ext cx="146850" cy="26903"/>
            </a:xfrm>
            <a:custGeom>
              <a:avLst/>
              <a:gdLst/>
              <a:ahLst/>
              <a:cxnLst/>
              <a:rect l="0" t="0" r="0" b="0"/>
              <a:pathLst>
                <a:path w="146871" h="26912">
                  <a:moveTo>
                    <a:pt x="146871" y="0"/>
                  </a:moveTo>
                  <a:cubicBezTo>
                    <a:pt x="146871" y="0"/>
                    <a:pt x="146871" y="0"/>
                    <a:pt x="128723" y="6718"/>
                  </a:cubicBezTo>
                  <a:cubicBezTo>
                    <a:pt x="110574" y="13449"/>
                    <a:pt x="74278" y="26912"/>
                    <a:pt x="37600" y="24485"/>
                  </a:cubicBezTo>
                  <a:cubicBezTo>
                    <a:pt x="28431" y="23876"/>
                    <a:pt x="19237" y="22272"/>
                    <a:pt x="10169" y="20189"/>
                  </a:cubicBezTo>
                  <a:lnTo>
                    <a:pt x="0" y="17455"/>
                  </a:lnTo>
                  <a:lnTo>
                    <a:pt x="146871" y="0"/>
                  </a:ln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4" name="Shape 83"/>
            <p:cNvSpPr/>
            <p:nvPr/>
          </p:nvSpPr>
          <p:spPr>
            <a:xfrm>
              <a:off x="6054574" y="5563080"/>
              <a:ext cx="275664" cy="32754"/>
            </a:xfrm>
            <a:custGeom>
              <a:avLst/>
              <a:gdLst/>
              <a:ahLst/>
              <a:cxnLst/>
              <a:rect l="0" t="0" r="0" b="0"/>
              <a:pathLst>
                <a:path w="275704" h="32765">
                  <a:moveTo>
                    <a:pt x="0" y="32765"/>
                  </a:moveTo>
                  <a:cubicBezTo>
                    <a:pt x="0" y="32765"/>
                    <a:pt x="0" y="32765"/>
                    <a:pt x="9271" y="24867"/>
                  </a:cubicBezTo>
                  <a:cubicBezTo>
                    <a:pt x="18529" y="16967"/>
                    <a:pt x="37071" y="1169"/>
                    <a:pt x="64871" y="2426"/>
                  </a:cubicBezTo>
                  <a:cubicBezTo>
                    <a:pt x="92685" y="3696"/>
                    <a:pt x="129756" y="22047"/>
                    <a:pt x="166434" y="24485"/>
                  </a:cubicBezTo>
                  <a:cubicBezTo>
                    <a:pt x="203111" y="26912"/>
                    <a:pt x="239407" y="13449"/>
                    <a:pt x="257556" y="6718"/>
                  </a:cubicBezTo>
                  <a:cubicBezTo>
                    <a:pt x="275704" y="0"/>
                    <a:pt x="275704" y="0"/>
                    <a:pt x="275704" y="0"/>
                  </a:cubicBezTo>
                </a:path>
              </a:pathLst>
            </a:custGeom>
            <a:ln w="11723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5" name="Shape 84"/>
            <p:cNvSpPr/>
            <p:nvPr/>
          </p:nvSpPr>
          <p:spPr>
            <a:xfrm>
              <a:off x="6099958" y="5508957"/>
              <a:ext cx="183767" cy="64368"/>
            </a:xfrm>
            <a:custGeom>
              <a:avLst/>
              <a:gdLst/>
              <a:ahLst/>
              <a:cxnLst/>
              <a:rect l="0" t="0" r="0" b="0"/>
              <a:pathLst>
                <a:path w="183794" h="64389">
                  <a:moveTo>
                    <a:pt x="35699" y="0"/>
                  </a:moveTo>
                  <a:lnTo>
                    <a:pt x="99504" y="9372"/>
                  </a:lnTo>
                  <a:lnTo>
                    <a:pt x="183794" y="6439"/>
                  </a:lnTo>
                  <a:lnTo>
                    <a:pt x="182042" y="63220"/>
                  </a:lnTo>
                  <a:lnTo>
                    <a:pt x="89548" y="64389"/>
                  </a:lnTo>
                  <a:lnTo>
                    <a:pt x="14630" y="61468"/>
                  </a:lnTo>
                  <a:lnTo>
                    <a:pt x="0" y="43319"/>
                  </a:lnTo>
                  <a:lnTo>
                    <a:pt x="4686" y="4686"/>
                  </a:lnTo>
                  <a:lnTo>
                    <a:pt x="35699" y="0"/>
                  </a:ln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6" name="Shape 85"/>
            <p:cNvSpPr/>
            <p:nvPr/>
          </p:nvSpPr>
          <p:spPr>
            <a:xfrm>
              <a:off x="6099958" y="5508957"/>
              <a:ext cx="183767" cy="64368"/>
            </a:xfrm>
            <a:custGeom>
              <a:avLst/>
              <a:gdLst/>
              <a:ahLst/>
              <a:cxnLst/>
              <a:rect l="0" t="0" r="0" b="0"/>
              <a:pathLst>
                <a:path w="183794" h="64389">
                  <a:moveTo>
                    <a:pt x="182042" y="63220"/>
                  </a:moveTo>
                  <a:lnTo>
                    <a:pt x="183794" y="6439"/>
                  </a:lnTo>
                  <a:lnTo>
                    <a:pt x="99504" y="9372"/>
                  </a:lnTo>
                  <a:lnTo>
                    <a:pt x="35699" y="0"/>
                  </a:lnTo>
                  <a:lnTo>
                    <a:pt x="4686" y="4686"/>
                  </a:lnTo>
                  <a:lnTo>
                    <a:pt x="0" y="43319"/>
                  </a:lnTo>
                  <a:lnTo>
                    <a:pt x="14630" y="61468"/>
                  </a:lnTo>
                  <a:lnTo>
                    <a:pt x="89548" y="64389"/>
                  </a:lnTo>
                  <a:close/>
                </a:path>
              </a:pathLst>
            </a:custGeom>
            <a:ln w="11723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7" name="Rectangle 86"/>
            <p:cNvSpPr/>
            <p:nvPr/>
          </p:nvSpPr>
          <p:spPr>
            <a:xfrm>
              <a:off x="6112300" y="5518641"/>
              <a:ext cx="210216" cy="498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400" i="1" kern="10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Breeze </a:t>
              </a:r>
              <a:endParaRPr lang="zh-CN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8" name="Shape 87"/>
            <p:cNvSpPr/>
            <p:nvPr/>
          </p:nvSpPr>
          <p:spPr>
            <a:xfrm>
              <a:off x="5721323" y="5134276"/>
              <a:ext cx="238637" cy="227333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84162" y="0"/>
                  </a:moveTo>
                  <a:cubicBezTo>
                    <a:pt x="105156" y="0"/>
                    <a:pt x="134531" y="0"/>
                    <a:pt x="155524" y="0"/>
                  </a:cubicBezTo>
                  <a:cubicBezTo>
                    <a:pt x="176530" y="0"/>
                    <a:pt x="189154" y="0"/>
                    <a:pt x="201625" y="6312"/>
                  </a:cubicBezTo>
                  <a:cubicBezTo>
                    <a:pt x="214083" y="12624"/>
                    <a:pt x="226377" y="25260"/>
                    <a:pt x="232524" y="37897"/>
                  </a:cubicBezTo>
                  <a:cubicBezTo>
                    <a:pt x="238671" y="50533"/>
                    <a:pt x="238671" y="63169"/>
                    <a:pt x="238671" y="82119"/>
                  </a:cubicBezTo>
                  <a:cubicBezTo>
                    <a:pt x="238671" y="101066"/>
                    <a:pt x="238671" y="126339"/>
                    <a:pt x="238671" y="145288"/>
                  </a:cubicBezTo>
                  <a:cubicBezTo>
                    <a:pt x="238671" y="164236"/>
                    <a:pt x="238671" y="176873"/>
                    <a:pt x="232524" y="189497"/>
                  </a:cubicBezTo>
                  <a:cubicBezTo>
                    <a:pt x="226377" y="202133"/>
                    <a:pt x="214083" y="214769"/>
                    <a:pt x="201625" y="221095"/>
                  </a:cubicBezTo>
                  <a:cubicBezTo>
                    <a:pt x="189154" y="227406"/>
                    <a:pt x="176530" y="227406"/>
                    <a:pt x="155524" y="227406"/>
                  </a:cubicBezTo>
                  <a:cubicBezTo>
                    <a:pt x="134531" y="227406"/>
                    <a:pt x="105156" y="227406"/>
                    <a:pt x="84162" y="227406"/>
                  </a:cubicBezTo>
                  <a:cubicBezTo>
                    <a:pt x="63157" y="227406"/>
                    <a:pt x="50533" y="227406"/>
                    <a:pt x="37897" y="221095"/>
                  </a:cubicBezTo>
                  <a:cubicBezTo>
                    <a:pt x="25260" y="214769"/>
                    <a:pt x="12624" y="202133"/>
                    <a:pt x="6312" y="189497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39"/>
                    <a:pt x="0" y="101066"/>
                    <a:pt x="0" y="82119"/>
                  </a:cubicBezTo>
                  <a:cubicBezTo>
                    <a:pt x="0" y="63169"/>
                    <a:pt x="0" y="50533"/>
                    <a:pt x="6312" y="37897"/>
                  </a:cubicBezTo>
                  <a:cubicBezTo>
                    <a:pt x="12624" y="25260"/>
                    <a:pt x="25260" y="12624"/>
                    <a:pt x="37897" y="6312"/>
                  </a:cubicBezTo>
                  <a:cubicBezTo>
                    <a:pt x="50533" y="0"/>
                    <a:pt x="63157" y="0"/>
                    <a:pt x="84162" y="0"/>
                  </a:cubicBez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9" name="Shape 88"/>
            <p:cNvSpPr/>
            <p:nvPr/>
          </p:nvSpPr>
          <p:spPr>
            <a:xfrm>
              <a:off x="5721323" y="5134276"/>
              <a:ext cx="238637" cy="227333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0" y="82119"/>
                  </a:moveTo>
                  <a:cubicBezTo>
                    <a:pt x="0" y="63169"/>
                    <a:pt x="0" y="50533"/>
                    <a:pt x="6312" y="37897"/>
                  </a:cubicBezTo>
                  <a:cubicBezTo>
                    <a:pt x="12624" y="25260"/>
                    <a:pt x="25260" y="12624"/>
                    <a:pt x="37897" y="6312"/>
                  </a:cubicBezTo>
                  <a:cubicBezTo>
                    <a:pt x="50533" y="0"/>
                    <a:pt x="63157" y="0"/>
                    <a:pt x="84162" y="0"/>
                  </a:cubicBezTo>
                  <a:cubicBezTo>
                    <a:pt x="105156" y="0"/>
                    <a:pt x="134531" y="0"/>
                    <a:pt x="155524" y="0"/>
                  </a:cubicBezTo>
                  <a:cubicBezTo>
                    <a:pt x="176530" y="0"/>
                    <a:pt x="189154" y="0"/>
                    <a:pt x="201625" y="6312"/>
                  </a:cubicBezTo>
                  <a:cubicBezTo>
                    <a:pt x="214083" y="12624"/>
                    <a:pt x="226377" y="25260"/>
                    <a:pt x="232524" y="37897"/>
                  </a:cubicBezTo>
                  <a:cubicBezTo>
                    <a:pt x="238671" y="50533"/>
                    <a:pt x="238671" y="63169"/>
                    <a:pt x="238671" y="82119"/>
                  </a:cubicBezTo>
                  <a:cubicBezTo>
                    <a:pt x="238671" y="101066"/>
                    <a:pt x="238671" y="126339"/>
                    <a:pt x="238671" y="145288"/>
                  </a:cubicBezTo>
                  <a:cubicBezTo>
                    <a:pt x="238671" y="164236"/>
                    <a:pt x="238671" y="176873"/>
                    <a:pt x="232524" y="189497"/>
                  </a:cubicBezTo>
                  <a:cubicBezTo>
                    <a:pt x="226377" y="202133"/>
                    <a:pt x="214083" y="214769"/>
                    <a:pt x="201625" y="221095"/>
                  </a:cubicBezTo>
                  <a:cubicBezTo>
                    <a:pt x="189154" y="227406"/>
                    <a:pt x="176530" y="227406"/>
                    <a:pt x="155524" y="227406"/>
                  </a:cubicBezTo>
                  <a:cubicBezTo>
                    <a:pt x="134531" y="227406"/>
                    <a:pt x="105156" y="227406"/>
                    <a:pt x="84162" y="227406"/>
                  </a:cubicBezTo>
                  <a:cubicBezTo>
                    <a:pt x="63157" y="227406"/>
                    <a:pt x="50533" y="227406"/>
                    <a:pt x="37897" y="221095"/>
                  </a:cubicBezTo>
                  <a:cubicBezTo>
                    <a:pt x="25260" y="214769"/>
                    <a:pt x="12624" y="202133"/>
                    <a:pt x="6312" y="189497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39"/>
                    <a:pt x="0" y="101066"/>
                    <a:pt x="0" y="82119"/>
                  </a:cubicBezTo>
                </a:path>
              </a:pathLst>
            </a:custGeom>
            <a:ln w="11723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0" name="Rectangle 89"/>
            <p:cNvSpPr/>
            <p:nvPr/>
          </p:nvSpPr>
          <p:spPr>
            <a:xfrm>
              <a:off x="5785893" y="5214036"/>
              <a:ext cx="151062" cy="707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</a:t>
              </a:r>
              <a:endParaRPr lang="zh-C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1" name="Shape 90"/>
            <p:cNvSpPr/>
            <p:nvPr/>
          </p:nvSpPr>
          <p:spPr>
            <a:xfrm>
              <a:off x="6071285" y="5134276"/>
              <a:ext cx="238650" cy="227333"/>
            </a:xfrm>
            <a:custGeom>
              <a:avLst/>
              <a:gdLst/>
              <a:ahLst/>
              <a:cxnLst/>
              <a:rect l="0" t="0" r="0" b="0"/>
              <a:pathLst>
                <a:path w="238684" h="227406">
                  <a:moveTo>
                    <a:pt x="84176" y="0"/>
                  </a:moveTo>
                  <a:cubicBezTo>
                    <a:pt x="105169" y="0"/>
                    <a:pt x="134544" y="0"/>
                    <a:pt x="155537" y="0"/>
                  </a:cubicBezTo>
                  <a:cubicBezTo>
                    <a:pt x="176543" y="0"/>
                    <a:pt x="189166" y="0"/>
                    <a:pt x="201638" y="6312"/>
                  </a:cubicBezTo>
                  <a:cubicBezTo>
                    <a:pt x="214097" y="12624"/>
                    <a:pt x="226390" y="25260"/>
                    <a:pt x="232537" y="37897"/>
                  </a:cubicBezTo>
                  <a:cubicBezTo>
                    <a:pt x="238684" y="50533"/>
                    <a:pt x="238684" y="63169"/>
                    <a:pt x="238684" y="82119"/>
                  </a:cubicBezTo>
                  <a:cubicBezTo>
                    <a:pt x="238684" y="101066"/>
                    <a:pt x="238684" y="126339"/>
                    <a:pt x="238684" y="145288"/>
                  </a:cubicBezTo>
                  <a:cubicBezTo>
                    <a:pt x="238684" y="164236"/>
                    <a:pt x="238684" y="176873"/>
                    <a:pt x="232537" y="189497"/>
                  </a:cubicBezTo>
                  <a:cubicBezTo>
                    <a:pt x="226390" y="202133"/>
                    <a:pt x="214097" y="214769"/>
                    <a:pt x="201638" y="221095"/>
                  </a:cubicBezTo>
                  <a:cubicBezTo>
                    <a:pt x="189166" y="227406"/>
                    <a:pt x="176543" y="227406"/>
                    <a:pt x="155537" y="227406"/>
                  </a:cubicBezTo>
                  <a:cubicBezTo>
                    <a:pt x="134544" y="227406"/>
                    <a:pt x="105169" y="227406"/>
                    <a:pt x="84176" y="227406"/>
                  </a:cubicBezTo>
                  <a:cubicBezTo>
                    <a:pt x="63170" y="227406"/>
                    <a:pt x="50546" y="227406"/>
                    <a:pt x="37910" y="221095"/>
                  </a:cubicBezTo>
                  <a:cubicBezTo>
                    <a:pt x="25273" y="214769"/>
                    <a:pt x="12636" y="202133"/>
                    <a:pt x="6325" y="189497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39"/>
                    <a:pt x="0" y="101066"/>
                    <a:pt x="0" y="82119"/>
                  </a:cubicBezTo>
                  <a:cubicBezTo>
                    <a:pt x="0" y="63169"/>
                    <a:pt x="0" y="50533"/>
                    <a:pt x="6325" y="37897"/>
                  </a:cubicBezTo>
                  <a:cubicBezTo>
                    <a:pt x="12636" y="25260"/>
                    <a:pt x="25273" y="12624"/>
                    <a:pt x="37910" y="6312"/>
                  </a:cubicBezTo>
                  <a:cubicBezTo>
                    <a:pt x="50546" y="0"/>
                    <a:pt x="63170" y="0"/>
                    <a:pt x="84176" y="0"/>
                  </a:cubicBez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2" name="Shape 91"/>
            <p:cNvSpPr/>
            <p:nvPr/>
          </p:nvSpPr>
          <p:spPr>
            <a:xfrm>
              <a:off x="6071285" y="5134276"/>
              <a:ext cx="238650" cy="227333"/>
            </a:xfrm>
            <a:custGeom>
              <a:avLst/>
              <a:gdLst/>
              <a:ahLst/>
              <a:cxnLst/>
              <a:rect l="0" t="0" r="0" b="0"/>
              <a:pathLst>
                <a:path w="238684" h="227406">
                  <a:moveTo>
                    <a:pt x="0" y="82119"/>
                  </a:moveTo>
                  <a:cubicBezTo>
                    <a:pt x="0" y="63169"/>
                    <a:pt x="0" y="50533"/>
                    <a:pt x="6325" y="37897"/>
                  </a:cubicBezTo>
                  <a:cubicBezTo>
                    <a:pt x="12636" y="25260"/>
                    <a:pt x="25273" y="12624"/>
                    <a:pt x="37910" y="6312"/>
                  </a:cubicBezTo>
                  <a:cubicBezTo>
                    <a:pt x="50546" y="0"/>
                    <a:pt x="63170" y="0"/>
                    <a:pt x="84176" y="0"/>
                  </a:cubicBezTo>
                  <a:cubicBezTo>
                    <a:pt x="105169" y="0"/>
                    <a:pt x="134544" y="0"/>
                    <a:pt x="155537" y="0"/>
                  </a:cubicBezTo>
                  <a:cubicBezTo>
                    <a:pt x="176543" y="0"/>
                    <a:pt x="189166" y="0"/>
                    <a:pt x="201638" y="6312"/>
                  </a:cubicBezTo>
                  <a:cubicBezTo>
                    <a:pt x="214097" y="12624"/>
                    <a:pt x="226390" y="25260"/>
                    <a:pt x="232537" y="37897"/>
                  </a:cubicBezTo>
                  <a:cubicBezTo>
                    <a:pt x="238684" y="50533"/>
                    <a:pt x="238684" y="63169"/>
                    <a:pt x="238684" y="82119"/>
                  </a:cubicBezTo>
                  <a:cubicBezTo>
                    <a:pt x="238684" y="101066"/>
                    <a:pt x="238684" y="126339"/>
                    <a:pt x="238684" y="145288"/>
                  </a:cubicBezTo>
                  <a:cubicBezTo>
                    <a:pt x="238684" y="164236"/>
                    <a:pt x="238684" y="176873"/>
                    <a:pt x="232537" y="189497"/>
                  </a:cubicBezTo>
                  <a:cubicBezTo>
                    <a:pt x="226390" y="202133"/>
                    <a:pt x="214097" y="214769"/>
                    <a:pt x="201638" y="221095"/>
                  </a:cubicBezTo>
                  <a:cubicBezTo>
                    <a:pt x="189166" y="227406"/>
                    <a:pt x="176543" y="227406"/>
                    <a:pt x="155537" y="227406"/>
                  </a:cubicBezTo>
                  <a:cubicBezTo>
                    <a:pt x="134544" y="227406"/>
                    <a:pt x="105169" y="227406"/>
                    <a:pt x="84176" y="227406"/>
                  </a:cubicBezTo>
                  <a:cubicBezTo>
                    <a:pt x="63170" y="227406"/>
                    <a:pt x="50546" y="227406"/>
                    <a:pt x="37910" y="221095"/>
                  </a:cubicBezTo>
                  <a:cubicBezTo>
                    <a:pt x="25273" y="214769"/>
                    <a:pt x="12636" y="202133"/>
                    <a:pt x="6325" y="189497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39"/>
                    <a:pt x="0" y="101066"/>
                    <a:pt x="0" y="82119"/>
                  </a:cubicBezTo>
                </a:path>
              </a:pathLst>
            </a:custGeom>
            <a:ln w="11723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3" name="Rectangle 92"/>
            <p:cNvSpPr/>
            <p:nvPr/>
          </p:nvSpPr>
          <p:spPr>
            <a:xfrm>
              <a:off x="6135867" y="5214036"/>
              <a:ext cx="151062" cy="707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4" name="Shape 93"/>
            <p:cNvSpPr/>
            <p:nvPr/>
          </p:nvSpPr>
          <p:spPr>
            <a:xfrm>
              <a:off x="6421259" y="5484187"/>
              <a:ext cx="238650" cy="227333"/>
            </a:xfrm>
            <a:custGeom>
              <a:avLst/>
              <a:gdLst/>
              <a:ahLst/>
              <a:cxnLst/>
              <a:rect l="0" t="0" r="0" b="0"/>
              <a:pathLst>
                <a:path w="238684" h="227406">
                  <a:moveTo>
                    <a:pt x="84176" y="0"/>
                  </a:move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38" y="6311"/>
                  </a:cubicBezTo>
                  <a:cubicBezTo>
                    <a:pt x="214097" y="12624"/>
                    <a:pt x="226390" y="25260"/>
                    <a:pt x="232537" y="37897"/>
                  </a:cubicBezTo>
                  <a:cubicBezTo>
                    <a:pt x="238684" y="50533"/>
                    <a:pt x="238684" y="63170"/>
                    <a:pt x="238684" y="82117"/>
                  </a:cubicBezTo>
                  <a:cubicBezTo>
                    <a:pt x="238684" y="101067"/>
                    <a:pt x="238684" y="126340"/>
                    <a:pt x="238684" y="145287"/>
                  </a:cubicBezTo>
                  <a:cubicBezTo>
                    <a:pt x="238684" y="164236"/>
                    <a:pt x="238684" y="176873"/>
                    <a:pt x="232537" y="189497"/>
                  </a:cubicBezTo>
                  <a:cubicBezTo>
                    <a:pt x="226390" y="202133"/>
                    <a:pt x="214097" y="214770"/>
                    <a:pt x="201638" y="221081"/>
                  </a:cubicBezTo>
                  <a:cubicBezTo>
                    <a:pt x="189167" y="227406"/>
                    <a:pt x="176530" y="227406"/>
                    <a:pt x="155537" y="227406"/>
                  </a:cubicBezTo>
                  <a:cubicBezTo>
                    <a:pt x="134531" y="227406"/>
                    <a:pt x="105169" y="227406"/>
                    <a:pt x="84176" y="227406"/>
                  </a:cubicBezTo>
                  <a:cubicBezTo>
                    <a:pt x="63170" y="227406"/>
                    <a:pt x="50533" y="227406"/>
                    <a:pt x="37909" y="221081"/>
                  </a:cubicBezTo>
                  <a:cubicBezTo>
                    <a:pt x="25273" y="214770"/>
                    <a:pt x="12636" y="202133"/>
                    <a:pt x="6325" y="189497"/>
                  </a:cubicBezTo>
                  <a:cubicBezTo>
                    <a:pt x="0" y="176873"/>
                    <a:pt x="0" y="164236"/>
                    <a:pt x="0" y="145287"/>
                  </a:cubicBezTo>
                  <a:cubicBezTo>
                    <a:pt x="0" y="126340"/>
                    <a:pt x="0" y="101067"/>
                    <a:pt x="0" y="82117"/>
                  </a:cubicBezTo>
                  <a:cubicBezTo>
                    <a:pt x="0" y="63170"/>
                    <a:pt x="0" y="50533"/>
                    <a:pt x="6325" y="37897"/>
                  </a:cubicBezTo>
                  <a:cubicBezTo>
                    <a:pt x="12636" y="25260"/>
                    <a:pt x="25273" y="12624"/>
                    <a:pt x="37909" y="6311"/>
                  </a:cubicBezTo>
                  <a:cubicBezTo>
                    <a:pt x="50533" y="0"/>
                    <a:pt x="63170" y="0"/>
                    <a:pt x="84176" y="0"/>
                  </a:cubicBez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5" name="Shape 94"/>
            <p:cNvSpPr/>
            <p:nvPr/>
          </p:nvSpPr>
          <p:spPr>
            <a:xfrm>
              <a:off x="6421259" y="5484187"/>
              <a:ext cx="238650" cy="227333"/>
            </a:xfrm>
            <a:custGeom>
              <a:avLst/>
              <a:gdLst/>
              <a:ahLst/>
              <a:cxnLst/>
              <a:rect l="0" t="0" r="0" b="0"/>
              <a:pathLst>
                <a:path w="238684" h="227406">
                  <a:moveTo>
                    <a:pt x="0" y="82117"/>
                  </a:moveTo>
                  <a:cubicBezTo>
                    <a:pt x="0" y="63170"/>
                    <a:pt x="0" y="50533"/>
                    <a:pt x="6325" y="37897"/>
                  </a:cubicBezTo>
                  <a:cubicBezTo>
                    <a:pt x="12636" y="25260"/>
                    <a:pt x="25273" y="12624"/>
                    <a:pt x="37909" y="6311"/>
                  </a:cubicBezTo>
                  <a:cubicBezTo>
                    <a:pt x="50533" y="0"/>
                    <a:pt x="63170" y="0"/>
                    <a:pt x="84176" y="0"/>
                  </a:cubicBez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38" y="6311"/>
                  </a:cubicBezTo>
                  <a:cubicBezTo>
                    <a:pt x="214097" y="12624"/>
                    <a:pt x="226390" y="25260"/>
                    <a:pt x="232537" y="37897"/>
                  </a:cubicBezTo>
                  <a:cubicBezTo>
                    <a:pt x="238684" y="50533"/>
                    <a:pt x="238684" y="63170"/>
                    <a:pt x="238684" y="82117"/>
                  </a:cubicBezTo>
                  <a:cubicBezTo>
                    <a:pt x="238684" y="101067"/>
                    <a:pt x="238684" y="126340"/>
                    <a:pt x="238684" y="145287"/>
                  </a:cubicBezTo>
                  <a:cubicBezTo>
                    <a:pt x="238684" y="164236"/>
                    <a:pt x="238684" y="176873"/>
                    <a:pt x="232537" y="189497"/>
                  </a:cubicBezTo>
                  <a:cubicBezTo>
                    <a:pt x="226390" y="202133"/>
                    <a:pt x="214097" y="214770"/>
                    <a:pt x="201638" y="221081"/>
                  </a:cubicBezTo>
                  <a:cubicBezTo>
                    <a:pt x="189167" y="227406"/>
                    <a:pt x="176530" y="227406"/>
                    <a:pt x="155537" y="227406"/>
                  </a:cubicBezTo>
                  <a:cubicBezTo>
                    <a:pt x="134531" y="227406"/>
                    <a:pt x="105169" y="227406"/>
                    <a:pt x="84176" y="227406"/>
                  </a:cubicBezTo>
                  <a:cubicBezTo>
                    <a:pt x="63170" y="227406"/>
                    <a:pt x="50533" y="227406"/>
                    <a:pt x="37909" y="221081"/>
                  </a:cubicBezTo>
                  <a:cubicBezTo>
                    <a:pt x="25273" y="214770"/>
                    <a:pt x="12636" y="202133"/>
                    <a:pt x="6325" y="189497"/>
                  </a:cubicBezTo>
                  <a:cubicBezTo>
                    <a:pt x="0" y="176873"/>
                    <a:pt x="0" y="164236"/>
                    <a:pt x="0" y="145287"/>
                  </a:cubicBezTo>
                  <a:cubicBezTo>
                    <a:pt x="0" y="126340"/>
                    <a:pt x="0" y="101067"/>
                    <a:pt x="0" y="82117"/>
                  </a:cubicBezTo>
                </a:path>
              </a:pathLst>
            </a:custGeom>
            <a:ln w="11723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6" name="Rectangle 95"/>
            <p:cNvSpPr/>
            <p:nvPr/>
          </p:nvSpPr>
          <p:spPr>
            <a:xfrm>
              <a:off x="6485842" y="5563948"/>
              <a:ext cx="151062" cy="707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3" name="组合 242"/>
          <p:cNvGrpSpPr>
            <a:grpSpLocks noChangeAspect="1"/>
          </p:cNvGrpSpPr>
          <p:nvPr/>
        </p:nvGrpSpPr>
        <p:grpSpPr>
          <a:xfrm>
            <a:off x="6244591" y="5212714"/>
            <a:ext cx="1124255" cy="789671"/>
            <a:chOff x="7146776" y="4586990"/>
            <a:chExt cx="1124255" cy="789671"/>
          </a:xfrm>
        </p:grpSpPr>
        <p:sp>
          <p:nvSpPr>
            <p:cNvPr id="207" name="Rectangle 292"/>
            <p:cNvSpPr/>
            <p:nvPr/>
          </p:nvSpPr>
          <p:spPr>
            <a:xfrm>
              <a:off x="7380671" y="5315470"/>
              <a:ext cx="45615" cy="611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zh-CN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8" name="Rectangle 293"/>
            <p:cNvSpPr/>
            <p:nvPr/>
          </p:nvSpPr>
          <p:spPr>
            <a:xfrm>
              <a:off x="7730633" y="5315470"/>
              <a:ext cx="45615" cy="611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</a:t>
              </a:r>
              <a:endParaRPr lang="zh-CN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9" name="Rectangle 294"/>
            <p:cNvSpPr/>
            <p:nvPr/>
          </p:nvSpPr>
          <p:spPr>
            <a:xfrm>
              <a:off x="8080607" y="5315470"/>
              <a:ext cx="45615" cy="611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 </a:t>
              </a:r>
              <a:endParaRPr lang="zh-CN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0" name="Rectangle 187"/>
            <p:cNvSpPr/>
            <p:nvPr/>
          </p:nvSpPr>
          <p:spPr>
            <a:xfrm>
              <a:off x="7146776" y="5084076"/>
              <a:ext cx="45615" cy="611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 </a:t>
              </a:r>
              <a:endParaRPr lang="zh-CN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1" name="Rectangle 188"/>
            <p:cNvSpPr/>
            <p:nvPr/>
          </p:nvSpPr>
          <p:spPr>
            <a:xfrm>
              <a:off x="7146776" y="4734156"/>
              <a:ext cx="45615" cy="611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2" name="Shape 190"/>
            <p:cNvSpPr/>
            <p:nvPr/>
          </p:nvSpPr>
          <p:spPr>
            <a:xfrm>
              <a:off x="7571078" y="4936907"/>
              <a:ext cx="349972" cy="349910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3" name="Shape 192"/>
            <p:cNvSpPr/>
            <p:nvPr/>
          </p:nvSpPr>
          <p:spPr>
            <a:xfrm>
              <a:off x="7571078" y="4586990"/>
              <a:ext cx="349972" cy="349915"/>
            </a:xfrm>
            <a:custGeom>
              <a:avLst/>
              <a:gdLst/>
              <a:ahLst/>
              <a:cxnLst/>
              <a:rect l="0" t="0" r="0" b="0"/>
              <a:pathLst>
                <a:path w="350023" h="350028">
                  <a:moveTo>
                    <a:pt x="0" y="350028"/>
                  </a:moveTo>
                  <a:lnTo>
                    <a:pt x="350023" y="350028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4" name="Shape 194"/>
            <p:cNvSpPr/>
            <p:nvPr/>
          </p:nvSpPr>
          <p:spPr>
            <a:xfrm>
              <a:off x="7221104" y="4936907"/>
              <a:ext cx="349972" cy="349910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5" name="Shape 196"/>
            <p:cNvSpPr/>
            <p:nvPr/>
          </p:nvSpPr>
          <p:spPr>
            <a:xfrm>
              <a:off x="7221104" y="4586990"/>
              <a:ext cx="349972" cy="349915"/>
            </a:xfrm>
            <a:custGeom>
              <a:avLst/>
              <a:gdLst/>
              <a:ahLst/>
              <a:cxnLst/>
              <a:rect l="0" t="0" r="0" b="0"/>
              <a:pathLst>
                <a:path w="350023" h="350028">
                  <a:moveTo>
                    <a:pt x="0" y="350028"/>
                  </a:moveTo>
                  <a:lnTo>
                    <a:pt x="350023" y="350028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6" name="Shape 198"/>
            <p:cNvSpPr/>
            <p:nvPr/>
          </p:nvSpPr>
          <p:spPr>
            <a:xfrm>
              <a:off x="7921053" y="4936907"/>
              <a:ext cx="349978" cy="349910"/>
            </a:xfrm>
            <a:custGeom>
              <a:avLst/>
              <a:gdLst/>
              <a:ahLst/>
              <a:cxnLst/>
              <a:rect l="0" t="0" r="0" b="0"/>
              <a:pathLst>
                <a:path w="350029" h="350023">
                  <a:moveTo>
                    <a:pt x="0" y="350023"/>
                  </a:moveTo>
                  <a:lnTo>
                    <a:pt x="350029" y="350023"/>
                  </a:lnTo>
                  <a:lnTo>
                    <a:pt x="350029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7" name="Shape 199"/>
            <p:cNvSpPr/>
            <p:nvPr/>
          </p:nvSpPr>
          <p:spPr>
            <a:xfrm>
              <a:off x="7600056" y="5012040"/>
              <a:ext cx="152817" cy="35105"/>
            </a:xfrm>
            <a:custGeom>
              <a:avLst/>
              <a:gdLst/>
              <a:ahLst/>
              <a:cxnLst/>
              <a:rect l="0" t="0" r="0" b="0"/>
              <a:pathLst>
                <a:path w="152839" h="35116">
                  <a:moveTo>
                    <a:pt x="84391" y="394"/>
                  </a:moveTo>
                  <a:cubicBezTo>
                    <a:pt x="100241" y="584"/>
                    <a:pt x="117434" y="5264"/>
                    <a:pt x="134677" y="10263"/>
                  </a:cubicBezTo>
                  <a:lnTo>
                    <a:pt x="152839" y="15355"/>
                  </a:lnTo>
                  <a:lnTo>
                    <a:pt x="0" y="35116"/>
                  </a:lnTo>
                  <a:cubicBezTo>
                    <a:pt x="0" y="35116"/>
                    <a:pt x="0" y="35116"/>
                    <a:pt x="13169" y="26340"/>
                  </a:cubicBezTo>
                  <a:cubicBezTo>
                    <a:pt x="26339" y="17564"/>
                    <a:pt x="52679" y="0"/>
                    <a:pt x="84391" y="394"/>
                  </a:cubicBez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8" name="Shape 200"/>
            <p:cNvSpPr/>
            <p:nvPr/>
          </p:nvSpPr>
          <p:spPr>
            <a:xfrm>
              <a:off x="7752873" y="5012040"/>
              <a:ext cx="118746" cy="24961"/>
            </a:xfrm>
            <a:custGeom>
              <a:avLst/>
              <a:gdLst/>
              <a:ahLst/>
              <a:cxnLst/>
              <a:rect l="0" t="0" r="0" b="0"/>
              <a:pathLst>
                <a:path w="118763" h="24969">
                  <a:moveTo>
                    <a:pt x="118763" y="0"/>
                  </a:moveTo>
                  <a:cubicBezTo>
                    <a:pt x="118763" y="0"/>
                    <a:pt x="118763" y="0"/>
                    <a:pt x="105199" y="6236"/>
                  </a:cubicBezTo>
                  <a:cubicBezTo>
                    <a:pt x="91636" y="12484"/>
                    <a:pt x="64521" y="24969"/>
                    <a:pt x="32428" y="22047"/>
                  </a:cubicBezTo>
                  <a:cubicBezTo>
                    <a:pt x="24402" y="21314"/>
                    <a:pt x="16065" y="19618"/>
                    <a:pt x="7579" y="17480"/>
                  </a:cubicBezTo>
                  <a:lnTo>
                    <a:pt x="0" y="15355"/>
                  </a:lnTo>
                  <a:lnTo>
                    <a:pt x="118763" y="0"/>
                  </a:ln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9" name="Shape 201"/>
            <p:cNvSpPr/>
            <p:nvPr/>
          </p:nvSpPr>
          <p:spPr>
            <a:xfrm>
              <a:off x="7600056" y="5012040"/>
              <a:ext cx="271563" cy="35105"/>
            </a:xfrm>
            <a:custGeom>
              <a:avLst/>
              <a:gdLst/>
              <a:ahLst/>
              <a:cxnLst/>
              <a:rect l="0" t="0" r="0" b="0"/>
              <a:pathLst>
                <a:path w="271602" h="35116">
                  <a:moveTo>
                    <a:pt x="0" y="35116"/>
                  </a:moveTo>
                  <a:cubicBezTo>
                    <a:pt x="0" y="35116"/>
                    <a:pt x="0" y="35116"/>
                    <a:pt x="13169" y="26340"/>
                  </a:cubicBezTo>
                  <a:cubicBezTo>
                    <a:pt x="26339" y="17564"/>
                    <a:pt x="52679" y="0"/>
                    <a:pt x="84391" y="394"/>
                  </a:cubicBezTo>
                  <a:cubicBezTo>
                    <a:pt x="116090" y="775"/>
                    <a:pt x="153162" y="19114"/>
                    <a:pt x="185267" y="22047"/>
                  </a:cubicBezTo>
                  <a:cubicBezTo>
                    <a:pt x="217360" y="24969"/>
                    <a:pt x="244475" y="12484"/>
                    <a:pt x="258038" y="6236"/>
                  </a:cubicBezTo>
                  <a:cubicBezTo>
                    <a:pt x="271602" y="0"/>
                    <a:pt x="271602" y="0"/>
                    <a:pt x="271602" y="0"/>
                  </a:cubicBezTo>
                </a:path>
              </a:pathLst>
            </a:custGeom>
            <a:ln w="11723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0" name="Shape 202"/>
            <p:cNvSpPr/>
            <p:nvPr/>
          </p:nvSpPr>
          <p:spPr>
            <a:xfrm>
              <a:off x="7760983" y="5040745"/>
              <a:ext cx="131727" cy="24973"/>
            </a:xfrm>
            <a:custGeom>
              <a:avLst/>
              <a:gdLst/>
              <a:ahLst/>
              <a:cxnLst/>
              <a:rect l="0" t="0" r="0" b="0"/>
              <a:pathLst>
                <a:path w="131746" h="24981">
                  <a:moveTo>
                    <a:pt x="131746" y="0"/>
                  </a:moveTo>
                  <a:cubicBezTo>
                    <a:pt x="131746" y="0"/>
                    <a:pt x="131746" y="0"/>
                    <a:pt x="118183" y="6248"/>
                  </a:cubicBezTo>
                  <a:cubicBezTo>
                    <a:pt x="104619" y="12484"/>
                    <a:pt x="77504" y="24981"/>
                    <a:pt x="45411" y="22047"/>
                  </a:cubicBezTo>
                  <a:cubicBezTo>
                    <a:pt x="37388" y="21317"/>
                    <a:pt x="29053" y="19622"/>
                    <a:pt x="20546" y="17458"/>
                  </a:cubicBezTo>
                  <a:lnTo>
                    <a:pt x="0" y="11577"/>
                  </a:lnTo>
                  <a:lnTo>
                    <a:pt x="131746" y="0"/>
                  </a:ln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1" name="Shape 203"/>
            <p:cNvSpPr/>
            <p:nvPr/>
          </p:nvSpPr>
          <p:spPr>
            <a:xfrm>
              <a:off x="7612956" y="5037242"/>
              <a:ext cx="148027" cy="28083"/>
            </a:xfrm>
            <a:custGeom>
              <a:avLst/>
              <a:gdLst/>
              <a:ahLst/>
              <a:cxnLst/>
              <a:rect l="0" t="0" r="0" b="0"/>
              <a:pathLst>
                <a:path w="148048" h="28092">
                  <a:moveTo>
                    <a:pt x="91212" y="2134"/>
                  </a:moveTo>
                  <a:cubicBezTo>
                    <a:pt x="107747" y="3207"/>
                    <a:pt x="125286" y="8331"/>
                    <a:pt x="142702" y="13553"/>
                  </a:cubicBezTo>
                  <a:lnTo>
                    <a:pt x="148048" y="15082"/>
                  </a:lnTo>
                  <a:lnTo>
                    <a:pt x="0" y="28092"/>
                  </a:lnTo>
                  <a:cubicBezTo>
                    <a:pt x="0" y="28092"/>
                    <a:pt x="0" y="28092"/>
                    <a:pt x="14529" y="21069"/>
                  </a:cubicBezTo>
                  <a:cubicBezTo>
                    <a:pt x="29070" y="14046"/>
                    <a:pt x="58141" y="0"/>
                    <a:pt x="91212" y="2134"/>
                  </a:cubicBez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2" name="Shape 204"/>
            <p:cNvSpPr/>
            <p:nvPr/>
          </p:nvSpPr>
          <p:spPr>
            <a:xfrm>
              <a:off x="7612956" y="5037242"/>
              <a:ext cx="279754" cy="28477"/>
            </a:xfrm>
            <a:custGeom>
              <a:avLst/>
              <a:gdLst/>
              <a:ahLst/>
              <a:cxnLst/>
              <a:rect l="0" t="0" r="0" b="0"/>
              <a:pathLst>
                <a:path w="279794" h="28486">
                  <a:moveTo>
                    <a:pt x="0" y="28092"/>
                  </a:moveTo>
                  <a:cubicBezTo>
                    <a:pt x="0" y="28092"/>
                    <a:pt x="0" y="28092"/>
                    <a:pt x="14529" y="21069"/>
                  </a:cubicBezTo>
                  <a:cubicBezTo>
                    <a:pt x="29070" y="14046"/>
                    <a:pt x="58141" y="0"/>
                    <a:pt x="91212" y="2134"/>
                  </a:cubicBezTo>
                  <a:cubicBezTo>
                    <a:pt x="124283" y="4280"/>
                    <a:pt x="161366" y="22632"/>
                    <a:pt x="193459" y="25553"/>
                  </a:cubicBezTo>
                  <a:cubicBezTo>
                    <a:pt x="225552" y="28486"/>
                    <a:pt x="252667" y="15989"/>
                    <a:pt x="266231" y="9754"/>
                  </a:cubicBezTo>
                  <a:cubicBezTo>
                    <a:pt x="279794" y="3505"/>
                    <a:pt x="279794" y="3505"/>
                    <a:pt x="279794" y="3505"/>
                  </a:cubicBezTo>
                </a:path>
              </a:pathLst>
            </a:custGeom>
            <a:ln w="11723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3" name="Shape 205"/>
            <p:cNvSpPr/>
            <p:nvPr/>
          </p:nvSpPr>
          <p:spPr>
            <a:xfrm>
              <a:off x="7610010" y="5078249"/>
              <a:ext cx="128826" cy="31600"/>
            </a:xfrm>
            <a:custGeom>
              <a:avLst/>
              <a:gdLst/>
              <a:ahLst/>
              <a:cxnLst/>
              <a:rect l="0" t="0" r="0" b="0"/>
              <a:pathLst>
                <a:path w="128845" h="31610">
                  <a:moveTo>
                    <a:pt x="64884" y="1270"/>
                  </a:moveTo>
                  <a:cubicBezTo>
                    <a:pt x="78784" y="1905"/>
                    <a:pt x="95002" y="6807"/>
                    <a:pt x="112332" y="11855"/>
                  </a:cubicBezTo>
                  <a:lnTo>
                    <a:pt x="128845" y="16292"/>
                  </a:lnTo>
                  <a:lnTo>
                    <a:pt x="0" y="31610"/>
                  </a:lnTo>
                  <a:cubicBezTo>
                    <a:pt x="0" y="31610"/>
                    <a:pt x="0" y="31610"/>
                    <a:pt x="9271" y="23711"/>
                  </a:cubicBezTo>
                  <a:cubicBezTo>
                    <a:pt x="18542" y="15811"/>
                    <a:pt x="37084" y="0"/>
                    <a:pt x="64884" y="1270"/>
                  </a:cubicBez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4" name="Shape 206"/>
            <p:cNvSpPr/>
            <p:nvPr/>
          </p:nvSpPr>
          <p:spPr>
            <a:xfrm>
              <a:off x="7738837" y="5077081"/>
              <a:ext cx="146838" cy="26915"/>
            </a:xfrm>
            <a:custGeom>
              <a:avLst/>
              <a:gdLst/>
              <a:ahLst/>
              <a:cxnLst/>
              <a:rect l="0" t="0" r="0" b="0"/>
              <a:pathLst>
                <a:path w="146859" h="26924">
                  <a:moveTo>
                    <a:pt x="146859" y="0"/>
                  </a:moveTo>
                  <a:cubicBezTo>
                    <a:pt x="146859" y="0"/>
                    <a:pt x="146859" y="0"/>
                    <a:pt x="128724" y="6731"/>
                  </a:cubicBezTo>
                  <a:cubicBezTo>
                    <a:pt x="110575" y="13462"/>
                    <a:pt x="74278" y="26924"/>
                    <a:pt x="37601" y="24485"/>
                  </a:cubicBezTo>
                  <a:cubicBezTo>
                    <a:pt x="28428" y="23876"/>
                    <a:pt x="19232" y="22272"/>
                    <a:pt x="10163" y="20191"/>
                  </a:cubicBezTo>
                  <a:lnTo>
                    <a:pt x="0" y="17460"/>
                  </a:lnTo>
                  <a:lnTo>
                    <a:pt x="146859" y="0"/>
                  </a:ln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5" name="Shape 207"/>
            <p:cNvSpPr/>
            <p:nvPr/>
          </p:nvSpPr>
          <p:spPr>
            <a:xfrm>
              <a:off x="7610010" y="5077081"/>
              <a:ext cx="275664" cy="32768"/>
            </a:xfrm>
            <a:custGeom>
              <a:avLst/>
              <a:gdLst/>
              <a:ahLst/>
              <a:cxnLst/>
              <a:rect l="0" t="0" r="0" b="0"/>
              <a:pathLst>
                <a:path w="275704" h="32779">
                  <a:moveTo>
                    <a:pt x="0" y="32779"/>
                  </a:moveTo>
                  <a:cubicBezTo>
                    <a:pt x="0" y="32779"/>
                    <a:pt x="0" y="32779"/>
                    <a:pt x="9271" y="24879"/>
                  </a:cubicBezTo>
                  <a:cubicBezTo>
                    <a:pt x="18542" y="16980"/>
                    <a:pt x="37084" y="1169"/>
                    <a:pt x="64884" y="2439"/>
                  </a:cubicBezTo>
                  <a:cubicBezTo>
                    <a:pt x="92685" y="3708"/>
                    <a:pt x="129756" y="22047"/>
                    <a:pt x="166446" y="24485"/>
                  </a:cubicBezTo>
                  <a:cubicBezTo>
                    <a:pt x="203124" y="26924"/>
                    <a:pt x="239421" y="13462"/>
                    <a:pt x="257569" y="6731"/>
                  </a:cubicBezTo>
                  <a:cubicBezTo>
                    <a:pt x="275704" y="0"/>
                    <a:pt x="275704" y="0"/>
                    <a:pt x="275704" y="0"/>
                  </a:cubicBezTo>
                </a:path>
              </a:pathLst>
            </a:custGeom>
            <a:ln w="11723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6" name="Shape 208"/>
            <p:cNvSpPr/>
            <p:nvPr/>
          </p:nvSpPr>
          <p:spPr>
            <a:xfrm>
              <a:off x="7655394" y="5022971"/>
              <a:ext cx="183780" cy="64368"/>
            </a:xfrm>
            <a:custGeom>
              <a:avLst/>
              <a:gdLst/>
              <a:ahLst/>
              <a:cxnLst/>
              <a:rect l="0" t="0" r="0" b="0"/>
              <a:pathLst>
                <a:path w="183807" h="64389">
                  <a:moveTo>
                    <a:pt x="35712" y="0"/>
                  </a:moveTo>
                  <a:lnTo>
                    <a:pt x="99517" y="9360"/>
                  </a:lnTo>
                  <a:lnTo>
                    <a:pt x="183807" y="6439"/>
                  </a:lnTo>
                  <a:lnTo>
                    <a:pt x="182054" y="63221"/>
                  </a:lnTo>
                  <a:lnTo>
                    <a:pt x="89560" y="64389"/>
                  </a:lnTo>
                  <a:lnTo>
                    <a:pt x="14643" y="61455"/>
                  </a:lnTo>
                  <a:lnTo>
                    <a:pt x="0" y="43307"/>
                  </a:lnTo>
                  <a:lnTo>
                    <a:pt x="4686" y="4686"/>
                  </a:lnTo>
                  <a:lnTo>
                    <a:pt x="35712" y="0"/>
                  </a:ln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7" name="Shape 209"/>
            <p:cNvSpPr/>
            <p:nvPr/>
          </p:nvSpPr>
          <p:spPr>
            <a:xfrm>
              <a:off x="7655394" y="5022971"/>
              <a:ext cx="183780" cy="64368"/>
            </a:xfrm>
            <a:custGeom>
              <a:avLst/>
              <a:gdLst/>
              <a:ahLst/>
              <a:cxnLst/>
              <a:rect l="0" t="0" r="0" b="0"/>
              <a:pathLst>
                <a:path w="183807" h="64389">
                  <a:moveTo>
                    <a:pt x="182054" y="63221"/>
                  </a:moveTo>
                  <a:lnTo>
                    <a:pt x="183807" y="6439"/>
                  </a:lnTo>
                  <a:lnTo>
                    <a:pt x="99517" y="9360"/>
                  </a:lnTo>
                  <a:lnTo>
                    <a:pt x="35712" y="0"/>
                  </a:lnTo>
                  <a:lnTo>
                    <a:pt x="4686" y="4686"/>
                  </a:lnTo>
                  <a:lnTo>
                    <a:pt x="0" y="43307"/>
                  </a:lnTo>
                  <a:lnTo>
                    <a:pt x="14643" y="61455"/>
                  </a:lnTo>
                  <a:lnTo>
                    <a:pt x="89560" y="64389"/>
                  </a:lnTo>
                  <a:close/>
                </a:path>
              </a:pathLst>
            </a:custGeom>
            <a:ln w="11723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8" name="Rectangle 210"/>
            <p:cNvSpPr/>
            <p:nvPr/>
          </p:nvSpPr>
          <p:spPr>
            <a:xfrm>
              <a:off x="7667749" y="5032654"/>
              <a:ext cx="210216" cy="498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400" i="1" kern="10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Breeze </a:t>
              </a:r>
              <a:endParaRPr lang="zh-CN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9" name="Shape 211"/>
            <p:cNvSpPr/>
            <p:nvPr/>
          </p:nvSpPr>
          <p:spPr>
            <a:xfrm>
              <a:off x="7276760" y="4648276"/>
              <a:ext cx="238650" cy="227346"/>
            </a:xfrm>
            <a:custGeom>
              <a:avLst/>
              <a:gdLst/>
              <a:ahLst/>
              <a:cxnLst/>
              <a:rect l="0" t="0" r="0" b="0"/>
              <a:pathLst>
                <a:path w="238684" h="227419">
                  <a:moveTo>
                    <a:pt x="84175" y="0"/>
                  </a:move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25" y="6325"/>
                  </a:cubicBezTo>
                  <a:cubicBezTo>
                    <a:pt x="214097" y="12637"/>
                    <a:pt x="226390" y="25273"/>
                    <a:pt x="232537" y="37910"/>
                  </a:cubicBezTo>
                  <a:cubicBezTo>
                    <a:pt x="238684" y="50546"/>
                    <a:pt x="238684" y="63170"/>
                    <a:pt x="238684" y="82131"/>
                  </a:cubicBezTo>
                  <a:cubicBezTo>
                    <a:pt x="238684" y="101079"/>
                    <a:pt x="238684" y="126340"/>
                    <a:pt x="238684" y="145301"/>
                  </a:cubicBezTo>
                  <a:cubicBezTo>
                    <a:pt x="238684" y="164249"/>
                    <a:pt x="238684" y="176886"/>
                    <a:pt x="232537" y="189510"/>
                  </a:cubicBezTo>
                  <a:cubicBezTo>
                    <a:pt x="226390" y="202146"/>
                    <a:pt x="214097" y="214783"/>
                    <a:pt x="201625" y="221095"/>
                  </a:cubicBezTo>
                  <a:cubicBezTo>
                    <a:pt x="189167" y="227419"/>
                    <a:pt x="176530" y="227419"/>
                    <a:pt x="155537" y="227419"/>
                  </a:cubicBezTo>
                  <a:cubicBezTo>
                    <a:pt x="134531" y="227419"/>
                    <a:pt x="105169" y="227419"/>
                    <a:pt x="84175" y="227419"/>
                  </a:cubicBezTo>
                  <a:cubicBezTo>
                    <a:pt x="63169" y="227419"/>
                    <a:pt x="50533" y="227419"/>
                    <a:pt x="37910" y="221095"/>
                  </a:cubicBezTo>
                  <a:cubicBezTo>
                    <a:pt x="25273" y="214783"/>
                    <a:pt x="12637" y="202146"/>
                    <a:pt x="6324" y="189510"/>
                  </a:cubicBezTo>
                  <a:cubicBezTo>
                    <a:pt x="0" y="176886"/>
                    <a:pt x="0" y="164249"/>
                    <a:pt x="0" y="145301"/>
                  </a:cubicBezTo>
                  <a:cubicBezTo>
                    <a:pt x="0" y="126340"/>
                    <a:pt x="0" y="101079"/>
                    <a:pt x="0" y="82131"/>
                  </a:cubicBezTo>
                  <a:cubicBezTo>
                    <a:pt x="0" y="63170"/>
                    <a:pt x="0" y="50546"/>
                    <a:pt x="6324" y="37910"/>
                  </a:cubicBezTo>
                  <a:cubicBezTo>
                    <a:pt x="12637" y="25273"/>
                    <a:pt x="25273" y="12637"/>
                    <a:pt x="37910" y="6325"/>
                  </a:cubicBezTo>
                  <a:cubicBezTo>
                    <a:pt x="50533" y="0"/>
                    <a:pt x="63169" y="0"/>
                    <a:pt x="84175" y="0"/>
                  </a:cubicBez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0" name="Shape 212"/>
            <p:cNvSpPr/>
            <p:nvPr/>
          </p:nvSpPr>
          <p:spPr>
            <a:xfrm>
              <a:off x="7276760" y="4648276"/>
              <a:ext cx="238650" cy="227346"/>
            </a:xfrm>
            <a:custGeom>
              <a:avLst/>
              <a:gdLst/>
              <a:ahLst/>
              <a:cxnLst/>
              <a:rect l="0" t="0" r="0" b="0"/>
              <a:pathLst>
                <a:path w="238684" h="227419">
                  <a:moveTo>
                    <a:pt x="0" y="82131"/>
                  </a:moveTo>
                  <a:cubicBezTo>
                    <a:pt x="0" y="63170"/>
                    <a:pt x="0" y="50546"/>
                    <a:pt x="6324" y="37910"/>
                  </a:cubicBezTo>
                  <a:cubicBezTo>
                    <a:pt x="12637" y="25273"/>
                    <a:pt x="25273" y="12637"/>
                    <a:pt x="37910" y="6325"/>
                  </a:cubicBezTo>
                  <a:cubicBezTo>
                    <a:pt x="50533" y="0"/>
                    <a:pt x="63169" y="0"/>
                    <a:pt x="84175" y="0"/>
                  </a:cubicBez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25" y="6325"/>
                  </a:cubicBezTo>
                  <a:cubicBezTo>
                    <a:pt x="214097" y="12637"/>
                    <a:pt x="226390" y="25273"/>
                    <a:pt x="232537" y="37910"/>
                  </a:cubicBezTo>
                  <a:cubicBezTo>
                    <a:pt x="238684" y="50546"/>
                    <a:pt x="238684" y="63170"/>
                    <a:pt x="238684" y="82131"/>
                  </a:cubicBezTo>
                  <a:cubicBezTo>
                    <a:pt x="238684" y="101079"/>
                    <a:pt x="238684" y="126340"/>
                    <a:pt x="238684" y="145301"/>
                  </a:cubicBezTo>
                  <a:cubicBezTo>
                    <a:pt x="238684" y="164249"/>
                    <a:pt x="238684" y="176886"/>
                    <a:pt x="232537" y="189510"/>
                  </a:cubicBezTo>
                  <a:cubicBezTo>
                    <a:pt x="226390" y="202146"/>
                    <a:pt x="214097" y="214783"/>
                    <a:pt x="201625" y="221095"/>
                  </a:cubicBezTo>
                  <a:cubicBezTo>
                    <a:pt x="189167" y="227419"/>
                    <a:pt x="176530" y="227419"/>
                    <a:pt x="155537" y="227419"/>
                  </a:cubicBezTo>
                  <a:cubicBezTo>
                    <a:pt x="134531" y="227419"/>
                    <a:pt x="105169" y="227419"/>
                    <a:pt x="84175" y="227419"/>
                  </a:cubicBezTo>
                  <a:cubicBezTo>
                    <a:pt x="63169" y="227419"/>
                    <a:pt x="50533" y="227419"/>
                    <a:pt x="37910" y="221095"/>
                  </a:cubicBezTo>
                  <a:cubicBezTo>
                    <a:pt x="25273" y="214783"/>
                    <a:pt x="12637" y="202146"/>
                    <a:pt x="6324" y="189510"/>
                  </a:cubicBezTo>
                  <a:cubicBezTo>
                    <a:pt x="0" y="176886"/>
                    <a:pt x="0" y="164249"/>
                    <a:pt x="0" y="145301"/>
                  </a:cubicBezTo>
                  <a:cubicBezTo>
                    <a:pt x="0" y="126340"/>
                    <a:pt x="0" y="101079"/>
                    <a:pt x="0" y="82131"/>
                  </a:cubicBezTo>
                </a:path>
              </a:pathLst>
            </a:custGeom>
            <a:ln w="11723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1" name="Rectangle 213"/>
            <p:cNvSpPr/>
            <p:nvPr/>
          </p:nvSpPr>
          <p:spPr>
            <a:xfrm>
              <a:off x="7341330" y="4728037"/>
              <a:ext cx="151062" cy="707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</a:t>
              </a:r>
              <a:endParaRPr lang="zh-C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2" name="Shape 214"/>
            <p:cNvSpPr/>
            <p:nvPr/>
          </p:nvSpPr>
          <p:spPr>
            <a:xfrm>
              <a:off x="7626734" y="4648276"/>
              <a:ext cx="238650" cy="227346"/>
            </a:xfrm>
            <a:custGeom>
              <a:avLst/>
              <a:gdLst/>
              <a:ahLst/>
              <a:cxnLst/>
              <a:rect l="0" t="0" r="0" b="0"/>
              <a:pathLst>
                <a:path w="238684" h="227419">
                  <a:moveTo>
                    <a:pt x="84176" y="0"/>
                  </a:move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26" y="6325"/>
                  </a:cubicBezTo>
                  <a:cubicBezTo>
                    <a:pt x="214097" y="12637"/>
                    <a:pt x="226391" y="25273"/>
                    <a:pt x="232537" y="37910"/>
                  </a:cubicBezTo>
                  <a:cubicBezTo>
                    <a:pt x="238684" y="50546"/>
                    <a:pt x="238684" y="63170"/>
                    <a:pt x="238684" y="82131"/>
                  </a:cubicBezTo>
                  <a:cubicBezTo>
                    <a:pt x="238684" y="101079"/>
                    <a:pt x="238684" y="126340"/>
                    <a:pt x="238684" y="145301"/>
                  </a:cubicBezTo>
                  <a:cubicBezTo>
                    <a:pt x="238684" y="164249"/>
                    <a:pt x="238684" y="176886"/>
                    <a:pt x="232537" y="189510"/>
                  </a:cubicBezTo>
                  <a:cubicBezTo>
                    <a:pt x="226391" y="202146"/>
                    <a:pt x="214097" y="214783"/>
                    <a:pt x="201626" y="221095"/>
                  </a:cubicBezTo>
                  <a:cubicBezTo>
                    <a:pt x="189167" y="227419"/>
                    <a:pt x="176530" y="227419"/>
                    <a:pt x="155537" y="227419"/>
                  </a:cubicBezTo>
                  <a:cubicBezTo>
                    <a:pt x="134531" y="227419"/>
                    <a:pt x="105169" y="227419"/>
                    <a:pt x="84176" y="227419"/>
                  </a:cubicBezTo>
                  <a:cubicBezTo>
                    <a:pt x="63170" y="227419"/>
                    <a:pt x="50533" y="227419"/>
                    <a:pt x="37897" y="221095"/>
                  </a:cubicBezTo>
                  <a:cubicBezTo>
                    <a:pt x="25273" y="214783"/>
                    <a:pt x="12637" y="202146"/>
                    <a:pt x="6325" y="189510"/>
                  </a:cubicBezTo>
                  <a:cubicBezTo>
                    <a:pt x="0" y="176886"/>
                    <a:pt x="0" y="164249"/>
                    <a:pt x="0" y="145301"/>
                  </a:cubicBezTo>
                  <a:cubicBezTo>
                    <a:pt x="0" y="126340"/>
                    <a:pt x="0" y="101079"/>
                    <a:pt x="0" y="82131"/>
                  </a:cubicBezTo>
                  <a:cubicBezTo>
                    <a:pt x="0" y="63170"/>
                    <a:pt x="0" y="50546"/>
                    <a:pt x="6325" y="37910"/>
                  </a:cubicBezTo>
                  <a:cubicBezTo>
                    <a:pt x="12637" y="25273"/>
                    <a:pt x="25273" y="12637"/>
                    <a:pt x="37897" y="6325"/>
                  </a:cubicBezTo>
                  <a:cubicBezTo>
                    <a:pt x="50533" y="0"/>
                    <a:pt x="63170" y="0"/>
                    <a:pt x="84176" y="0"/>
                  </a:cubicBezTo>
                  <a:close/>
                </a:path>
              </a:pathLst>
            </a:custGeom>
            <a:ln w="0" cap="flat">
              <a:solidFill>
                <a:schemeClr val="tx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3" name="Shape 215"/>
            <p:cNvSpPr/>
            <p:nvPr/>
          </p:nvSpPr>
          <p:spPr>
            <a:xfrm>
              <a:off x="7626734" y="4648276"/>
              <a:ext cx="238650" cy="227346"/>
            </a:xfrm>
            <a:custGeom>
              <a:avLst/>
              <a:gdLst/>
              <a:ahLst/>
              <a:cxnLst/>
              <a:rect l="0" t="0" r="0" b="0"/>
              <a:pathLst>
                <a:path w="238684" h="227419">
                  <a:moveTo>
                    <a:pt x="0" y="82131"/>
                  </a:moveTo>
                  <a:cubicBezTo>
                    <a:pt x="0" y="63170"/>
                    <a:pt x="0" y="50546"/>
                    <a:pt x="6325" y="37910"/>
                  </a:cubicBezTo>
                  <a:cubicBezTo>
                    <a:pt x="12637" y="25273"/>
                    <a:pt x="25273" y="12637"/>
                    <a:pt x="37897" y="6325"/>
                  </a:cubicBezTo>
                  <a:cubicBezTo>
                    <a:pt x="50533" y="0"/>
                    <a:pt x="63170" y="0"/>
                    <a:pt x="84176" y="0"/>
                  </a:cubicBez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26" y="6325"/>
                  </a:cubicBezTo>
                  <a:cubicBezTo>
                    <a:pt x="214097" y="12637"/>
                    <a:pt x="226391" y="25273"/>
                    <a:pt x="232537" y="37910"/>
                  </a:cubicBezTo>
                  <a:cubicBezTo>
                    <a:pt x="238684" y="50546"/>
                    <a:pt x="238684" y="63170"/>
                    <a:pt x="238684" y="82131"/>
                  </a:cubicBezTo>
                  <a:cubicBezTo>
                    <a:pt x="238684" y="101079"/>
                    <a:pt x="238684" y="126340"/>
                    <a:pt x="238684" y="145301"/>
                  </a:cubicBezTo>
                  <a:cubicBezTo>
                    <a:pt x="238684" y="164249"/>
                    <a:pt x="238684" y="176886"/>
                    <a:pt x="232537" y="189510"/>
                  </a:cubicBezTo>
                  <a:cubicBezTo>
                    <a:pt x="226391" y="202146"/>
                    <a:pt x="214097" y="214783"/>
                    <a:pt x="201626" y="221095"/>
                  </a:cubicBezTo>
                  <a:cubicBezTo>
                    <a:pt x="189167" y="227419"/>
                    <a:pt x="176530" y="227419"/>
                    <a:pt x="155537" y="227419"/>
                  </a:cubicBezTo>
                  <a:cubicBezTo>
                    <a:pt x="134531" y="227419"/>
                    <a:pt x="105169" y="227419"/>
                    <a:pt x="84176" y="227419"/>
                  </a:cubicBezTo>
                  <a:cubicBezTo>
                    <a:pt x="63170" y="227419"/>
                    <a:pt x="50533" y="227419"/>
                    <a:pt x="37897" y="221095"/>
                  </a:cubicBezTo>
                  <a:cubicBezTo>
                    <a:pt x="25273" y="214783"/>
                    <a:pt x="12637" y="202146"/>
                    <a:pt x="6325" y="189510"/>
                  </a:cubicBezTo>
                  <a:cubicBezTo>
                    <a:pt x="0" y="176886"/>
                    <a:pt x="0" y="164249"/>
                    <a:pt x="0" y="145301"/>
                  </a:cubicBezTo>
                  <a:cubicBezTo>
                    <a:pt x="0" y="126340"/>
                    <a:pt x="0" y="101079"/>
                    <a:pt x="0" y="82131"/>
                  </a:cubicBezTo>
                </a:path>
              </a:pathLst>
            </a:custGeom>
            <a:ln w="11723" cap="flat">
              <a:solidFill>
                <a:schemeClr val="tx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Rectangle 216"/>
            <p:cNvSpPr/>
            <p:nvPr/>
          </p:nvSpPr>
          <p:spPr>
            <a:xfrm>
              <a:off x="7691305" y="4728037"/>
              <a:ext cx="151062" cy="707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201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Knowledge-based agents</a:t>
            </a:r>
          </a:p>
          <a:p>
            <a:r>
              <a:rPr lang="en-US" altLang="zh-CN" dirty="0" smtClean="0"/>
              <a:t>Logic </a:t>
            </a:r>
            <a:r>
              <a:rPr lang="en-US" altLang="zh-CN" dirty="0"/>
              <a:t>in </a:t>
            </a:r>
            <a:r>
              <a:rPr lang="en-US" altLang="zh-CN" dirty="0" smtClean="0"/>
              <a:t>general - models </a:t>
            </a:r>
            <a:r>
              <a:rPr lang="en-US" altLang="zh-CN" dirty="0"/>
              <a:t>and entailment</a:t>
            </a:r>
          </a:p>
          <a:p>
            <a:r>
              <a:rPr lang="en-US" altLang="zh-CN" dirty="0"/>
              <a:t>Propositional (Boolean) logic</a:t>
            </a:r>
          </a:p>
          <a:p>
            <a:r>
              <a:rPr lang="en-US" altLang="zh-CN" dirty="0"/>
              <a:t>Equivalence, validity, </a:t>
            </a:r>
            <a:r>
              <a:rPr lang="en-US" altLang="zh-CN" dirty="0" err="1"/>
              <a:t>satisfiability</a:t>
            </a:r>
            <a:endParaRPr lang="en-US" altLang="zh-CN" dirty="0"/>
          </a:p>
          <a:p>
            <a:r>
              <a:rPr lang="en-US" altLang="zh-CN" dirty="0"/>
              <a:t>Inference rules and theorem </a:t>
            </a:r>
            <a:r>
              <a:rPr lang="en-US" altLang="zh-CN" dirty="0" smtClean="0"/>
              <a:t>proving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313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Wumpus</a:t>
            </a:r>
            <a:r>
              <a:rPr lang="en-US" altLang="zh-CN" dirty="0"/>
              <a:t>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/>
              <a:t>KB</a:t>
            </a:r>
            <a:r>
              <a:rPr lang="en-US" altLang="zh-CN" dirty="0"/>
              <a:t> = </a:t>
            </a:r>
            <a:r>
              <a:rPr lang="en-US" altLang="zh-CN" dirty="0" err="1"/>
              <a:t>wumpus</a:t>
            </a:r>
            <a:r>
              <a:rPr lang="en-US" altLang="zh-CN" dirty="0"/>
              <a:t>-world rules + </a:t>
            </a:r>
            <a:r>
              <a:rPr lang="en-US" altLang="zh-CN" dirty="0" smtClean="0"/>
              <a:t>observations</a:t>
            </a:r>
          </a:p>
          <a:p>
            <a:r>
              <a:rPr lang="en-US" altLang="zh-CN" dirty="0" smtClean="0"/>
              <a:t>nothing in [1,1], breeze </a:t>
            </a:r>
            <a:r>
              <a:rPr lang="en-US" altLang="zh-CN" dirty="0"/>
              <a:t>in [2,1</a:t>
            </a:r>
            <a:r>
              <a:rPr lang="en-US" altLang="zh-CN" dirty="0" smtClean="0"/>
              <a:t>]</a:t>
            </a:r>
            <a:endParaRPr lang="en-US" altLang="zh-CN" dirty="0"/>
          </a:p>
        </p:txBody>
      </p:sp>
      <p:grpSp>
        <p:nvGrpSpPr>
          <p:cNvPr id="4" name="Group 907"/>
          <p:cNvGrpSpPr>
            <a:grpSpLocks noChangeAspect="1"/>
          </p:cNvGrpSpPr>
          <p:nvPr/>
        </p:nvGrpSpPr>
        <p:grpSpPr>
          <a:xfrm>
            <a:off x="5770758" y="3208755"/>
            <a:ext cx="1123950" cy="774700"/>
            <a:chOff x="0" y="0"/>
            <a:chExt cx="1124415" cy="774736"/>
          </a:xfrm>
        </p:grpSpPr>
        <p:sp>
          <p:nvSpPr>
            <p:cNvPr id="5" name="Rectangle 277"/>
            <p:cNvSpPr/>
            <p:nvPr/>
          </p:nvSpPr>
          <p:spPr>
            <a:xfrm>
              <a:off x="233918" y="728712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278"/>
            <p:cNvSpPr/>
            <p:nvPr/>
          </p:nvSpPr>
          <p:spPr>
            <a:xfrm>
              <a:off x="583942" y="728712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279"/>
            <p:cNvSpPr/>
            <p:nvPr/>
          </p:nvSpPr>
          <p:spPr>
            <a:xfrm>
              <a:off x="933966" y="728712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35"/>
            <p:cNvSpPr/>
            <p:nvPr/>
          </p:nvSpPr>
          <p:spPr>
            <a:xfrm>
              <a:off x="0" y="497239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36"/>
            <p:cNvSpPr/>
            <p:nvPr/>
          </p:nvSpPr>
          <p:spPr>
            <a:xfrm>
              <a:off x="0" y="147220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Shape 38"/>
            <p:cNvSpPr/>
            <p:nvPr/>
          </p:nvSpPr>
          <p:spPr>
            <a:xfrm>
              <a:off x="424354" y="350038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" name="Shape 40"/>
            <p:cNvSpPr/>
            <p:nvPr/>
          </p:nvSpPr>
          <p:spPr>
            <a:xfrm>
              <a:off x="424354" y="0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2" name="Shape 42"/>
            <p:cNvSpPr/>
            <p:nvPr/>
          </p:nvSpPr>
          <p:spPr>
            <a:xfrm>
              <a:off x="74330" y="350038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3" name="Shape 44"/>
            <p:cNvSpPr/>
            <p:nvPr/>
          </p:nvSpPr>
          <p:spPr>
            <a:xfrm>
              <a:off x="74330" y="0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4" name="Shape 46"/>
            <p:cNvSpPr/>
            <p:nvPr/>
          </p:nvSpPr>
          <p:spPr>
            <a:xfrm>
              <a:off x="774392" y="350038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5" name="Shape 47"/>
            <p:cNvSpPr/>
            <p:nvPr/>
          </p:nvSpPr>
          <p:spPr>
            <a:xfrm>
              <a:off x="453348" y="425194"/>
              <a:ext cx="152838" cy="35116"/>
            </a:xfrm>
            <a:custGeom>
              <a:avLst/>
              <a:gdLst/>
              <a:ahLst/>
              <a:cxnLst/>
              <a:rect l="0" t="0" r="0" b="0"/>
              <a:pathLst>
                <a:path w="152838" h="35116">
                  <a:moveTo>
                    <a:pt x="84379" y="381"/>
                  </a:moveTo>
                  <a:cubicBezTo>
                    <a:pt x="100235" y="578"/>
                    <a:pt x="117430" y="5261"/>
                    <a:pt x="134674" y="10261"/>
                  </a:cubicBezTo>
                  <a:lnTo>
                    <a:pt x="152838" y="15355"/>
                  </a:lnTo>
                  <a:lnTo>
                    <a:pt x="0" y="35116"/>
                  </a:lnTo>
                  <a:cubicBezTo>
                    <a:pt x="0" y="35116"/>
                    <a:pt x="0" y="35116"/>
                    <a:pt x="13170" y="26340"/>
                  </a:cubicBezTo>
                  <a:cubicBezTo>
                    <a:pt x="26340" y="17551"/>
                    <a:pt x="52679" y="0"/>
                    <a:pt x="84379" y="381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6" name="Shape 48"/>
            <p:cNvSpPr/>
            <p:nvPr/>
          </p:nvSpPr>
          <p:spPr>
            <a:xfrm>
              <a:off x="606186" y="425194"/>
              <a:ext cx="118764" cy="24968"/>
            </a:xfrm>
            <a:custGeom>
              <a:avLst/>
              <a:gdLst/>
              <a:ahLst/>
              <a:cxnLst/>
              <a:rect l="0" t="0" r="0" b="0"/>
              <a:pathLst>
                <a:path w="118764" h="24968">
                  <a:moveTo>
                    <a:pt x="118764" y="0"/>
                  </a:moveTo>
                  <a:cubicBezTo>
                    <a:pt x="118764" y="0"/>
                    <a:pt x="118764" y="0"/>
                    <a:pt x="105201" y="6236"/>
                  </a:cubicBezTo>
                  <a:cubicBezTo>
                    <a:pt x="91637" y="12485"/>
                    <a:pt x="64510" y="24968"/>
                    <a:pt x="32417" y="22047"/>
                  </a:cubicBezTo>
                  <a:cubicBezTo>
                    <a:pt x="24394" y="21313"/>
                    <a:pt x="16059" y="19617"/>
                    <a:pt x="7576" y="17479"/>
                  </a:cubicBezTo>
                  <a:lnTo>
                    <a:pt x="0" y="15355"/>
                  </a:lnTo>
                  <a:lnTo>
                    <a:pt x="118764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7" name="Shape 49"/>
            <p:cNvSpPr/>
            <p:nvPr/>
          </p:nvSpPr>
          <p:spPr>
            <a:xfrm>
              <a:off x="453348" y="425194"/>
              <a:ext cx="271602" cy="35116"/>
            </a:xfrm>
            <a:custGeom>
              <a:avLst/>
              <a:gdLst/>
              <a:ahLst/>
              <a:cxnLst/>
              <a:rect l="0" t="0" r="0" b="0"/>
              <a:pathLst>
                <a:path w="271602" h="35116">
                  <a:moveTo>
                    <a:pt x="0" y="35116"/>
                  </a:moveTo>
                  <a:cubicBezTo>
                    <a:pt x="0" y="35116"/>
                    <a:pt x="0" y="35116"/>
                    <a:pt x="13170" y="26340"/>
                  </a:cubicBezTo>
                  <a:cubicBezTo>
                    <a:pt x="26340" y="17551"/>
                    <a:pt x="52679" y="0"/>
                    <a:pt x="84379" y="381"/>
                  </a:cubicBezTo>
                  <a:cubicBezTo>
                    <a:pt x="116091" y="774"/>
                    <a:pt x="153162" y="19114"/>
                    <a:pt x="185255" y="22047"/>
                  </a:cubicBezTo>
                  <a:cubicBezTo>
                    <a:pt x="217348" y="24968"/>
                    <a:pt x="244475" y="12485"/>
                    <a:pt x="258039" y="6236"/>
                  </a:cubicBezTo>
                  <a:cubicBezTo>
                    <a:pt x="271602" y="0"/>
                    <a:pt x="271602" y="0"/>
                    <a:pt x="271602" y="0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" name="Shape 50"/>
            <p:cNvSpPr/>
            <p:nvPr/>
          </p:nvSpPr>
          <p:spPr>
            <a:xfrm>
              <a:off x="614293" y="453909"/>
              <a:ext cx="131753" cy="24968"/>
            </a:xfrm>
            <a:custGeom>
              <a:avLst/>
              <a:gdLst/>
              <a:ahLst/>
              <a:cxnLst/>
              <a:rect l="0" t="0" r="0" b="0"/>
              <a:pathLst>
                <a:path w="131753" h="24968">
                  <a:moveTo>
                    <a:pt x="131753" y="0"/>
                  </a:moveTo>
                  <a:cubicBezTo>
                    <a:pt x="131753" y="0"/>
                    <a:pt x="131753" y="0"/>
                    <a:pt x="118189" y="6236"/>
                  </a:cubicBezTo>
                  <a:cubicBezTo>
                    <a:pt x="104625" y="12485"/>
                    <a:pt x="77510" y="24968"/>
                    <a:pt x="45405" y="22047"/>
                  </a:cubicBezTo>
                  <a:cubicBezTo>
                    <a:pt x="37382" y="21317"/>
                    <a:pt x="29047" y="19622"/>
                    <a:pt x="20542" y="17457"/>
                  </a:cubicBezTo>
                  <a:lnTo>
                    <a:pt x="0" y="11578"/>
                  </a:lnTo>
                  <a:lnTo>
                    <a:pt x="131753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" name="Shape 51"/>
            <p:cNvSpPr/>
            <p:nvPr/>
          </p:nvSpPr>
          <p:spPr>
            <a:xfrm>
              <a:off x="466239" y="450391"/>
              <a:ext cx="148054" cy="28105"/>
            </a:xfrm>
            <a:custGeom>
              <a:avLst/>
              <a:gdLst/>
              <a:ahLst/>
              <a:cxnLst/>
              <a:rect l="0" t="0" r="0" b="0"/>
              <a:pathLst>
                <a:path w="148054" h="28105">
                  <a:moveTo>
                    <a:pt x="91224" y="2146"/>
                  </a:moveTo>
                  <a:cubicBezTo>
                    <a:pt x="107760" y="3220"/>
                    <a:pt x="125295" y="8344"/>
                    <a:pt x="142708" y="13565"/>
                  </a:cubicBezTo>
                  <a:lnTo>
                    <a:pt x="148054" y="15095"/>
                  </a:lnTo>
                  <a:lnTo>
                    <a:pt x="0" y="28105"/>
                  </a:lnTo>
                  <a:cubicBezTo>
                    <a:pt x="0" y="28105"/>
                    <a:pt x="0" y="28105"/>
                    <a:pt x="14542" y="21069"/>
                  </a:cubicBezTo>
                  <a:cubicBezTo>
                    <a:pt x="29083" y="14046"/>
                    <a:pt x="58153" y="0"/>
                    <a:pt x="91224" y="2146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0" name="Shape 52"/>
            <p:cNvSpPr/>
            <p:nvPr/>
          </p:nvSpPr>
          <p:spPr>
            <a:xfrm>
              <a:off x="466239" y="450391"/>
              <a:ext cx="279807" cy="28486"/>
            </a:xfrm>
            <a:custGeom>
              <a:avLst/>
              <a:gdLst/>
              <a:ahLst/>
              <a:cxnLst/>
              <a:rect l="0" t="0" r="0" b="0"/>
              <a:pathLst>
                <a:path w="279807" h="28486">
                  <a:moveTo>
                    <a:pt x="0" y="28105"/>
                  </a:moveTo>
                  <a:cubicBezTo>
                    <a:pt x="0" y="28105"/>
                    <a:pt x="0" y="28105"/>
                    <a:pt x="14542" y="21069"/>
                  </a:cubicBezTo>
                  <a:cubicBezTo>
                    <a:pt x="29083" y="14046"/>
                    <a:pt x="58153" y="0"/>
                    <a:pt x="91224" y="2146"/>
                  </a:cubicBezTo>
                  <a:cubicBezTo>
                    <a:pt x="124295" y="4293"/>
                    <a:pt x="161366" y="22644"/>
                    <a:pt x="193459" y="25565"/>
                  </a:cubicBezTo>
                  <a:cubicBezTo>
                    <a:pt x="225565" y="28486"/>
                    <a:pt x="252679" y="16002"/>
                    <a:pt x="266243" y="9754"/>
                  </a:cubicBezTo>
                  <a:cubicBezTo>
                    <a:pt x="279807" y="3518"/>
                    <a:pt x="279807" y="3518"/>
                    <a:pt x="279807" y="3518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" name="Shape 53"/>
            <p:cNvSpPr/>
            <p:nvPr/>
          </p:nvSpPr>
          <p:spPr>
            <a:xfrm>
              <a:off x="463305" y="491424"/>
              <a:ext cx="128841" cy="31610"/>
            </a:xfrm>
            <a:custGeom>
              <a:avLst/>
              <a:gdLst/>
              <a:ahLst/>
              <a:cxnLst/>
              <a:rect l="0" t="0" r="0" b="0"/>
              <a:pathLst>
                <a:path w="128841" h="31610">
                  <a:moveTo>
                    <a:pt x="64884" y="1270"/>
                  </a:moveTo>
                  <a:cubicBezTo>
                    <a:pt x="78784" y="1905"/>
                    <a:pt x="95002" y="6807"/>
                    <a:pt x="112330" y="11856"/>
                  </a:cubicBezTo>
                  <a:lnTo>
                    <a:pt x="128841" y="16292"/>
                  </a:lnTo>
                  <a:lnTo>
                    <a:pt x="0" y="31610"/>
                  </a:lnTo>
                  <a:cubicBezTo>
                    <a:pt x="0" y="31610"/>
                    <a:pt x="0" y="31610"/>
                    <a:pt x="9271" y="23711"/>
                  </a:cubicBezTo>
                  <a:cubicBezTo>
                    <a:pt x="18542" y="15812"/>
                    <a:pt x="37071" y="0"/>
                    <a:pt x="64884" y="127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Shape 54"/>
            <p:cNvSpPr/>
            <p:nvPr/>
          </p:nvSpPr>
          <p:spPr>
            <a:xfrm>
              <a:off x="592146" y="490256"/>
              <a:ext cx="146863" cy="26925"/>
            </a:xfrm>
            <a:custGeom>
              <a:avLst/>
              <a:gdLst/>
              <a:ahLst/>
              <a:cxnLst/>
              <a:rect l="0" t="0" r="0" b="0"/>
              <a:pathLst>
                <a:path w="146863" h="26925">
                  <a:moveTo>
                    <a:pt x="146863" y="0"/>
                  </a:moveTo>
                  <a:cubicBezTo>
                    <a:pt x="146863" y="0"/>
                    <a:pt x="146863" y="0"/>
                    <a:pt x="128715" y="6731"/>
                  </a:cubicBezTo>
                  <a:cubicBezTo>
                    <a:pt x="110567" y="13462"/>
                    <a:pt x="74282" y="26925"/>
                    <a:pt x="37592" y="24486"/>
                  </a:cubicBezTo>
                  <a:cubicBezTo>
                    <a:pt x="28423" y="23876"/>
                    <a:pt x="19229" y="22273"/>
                    <a:pt x="10161" y="20191"/>
                  </a:cubicBezTo>
                  <a:lnTo>
                    <a:pt x="0" y="17461"/>
                  </a:lnTo>
                  <a:lnTo>
                    <a:pt x="146863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" name="Shape 55"/>
            <p:cNvSpPr/>
            <p:nvPr/>
          </p:nvSpPr>
          <p:spPr>
            <a:xfrm>
              <a:off x="463305" y="490256"/>
              <a:ext cx="275705" cy="32779"/>
            </a:xfrm>
            <a:custGeom>
              <a:avLst/>
              <a:gdLst/>
              <a:ahLst/>
              <a:cxnLst/>
              <a:rect l="0" t="0" r="0" b="0"/>
              <a:pathLst>
                <a:path w="275705" h="32779">
                  <a:moveTo>
                    <a:pt x="0" y="32779"/>
                  </a:moveTo>
                  <a:cubicBezTo>
                    <a:pt x="0" y="32779"/>
                    <a:pt x="0" y="32779"/>
                    <a:pt x="9271" y="24879"/>
                  </a:cubicBezTo>
                  <a:cubicBezTo>
                    <a:pt x="18542" y="16980"/>
                    <a:pt x="37071" y="1168"/>
                    <a:pt x="64884" y="2439"/>
                  </a:cubicBezTo>
                  <a:cubicBezTo>
                    <a:pt x="92685" y="3708"/>
                    <a:pt x="129756" y="22047"/>
                    <a:pt x="166433" y="24486"/>
                  </a:cubicBezTo>
                  <a:cubicBezTo>
                    <a:pt x="203124" y="26925"/>
                    <a:pt x="239408" y="13462"/>
                    <a:pt x="257556" y="6731"/>
                  </a:cubicBezTo>
                  <a:cubicBezTo>
                    <a:pt x="275705" y="0"/>
                    <a:pt x="275705" y="0"/>
                    <a:pt x="275705" y="0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" name="Shape 56"/>
            <p:cNvSpPr/>
            <p:nvPr/>
          </p:nvSpPr>
          <p:spPr>
            <a:xfrm>
              <a:off x="508695" y="436128"/>
              <a:ext cx="183794" cy="64390"/>
            </a:xfrm>
            <a:custGeom>
              <a:avLst/>
              <a:gdLst/>
              <a:ahLst/>
              <a:cxnLst/>
              <a:rect l="0" t="0" r="0" b="0"/>
              <a:pathLst>
                <a:path w="183794" h="64390">
                  <a:moveTo>
                    <a:pt x="35712" y="0"/>
                  </a:moveTo>
                  <a:lnTo>
                    <a:pt x="99504" y="9361"/>
                  </a:lnTo>
                  <a:lnTo>
                    <a:pt x="183794" y="6440"/>
                  </a:lnTo>
                  <a:lnTo>
                    <a:pt x="182042" y="63209"/>
                  </a:lnTo>
                  <a:lnTo>
                    <a:pt x="89560" y="64390"/>
                  </a:lnTo>
                  <a:lnTo>
                    <a:pt x="14631" y="61456"/>
                  </a:lnTo>
                  <a:lnTo>
                    <a:pt x="0" y="43307"/>
                  </a:lnTo>
                  <a:lnTo>
                    <a:pt x="4686" y="4674"/>
                  </a:lnTo>
                  <a:lnTo>
                    <a:pt x="35712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5" name="Shape 57"/>
            <p:cNvSpPr/>
            <p:nvPr/>
          </p:nvSpPr>
          <p:spPr>
            <a:xfrm>
              <a:off x="508695" y="436128"/>
              <a:ext cx="183794" cy="64390"/>
            </a:xfrm>
            <a:custGeom>
              <a:avLst/>
              <a:gdLst/>
              <a:ahLst/>
              <a:cxnLst/>
              <a:rect l="0" t="0" r="0" b="0"/>
              <a:pathLst>
                <a:path w="183794" h="64390">
                  <a:moveTo>
                    <a:pt x="182042" y="63209"/>
                  </a:moveTo>
                  <a:lnTo>
                    <a:pt x="183794" y="6440"/>
                  </a:lnTo>
                  <a:lnTo>
                    <a:pt x="99504" y="9361"/>
                  </a:lnTo>
                  <a:lnTo>
                    <a:pt x="35712" y="0"/>
                  </a:lnTo>
                  <a:lnTo>
                    <a:pt x="4686" y="4674"/>
                  </a:lnTo>
                  <a:lnTo>
                    <a:pt x="0" y="43307"/>
                  </a:lnTo>
                  <a:lnTo>
                    <a:pt x="14631" y="61456"/>
                  </a:lnTo>
                  <a:lnTo>
                    <a:pt x="89560" y="64390"/>
                  </a:lnTo>
                  <a:close/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6" name="Rectangle 58"/>
            <p:cNvSpPr/>
            <p:nvPr/>
          </p:nvSpPr>
          <p:spPr>
            <a:xfrm>
              <a:off x="521039" y="445816"/>
              <a:ext cx="210246" cy="4990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400" i="1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Breeze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Shape 59"/>
            <p:cNvSpPr/>
            <p:nvPr/>
          </p:nvSpPr>
          <p:spPr>
            <a:xfrm>
              <a:off x="130006" y="61314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84163" y="0"/>
                  </a:moveTo>
                  <a:cubicBezTo>
                    <a:pt x="105169" y="0"/>
                    <a:pt x="134531" y="0"/>
                    <a:pt x="155525" y="0"/>
                  </a:cubicBezTo>
                  <a:cubicBezTo>
                    <a:pt x="176530" y="0"/>
                    <a:pt x="189167" y="0"/>
                    <a:pt x="201625" y="6312"/>
                  </a:cubicBezTo>
                  <a:cubicBezTo>
                    <a:pt x="214097" y="12636"/>
                    <a:pt x="226378" y="25273"/>
                    <a:pt x="232525" y="37909"/>
                  </a:cubicBezTo>
                  <a:cubicBezTo>
                    <a:pt x="238671" y="50533"/>
                    <a:pt x="238671" y="63170"/>
                    <a:pt x="238671" y="82118"/>
                  </a:cubicBezTo>
                  <a:cubicBezTo>
                    <a:pt x="238671" y="101067"/>
                    <a:pt x="238671" y="126340"/>
                    <a:pt x="238671" y="145287"/>
                  </a:cubicBezTo>
                  <a:cubicBezTo>
                    <a:pt x="238671" y="164249"/>
                    <a:pt x="238671" y="176873"/>
                    <a:pt x="232525" y="189509"/>
                  </a:cubicBezTo>
                  <a:cubicBezTo>
                    <a:pt x="226378" y="202146"/>
                    <a:pt x="214097" y="214782"/>
                    <a:pt x="201625" y="221093"/>
                  </a:cubicBezTo>
                  <a:cubicBezTo>
                    <a:pt x="189167" y="227406"/>
                    <a:pt x="176530" y="227406"/>
                    <a:pt x="155525" y="227406"/>
                  </a:cubicBezTo>
                  <a:cubicBezTo>
                    <a:pt x="134531" y="227406"/>
                    <a:pt x="105169" y="227406"/>
                    <a:pt x="84163" y="227406"/>
                  </a:cubicBezTo>
                  <a:cubicBezTo>
                    <a:pt x="63170" y="227406"/>
                    <a:pt x="50533" y="227406"/>
                    <a:pt x="37897" y="221093"/>
                  </a:cubicBezTo>
                  <a:cubicBezTo>
                    <a:pt x="25260" y="214782"/>
                    <a:pt x="12624" y="202146"/>
                    <a:pt x="6312" y="189509"/>
                  </a:cubicBezTo>
                  <a:cubicBezTo>
                    <a:pt x="0" y="176873"/>
                    <a:pt x="0" y="164249"/>
                    <a:pt x="0" y="145287"/>
                  </a:cubicBezTo>
                  <a:cubicBezTo>
                    <a:pt x="0" y="126340"/>
                    <a:pt x="0" y="101067"/>
                    <a:pt x="0" y="82118"/>
                  </a:cubicBezTo>
                  <a:cubicBezTo>
                    <a:pt x="0" y="63170"/>
                    <a:pt x="0" y="50533"/>
                    <a:pt x="6312" y="37909"/>
                  </a:cubicBezTo>
                  <a:cubicBezTo>
                    <a:pt x="12624" y="25273"/>
                    <a:pt x="25260" y="12636"/>
                    <a:pt x="37897" y="6312"/>
                  </a:cubicBezTo>
                  <a:cubicBezTo>
                    <a:pt x="50533" y="0"/>
                    <a:pt x="63170" y="0"/>
                    <a:pt x="84163" y="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Shape 60"/>
            <p:cNvSpPr/>
            <p:nvPr/>
          </p:nvSpPr>
          <p:spPr>
            <a:xfrm>
              <a:off x="130006" y="61314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0" y="82118"/>
                  </a:moveTo>
                  <a:cubicBezTo>
                    <a:pt x="0" y="63170"/>
                    <a:pt x="0" y="50533"/>
                    <a:pt x="6312" y="37909"/>
                  </a:cubicBezTo>
                  <a:cubicBezTo>
                    <a:pt x="12624" y="25273"/>
                    <a:pt x="25260" y="12636"/>
                    <a:pt x="37897" y="6312"/>
                  </a:cubicBezTo>
                  <a:cubicBezTo>
                    <a:pt x="50533" y="0"/>
                    <a:pt x="63170" y="0"/>
                    <a:pt x="84163" y="0"/>
                  </a:cubicBezTo>
                  <a:cubicBezTo>
                    <a:pt x="105169" y="0"/>
                    <a:pt x="134531" y="0"/>
                    <a:pt x="155525" y="0"/>
                  </a:cubicBezTo>
                  <a:cubicBezTo>
                    <a:pt x="176530" y="0"/>
                    <a:pt x="189167" y="0"/>
                    <a:pt x="201625" y="6312"/>
                  </a:cubicBezTo>
                  <a:cubicBezTo>
                    <a:pt x="214097" y="12636"/>
                    <a:pt x="226378" y="25273"/>
                    <a:pt x="232525" y="37909"/>
                  </a:cubicBezTo>
                  <a:cubicBezTo>
                    <a:pt x="238671" y="50533"/>
                    <a:pt x="238671" y="63170"/>
                    <a:pt x="238671" y="82118"/>
                  </a:cubicBezTo>
                  <a:cubicBezTo>
                    <a:pt x="238671" y="101067"/>
                    <a:pt x="238671" y="126340"/>
                    <a:pt x="238671" y="145287"/>
                  </a:cubicBezTo>
                  <a:cubicBezTo>
                    <a:pt x="238671" y="164249"/>
                    <a:pt x="238671" y="176873"/>
                    <a:pt x="232525" y="189509"/>
                  </a:cubicBezTo>
                  <a:cubicBezTo>
                    <a:pt x="226378" y="202146"/>
                    <a:pt x="214097" y="214782"/>
                    <a:pt x="201625" y="221093"/>
                  </a:cubicBezTo>
                  <a:cubicBezTo>
                    <a:pt x="189167" y="227406"/>
                    <a:pt x="176530" y="227406"/>
                    <a:pt x="155525" y="227406"/>
                  </a:cubicBezTo>
                  <a:cubicBezTo>
                    <a:pt x="134531" y="227406"/>
                    <a:pt x="105169" y="227406"/>
                    <a:pt x="84163" y="227406"/>
                  </a:cubicBezTo>
                  <a:cubicBezTo>
                    <a:pt x="63170" y="227406"/>
                    <a:pt x="50533" y="227406"/>
                    <a:pt x="37897" y="221093"/>
                  </a:cubicBezTo>
                  <a:cubicBezTo>
                    <a:pt x="25260" y="214782"/>
                    <a:pt x="12624" y="202146"/>
                    <a:pt x="6312" y="189509"/>
                  </a:cubicBezTo>
                  <a:cubicBezTo>
                    <a:pt x="0" y="176873"/>
                    <a:pt x="0" y="164249"/>
                    <a:pt x="0" y="145287"/>
                  </a:cubicBezTo>
                  <a:cubicBezTo>
                    <a:pt x="0" y="126340"/>
                    <a:pt x="0" y="101067"/>
                    <a:pt x="0" y="82118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Rectangle 61"/>
            <p:cNvSpPr/>
            <p:nvPr/>
          </p:nvSpPr>
          <p:spPr>
            <a:xfrm>
              <a:off x="194586" y="141100"/>
              <a:ext cx="151084" cy="7078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" name="Group 910"/>
          <p:cNvGrpSpPr>
            <a:grpSpLocks noChangeAspect="1"/>
          </p:cNvGrpSpPr>
          <p:nvPr/>
        </p:nvGrpSpPr>
        <p:grpSpPr>
          <a:xfrm>
            <a:off x="2865973" y="3211407"/>
            <a:ext cx="1123950" cy="789887"/>
            <a:chOff x="0" y="0"/>
            <a:chExt cx="1124408" cy="789939"/>
          </a:xfrm>
        </p:grpSpPr>
        <p:sp>
          <p:nvSpPr>
            <p:cNvPr id="31" name="Rectangle 280"/>
            <p:cNvSpPr/>
            <p:nvPr/>
          </p:nvSpPr>
          <p:spPr>
            <a:xfrm>
              <a:off x="233918" y="728727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281"/>
            <p:cNvSpPr/>
            <p:nvPr/>
          </p:nvSpPr>
          <p:spPr>
            <a:xfrm>
              <a:off x="583942" y="728727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282"/>
            <p:cNvSpPr/>
            <p:nvPr/>
          </p:nvSpPr>
          <p:spPr>
            <a:xfrm>
              <a:off x="933966" y="728727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128"/>
            <p:cNvSpPr/>
            <p:nvPr/>
          </p:nvSpPr>
          <p:spPr>
            <a:xfrm>
              <a:off x="0" y="497260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129"/>
            <p:cNvSpPr/>
            <p:nvPr/>
          </p:nvSpPr>
          <p:spPr>
            <a:xfrm>
              <a:off x="0" y="147236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Shape 131"/>
            <p:cNvSpPr/>
            <p:nvPr/>
          </p:nvSpPr>
          <p:spPr>
            <a:xfrm>
              <a:off x="424373" y="350043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37" name="Shape 133"/>
            <p:cNvSpPr/>
            <p:nvPr/>
          </p:nvSpPr>
          <p:spPr>
            <a:xfrm>
              <a:off x="424373" y="0"/>
              <a:ext cx="350023" cy="350028"/>
            </a:xfrm>
            <a:custGeom>
              <a:avLst/>
              <a:gdLst/>
              <a:ahLst/>
              <a:cxnLst/>
              <a:rect l="0" t="0" r="0" b="0"/>
              <a:pathLst>
                <a:path w="350023" h="350028">
                  <a:moveTo>
                    <a:pt x="0" y="350028"/>
                  </a:moveTo>
                  <a:lnTo>
                    <a:pt x="350023" y="350028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38" name="Shape 135"/>
            <p:cNvSpPr/>
            <p:nvPr/>
          </p:nvSpPr>
          <p:spPr>
            <a:xfrm>
              <a:off x="74336" y="350043"/>
              <a:ext cx="350024" cy="350023"/>
            </a:xfrm>
            <a:custGeom>
              <a:avLst/>
              <a:gdLst/>
              <a:ahLst/>
              <a:cxnLst/>
              <a:rect l="0" t="0" r="0" b="0"/>
              <a:pathLst>
                <a:path w="350024" h="350023">
                  <a:moveTo>
                    <a:pt x="0" y="350023"/>
                  </a:moveTo>
                  <a:lnTo>
                    <a:pt x="350024" y="350023"/>
                  </a:lnTo>
                  <a:lnTo>
                    <a:pt x="350024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39" name="Shape 137"/>
            <p:cNvSpPr/>
            <p:nvPr/>
          </p:nvSpPr>
          <p:spPr>
            <a:xfrm>
              <a:off x="74336" y="0"/>
              <a:ext cx="350024" cy="350028"/>
            </a:xfrm>
            <a:custGeom>
              <a:avLst/>
              <a:gdLst/>
              <a:ahLst/>
              <a:cxnLst/>
              <a:rect l="0" t="0" r="0" b="0"/>
              <a:pathLst>
                <a:path w="350024" h="350028">
                  <a:moveTo>
                    <a:pt x="0" y="350028"/>
                  </a:moveTo>
                  <a:lnTo>
                    <a:pt x="350024" y="350028"/>
                  </a:lnTo>
                  <a:lnTo>
                    <a:pt x="350024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0" name="Shape 968"/>
            <p:cNvSpPr/>
            <p:nvPr/>
          </p:nvSpPr>
          <p:spPr>
            <a:xfrm>
              <a:off x="774385" y="350043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0"/>
                  </a:moveTo>
                  <a:lnTo>
                    <a:pt x="350023" y="0"/>
                  </a:lnTo>
                  <a:lnTo>
                    <a:pt x="350023" y="350023"/>
                  </a:lnTo>
                  <a:lnTo>
                    <a:pt x="0" y="350023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1" name="Shape 139"/>
            <p:cNvSpPr/>
            <p:nvPr/>
          </p:nvSpPr>
          <p:spPr>
            <a:xfrm>
              <a:off x="774385" y="350043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2" name="Shape 140"/>
            <p:cNvSpPr/>
            <p:nvPr/>
          </p:nvSpPr>
          <p:spPr>
            <a:xfrm>
              <a:off x="453355" y="425200"/>
              <a:ext cx="152839" cy="35116"/>
            </a:xfrm>
            <a:custGeom>
              <a:avLst/>
              <a:gdLst/>
              <a:ahLst/>
              <a:cxnLst/>
              <a:rect l="0" t="0" r="0" b="0"/>
              <a:pathLst>
                <a:path w="152839" h="35116">
                  <a:moveTo>
                    <a:pt x="84379" y="381"/>
                  </a:moveTo>
                  <a:cubicBezTo>
                    <a:pt x="100235" y="577"/>
                    <a:pt x="117431" y="5261"/>
                    <a:pt x="134674" y="10261"/>
                  </a:cubicBezTo>
                  <a:lnTo>
                    <a:pt x="152839" y="15355"/>
                  </a:lnTo>
                  <a:lnTo>
                    <a:pt x="0" y="35116"/>
                  </a:lnTo>
                  <a:cubicBezTo>
                    <a:pt x="0" y="35116"/>
                    <a:pt x="0" y="35116"/>
                    <a:pt x="13170" y="26340"/>
                  </a:cubicBezTo>
                  <a:cubicBezTo>
                    <a:pt x="26340" y="17551"/>
                    <a:pt x="52680" y="0"/>
                    <a:pt x="84379" y="381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3" name="Shape 141"/>
            <p:cNvSpPr/>
            <p:nvPr/>
          </p:nvSpPr>
          <p:spPr>
            <a:xfrm>
              <a:off x="606193" y="425200"/>
              <a:ext cx="118764" cy="24968"/>
            </a:xfrm>
            <a:custGeom>
              <a:avLst/>
              <a:gdLst/>
              <a:ahLst/>
              <a:cxnLst/>
              <a:rect l="0" t="0" r="0" b="0"/>
              <a:pathLst>
                <a:path w="118764" h="24968">
                  <a:moveTo>
                    <a:pt x="118764" y="0"/>
                  </a:moveTo>
                  <a:cubicBezTo>
                    <a:pt x="118764" y="0"/>
                    <a:pt x="118764" y="0"/>
                    <a:pt x="105200" y="6236"/>
                  </a:cubicBezTo>
                  <a:cubicBezTo>
                    <a:pt x="91636" y="12485"/>
                    <a:pt x="64522" y="24968"/>
                    <a:pt x="32417" y="22047"/>
                  </a:cubicBezTo>
                  <a:cubicBezTo>
                    <a:pt x="24393" y="21313"/>
                    <a:pt x="16059" y="19617"/>
                    <a:pt x="7575" y="17479"/>
                  </a:cubicBezTo>
                  <a:lnTo>
                    <a:pt x="0" y="15355"/>
                  </a:lnTo>
                  <a:lnTo>
                    <a:pt x="118764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4" name="Shape 142"/>
            <p:cNvSpPr/>
            <p:nvPr/>
          </p:nvSpPr>
          <p:spPr>
            <a:xfrm>
              <a:off x="453355" y="425200"/>
              <a:ext cx="271602" cy="35116"/>
            </a:xfrm>
            <a:custGeom>
              <a:avLst/>
              <a:gdLst/>
              <a:ahLst/>
              <a:cxnLst/>
              <a:rect l="0" t="0" r="0" b="0"/>
              <a:pathLst>
                <a:path w="271602" h="35116">
                  <a:moveTo>
                    <a:pt x="0" y="35116"/>
                  </a:moveTo>
                  <a:cubicBezTo>
                    <a:pt x="0" y="35116"/>
                    <a:pt x="0" y="35116"/>
                    <a:pt x="13170" y="26340"/>
                  </a:cubicBezTo>
                  <a:cubicBezTo>
                    <a:pt x="26340" y="17551"/>
                    <a:pt x="52680" y="0"/>
                    <a:pt x="84379" y="381"/>
                  </a:cubicBezTo>
                  <a:cubicBezTo>
                    <a:pt x="116091" y="774"/>
                    <a:pt x="153162" y="19114"/>
                    <a:pt x="185255" y="22047"/>
                  </a:cubicBezTo>
                  <a:cubicBezTo>
                    <a:pt x="217361" y="24968"/>
                    <a:pt x="244475" y="12485"/>
                    <a:pt x="258038" y="6236"/>
                  </a:cubicBezTo>
                  <a:cubicBezTo>
                    <a:pt x="271602" y="0"/>
                    <a:pt x="271602" y="0"/>
                    <a:pt x="271602" y="0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5" name="Shape 143"/>
            <p:cNvSpPr/>
            <p:nvPr/>
          </p:nvSpPr>
          <p:spPr>
            <a:xfrm>
              <a:off x="614297" y="453914"/>
              <a:ext cx="131754" cy="24968"/>
            </a:xfrm>
            <a:custGeom>
              <a:avLst/>
              <a:gdLst/>
              <a:ahLst/>
              <a:cxnLst/>
              <a:rect l="0" t="0" r="0" b="0"/>
              <a:pathLst>
                <a:path w="131754" h="24968">
                  <a:moveTo>
                    <a:pt x="131754" y="0"/>
                  </a:moveTo>
                  <a:cubicBezTo>
                    <a:pt x="131754" y="0"/>
                    <a:pt x="131754" y="0"/>
                    <a:pt x="118191" y="6236"/>
                  </a:cubicBezTo>
                  <a:cubicBezTo>
                    <a:pt x="104627" y="12485"/>
                    <a:pt x="77513" y="24968"/>
                    <a:pt x="45407" y="22047"/>
                  </a:cubicBezTo>
                  <a:cubicBezTo>
                    <a:pt x="37384" y="21314"/>
                    <a:pt x="29050" y="19618"/>
                    <a:pt x="20544" y="17452"/>
                  </a:cubicBezTo>
                  <a:lnTo>
                    <a:pt x="0" y="11572"/>
                  </a:lnTo>
                  <a:lnTo>
                    <a:pt x="131754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6" name="Shape 144"/>
            <p:cNvSpPr/>
            <p:nvPr/>
          </p:nvSpPr>
          <p:spPr>
            <a:xfrm>
              <a:off x="466258" y="450397"/>
              <a:ext cx="148039" cy="28092"/>
            </a:xfrm>
            <a:custGeom>
              <a:avLst/>
              <a:gdLst/>
              <a:ahLst/>
              <a:cxnLst/>
              <a:rect l="0" t="0" r="0" b="0"/>
              <a:pathLst>
                <a:path w="148039" h="28092">
                  <a:moveTo>
                    <a:pt x="91211" y="2146"/>
                  </a:moveTo>
                  <a:cubicBezTo>
                    <a:pt x="107747" y="3219"/>
                    <a:pt x="125282" y="8341"/>
                    <a:pt x="142696" y="13560"/>
                  </a:cubicBezTo>
                  <a:lnTo>
                    <a:pt x="148039" y="15090"/>
                  </a:lnTo>
                  <a:lnTo>
                    <a:pt x="0" y="28092"/>
                  </a:lnTo>
                  <a:cubicBezTo>
                    <a:pt x="0" y="28092"/>
                    <a:pt x="0" y="28092"/>
                    <a:pt x="14529" y="21082"/>
                  </a:cubicBezTo>
                  <a:cubicBezTo>
                    <a:pt x="29070" y="14059"/>
                    <a:pt x="58140" y="0"/>
                    <a:pt x="91211" y="2146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7" name="Shape 145"/>
            <p:cNvSpPr/>
            <p:nvPr/>
          </p:nvSpPr>
          <p:spPr>
            <a:xfrm>
              <a:off x="466258" y="450397"/>
              <a:ext cx="279793" cy="28486"/>
            </a:xfrm>
            <a:custGeom>
              <a:avLst/>
              <a:gdLst/>
              <a:ahLst/>
              <a:cxnLst/>
              <a:rect l="0" t="0" r="0" b="0"/>
              <a:pathLst>
                <a:path w="279793" h="28486">
                  <a:moveTo>
                    <a:pt x="0" y="28092"/>
                  </a:moveTo>
                  <a:cubicBezTo>
                    <a:pt x="0" y="28092"/>
                    <a:pt x="0" y="28092"/>
                    <a:pt x="14529" y="21082"/>
                  </a:cubicBezTo>
                  <a:cubicBezTo>
                    <a:pt x="29070" y="14059"/>
                    <a:pt x="58140" y="0"/>
                    <a:pt x="91211" y="2146"/>
                  </a:cubicBezTo>
                  <a:cubicBezTo>
                    <a:pt x="124282" y="4293"/>
                    <a:pt x="161353" y="22631"/>
                    <a:pt x="193446" y="25565"/>
                  </a:cubicBezTo>
                  <a:cubicBezTo>
                    <a:pt x="225552" y="28486"/>
                    <a:pt x="252666" y="16002"/>
                    <a:pt x="266230" y="9754"/>
                  </a:cubicBezTo>
                  <a:cubicBezTo>
                    <a:pt x="279793" y="3518"/>
                    <a:pt x="279793" y="3518"/>
                    <a:pt x="279793" y="3518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8" name="Shape 146"/>
            <p:cNvSpPr/>
            <p:nvPr/>
          </p:nvSpPr>
          <p:spPr>
            <a:xfrm>
              <a:off x="463311" y="491430"/>
              <a:ext cx="128842" cy="31610"/>
            </a:xfrm>
            <a:custGeom>
              <a:avLst/>
              <a:gdLst/>
              <a:ahLst/>
              <a:cxnLst/>
              <a:rect l="0" t="0" r="0" b="0"/>
              <a:pathLst>
                <a:path w="128842" h="31610">
                  <a:moveTo>
                    <a:pt x="64884" y="1270"/>
                  </a:moveTo>
                  <a:cubicBezTo>
                    <a:pt x="78784" y="1905"/>
                    <a:pt x="95002" y="6807"/>
                    <a:pt x="112330" y="11856"/>
                  </a:cubicBezTo>
                  <a:lnTo>
                    <a:pt x="128842" y="16292"/>
                  </a:lnTo>
                  <a:lnTo>
                    <a:pt x="0" y="31610"/>
                  </a:lnTo>
                  <a:cubicBezTo>
                    <a:pt x="0" y="31610"/>
                    <a:pt x="0" y="31610"/>
                    <a:pt x="9271" y="23711"/>
                  </a:cubicBezTo>
                  <a:cubicBezTo>
                    <a:pt x="18542" y="15799"/>
                    <a:pt x="37071" y="0"/>
                    <a:pt x="64884" y="1270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9" name="Shape 147"/>
            <p:cNvSpPr/>
            <p:nvPr/>
          </p:nvSpPr>
          <p:spPr>
            <a:xfrm>
              <a:off x="592153" y="490262"/>
              <a:ext cx="146862" cy="26925"/>
            </a:xfrm>
            <a:custGeom>
              <a:avLst/>
              <a:gdLst/>
              <a:ahLst/>
              <a:cxnLst/>
              <a:rect l="0" t="0" r="0" b="0"/>
              <a:pathLst>
                <a:path w="146862" h="26925">
                  <a:moveTo>
                    <a:pt x="146862" y="0"/>
                  </a:moveTo>
                  <a:cubicBezTo>
                    <a:pt x="146862" y="0"/>
                    <a:pt x="146862" y="0"/>
                    <a:pt x="128714" y="6731"/>
                  </a:cubicBezTo>
                  <a:cubicBezTo>
                    <a:pt x="110566" y="13462"/>
                    <a:pt x="74282" y="26925"/>
                    <a:pt x="37592" y="24485"/>
                  </a:cubicBezTo>
                  <a:cubicBezTo>
                    <a:pt x="28422" y="23876"/>
                    <a:pt x="19228" y="22273"/>
                    <a:pt x="10161" y="20191"/>
                  </a:cubicBezTo>
                  <a:lnTo>
                    <a:pt x="0" y="17461"/>
                  </a:lnTo>
                  <a:lnTo>
                    <a:pt x="146862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50" name="Shape 148"/>
            <p:cNvSpPr/>
            <p:nvPr/>
          </p:nvSpPr>
          <p:spPr>
            <a:xfrm>
              <a:off x="463311" y="490262"/>
              <a:ext cx="275704" cy="32779"/>
            </a:xfrm>
            <a:custGeom>
              <a:avLst/>
              <a:gdLst/>
              <a:ahLst/>
              <a:cxnLst/>
              <a:rect l="0" t="0" r="0" b="0"/>
              <a:pathLst>
                <a:path w="275704" h="32779">
                  <a:moveTo>
                    <a:pt x="0" y="32779"/>
                  </a:moveTo>
                  <a:cubicBezTo>
                    <a:pt x="0" y="32779"/>
                    <a:pt x="0" y="32779"/>
                    <a:pt x="9271" y="24879"/>
                  </a:cubicBezTo>
                  <a:cubicBezTo>
                    <a:pt x="18542" y="16967"/>
                    <a:pt x="37071" y="1168"/>
                    <a:pt x="64884" y="2439"/>
                  </a:cubicBezTo>
                  <a:cubicBezTo>
                    <a:pt x="92685" y="3708"/>
                    <a:pt x="129756" y="22047"/>
                    <a:pt x="166434" y="24485"/>
                  </a:cubicBezTo>
                  <a:cubicBezTo>
                    <a:pt x="203124" y="26925"/>
                    <a:pt x="239407" y="13462"/>
                    <a:pt x="257556" y="6731"/>
                  </a:cubicBezTo>
                  <a:cubicBezTo>
                    <a:pt x="275704" y="0"/>
                    <a:pt x="275704" y="0"/>
                    <a:pt x="275704" y="0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51" name="Shape 149"/>
            <p:cNvSpPr/>
            <p:nvPr/>
          </p:nvSpPr>
          <p:spPr>
            <a:xfrm>
              <a:off x="508701" y="436134"/>
              <a:ext cx="183794" cy="64377"/>
            </a:xfrm>
            <a:custGeom>
              <a:avLst/>
              <a:gdLst/>
              <a:ahLst/>
              <a:cxnLst/>
              <a:rect l="0" t="0" r="0" b="0"/>
              <a:pathLst>
                <a:path w="183794" h="64377">
                  <a:moveTo>
                    <a:pt x="35699" y="0"/>
                  </a:moveTo>
                  <a:lnTo>
                    <a:pt x="99504" y="9361"/>
                  </a:lnTo>
                  <a:lnTo>
                    <a:pt x="183794" y="6440"/>
                  </a:lnTo>
                  <a:lnTo>
                    <a:pt x="182042" y="63209"/>
                  </a:lnTo>
                  <a:lnTo>
                    <a:pt x="89560" y="64377"/>
                  </a:lnTo>
                  <a:lnTo>
                    <a:pt x="14630" y="61456"/>
                  </a:lnTo>
                  <a:lnTo>
                    <a:pt x="0" y="43307"/>
                  </a:lnTo>
                  <a:lnTo>
                    <a:pt x="4686" y="4674"/>
                  </a:lnTo>
                  <a:lnTo>
                    <a:pt x="35699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52" name="Shape 150"/>
            <p:cNvSpPr/>
            <p:nvPr/>
          </p:nvSpPr>
          <p:spPr>
            <a:xfrm>
              <a:off x="508701" y="436134"/>
              <a:ext cx="183794" cy="64377"/>
            </a:xfrm>
            <a:custGeom>
              <a:avLst/>
              <a:gdLst/>
              <a:ahLst/>
              <a:cxnLst/>
              <a:rect l="0" t="0" r="0" b="0"/>
              <a:pathLst>
                <a:path w="183794" h="64377">
                  <a:moveTo>
                    <a:pt x="182042" y="63209"/>
                  </a:moveTo>
                  <a:lnTo>
                    <a:pt x="183794" y="6440"/>
                  </a:lnTo>
                  <a:lnTo>
                    <a:pt x="99504" y="9361"/>
                  </a:lnTo>
                  <a:lnTo>
                    <a:pt x="35699" y="0"/>
                  </a:lnTo>
                  <a:lnTo>
                    <a:pt x="4686" y="4674"/>
                  </a:lnTo>
                  <a:lnTo>
                    <a:pt x="0" y="43307"/>
                  </a:lnTo>
                  <a:lnTo>
                    <a:pt x="14630" y="61456"/>
                  </a:lnTo>
                  <a:lnTo>
                    <a:pt x="89560" y="64377"/>
                  </a:lnTo>
                  <a:close/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53" name="Rectangle 151"/>
            <p:cNvSpPr/>
            <p:nvPr/>
          </p:nvSpPr>
          <p:spPr>
            <a:xfrm>
              <a:off x="521046" y="445822"/>
              <a:ext cx="210246" cy="4990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i="1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Breeze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Shape 152"/>
            <p:cNvSpPr/>
            <p:nvPr/>
          </p:nvSpPr>
          <p:spPr>
            <a:xfrm>
              <a:off x="830062" y="411344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84163" y="0"/>
                  </a:moveTo>
                  <a:cubicBezTo>
                    <a:pt x="105168" y="0"/>
                    <a:pt x="134531" y="0"/>
                    <a:pt x="155537" y="0"/>
                  </a:cubicBezTo>
                  <a:cubicBezTo>
                    <a:pt x="176530" y="0"/>
                    <a:pt x="189166" y="0"/>
                    <a:pt x="201625" y="6324"/>
                  </a:cubicBezTo>
                  <a:cubicBezTo>
                    <a:pt x="214084" y="12636"/>
                    <a:pt x="226378" y="25274"/>
                    <a:pt x="232524" y="37897"/>
                  </a:cubicBezTo>
                  <a:cubicBezTo>
                    <a:pt x="238671" y="50533"/>
                    <a:pt x="238671" y="63170"/>
                    <a:pt x="238671" y="82118"/>
                  </a:cubicBezTo>
                  <a:cubicBezTo>
                    <a:pt x="238671" y="101080"/>
                    <a:pt x="238671" y="126340"/>
                    <a:pt x="238671" y="145288"/>
                  </a:cubicBezTo>
                  <a:cubicBezTo>
                    <a:pt x="238671" y="164236"/>
                    <a:pt x="238671" y="176873"/>
                    <a:pt x="232524" y="189510"/>
                  </a:cubicBezTo>
                  <a:cubicBezTo>
                    <a:pt x="226378" y="202146"/>
                    <a:pt x="214084" y="214783"/>
                    <a:pt x="201625" y="221095"/>
                  </a:cubicBezTo>
                  <a:cubicBezTo>
                    <a:pt x="189166" y="227406"/>
                    <a:pt x="176530" y="227406"/>
                    <a:pt x="155537" y="227406"/>
                  </a:cubicBezTo>
                  <a:cubicBezTo>
                    <a:pt x="134531" y="227406"/>
                    <a:pt x="105168" y="227406"/>
                    <a:pt x="84163" y="227406"/>
                  </a:cubicBezTo>
                  <a:cubicBezTo>
                    <a:pt x="63170" y="227406"/>
                    <a:pt x="50533" y="227406"/>
                    <a:pt x="37897" y="221095"/>
                  </a:cubicBezTo>
                  <a:cubicBezTo>
                    <a:pt x="25260" y="214783"/>
                    <a:pt x="12636" y="202146"/>
                    <a:pt x="6312" y="189510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40"/>
                    <a:pt x="0" y="101080"/>
                    <a:pt x="0" y="82118"/>
                  </a:cubicBezTo>
                  <a:cubicBezTo>
                    <a:pt x="0" y="63170"/>
                    <a:pt x="0" y="50533"/>
                    <a:pt x="6312" y="37897"/>
                  </a:cubicBezTo>
                  <a:cubicBezTo>
                    <a:pt x="12636" y="25274"/>
                    <a:pt x="25260" y="12636"/>
                    <a:pt x="37897" y="6324"/>
                  </a:cubicBezTo>
                  <a:cubicBezTo>
                    <a:pt x="50533" y="0"/>
                    <a:pt x="63170" y="0"/>
                    <a:pt x="84163" y="0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55" name="Shape 153"/>
            <p:cNvSpPr/>
            <p:nvPr/>
          </p:nvSpPr>
          <p:spPr>
            <a:xfrm>
              <a:off x="830062" y="411344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0" y="82118"/>
                  </a:moveTo>
                  <a:cubicBezTo>
                    <a:pt x="0" y="63170"/>
                    <a:pt x="0" y="50533"/>
                    <a:pt x="6312" y="37897"/>
                  </a:cubicBezTo>
                  <a:cubicBezTo>
                    <a:pt x="12636" y="25274"/>
                    <a:pt x="25260" y="12636"/>
                    <a:pt x="37897" y="6324"/>
                  </a:cubicBezTo>
                  <a:cubicBezTo>
                    <a:pt x="50533" y="0"/>
                    <a:pt x="63170" y="0"/>
                    <a:pt x="84163" y="0"/>
                  </a:cubicBezTo>
                  <a:cubicBezTo>
                    <a:pt x="105168" y="0"/>
                    <a:pt x="134531" y="0"/>
                    <a:pt x="155537" y="0"/>
                  </a:cubicBezTo>
                  <a:cubicBezTo>
                    <a:pt x="176530" y="0"/>
                    <a:pt x="189166" y="0"/>
                    <a:pt x="201625" y="6324"/>
                  </a:cubicBezTo>
                  <a:cubicBezTo>
                    <a:pt x="214084" y="12636"/>
                    <a:pt x="226378" y="25274"/>
                    <a:pt x="232524" y="37897"/>
                  </a:cubicBezTo>
                  <a:cubicBezTo>
                    <a:pt x="238671" y="50533"/>
                    <a:pt x="238671" y="63170"/>
                    <a:pt x="238671" y="82118"/>
                  </a:cubicBezTo>
                  <a:cubicBezTo>
                    <a:pt x="238671" y="101080"/>
                    <a:pt x="238671" y="126340"/>
                    <a:pt x="238671" y="145288"/>
                  </a:cubicBezTo>
                  <a:cubicBezTo>
                    <a:pt x="238671" y="164236"/>
                    <a:pt x="238671" y="176873"/>
                    <a:pt x="232524" y="189510"/>
                  </a:cubicBezTo>
                  <a:cubicBezTo>
                    <a:pt x="226378" y="202146"/>
                    <a:pt x="214084" y="214783"/>
                    <a:pt x="201625" y="221095"/>
                  </a:cubicBezTo>
                  <a:cubicBezTo>
                    <a:pt x="189166" y="227406"/>
                    <a:pt x="176530" y="227406"/>
                    <a:pt x="155537" y="227406"/>
                  </a:cubicBezTo>
                  <a:cubicBezTo>
                    <a:pt x="134531" y="227406"/>
                    <a:pt x="105168" y="227406"/>
                    <a:pt x="84163" y="227406"/>
                  </a:cubicBezTo>
                  <a:cubicBezTo>
                    <a:pt x="63170" y="227406"/>
                    <a:pt x="50533" y="227406"/>
                    <a:pt x="37897" y="221095"/>
                  </a:cubicBezTo>
                  <a:cubicBezTo>
                    <a:pt x="25260" y="214783"/>
                    <a:pt x="12636" y="202146"/>
                    <a:pt x="6312" y="189510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40"/>
                    <a:pt x="0" y="101080"/>
                    <a:pt x="0" y="82118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56" name="Rectangle 154"/>
            <p:cNvSpPr/>
            <p:nvPr/>
          </p:nvSpPr>
          <p:spPr>
            <a:xfrm>
              <a:off x="894641" y="491130"/>
              <a:ext cx="151084" cy="7078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7" name="Group 913"/>
          <p:cNvGrpSpPr>
            <a:grpSpLocks noChangeAspect="1"/>
          </p:cNvGrpSpPr>
          <p:nvPr/>
        </p:nvGrpSpPr>
        <p:grpSpPr>
          <a:xfrm>
            <a:off x="4286344" y="4313601"/>
            <a:ext cx="1123950" cy="774700"/>
            <a:chOff x="0" y="0"/>
            <a:chExt cx="1124407" cy="774731"/>
          </a:xfrm>
        </p:grpSpPr>
        <p:sp>
          <p:nvSpPr>
            <p:cNvPr id="58" name="Rectangle 289"/>
            <p:cNvSpPr/>
            <p:nvPr/>
          </p:nvSpPr>
          <p:spPr>
            <a:xfrm>
              <a:off x="233918" y="728707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Rectangle 290"/>
            <p:cNvSpPr/>
            <p:nvPr/>
          </p:nvSpPr>
          <p:spPr>
            <a:xfrm>
              <a:off x="583942" y="728707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Rectangle 291"/>
            <p:cNvSpPr/>
            <p:nvPr/>
          </p:nvSpPr>
          <p:spPr>
            <a:xfrm>
              <a:off x="933961" y="728707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Rectangle 218"/>
            <p:cNvSpPr/>
            <p:nvPr/>
          </p:nvSpPr>
          <p:spPr>
            <a:xfrm>
              <a:off x="0" y="497234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Rectangle 219"/>
            <p:cNvSpPr/>
            <p:nvPr/>
          </p:nvSpPr>
          <p:spPr>
            <a:xfrm>
              <a:off x="0" y="147200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Shape 221"/>
            <p:cNvSpPr/>
            <p:nvPr/>
          </p:nvSpPr>
          <p:spPr>
            <a:xfrm>
              <a:off x="424354" y="350020"/>
              <a:ext cx="350028" cy="350028"/>
            </a:xfrm>
            <a:custGeom>
              <a:avLst/>
              <a:gdLst/>
              <a:ahLst/>
              <a:cxnLst/>
              <a:rect l="0" t="0" r="0" b="0"/>
              <a:pathLst>
                <a:path w="350028" h="350028">
                  <a:moveTo>
                    <a:pt x="0" y="350028"/>
                  </a:moveTo>
                  <a:lnTo>
                    <a:pt x="350028" y="350028"/>
                  </a:lnTo>
                  <a:lnTo>
                    <a:pt x="350028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4" name="Shape 969"/>
            <p:cNvSpPr/>
            <p:nvPr/>
          </p:nvSpPr>
          <p:spPr>
            <a:xfrm>
              <a:off x="424354" y="0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0"/>
                  </a:moveTo>
                  <a:lnTo>
                    <a:pt x="350028" y="0"/>
                  </a:lnTo>
                  <a:lnTo>
                    <a:pt x="350028" y="350023"/>
                  </a:lnTo>
                  <a:lnTo>
                    <a:pt x="0" y="350023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5" name="Shape 223"/>
            <p:cNvSpPr/>
            <p:nvPr/>
          </p:nvSpPr>
          <p:spPr>
            <a:xfrm>
              <a:off x="424354" y="0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350023"/>
                  </a:moveTo>
                  <a:lnTo>
                    <a:pt x="350028" y="350023"/>
                  </a:lnTo>
                  <a:lnTo>
                    <a:pt x="350028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6" name="Shape 970"/>
            <p:cNvSpPr/>
            <p:nvPr/>
          </p:nvSpPr>
          <p:spPr>
            <a:xfrm>
              <a:off x="74342" y="350020"/>
              <a:ext cx="350023" cy="350028"/>
            </a:xfrm>
            <a:custGeom>
              <a:avLst/>
              <a:gdLst/>
              <a:ahLst/>
              <a:cxnLst/>
              <a:rect l="0" t="0" r="0" b="0"/>
              <a:pathLst>
                <a:path w="350023" h="350028">
                  <a:moveTo>
                    <a:pt x="0" y="0"/>
                  </a:moveTo>
                  <a:lnTo>
                    <a:pt x="350023" y="0"/>
                  </a:lnTo>
                  <a:lnTo>
                    <a:pt x="350023" y="350028"/>
                  </a:lnTo>
                  <a:lnTo>
                    <a:pt x="0" y="350028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7" name="Shape 225"/>
            <p:cNvSpPr/>
            <p:nvPr/>
          </p:nvSpPr>
          <p:spPr>
            <a:xfrm>
              <a:off x="74342" y="350020"/>
              <a:ext cx="350023" cy="350028"/>
            </a:xfrm>
            <a:custGeom>
              <a:avLst/>
              <a:gdLst/>
              <a:ahLst/>
              <a:cxnLst/>
              <a:rect l="0" t="0" r="0" b="0"/>
              <a:pathLst>
                <a:path w="350023" h="350028">
                  <a:moveTo>
                    <a:pt x="0" y="350028"/>
                  </a:moveTo>
                  <a:lnTo>
                    <a:pt x="350023" y="350028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8" name="Shape 971"/>
            <p:cNvSpPr/>
            <p:nvPr/>
          </p:nvSpPr>
          <p:spPr>
            <a:xfrm>
              <a:off x="74342" y="0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0"/>
                  </a:moveTo>
                  <a:lnTo>
                    <a:pt x="350023" y="0"/>
                  </a:lnTo>
                  <a:lnTo>
                    <a:pt x="350023" y="350023"/>
                  </a:lnTo>
                  <a:lnTo>
                    <a:pt x="0" y="350023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9" name="Shape 227"/>
            <p:cNvSpPr/>
            <p:nvPr/>
          </p:nvSpPr>
          <p:spPr>
            <a:xfrm>
              <a:off x="74342" y="0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0" name="Shape 972"/>
            <p:cNvSpPr/>
            <p:nvPr/>
          </p:nvSpPr>
          <p:spPr>
            <a:xfrm>
              <a:off x="774379" y="350020"/>
              <a:ext cx="350029" cy="350028"/>
            </a:xfrm>
            <a:custGeom>
              <a:avLst/>
              <a:gdLst/>
              <a:ahLst/>
              <a:cxnLst/>
              <a:rect l="0" t="0" r="0" b="0"/>
              <a:pathLst>
                <a:path w="350029" h="350028">
                  <a:moveTo>
                    <a:pt x="0" y="0"/>
                  </a:moveTo>
                  <a:lnTo>
                    <a:pt x="350029" y="0"/>
                  </a:lnTo>
                  <a:lnTo>
                    <a:pt x="350029" y="350028"/>
                  </a:lnTo>
                  <a:lnTo>
                    <a:pt x="0" y="350028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1" name="Shape 229"/>
            <p:cNvSpPr/>
            <p:nvPr/>
          </p:nvSpPr>
          <p:spPr>
            <a:xfrm>
              <a:off x="774379" y="350020"/>
              <a:ext cx="350029" cy="350028"/>
            </a:xfrm>
            <a:custGeom>
              <a:avLst/>
              <a:gdLst/>
              <a:ahLst/>
              <a:cxnLst/>
              <a:rect l="0" t="0" r="0" b="0"/>
              <a:pathLst>
                <a:path w="350029" h="350028">
                  <a:moveTo>
                    <a:pt x="0" y="350028"/>
                  </a:moveTo>
                  <a:lnTo>
                    <a:pt x="350029" y="350028"/>
                  </a:lnTo>
                  <a:lnTo>
                    <a:pt x="350029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2" name="Shape 230"/>
            <p:cNvSpPr/>
            <p:nvPr/>
          </p:nvSpPr>
          <p:spPr>
            <a:xfrm>
              <a:off x="453348" y="425169"/>
              <a:ext cx="152820" cy="35128"/>
            </a:xfrm>
            <a:custGeom>
              <a:avLst/>
              <a:gdLst/>
              <a:ahLst/>
              <a:cxnLst/>
              <a:rect l="0" t="0" r="0" b="0"/>
              <a:pathLst>
                <a:path w="152820" h="35128">
                  <a:moveTo>
                    <a:pt x="84379" y="394"/>
                  </a:moveTo>
                  <a:cubicBezTo>
                    <a:pt x="100235" y="591"/>
                    <a:pt x="117431" y="5274"/>
                    <a:pt x="134674" y="10275"/>
                  </a:cubicBezTo>
                  <a:lnTo>
                    <a:pt x="152820" y="15363"/>
                  </a:lnTo>
                  <a:lnTo>
                    <a:pt x="0" y="35128"/>
                  </a:lnTo>
                  <a:cubicBezTo>
                    <a:pt x="0" y="35128"/>
                    <a:pt x="0" y="35128"/>
                    <a:pt x="13170" y="26339"/>
                  </a:cubicBezTo>
                  <a:cubicBezTo>
                    <a:pt x="26340" y="17564"/>
                    <a:pt x="52680" y="0"/>
                    <a:pt x="84379" y="394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3" name="Shape 231"/>
            <p:cNvSpPr/>
            <p:nvPr/>
          </p:nvSpPr>
          <p:spPr>
            <a:xfrm>
              <a:off x="606168" y="425169"/>
              <a:ext cx="118782" cy="24981"/>
            </a:xfrm>
            <a:custGeom>
              <a:avLst/>
              <a:gdLst/>
              <a:ahLst/>
              <a:cxnLst/>
              <a:rect l="0" t="0" r="0" b="0"/>
              <a:pathLst>
                <a:path w="118782" h="24981">
                  <a:moveTo>
                    <a:pt x="118782" y="0"/>
                  </a:moveTo>
                  <a:cubicBezTo>
                    <a:pt x="118782" y="0"/>
                    <a:pt x="118782" y="0"/>
                    <a:pt x="105218" y="6248"/>
                  </a:cubicBezTo>
                  <a:cubicBezTo>
                    <a:pt x="91655" y="12485"/>
                    <a:pt x="64541" y="24981"/>
                    <a:pt x="32435" y="22060"/>
                  </a:cubicBezTo>
                  <a:cubicBezTo>
                    <a:pt x="24412" y="21327"/>
                    <a:pt x="16077" y="19631"/>
                    <a:pt x="7593" y="17492"/>
                  </a:cubicBezTo>
                  <a:lnTo>
                    <a:pt x="0" y="15363"/>
                  </a:lnTo>
                  <a:lnTo>
                    <a:pt x="118782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4" name="Shape 232"/>
            <p:cNvSpPr/>
            <p:nvPr/>
          </p:nvSpPr>
          <p:spPr>
            <a:xfrm>
              <a:off x="453348" y="425169"/>
              <a:ext cx="271602" cy="35128"/>
            </a:xfrm>
            <a:custGeom>
              <a:avLst/>
              <a:gdLst/>
              <a:ahLst/>
              <a:cxnLst/>
              <a:rect l="0" t="0" r="0" b="0"/>
              <a:pathLst>
                <a:path w="271602" h="35128">
                  <a:moveTo>
                    <a:pt x="0" y="35128"/>
                  </a:moveTo>
                  <a:cubicBezTo>
                    <a:pt x="0" y="35128"/>
                    <a:pt x="0" y="35128"/>
                    <a:pt x="13170" y="26339"/>
                  </a:cubicBezTo>
                  <a:cubicBezTo>
                    <a:pt x="26340" y="17564"/>
                    <a:pt x="52680" y="0"/>
                    <a:pt x="84379" y="394"/>
                  </a:cubicBezTo>
                  <a:cubicBezTo>
                    <a:pt x="116091" y="788"/>
                    <a:pt x="153162" y="19126"/>
                    <a:pt x="185255" y="22060"/>
                  </a:cubicBezTo>
                  <a:cubicBezTo>
                    <a:pt x="217361" y="24981"/>
                    <a:pt x="244475" y="12485"/>
                    <a:pt x="258039" y="6248"/>
                  </a:cubicBezTo>
                  <a:cubicBezTo>
                    <a:pt x="271602" y="0"/>
                    <a:pt x="271602" y="0"/>
                    <a:pt x="271602" y="0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5" name="Shape 233"/>
            <p:cNvSpPr/>
            <p:nvPr/>
          </p:nvSpPr>
          <p:spPr>
            <a:xfrm>
              <a:off x="614309" y="453897"/>
              <a:ext cx="131736" cy="24968"/>
            </a:xfrm>
            <a:custGeom>
              <a:avLst/>
              <a:gdLst/>
              <a:ahLst/>
              <a:cxnLst/>
              <a:rect l="0" t="0" r="0" b="0"/>
              <a:pathLst>
                <a:path w="131736" h="24968">
                  <a:moveTo>
                    <a:pt x="131736" y="0"/>
                  </a:moveTo>
                  <a:cubicBezTo>
                    <a:pt x="131736" y="0"/>
                    <a:pt x="131736" y="0"/>
                    <a:pt x="118173" y="6235"/>
                  </a:cubicBezTo>
                  <a:cubicBezTo>
                    <a:pt x="104622" y="12484"/>
                    <a:pt x="77494" y="24968"/>
                    <a:pt x="45401" y="22047"/>
                  </a:cubicBezTo>
                  <a:cubicBezTo>
                    <a:pt x="37375" y="21314"/>
                    <a:pt x="29039" y="19617"/>
                    <a:pt x="20531" y="17452"/>
                  </a:cubicBezTo>
                  <a:lnTo>
                    <a:pt x="0" y="11576"/>
                  </a:lnTo>
                  <a:lnTo>
                    <a:pt x="131736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6" name="Shape 234"/>
            <p:cNvSpPr/>
            <p:nvPr/>
          </p:nvSpPr>
          <p:spPr>
            <a:xfrm>
              <a:off x="466251" y="450379"/>
              <a:ext cx="148058" cy="28105"/>
            </a:xfrm>
            <a:custGeom>
              <a:avLst/>
              <a:gdLst/>
              <a:ahLst/>
              <a:cxnLst/>
              <a:rect l="0" t="0" r="0" b="0"/>
              <a:pathLst>
                <a:path w="148058" h="28105">
                  <a:moveTo>
                    <a:pt x="91211" y="2146"/>
                  </a:moveTo>
                  <a:cubicBezTo>
                    <a:pt x="107747" y="3219"/>
                    <a:pt x="125282" y="8341"/>
                    <a:pt x="142697" y="13560"/>
                  </a:cubicBezTo>
                  <a:lnTo>
                    <a:pt x="148058" y="15094"/>
                  </a:lnTo>
                  <a:lnTo>
                    <a:pt x="0" y="28105"/>
                  </a:lnTo>
                  <a:cubicBezTo>
                    <a:pt x="0" y="28105"/>
                    <a:pt x="0" y="28105"/>
                    <a:pt x="14529" y="21069"/>
                  </a:cubicBezTo>
                  <a:cubicBezTo>
                    <a:pt x="29071" y="14046"/>
                    <a:pt x="58141" y="0"/>
                    <a:pt x="91211" y="2146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7" name="Shape 235"/>
            <p:cNvSpPr/>
            <p:nvPr/>
          </p:nvSpPr>
          <p:spPr>
            <a:xfrm>
              <a:off x="466251" y="450379"/>
              <a:ext cx="279794" cy="28486"/>
            </a:xfrm>
            <a:custGeom>
              <a:avLst/>
              <a:gdLst/>
              <a:ahLst/>
              <a:cxnLst/>
              <a:rect l="0" t="0" r="0" b="0"/>
              <a:pathLst>
                <a:path w="279794" h="28486">
                  <a:moveTo>
                    <a:pt x="0" y="28105"/>
                  </a:moveTo>
                  <a:cubicBezTo>
                    <a:pt x="0" y="28105"/>
                    <a:pt x="0" y="28105"/>
                    <a:pt x="14529" y="21069"/>
                  </a:cubicBezTo>
                  <a:cubicBezTo>
                    <a:pt x="29071" y="14046"/>
                    <a:pt x="58141" y="0"/>
                    <a:pt x="91211" y="2146"/>
                  </a:cubicBezTo>
                  <a:cubicBezTo>
                    <a:pt x="124282" y="4292"/>
                    <a:pt x="161354" y="22631"/>
                    <a:pt x="193459" y="25565"/>
                  </a:cubicBezTo>
                  <a:cubicBezTo>
                    <a:pt x="225552" y="28486"/>
                    <a:pt x="252680" y="16002"/>
                    <a:pt x="266230" y="9753"/>
                  </a:cubicBezTo>
                  <a:cubicBezTo>
                    <a:pt x="279794" y="3518"/>
                    <a:pt x="279794" y="3518"/>
                    <a:pt x="279794" y="3518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8" name="Shape 236"/>
            <p:cNvSpPr/>
            <p:nvPr/>
          </p:nvSpPr>
          <p:spPr>
            <a:xfrm>
              <a:off x="463305" y="491413"/>
              <a:ext cx="128851" cy="31610"/>
            </a:xfrm>
            <a:custGeom>
              <a:avLst/>
              <a:gdLst/>
              <a:ahLst/>
              <a:cxnLst/>
              <a:rect l="0" t="0" r="0" b="0"/>
              <a:pathLst>
                <a:path w="128851" h="31610">
                  <a:moveTo>
                    <a:pt x="64884" y="1270"/>
                  </a:moveTo>
                  <a:cubicBezTo>
                    <a:pt x="78784" y="1898"/>
                    <a:pt x="95002" y="6801"/>
                    <a:pt x="112331" y="11850"/>
                  </a:cubicBezTo>
                  <a:lnTo>
                    <a:pt x="128851" y="16290"/>
                  </a:lnTo>
                  <a:lnTo>
                    <a:pt x="0" y="31610"/>
                  </a:lnTo>
                  <a:cubicBezTo>
                    <a:pt x="0" y="31610"/>
                    <a:pt x="0" y="31610"/>
                    <a:pt x="9271" y="23711"/>
                  </a:cubicBezTo>
                  <a:cubicBezTo>
                    <a:pt x="18542" y="15799"/>
                    <a:pt x="37071" y="0"/>
                    <a:pt x="64884" y="127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9" name="Shape 237"/>
            <p:cNvSpPr/>
            <p:nvPr/>
          </p:nvSpPr>
          <p:spPr>
            <a:xfrm>
              <a:off x="592157" y="490244"/>
              <a:ext cx="146853" cy="26924"/>
            </a:xfrm>
            <a:custGeom>
              <a:avLst/>
              <a:gdLst/>
              <a:ahLst/>
              <a:cxnLst/>
              <a:rect l="0" t="0" r="0" b="0"/>
              <a:pathLst>
                <a:path w="146853" h="26924">
                  <a:moveTo>
                    <a:pt x="146853" y="0"/>
                  </a:moveTo>
                  <a:cubicBezTo>
                    <a:pt x="146853" y="0"/>
                    <a:pt x="146853" y="0"/>
                    <a:pt x="128705" y="6731"/>
                  </a:cubicBezTo>
                  <a:cubicBezTo>
                    <a:pt x="110556" y="13462"/>
                    <a:pt x="74272" y="26924"/>
                    <a:pt x="37595" y="24486"/>
                  </a:cubicBezTo>
                  <a:cubicBezTo>
                    <a:pt x="28422" y="23876"/>
                    <a:pt x="19226" y="22272"/>
                    <a:pt x="10156" y="20189"/>
                  </a:cubicBezTo>
                  <a:lnTo>
                    <a:pt x="0" y="17459"/>
                  </a:lnTo>
                  <a:lnTo>
                    <a:pt x="146853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0" name="Shape 238"/>
            <p:cNvSpPr/>
            <p:nvPr/>
          </p:nvSpPr>
          <p:spPr>
            <a:xfrm>
              <a:off x="463305" y="490244"/>
              <a:ext cx="275704" cy="32779"/>
            </a:xfrm>
            <a:custGeom>
              <a:avLst/>
              <a:gdLst/>
              <a:ahLst/>
              <a:cxnLst/>
              <a:rect l="0" t="0" r="0" b="0"/>
              <a:pathLst>
                <a:path w="275704" h="32779">
                  <a:moveTo>
                    <a:pt x="0" y="32779"/>
                  </a:moveTo>
                  <a:cubicBezTo>
                    <a:pt x="0" y="32779"/>
                    <a:pt x="0" y="32779"/>
                    <a:pt x="9271" y="24879"/>
                  </a:cubicBezTo>
                  <a:cubicBezTo>
                    <a:pt x="18542" y="16968"/>
                    <a:pt x="37071" y="1169"/>
                    <a:pt x="64884" y="2439"/>
                  </a:cubicBezTo>
                  <a:cubicBezTo>
                    <a:pt x="92684" y="3696"/>
                    <a:pt x="129756" y="22047"/>
                    <a:pt x="166446" y="24486"/>
                  </a:cubicBezTo>
                  <a:cubicBezTo>
                    <a:pt x="203124" y="26924"/>
                    <a:pt x="239407" y="13462"/>
                    <a:pt x="257556" y="6731"/>
                  </a:cubicBezTo>
                  <a:cubicBezTo>
                    <a:pt x="275704" y="0"/>
                    <a:pt x="275704" y="0"/>
                    <a:pt x="275704" y="0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1" name="Shape 239"/>
            <p:cNvSpPr/>
            <p:nvPr/>
          </p:nvSpPr>
          <p:spPr>
            <a:xfrm>
              <a:off x="508695" y="436104"/>
              <a:ext cx="183807" cy="64389"/>
            </a:xfrm>
            <a:custGeom>
              <a:avLst/>
              <a:gdLst/>
              <a:ahLst/>
              <a:cxnLst/>
              <a:rect l="0" t="0" r="0" b="0"/>
              <a:pathLst>
                <a:path w="183807" h="64389">
                  <a:moveTo>
                    <a:pt x="35713" y="0"/>
                  </a:moveTo>
                  <a:lnTo>
                    <a:pt x="99517" y="9373"/>
                  </a:lnTo>
                  <a:lnTo>
                    <a:pt x="183807" y="6440"/>
                  </a:lnTo>
                  <a:lnTo>
                    <a:pt x="182042" y="63221"/>
                  </a:lnTo>
                  <a:lnTo>
                    <a:pt x="89560" y="64389"/>
                  </a:lnTo>
                  <a:lnTo>
                    <a:pt x="14631" y="61468"/>
                  </a:lnTo>
                  <a:lnTo>
                    <a:pt x="0" y="43319"/>
                  </a:lnTo>
                  <a:lnTo>
                    <a:pt x="4687" y="4686"/>
                  </a:lnTo>
                  <a:lnTo>
                    <a:pt x="35713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2" name="Shape 240"/>
            <p:cNvSpPr/>
            <p:nvPr/>
          </p:nvSpPr>
          <p:spPr>
            <a:xfrm>
              <a:off x="508695" y="436104"/>
              <a:ext cx="183807" cy="64389"/>
            </a:xfrm>
            <a:custGeom>
              <a:avLst/>
              <a:gdLst/>
              <a:ahLst/>
              <a:cxnLst/>
              <a:rect l="0" t="0" r="0" b="0"/>
              <a:pathLst>
                <a:path w="183807" h="64389">
                  <a:moveTo>
                    <a:pt x="182042" y="63221"/>
                  </a:moveTo>
                  <a:lnTo>
                    <a:pt x="183807" y="6440"/>
                  </a:lnTo>
                  <a:lnTo>
                    <a:pt x="99517" y="9373"/>
                  </a:lnTo>
                  <a:lnTo>
                    <a:pt x="35713" y="0"/>
                  </a:lnTo>
                  <a:lnTo>
                    <a:pt x="4687" y="4686"/>
                  </a:lnTo>
                  <a:lnTo>
                    <a:pt x="0" y="43319"/>
                  </a:lnTo>
                  <a:lnTo>
                    <a:pt x="14631" y="61468"/>
                  </a:lnTo>
                  <a:lnTo>
                    <a:pt x="89560" y="64389"/>
                  </a:lnTo>
                  <a:close/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3" name="Rectangle 241"/>
            <p:cNvSpPr/>
            <p:nvPr/>
          </p:nvSpPr>
          <p:spPr>
            <a:xfrm>
              <a:off x="521039" y="445803"/>
              <a:ext cx="210246" cy="4990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400" i="1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Breeze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4" name="Group 911"/>
          <p:cNvGrpSpPr>
            <a:grpSpLocks noChangeAspect="1"/>
          </p:cNvGrpSpPr>
          <p:nvPr/>
        </p:nvGrpSpPr>
        <p:grpSpPr>
          <a:xfrm>
            <a:off x="6619633" y="4373557"/>
            <a:ext cx="1123950" cy="774700"/>
            <a:chOff x="0" y="0"/>
            <a:chExt cx="1124406" cy="774733"/>
          </a:xfrm>
        </p:grpSpPr>
        <p:sp>
          <p:nvSpPr>
            <p:cNvPr id="85" name="Rectangle 283"/>
            <p:cNvSpPr/>
            <p:nvPr/>
          </p:nvSpPr>
          <p:spPr>
            <a:xfrm>
              <a:off x="233909" y="728709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Rectangle 284"/>
            <p:cNvSpPr/>
            <p:nvPr/>
          </p:nvSpPr>
          <p:spPr>
            <a:xfrm>
              <a:off x="583938" y="728709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Rectangle 285"/>
            <p:cNvSpPr/>
            <p:nvPr/>
          </p:nvSpPr>
          <p:spPr>
            <a:xfrm>
              <a:off x="933952" y="728709"/>
              <a:ext cx="45621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Rectangle 156"/>
            <p:cNvSpPr/>
            <p:nvPr/>
          </p:nvSpPr>
          <p:spPr>
            <a:xfrm>
              <a:off x="0" y="497237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Rectangle 157"/>
            <p:cNvSpPr/>
            <p:nvPr/>
          </p:nvSpPr>
          <p:spPr>
            <a:xfrm>
              <a:off x="0" y="147208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Shape 159"/>
            <p:cNvSpPr/>
            <p:nvPr/>
          </p:nvSpPr>
          <p:spPr>
            <a:xfrm>
              <a:off x="424358" y="350025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350023"/>
                  </a:moveTo>
                  <a:lnTo>
                    <a:pt x="350028" y="350023"/>
                  </a:lnTo>
                  <a:lnTo>
                    <a:pt x="350028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91" name="Shape 161"/>
            <p:cNvSpPr/>
            <p:nvPr/>
          </p:nvSpPr>
          <p:spPr>
            <a:xfrm>
              <a:off x="424358" y="0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350023"/>
                  </a:moveTo>
                  <a:lnTo>
                    <a:pt x="350028" y="350023"/>
                  </a:lnTo>
                  <a:lnTo>
                    <a:pt x="350028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92" name="Shape 973"/>
            <p:cNvSpPr/>
            <p:nvPr/>
          </p:nvSpPr>
          <p:spPr>
            <a:xfrm>
              <a:off x="74333" y="350025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0"/>
                  </a:moveTo>
                  <a:lnTo>
                    <a:pt x="350028" y="0"/>
                  </a:lnTo>
                  <a:lnTo>
                    <a:pt x="350028" y="350023"/>
                  </a:lnTo>
                  <a:lnTo>
                    <a:pt x="0" y="350023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93" name="Shape 163"/>
            <p:cNvSpPr/>
            <p:nvPr/>
          </p:nvSpPr>
          <p:spPr>
            <a:xfrm>
              <a:off x="74333" y="350025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350023"/>
                  </a:moveTo>
                  <a:lnTo>
                    <a:pt x="350028" y="350023"/>
                  </a:lnTo>
                  <a:lnTo>
                    <a:pt x="350028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94" name="Shape 974"/>
            <p:cNvSpPr/>
            <p:nvPr/>
          </p:nvSpPr>
          <p:spPr>
            <a:xfrm>
              <a:off x="74333" y="0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0"/>
                  </a:moveTo>
                  <a:lnTo>
                    <a:pt x="350028" y="0"/>
                  </a:lnTo>
                  <a:lnTo>
                    <a:pt x="350028" y="350023"/>
                  </a:lnTo>
                  <a:lnTo>
                    <a:pt x="0" y="350023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95" name="Shape 165"/>
            <p:cNvSpPr/>
            <p:nvPr/>
          </p:nvSpPr>
          <p:spPr>
            <a:xfrm>
              <a:off x="74333" y="0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350023"/>
                  </a:moveTo>
                  <a:lnTo>
                    <a:pt x="350028" y="350023"/>
                  </a:lnTo>
                  <a:lnTo>
                    <a:pt x="350028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96" name="Shape 975"/>
            <p:cNvSpPr/>
            <p:nvPr/>
          </p:nvSpPr>
          <p:spPr>
            <a:xfrm>
              <a:off x="774383" y="350025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0"/>
                  </a:moveTo>
                  <a:lnTo>
                    <a:pt x="350023" y="0"/>
                  </a:lnTo>
                  <a:lnTo>
                    <a:pt x="350023" y="350023"/>
                  </a:lnTo>
                  <a:lnTo>
                    <a:pt x="0" y="350023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97" name="Shape 167"/>
            <p:cNvSpPr/>
            <p:nvPr/>
          </p:nvSpPr>
          <p:spPr>
            <a:xfrm>
              <a:off x="774383" y="350025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98" name="Shape 168"/>
            <p:cNvSpPr/>
            <p:nvPr/>
          </p:nvSpPr>
          <p:spPr>
            <a:xfrm>
              <a:off x="453339" y="425182"/>
              <a:ext cx="152845" cy="35115"/>
            </a:xfrm>
            <a:custGeom>
              <a:avLst/>
              <a:gdLst/>
              <a:ahLst/>
              <a:cxnLst/>
              <a:rect l="0" t="0" r="0" b="0"/>
              <a:pathLst>
                <a:path w="152845" h="35115">
                  <a:moveTo>
                    <a:pt x="84392" y="381"/>
                  </a:moveTo>
                  <a:cubicBezTo>
                    <a:pt x="100241" y="577"/>
                    <a:pt x="117437" y="5261"/>
                    <a:pt x="134682" y="10261"/>
                  </a:cubicBezTo>
                  <a:lnTo>
                    <a:pt x="152845" y="15354"/>
                  </a:lnTo>
                  <a:lnTo>
                    <a:pt x="0" y="35115"/>
                  </a:lnTo>
                  <a:cubicBezTo>
                    <a:pt x="0" y="35115"/>
                    <a:pt x="0" y="35115"/>
                    <a:pt x="13170" y="26339"/>
                  </a:cubicBezTo>
                  <a:cubicBezTo>
                    <a:pt x="26339" y="17551"/>
                    <a:pt x="52679" y="0"/>
                    <a:pt x="84392" y="381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99" name="Shape 169"/>
            <p:cNvSpPr/>
            <p:nvPr/>
          </p:nvSpPr>
          <p:spPr>
            <a:xfrm>
              <a:off x="606184" y="425182"/>
              <a:ext cx="118757" cy="24968"/>
            </a:xfrm>
            <a:custGeom>
              <a:avLst/>
              <a:gdLst/>
              <a:ahLst/>
              <a:cxnLst/>
              <a:rect l="0" t="0" r="0" b="0"/>
              <a:pathLst>
                <a:path w="118757" h="24968">
                  <a:moveTo>
                    <a:pt x="118757" y="0"/>
                  </a:moveTo>
                  <a:cubicBezTo>
                    <a:pt x="118757" y="0"/>
                    <a:pt x="118757" y="0"/>
                    <a:pt x="105194" y="6235"/>
                  </a:cubicBezTo>
                  <a:cubicBezTo>
                    <a:pt x="91630" y="12484"/>
                    <a:pt x="64516" y="24968"/>
                    <a:pt x="32423" y="22047"/>
                  </a:cubicBezTo>
                  <a:cubicBezTo>
                    <a:pt x="24400" y="21314"/>
                    <a:pt x="16065" y="19617"/>
                    <a:pt x="7579" y="17479"/>
                  </a:cubicBezTo>
                  <a:lnTo>
                    <a:pt x="0" y="15354"/>
                  </a:lnTo>
                  <a:lnTo>
                    <a:pt x="118757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0" name="Shape 170"/>
            <p:cNvSpPr/>
            <p:nvPr/>
          </p:nvSpPr>
          <p:spPr>
            <a:xfrm>
              <a:off x="453339" y="425182"/>
              <a:ext cx="271602" cy="35115"/>
            </a:xfrm>
            <a:custGeom>
              <a:avLst/>
              <a:gdLst/>
              <a:ahLst/>
              <a:cxnLst/>
              <a:rect l="0" t="0" r="0" b="0"/>
              <a:pathLst>
                <a:path w="271602" h="35115">
                  <a:moveTo>
                    <a:pt x="0" y="35115"/>
                  </a:moveTo>
                  <a:cubicBezTo>
                    <a:pt x="0" y="35115"/>
                    <a:pt x="0" y="35115"/>
                    <a:pt x="13170" y="26339"/>
                  </a:cubicBezTo>
                  <a:cubicBezTo>
                    <a:pt x="26339" y="17551"/>
                    <a:pt x="52679" y="0"/>
                    <a:pt x="84392" y="381"/>
                  </a:cubicBezTo>
                  <a:cubicBezTo>
                    <a:pt x="116091" y="774"/>
                    <a:pt x="153174" y="19113"/>
                    <a:pt x="185267" y="22047"/>
                  </a:cubicBezTo>
                  <a:cubicBezTo>
                    <a:pt x="217360" y="24968"/>
                    <a:pt x="244475" y="12484"/>
                    <a:pt x="258039" y="6235"/>
                  </a:cubicBezTo>
                  <a:cubicBezTo>
                    <a:pt x="271602" y="0"/>
                    <a:pt x="271602" y="0"/>
                    <a:pt x="271602" y="0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1" name="Shape 171"/>
            <p:cNvSpPr/>
            <p:nvPr/>
          </p:nvSpPr>
          <p:spPr>
            <a:xfrm>
              <a:off x="614275" y="453897"/>
              <a:ext cx="131761" cy="24981"/>
            </a:xfrm>
            <a:custGeom>
              <a:avLst/>
              <a:gdLst/>
              <a:ahLst/>
              <a:cxnLst/>
              <a:rect l="0" t="0" r="0" b="0"/>
              <a:pathLst>
                <a:path w="131761" h="24981">
                  <a:moveTo>
                    <a:pt x="131761" y="0"/>
                  </a:moveTo>
                  <a:cubicBezTo>
                    <a:pt x="131761" y="0"/>
                    <a:pt x="131761" y="0"/>
                    <a:pt x="118198" y="6248"/>
                  </a:cubicBezTo>
                  <a:cubicBezTo>
                    <a:pt x="104647" y="12484"/>
                    <a:pt x="77519" y="24981"/>
                    <a:pt x="45426" y="22047"/>
                  </a:cubicBezTo>
                  <a:cubicBezTo>
                    <a:pt x="37400" y="21317"/>
                    <a:pt x="29063" y="19623"/>
                    <a:pt x="20556" y="17459"/>
                  </a:cubicBezTo>
                  <a:lnTo>
                    <a:pt x="0" y="11578"/>
                  </a:lnTo>
                  <a:lnTo>
                    <a:pt x="131761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2" name="Shape 172"/>
            <p:cNvSpPr/>
            <p:nvPr/>
          </p:nvSpPr>
          <p:spPr>
            <a:xfrm>
              <a:off x="466242" y="450379"/>
              <a:ext cx="148032" cy="28105"/>
            </a:xfrm>
            <a:custGeom>
              <a:avLst/>
              <a:gdLst/>
              <a:ahLst/>
              <a:cxnLst/>
              <a:rect l="0" t="0" r="0" b="0"/>
              <a:pathLst>
                <a:path w="148032" h="28105">
                  <a:moveTo>
                    <a:pt x="91211" y="2146"/>
                  </a:moveTo>
                  <a:cubicBezTo>
                    <a:pt x="107747" y="3226"/>
                    <a:pt x="125282" y="8351"/>
                    <a:pt x="142697" y="13570"/>
                  </a:cubicBezTo>
                  <a:lnTo>
                    <a:pt x="148032" y="15096"/>
                  </a:lnTo>
                  <a:lnTo>
                    <a:pt x="0" y="28105"/>
                  </a:lnTo>
                  <a:cubicBezTo>
                    <a:pt x="0" y="28105"/>
                    <a:pt x="0" y="28105"/>
                    <a:pt x="14541" y="21082"/>
                  </a:cubicBezTo>
                  <a:cubicBezTo>
                    <a:pt x="29070" y="14059"/>
                    <a:pt x="58141" y="0"/>
                    <a:pt x="91211" y="2146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3" name="Shape 173"/>
            <p:cNvSpPr/>
            <p:nvPr/>
          </p:nvSpPr>
          <p:spPr>
            <a:xfrm>
              <a:off x="466242" y="450379"/>
              <a:ext cx="279794" cy="28499"/>
            </a:xfrm>
            <a:custGeom>
              <a:avLst/>
              <a:gdLst/>
              <a:ahLst/>
              <a:cxnLst/>
              <a:rect l="0" t="0" r="0" b="0"/>
              <a:pathLst>
                <a:path w="279794" h="28499">
                  <a:moveTo>
                    <a:pt x="0" y="28105"/>
                  </a:moveTo>
                  <a:cubicBezTo>
                    <a:pt x="0" y="28105"/>
                    <a:pt x="0" y="28105"/>
                    <a:pt x="14541" y="21082"/>
                  </a:cubicBezTo>
                  <a:cubicBezTo>
                    <a:pt x="29070" y="14059"/>
                    <a:pt x="58141" y="0"/>
                    <a:pt x="91211" y="2146"/>
                  </a:cubicBezTo>
                  <a:cubicBezTo>
                    <a:pt x="124282" y="4306"/>
                    <a:pt x="161353" y="22644"/>
                    <a:pt x="193459" y="25565"/>
                  </a:cubicBezTo>
                  <a:cubicBezTo>
                    <a:pt x="225552" y="28499"/>
                    <a:pt x="252679" y="16002"/>
                    <a:pt x="266230" y="9766"/>
                  </a:cubicBezTo>
                  <a:cubicBezTo>
                    <a:pt x="279794" y="3518"/>
                    <a:pt x="279794" y="3518"/>
                    <a:pt x="279794" y="3518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4" name="Shape 174"/>
            <p:cNvSpPr/>
            <p:nvPr/>
          </p:nvSpPr>
          <p:spPr>
            <a:xfrm>
              <a:off x="463309" y="491413"/>
              <a:ext cx="128838" cy="31610"/>
            </a:xfrm>
            <a:custGeom>
              <a:avLst/>
              <a:gdLst/>
              <a:ahLst/>
              <a:cxnLst/>
              <a:rect l="0" t="0" r="0" b="0"/>
              <a:pathLst>
                <a:path w="128838" h="31610">
                  <a:moveTo>
                    <a:pt x="64872" y="1270"/>
                  </a:moveTo>
                  <a:cubicBezTo>
                    <a:pt x="78772" y="1905"/>
                    <a:pt x="94993" y="6807"/>
                    <a:pt x="112323" y="11855"/>
                  </a:cubicBezTo>
                  <a:lnTo>
                    <a:pt x="128838" y="16292"/>
                  </a:lnTo>
                  <a:lnTo>
                    <a:pt x="0" y="31610"/>
                  </a:lnTo>
                  <a:cubicBezTo>
                    <a:pt x="0" y="31610"/>
                    <a:pt x="0" y="31610"/>
                    <a:pt x="9258" y="23711"/>
                  </a:cubicBezTo>
                  <a:cubicBezTo>
                    <a:pt x="18529" y="15811"/>
                    <a:pt x="37071" y="0"/>
                    <a:pt x="64872" y="127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5" name="Shape 175"/>
            <p:cNvSpPr/>
            <p:nvPr/>
          </p:nvSpPr>
          <p:spPr>
            <a:xfrm>
              <a:off x="592147" y="490244"/>
              <a:ext cx="146853" cy="26924"/>
            </a:xfrm>
            <a:custGeom>
              <a:avLst/>
              <a:gdLst/>
              <a:ahLst/>
              <a:cxnLst/>
              <a:rect l="0" t="0" r="0" b="0"/>
              <a:pathLst>
                <a:path w="146853" h="26924">
                  <a:moveTo>
                    <a:pt x="146853" y="0"/>
                  </a:moveTo>
                  <a:cubicBezTo>
                    <a:pt x="146853" y="0"/>
                    <a:pt x="146853" y="0"/>
                    <a:pt x="128705" y="6731"/>
                  </a:cubicBezTo>
                  <a:cubicBezTo>
                    <a:pt x="110569" y="13462"/>
                    <a:pt x="74272" y="26924"/>
                    <a:pt x="37595" y="24485"/>
                  </a:cubicBezTo>
                  <a:cubicBezTo>
                    <a:pt x="28426" y="23876"/>
                    <a:pt x="19231" y="22272"/>
                    <a:pt x="10162" y="20191"/>
                  </a:cubicBezTo>
                  <a:lnTo>
                    <a:pt x="0" y="17461"/>
                  </a:lnTo>
                  <a:lnTo>
                    <a:pt x="146853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6" name="Shape 176"/>
            <p:cNvSpPr/>
            <p:nvPr/>
          </p:nvSpPr>
          <p:spPr>
            <a:xfrm>
              <a:off x="463309" y="490244"/>
              <a:ext cx="275692" cy="32779"/>
            </a:xfrm>
            <a:custGeom>
              <a:avLst/>
              <a:gdLst/>
              <a:ahLst/>
              <a:cxnLst/>
              <a:rect l="0" t="0" r="0" b="0"/>
              <a:pathLst>
                <a:path w="275692" h="32779">
                  <a:moveTo>
                    <a:pt x="0" y="32779"/>
                  </a:moveTo>
                  <a:cubicBezTo>
                    <a:pt x="0" y="32779"/>
                    <a:pt x="0" y="32779"/>
                    <a:pt x="9258" y="24879"/>
                  </a:cubicBezTo>
                  <a:cubicBezTo>
                    <a:pt x="18529" y="16980"/>
                    <a:pt x="37071" y="1169"/>
                    <a:pt x="64872" y="2439"/>
                  </a:cubicBezTo>
                  <a:cubicBezTo>
                    <a:pt x="92671" y="3708"/>
                    <a:pt x="129756" y="22047"/>
                    <a:pt x="166433" y="24485"/>
                  </a:cubicBezTo>
                  <a:cubicBezTo>
                    <a:pt x="203110" y="26924"/>
                    <a:pt x="239407" y="13462"/>
                    <a:pt x="257543" y="6731"/>
                  </a:cubicBezTo>
                  <a:cubicBezTo>
                    <a:pt x="275692" y="0"/>
                    <a:pt x="275692" y="0"/>
                    <a:pt x="275692" y="0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7" name="Shape 177"/>
            <p:cNvSpPr/>
            <p:nvPr/>
          </p:nvSpPr>
          <p:spPr>
            <a:xfrm>
              <a:off x="508698" y="436117"/>
              <a:ext cx="183795" cy="64389"/>
            </a:xfrm>
            <a:custGeom>
              <a:avLst/>
              <a:gdLst/>
              <a:ahLst/>
              <a:cxnLst/>
              <a:rect l="0" t="0" r="0" b="0"/>
              <a:pathLst>
                <a:path w="183795" h="64389">
                  <a:moveTo>
                    <a:pt x="35700" y="0"/>
                  </a:moveTo>
                  <a:lnTo>
                    <a:pt x="99504" y="9360"/>
                  </a:lnTo>
                  <a:lnTo>
                    <a:pt x="183795" y="6426"/>
                  </a:lnTo>
                  <a:lnTo>
                    <a:pt x="182042" y="63220"/>
                  </a:lnTo>
                  <a:lnTo>
                    <a:pt x="89548" y="64389"/>
                  </a:lnTo>
                  <a:lnTo>
                    <a:pt x="14631" y="61456"/>
                  </a:lnTo>
                  <a:lnTo>
                    <a:pt x="0" y="43307"/>
                  </a:lnTo>
                  <a:lnTo>
                    <a:pt x="4674" y="4674"/>
                  </a:lnTo>
                  <a:lnTo>
                    <a:pt x="3570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8" name="Shape 178"/>
            <p:cNvSpPr/>
            <p:nvPr/>
          </p:nvSpPr>
          <p:spPr>
            <a:xfrm>
              <a:off x="508698" y="436117"/>
              <a:ext cx="183795" cy="64389"/>
            </a:xfrm>
            <a:custGeom>
              <a:avLst/>
              <a:gdLst/>
              <a:ahLst/>
              <a:cxnLst/>
              <a:rect l="0" t="0" r="0" b="0"/>
              <a:pathLst>
                <a:path w="183795" h="64389">
                  <a:moveTo>
                    <a:pt x="182042" y="63220"/>
                  </a:moveTo>
                  <a:lnTo>
                    <a:pt x="183795" y="6426"/>
                  </a:lnTo>
                  <a:lnTo>
                    <a:pt x="99504" y="9360"/>
                  </a:lnTo>
                  <a:lnTo>
                    <a:pt x="35700" y="0"/>
                  </a:lnTo>
                  <a:lnTo>
                    <a:pt x="4674" y="4674"/>
                  </a:lnTo>
                  <a:lnTo>
                    <a:pt x="0" y="43307"/>
                  </a:lnTo>
                  <a:lnTo>
                    <a:pt x="14631" y="61456"/>
                  </a:lnTo>
                  <a:lnTo>
                    <a:pt x="89548" y="64389"/>
                  </a:lnTo>
                  <a:close/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9" name="Rectangle 179"/>
            <p:cNvSpPr/>
            <p:nvPr/>
          </p:nvSpPr>
          <p:spPr>
            <a:xfrm>
              <a:off x="521030" y="445803"/>
              <a:ext cx="210246" cy="4990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400" i="1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Breeze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Shape 180"/>
            <p:cNvSpPr/>
            <p:nvPr/>
          </p:nvSpPr>
          <p:spPr>
            <a:xfrm>
              <a:off x="129997" y="61302"/>
              <a:ext cx="238684" cy="227419"/>
            </a:xfrm>
            <a:custGeom>
              <a:avLst/>
              <a:gdLst/>
              <a:ahLst/>
              <a:cxnLst/>
              <a:rect l="0" t="0" r="0" b="0"/>
              <a:pathLst>
                <a:path w="238684" h="227419">
                  <a:moveTo>
                    <a:pt x="84176" y="0"/>
                  </a:moveTo>
                  <a:cubicBezTo>
                    <a:pt x="105169" y="0"/>
                    <a:pt x="134544" y="0"/>
                    <a:pt x="155537" y="0"/>
                  </a:cubicBezTo>
                  <a:cubicBezTo>
                    <a:pt x="176543" y="0"/>
                    <a:pt x="189167" y="0"/>
                    <a:pt x="201638" y="6325"/>
                  </a:cubicBezTo>
                  <a:cubicBezTo>
                    <a:pt x="214097" y="12636"/>
                    <a:pt x="226390" y="25273"/>
                    <a:pt x="232537" y="37909"/>
                  </a:cubicBezTo>
                  <a:cubicBezTo>
                    <a:pt x="238684" y="50546"/>
                    <a:pt x="238684" y="63169"/>
                    <a:pt x="238684" y="82118"/>
                  </a:cubicBezTo>
                  <a:cubicBezTo>
                    <a:pt x="238684" y="101079"/>
                    <a:pt x="238684" y="126340"/>
                    <a:pt x="238684" y="145300"/>
                  </a:cubicBezTo>
                  <a:cubicBezTo>
                    <a:pt x="238684" y="164249"/>
                    <a:pt x="238684" y="176873"/>
                    <a:pt x="232537" y="189509"/>
                  </a:cubicBezTo>
                  <a:cubicBezTo>
                    <a:pt x="226390" y="202146"/>
                    <a:pt x="214097" y="214782"/>
                    <a:pt x="201638" y="221094"/>
                  </a:cubicBezTo>
                  <a:cubicBezTo>
                    <a:pt x="189167" y="227419"/>
                    <a:pt x="176543" y="227419"/>
                    <a:pt x="155537" y="227419"/>
                  </a:cubicBezTo>
                  <a:cubicBezTo>
                    <a:pt x="134544" y="227419"/>
                    <a:pt x="105169" y="227419"/>
                    <a:pt x="84176" y="227419"/>
                  </a:cubicBezTo>
                  <a:cubicBezTo>
                    <a:pt x="63170" y="227419"/>
                    <a:pt x="50533" y="227419"/>
                    <a:pt x="37910" y="221094"/>
                  </a:cubicBezTo>
                  <a:cubicBezTo>
                    <a:pt x="25273" y="214782"/>
                    <a:pt x="12637" y="202146"/>
                    <a:pt x="6312" y="189509"/>
                  </a:cubicBezTo>
                  <a:cubicBezTo>
                    <a:pt x="0" y="176873"/>
                    <a:pt x="0" y="164249"/>
                    <a:pt x="0" y="145300"/>
                  </a:cubicBezTo>
                  <a:cubicBezTo>
                    <a:pt x="0" y="126340"/>
                    <a:pt x="0" y="101079"/>
                    <a:pt x="0" y="82118"/>
                  </a:cubicBezTo>
                  <a:cubicBezTo>
                    <a:pt x="0" y="63169"/>
                    <a:pt x="0" y="50546"/>
                    <a:pt x="6312" y="37909"/>
                  </a:cubicBezTo>
                  <a:cubicBezTo>
                    <a:pt x="12637" y="25273"/>
                    <a:pt x="25273" y="12636"/>
                    <a:pt x="37910" y="6325"/>
                  </a:cubicBezTo>
                  <a:cubicBezTo>
                    <a:pt x="50533" y="0"/>
                    <a:pt x="63170" y="0"/>
                    <a:pt x="84176" y="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1" name="Shape 181"/>
            <p:cNvSpPr/>
            <p:nvPr/>
          </p:nvSpPr>
          <p:spPr>
            <a:xfrm>
              <a:off x="129997" y="61302"/>
              <a:ext cx="238684" cy="227419"/>
            </a:xfrm>
            <a:custGeom>
              <a:avLst/>
              <a:gdLst/>
              <a:ahLst/>
              <a:cxnLst/>
              <a:rect l="0" t="0" r="0" b="0"/>
              <a:pathLst>
                <a:path w="238684" h="227419">
                  <a:moveTo>
                    <a:pt x="0" y="82118"/>
                  </a:moveTo>
                  <a:cubicBezTo>
                    <a:pt x="0" y="63169"/>
                    <a:pt x="0" y="50546"/>
                    <a:pt x="6312" y="37909"/>
                  </a:cubicBezTo>
                  <a:cubicBezTo>
                    <a:pt x="12637" y="25273"/>
                    <a:pt x="25273" y="12636"/>
                    <a:pt x="37910" y="6325"/>
                  </a:cubicBezTo>
                  <a:cubicBezTo>
                    <a:pt x="50533" y="0"/>
                    <a:pt x="63170" y="0"/>
                    <a:pt x="84176" y="0"/>
                  </a:cubicBezTo>
                  <a:cubicBezTo>
                    <a:pt x="105169" y="0"/>
                    <a:pt x="134544" y="0"/>
                    <a:pt x="155537" y="0"/>
                  </a:cubicBezTo>
                  <a:cubicBezTo>
                    <a:pt x="176543" y="0"/>
                    <a:pt x="189167" y="0"/>
                    <a:pt x="201638" y="6325"/>
                  </a:cubicBezTo>
                  <a:cubicBezTo>
                    <a:pt x="214097" y="12636"/>
                    <a:pt x="226390" y="25273"/>
                    <a:pt x="232537" y="37909"/>
                  </a:cubicBezTo>
                  <a:cubicBezTo>
                    <a:pt x="238684" y="50546"/>
                    <a:pt x="238684" y="63169"/>
                    <a:pt x="238684" y="82118"/>
                  </a:cubicBezTo>
                  <a:cubicBezTo>
                    <a:pt x="238684" y="101079"/>
                    <a:pt x="238684" y="126340"/>
                    <a:pt x="238684" y="145300"/>
                  </a:cubicBezTo>
                  <a:cubicBezTo>
                    <a:pt x="238684" y="164249"/>
                    <a:pt x="238684" y="176873"/>
                    <a:pt x="232537" y="189509"/>
                  </a:cubicBezTo>
                  <a:cubicBezTo>
                    <a:pt x="226390" y="202146"/>
                    <a:pt x="214097" y="214782"/>
                    <a:pt x="201638" y="221094"/>
                  </a:cubicBezTo>
                  <a:cubicBezTo>
                    <a:pt x="189167" y="227419"/>
                    <a:pt x="176543" y="227419"/>
                    <a:pt x="155537" y="227419"/>
                  </a:cubicBezTo>
                  <a:cubicBezTo>
                    <a:pt x="134544" y="227419"/>
                    <a:pt x="105169" y="227419"/>
                    <a:pt x="84176" y="227419"/>
                  </a:cubicBezTo>
                  <a:cubicBezTo>
                    <a:pt x="63170" y="227419"/>
                    <a:pt x="50533" y="227419"/>
                    <a:pt x="37910" y="221094"/>
                  </a:cubicBezTo>
                  <a:cubicBezTo>
                    <a:pt x="25273" y="214782"/>
                    <a:pt x="12637" y="202146"/>
                    <a:pt x="6312" y="189509"/>
                  </a:cubicBezTo>
                  <a:cubicBezTo>
                    <a:pt x="0" y="176873"/>
                    <a:pt x="0" y="164249"/>
                    <a:pt x="0" y="145300"/>
                  </a:cubicBezTo>
                  <a:cubicBezTo>
                    <a:pt x="0" y="126340"/>
                    <a:pt x="0" y="101079"/>
                    <a:pt x="0" y="82118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2" name="Rectangle 182"/>
            <p:cNvSpPr/>
            <p:nvPr/>
          </p:nvSpPr>
          <p:spPr>
            <a:xfrm>
              <a:off x="194589" y="141088"/>
              <a:ext cx="151084" cy="7078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Shape 183"/>
            <p:cNvSpPr/>
            <p:nvPr/>
          </p:nvSpPr>
          <p:spPr>
            <a:xfrm>
              <a:off x="830059" y="411339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84163" y="0"/>
                  </a:moveTo>
                  <a:cubicBezTo>
                    <a:pt x="105169" y="0"/>
                    <a:pt x="134531" y="0"/>
                    <a:pt x="155524" y="0"/>
                  </a:cubicBezTo>
                  <a:cubicBezTo>
                    <a:pt x="176530" y="0"/>
                    <a:pt x="189167" y="0"/>
                    <a:pt x="201626" y="6312"/>
                  </a:cubicBezTo>
                  <a:cubicBezTo>
                    <a:pt x="214085" y="12636"/>
                    <a:pt x="226378" y="25273"/>
                    <a:pt x="232525" y="37897"/>
                  </a:cubicBezTo>
                  <a:cubicBezTo>
                    <a:pt x="238671" y="50533"/>
                    <a:pt x="238671" y="63170"/>
                    <a:pt x="238671" y="82118"/>
                  </a:cubicBezTo>
                  <a:cubicBezTo>
                    <a:pt x="238671" y="101067"/>
                    <a:pt x="238671" y="126340"/>
                    <a:pt x="238671" y="145288"/>
                  </a:cubicBezTo>
                  <a:cubicBezTo>
                    <a:pt x="238671" y="164236"/>
                    <a:pt x="238671" y="176873"/>
                    <a:pt x="232525" y="189509"/>
                  </a:cubicBezTo>
                  <a:cubicBezTo>
                    <a:pt x="226378" y="202133"/>
                    <a:pt x="214085" y="214770"/>
                    <a:pt x="201626" y="221095"/>
                  </a:cubicBezTo>
                  <a:cubicBezTo>
                    <a:pt x="189167" y="227406"/>
                    <a:pt x="176530" y="227406"/>
                    <a:pt x="155524" y="227406"/>
                  </a:cubicBezTo>
                  <a:cubicBezTo>
                    <a:pt x="134531" y="227406"/>
                    <a:pt x="105169" y="227406"/>
                    <a:pt x="84163" y="227406"/>
                  </a:cubicBezTo>
                  <a:cubicBezTo>
                    <a:pt x="63170" y="227406"/>
                    <a:pt x="50533" y="227406"/>
                    <a:pt x="37897" y="221095"/>
                  </a:cubicBezTo>
                  <a:cubicBezTo>
                    <a:pt x="25260" y="214770"/>
                    <a:pt x="12624" y="202133"/>
                    <a:pt x="6312" y="189509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40"/>
                    <a:pt x="0" y="101067"/>
                    <a:pt x="0" y="82118"/>
                  </a:cubicBezTo>
                  <a:cubicBezTo>
                    <a:pt x="0" y="63170"/>
                    <a:pt x="0" y="50533"/>
                    <a:pt x="6312" y="37897"/>
                  </a:cubicBezTo>
                  <a:cubicBezTo>
                    <a:pt x="12624" y="25273"/>
                    <a:pt x="25260" y="12636"/>
                    <a:pt x="37897" y="6312"/>
                  </a:cubicBezTo>
                  <a:cubicBezTo>
                    <a:pt x="50533" y="0"/>
                    <a:pt x="63170" y="0"/>
                    <a:pt x="84163" y="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4" name="Shape 184"/>
            <p:cNvSpPr/>
            <p:nvPr/>
          </p:nvSpPr>
          <p:spPr>
            <a:xfrm>
              <a:off x="830059" y="411339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0" y="82118"/>
                  </a:moveTo>
                  <a:cubicBezTo>
                    <a:pt x="0" y="63170"/>
                    <a:pt x="0" y="50533"/>
                    <a:pt x="6312" y="37897"/>
                  </a:cubicBezTo>
                  <a:cubicBezTo>
                    <a:pt x="12624" y="25273"/>
                    <a:pt x="25260" y="12636"/>
                    <a:pt x="37897" y="6312"/>
                  </a:cubicBezTo>
                  <a:cubicBezTo>
                    <a:pt x="50533" y="0"/>
                    <a:pt x="63170" y="0"/>
                    <a:pt x="84163" y="0"/>
                  </a:cubicBezTo>
                  <a:cubicBezTo>
                    <a:pt x="105169" y="0"/>
                    <a:pt x="134531" y="0"/>
                    <a:pt x="155524" y="0"/>
                  </a:cubicBezTo>
                  <a:cubicBezTo>
                    <a:pt x="176530" y="0"/>
                    <a:pt x="189167" y="0"/>
                    <a:pt x="201626" y="6312"/>
                  </a:cubicBezTo>
                  <a:cubicBezTo>
                    <a:pt x="214085" y="12636"/>
                    <a:pt x="226378" y="25273"/>
                    <a:pt x="232525" y="37897"/>
                  </a:cubicBezTo>
                  <a:cubicBezTo>
                    <a:pt x="238671" y="50533"/>
                    <a:pt x="238671" y="63170"/>
                    <a:pt x="238671" y="82118"/>
                  </a:cubicBezTo>
                  <a:cubicBezTo>
                    <a:pt x="238671" y="101067"/>
                    <a:pt x="238671" y="126340"/>
                    <a:pt x="238671" y="145288"/>
                  </a:cubicBezTo>
                  <a:cubicBezTo>
                    <a:pt x="238671" y="164236"/>
                    <a:pt x="238671" y="176873"/>
                    <a:pt x="232525" y="189509"/>
                  </a:cubicBezTo>
                  <a:cubicBezTo>
                    <a:pt x="226378" y="202133"/>
                    <a:pt x="214085" y="214770"/>
                    <a:pt x="201626" y="221095"/>
                  </a:cubicBezTo>
                  <a:cubicBezTo>
                    <a:pt x="189167" y="227406"/>
                    <a:pt x="176530" y="227406"/>
                    <a:pt x="155524" y="227406"/>
                  </a:cubicBezTo>
                  <a:cubicBezTo>
                    <a:pt x="134531" y="227406"/>
                    <a:pt x="105169" y="227406"/>
                    <a:pt x="84163" y="227406"/>
                  </a:cubicBezTo>
                  <a:cubicBezTo>
                    <a:pt x="63170" y="227406"/>
                    <a:pt x="50533" y="227406"/>
                    <a:pt x="37897" y="221095"/>
                  </a:cubicBezTo>
                  <a:cubicBezTo>
                    <a:pt x="25260" y="214770"/>
                    <a:pt x="12624" y="202133"/>
                    <a:pt x="6312" y="189509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40"/>
                    <a:pt x="0" y="101067"/>
                    <a:pt x="0" y="82118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5" name="Rectangle 185"/>
            <p:cNvSpPr/>
            <p:nvPr/>
          </p:nvSpPr>
          <p:spPr>
            <a:xfrm>
              <a:off x="894639" y="491125"/>
              <a:ext cx="151084" cy="7078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6" name="Group 906"/>
          <p:cNvGrpSpPr>
            <a:grpSpLocks noChangeAspect="1"/>
          </p:cNvGrpSpPr>
          <p:nvPr/>
        </p:nvGrpSpPr>
        <p:grpSpPr>
          <a:xfrm>
            <a:off x="1663867" y="4189742"/>
            <a:ext cx="1123950" cy="789887"/>
            <a:chOff x="0" y="0"/>
            <a:chExt cx="1124402" cy="789921"/>
          </a:xfrm>
        </p:grpSpPr>
        <p:sp>
          <p:nvSpPr>
            <p:cNvPr id="117" name="Rectangle 286"/>
            <p:cNvSpPr/>
            <p:nvPr/>
          </p:nvSpPr>
          <p:spPr>
            <a:xfrm>
              <a:off x="233918" y="728709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Rectangle 287"/>
            <p:cNvSpPr/>
            <p:nvPr/>
          </p:nvSpPr>
          <p:spPr>
            <a:xfrm>
              <a:off x="583942" y="728709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tangle 288"/>
            <p:cNvSpPr/>
            <p:nvPr/>
          </p:nvSpPr>
          <p:spPr>
            <a:xfrm>
              <a:off x="933966" y="728709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7"/>
            <p:cNvSpPr/>
            <p:nvPr/>
          </p:nvSpPr>
          <p:spPr>
            <a:xfrm>
              <a:off x="0" y="497237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 8"/>
            <p:cNvSpPr/>
            <p:nvPr/>
          </p:nvSpPr>
          <p:spPr>
            <a:xfrm>
              <a:off x="0" y="147219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Shape 10"/>
            <p:cNvSpPr/>
            <p:nvPr/>
          </p:nvSpPr>
          <p:spPr>
            <a:xfrm>
              <a:off x="424354" y="350025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350023"/>
                  </a:moveTo>
                  <a:lnTo>
                    <a:pt x="350028" y="350023"/>
                  </a:lnTo>
                  <a:lnTo>
                    <a:pt x="350028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23" name="Shape 12"/>
            <p:cNvSpPr/>
            <p:nvPr/>
          </p:nvSpPr>
          <p:spPr>
            <a:xfrm>
              <a:off x="424354" y="0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350023"/>
                  </a:moveTo>
                  <a:lnTo>
                    <a:pt x="350028" y="350023"/>
                  </a:lnTo>
                  <a:lnTo>
                    <a:pt x="350028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24" name="Shape 14"/>
            <p:cNvSpPr/>
            <p:nvPr/>
          </p:nvSpPr>
          <p:spPr>
            <a:xfrm>
              <a:off x="74329" y="350025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25" name="Shape 16"/>
            <p:cNvSpPr/>
            <p:nvPr/>
          </p:nvSpPr>
          <p:spPr>
            <a:xfrm>
              <a:off x="74329" y="0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26" name="Shape 976"/>
            <p:cNvSpPr/>
            <p:nvPr/>
          </p:nvSpPr>
          <p:spPr>
            <a:xfrm>
              <a:off x="774379" y="350025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0"/>
                  </a:moveTo>
                  <a:lnTo>
                    <a:pt x="350023" y="0"/>
                  </a:lnTo>
                  <a:lnTo>
                    <a:pt x="350023" y="350023"/>
                  </a:lnTo>
                  <a:lnTo>
                    <a:pt x="0" y="350023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27" name="Shape 18"/>
            <p:cNvSpPr/>
            <p:nvPr/>
          </p:nvSpPr>
          <p:spPr>
            <a:xfrm>
              <a:off x="774379" y="350025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28" name="Shape 19"/>
            <p:cNvSpPr/>
            <p:nvPr/>
          </p:nvSpPr>
          <p:spPr>
            <a:xfrm>
              <a:off x="453335" y="425181"/>
              <a:ext cx="152846" cy="35116"/>
            </a:xfrm>
            <a:custGeom>
              <a:avLst/>
              <a:gdLst/>
              <a:ahLst/>
              <a:cxnLst/>
              <a:rect l="0" t="0" r="0" b="0"/>
              <a:pathLst>
                <a:path w="152846" h="35116">
                  <a:moveTo>
                    <a:pt x="84392" y="381"/>
                  </a:moveTo>
                  <a:cubicBezTo>
                    <a:pt x="100248" y="578"/>
                    <a:pt x="117443" y="5261"/>
                    <a:pt x="134687" y="10262"/>
                  </a:cubicBezTo>
                  <a:lnTo>
                    <a:pt x="152846" y="15354"/>
                  </a:lnTo>
                  <a:lnTo>
                    <a:pt x="0" y="35116"/>
                  </a:lnTo>
                  <a:cubicBezTo>
                    <a:pt x="0" y="35116"/>
                    <a:pt x="0" y="35116"/>
                    <a:pt x="13183" y="26340"/>
                  </a:cubicBezTo>
                  <a:cubicBezTo>
                    <a:pt x="26353" y="17552"/>
                    <a:pt x="52680" y="0"/>
                    <a:pt x="84392" y="381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29" name="Shape 20"/>
            <p:cNvSpPr/>
            <p:nvPr/>
          </p:nvSpPr>
          <p:spPr>
            <a:xfrm>
              <a:off x="606181" y="425181"/>
              <a:ext cx="118757" cy="24969"/>
            </a:xfrm>
            <a:custGeom>
              <a:avLst/>
              <a:gdLst/>
              <a:ahLst/>
              <a:cxnLst/>
              <a:rect l="0" t="0" r="0" b="0"/>
              <a:pathLst>
                <a:path w="118757" h="24969">
                  <a:moveTo>
                    <a:pt x="118757" y="0"/>
                  </a:moveTo>
                  <a:cubicBezTo>
                    <a:pt x="118757" y="0"/>
                    <a:pt x="118757" y="0"/>
                    <a:pt x="105206" y="6236"/>
                  </a:cubicBezTo>
                  <a:cubicBezTo>
                    <a:pt x="91642" y="12485"/>
                    <a:pt x="64515" y="24969"/>
                    <a:pt x="32422" y="22048"/>
                  </a:cubicBezTo>
                  <a:cubicBezTo>
                    <a:pt x="24399" y="21315"/>
                    <a:pt x="16065" y="19618"/>
                    <a:pt x="7581" y="17480"/>
                  </a:cubicBezTo>
                  <a:lnTo>
                    <a:pt x="0" y="15354"/>
                  </a:lnTo>
                  <a:lnTo>
                    <a:pt x="118757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30" name="Shape 21"/>
            <p:cNvSpPr/>
            <p:nvPr/>
          </p:nvSpPr>
          <p:spPr>
            <a:xfrm>
              <a:off x="453335" y="425181"/>
              <a:ext cx="271602" cy="35116"/>
            </a:xfrm>
            <a:custGeom>
              <a:avLst/>
              <a:gdLst/>
              <a:ahLst/>
              <a:cxnLst/>
              <a:rect l="0" t="0" r="0" b="0"/>
              <a:pathLst>
                <a:path w="271602" h="35116">
                  <a:moveTo>
                    <a:pt x="0" y="35116"/>
                  </a:moveTo>
                  <a:cubicBezTo>
                    <a:pt x="0" y="35116"/>
                    <a:pt x="0" y="35116"/>
                    <a:pt x="13183" y="26340"/>
                  </a:cubicBezTo>
                  <a:cubicBezTo>
                    <a:pt x="26353" y="17552"/>
                    <a:pt x="52680" y="0"/>
                    <a:pt x="84392" y="381"/>
                  </a:cubicBezTo>
                  <a:cubicBezTo>
                    <a:pt x="116104" y="775"/>
                    <a:pt x="153175" y="19114"/>
                    <a:pt x="185268" y="22048"/>
                  </a:cubicBezTo>
                  <a:cubicBezTo>
                    <a:pt x="217360" y="24969"/>
                    <a:pt x="244488" y="12485"/>
                    <a:pt x="258051" y="6236"/>
                  </a:cubicBezTo>
                  <a:cubicBezTo>
                    <a:pt x="271602" y="0"/>
                    <a:pt x="271602" y="0"/>
                    <a:pt x="271602" y="0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31" name="Shape 22"/>
            <p:cNvSpPr/>
            <p:nvPr/>
          </p:nvSpPr>
          <p:spPr>
            <a:xfrm>
              <a:off x="614292" y="453897"/>
              <a:ext cx="131753" cy="24981"/>
            </a:xfrm>
            <a:custGeom>
              <a:avLst/>
              <a:gdLst/>
              <a:ahLst/>
              <a:cxnLst/>
              <a:rect l="0" t="0" r="0" b="0"/>
              <a:pathLst>
                <a:path w="131753" h="24981">
                  <a:moveTo>
                    <a:pt x="131753" y="0"/>
                  </a:moveTo>
                  <a:cubicBezTo>
                    <a:pt x="131753" y="0"/>
                    <a:pt x="131753" y="0"/>
                    <a:pt x="118189" y="6248"/>
                  </a:cubicBezTo>
                  <a:cubicBezTo>
                    <a:pt x="104626" y="12484"/>
                    <a:pt x="77511" y="24981"/>
                    <a:pt x="45406" y="22047"/>
                  </a:cubicBezTo>
                  <a:cubicBezTo>
                    <a:pt x="37382" y="21317"/>
                    <a:pt x="29048" y="19622"/>
                    <a:pt x="20543" y="17457"/>
                  </a:cubicBezTo>
                  <a:lnTo>
                    <a:pt x="0" y="11577"/>
                  </a:lnTo>
                  <a:lnTo>
                    <a:pt x="131753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32" name="Shape 23"/>
            <p:cNvSpPr/>
            <p:nvPr/>
          </p:nvSpPr>
          <p:spPr>
            <a:xfrm>
              <a:off x="466239" y="450391"/>
              <a:ext cx="148054" cy="28092"/>
            </a:xfrm>
            <a:custGeom>
              <a:avLst/>
              <a:gdLst/>
              <a:ahLst/>
              <a:cxnLst/>
              <a:rect l="0" t="0" r="0" b="0"/>
              <a:pathLst>
                <a:path w="148054" h="28092">
                  <a:moveTo>
                    <a:pt x="91224" y="2134"/>
                  </a:moveTo>
                  <a:cubicBezTo>
                    <a:pt x="107760" y="3207"/>
                    <a:pt x="125295" y="8331"/>
                    <a:pt x="142708" y="13553"/>
                  </a:cubicBezTo>
                  <a:lnTo>
                    <a:pt x="148054" y="15083"/>
                  </a:lnTo>
                  <a:lnTo>
                    <a:pt x="0" y="28092"/>
                  </a:lnTo>
                  <a:cubicBezTo>
                    <a:pt x="0" y="28092"/>
                    <a:pt x="0" y="28092"/>
                    <a:pt x="14542" y="21070"/>
                  </a:cubicBezTo>
                  <a:cubicBezTo>
                    <a:pt x="29083" y="14034"/>
                    <a:pt x="58153" y="0"/>
                    <a:pt x="91224" y="2134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33" name="Shape 24"/>
            <p:cNvSpPr/>
            <p:nvPr/>
          </p:nvSpPr>
          <p:spPr>
            <a:xfrm>
              <a:off x="466239" y="450391"/>
              <a:ext cx="279806" cy="28486"/>
            </a:xfrm>
            <a:custGeom>
              <a:avLst/>
              <a:gdLst/>
              <a:ahLst/>
              <a:cxnLst/>
              <a:rect l="0" t="0" r="0" b="0"/>
              <a:pathLst>
                <a:path w="279806" h="28486">
                  <a:moveTo>
                    <a:pt x="0" y="28092"/>
                  </a:moveTo>
                  <a:cubicBezTo>
                    <a:pt x="0" y="28092"/>
                    <a:pt x="0" y="28092"/>
                    <a:pt x="14542" y="21070"/>
                  </a:cubicBezTo>
                  <a:cubicBezTo>
                    <a:pt x="29083" y="14034"/>
                    <a:pt x="58153" y="0"/>
                    <a:pt x="91224" y="2134"/>
                  </a:cubicBezTo>
                  <a:cubicBezTo>
                    <a:pt x="124295" y="4280"/>
                    <a:pt x="161366" y="22632"/>
                    <a:pt x="193459" y="25553"/>
                  </a:cubicBezTo>
                  <a:cubicBezTo>
                    <a:pt x="225565" y="28486"/>
                    <a:pt x="252679" y="15990"/>
                    <a:pt x="266243" y="9754"/>
                  </a:cubicBezTo>
                  <a:cubicBezTo>
                    <a:pt x="279806" y="3506"/>
                    <a:pt x="279806" y="3506"/>
                    <a:pt x="279806" y="3506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34" name="Shape 25"/>
            <p:cNvSpPr/>
            <p:nvPr/>
          </p:nvSpPr>
          <p:spPr>
            <a:xfrm>
              <a:off x="463305" y="491413"/>
              <a:ext cx="128841" cy="31610"/>
            </a:xfrm>
            <a:custGeom>
              <a:avLst/>
              <a:gdLst/>
              <a:ahLst/>
              <a:cxnLst/>
              <a:rect l="0" t="0" r="0" b="0"/>
              <a:pathLst>
                <a:path w="128841" h="31610">
                  <a:moveTo>
                    <a:pt x="64872" y="1270"/>
                  </a:moveTo>
                  <a:cubicBezTo>
                    <a:pt x="78778" y="1905"/>
                    <a:pt x="94999" y="6807"/>
                    <a:pt x="112328" y="11855"/>
                  </a:cubicBezTo>
                  <a:lnTo>
                    <a:pt x="128841" y="16292"/>
                  </a:lnTo>
                  <a:lnTo>
                    <a:pt x="0" y="31610"/>
                  </a:lnTo>
                  <a:cubicBezTo>
                    <a:pt x="0" y="31610"/>
                    <a:pt x="0" y="31610"/>
                    <a:pt x="9271" y="23711"/>
                  </a:cubicBezTo>
                  <a:cubicBezTo>
                    <a:pt x="18542" y="15811"/>
                    <a:pt x="37071" y="0"/>
                    <a:pt x="64872" y="1270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35" name="Shape 26"/>
            <p:cNvSpPr/>
            <p:nvPr/>
          </p:nvSpPr>
          <p:spPr>
            <a:xfrm>
              <a:off x="592146" y="490244"/>
              <a:ext cx="146863" cy="26924"/>
            </a:xfrm>
            <a:custGeom>
              <a:avLst/>
              <a:gdLst/>
              <a:ahLst/>
              <a:cxnLst/>
              <a:rect l="0" t="0" r="0" b="0"/>
              <a:pathLst>
                <a:path w="146863" h="26924">
                  <a:moveTo>
                    <a:pt x="146863" y="0"/>
                  </a:moveTo>
                  <a:cubicBezTo>
                    <a:pt x="146863" y="0"/>
                    <a:pt x="146863" y="0"/>
                    <a:pt x="128715" y="6731"/>
                  </a:cubicBezTo>
                  <a:cubicBezTo>
                    <a:pt x="110567" y="13462"/>
                    <a:pt x="74282" y="26924"/>
                    <a:pt x="37592" y="24485"/>
                  </a:cubicBezTo>
                  <a:cubicBezTo>
                    <a:pt x="28423" y="23876"/>
                    <a:pt x="19229" y="22272"/>
                    <a:pt x="10161" y="20191"/>
                  </a:cubicBezTo>
                  <a:lnTo>
                    <a:pt x="0" y="17461"/>
                  </a:lnTo>
                  <a:lnTo>
                    <a:pt x="146863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36" name="Shape 27"/>
            <p:cNvSpPr/>
            <p:nvPr/>
          </p:nvSpPr>
          <p:spPr>
            <a:xfrm>
              <a:off x="463305" y="490244"/>
              <a:ext cx="275704" cy="32778"/>
            </a:xfrm>
            <a:custGeom>
              <a:avLst/>
              <a:gdLst/>
              <a:ahLst/>
              <a:cxnLst/>
              <a:rect l="0" t="0" r="0" b="0"/>
              <a:pathLst>
                <a:path w="275704" h="32778">
                  <a:moveTo>
                    <a:pt x="0" y="32778"/>
                  </a:moveTo>
                  <a:cubicBezTo>
                    <a:pt x="0" y="32778"/>
                    <a:pt x="0" y="32778"/>
                    <a:pt x="9271" y="24879"/>
                  </a:cubicBezTo>
                  <a:cubicBezTo>
                    <a:pt x="18542" y="16980"/>
                    <a:pt x="37071" y="1169"/>
                    <a:pt x="64872" y="2439"/>
                  </a:cubicBezTo>
                  <a:cubicBezTo>
                    <a:pt x="92685" y="3708"/>
                    <a:pt x="129756" y="22047"/>
                    <a:pt x="166433" y="24485"/>
                  </a:cubicBezTo>
                  <a:cubicBezTo>
                    <a:pt x="203124" y="26924"/>
                    <a:pt x="239408" y="13462"/>
                    <a:pt x="257556" y="6731"/>
                  </a:cubicBezTo>
                  <a:cubicBezTo>
                    <a:pt x="275704" y="0"/>
                    <a:pt x="275704" y="0"/>
                    <a:pt x="275704" y="0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37" name="Shape 28"/>
            <p:cNvSpPr/>
            <p:nvPr/>
          </p:nvSpPr>
          <p:spPr>
            <a:xfrm>
              <a:off x="508695" y="436117"/>
              <a:ext cx="183794" cy="64389"/>
            </a:xfrm>
            <a:custGeom>
              <a:avLst/>
              <a:gdLst/>
              <a:ahLst/>
              <a:cxnLst/>
              <a:rect l="0" t="0" r="0" b="0"/>
              <a:pathLst>
                <a:path w="183794" h="64389">
                  <a:moveTo>
                    <a:pt x="35700" y="0"/>
                  </a:moveTo>
                  <a:lnTo>
                    <a:pt x="99504" y="9360"/>
                  </a:lnTo>
                  <a:lnTo>
                    <a:pt x="183794" y="6439"/>
                  </a:lnTo>
                  <a:lnTo>
                    <a:pt x="182042" y="63208"/>
                  </a:lnTo>
                  <a:lnTo>
                    <a:pt x="89560" y="64389"/>
                  </a:lnTo>
                  <a:lnTo>
                    <a:pt x="14630" y="61455"/>
                  </a:lnTo>
                  <a:lnTo>
                    <a:pt x="0" y="43307"/>
                  </a:lnTo>
                  <a:lnTo>
                    <a:pt x="4674" y="4673"/>
                  </a:lnTo>
                  <a:lnTo>
                    <a:pt x="35700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38" name="Shape 29"/>
            <p:cNvSpPr/>
            <p:nvPr/>
          </p:nvSpPr>
          <p:spPr>
            <a:xfrm>
              <a:off x="508695" y="436117"/>
              <a:ext cx="183794" cy="64389"/>
            </a:xfrm>
            <a:custGeom>
              <a:avLst/>
              <a:gdLst/>
              <a:ahLst/>
              <a:cxnLst/>
              <a:rect l="0" t="0" r="0" b="0"/>
              <a:pathLst>
                <a:path w="183794" h="64389">
                  <a:moveTo>
                    <a:pt x="182042" y="63208"/>
                  </a:moveTo>
                  <a:lnTo>
                    <a:pt x="183794" y="6439"/>
                  </a:lnTo>
                  <a:lnTo>
                    <a:pt x="99504" y="9360"/>
                  </a:lnTo>
                  <a:lnTo>
                    <a:pt x="35700" y="0"/>
                  </a:lnTo>
                  <a:lnTo>
                    <a:pt x="4674" y="4673"/>
                  </a:lnTo>
                  <a:lnTo>
                    <a:pt x="0" y="43307"/>
                  </a:lnTo>
                  <a:lnTo>
                    <a:pt x="14630" y="61455"/>
                  </a:lnTo>
                  <a:lnTo>
                    <a:pt x="89560" y="64389"/>
                  </a:lnTo>
                  <a:close/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39" name="Rectangle 30"/>
            <p:cNvSpPr/>
            <p:nvPr/>
          </p:nvSpPr>
          <p:spPr>
            <a:xfrm>
              <a:off x="521039" y="445803"/>
              <a:ext cx="210246" cy="4990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i="1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Breeze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Shape 31"/>
            <p:cNvSpPr/>
            <p:nvPr/>
          </p:nvSpPr>
          <p:spPr>
            <a:xfrm>
              <a:off x="480031" y="61302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84163" y="0"/>
                  </a:moveTo>
                  <a:cubicBezTo>
                    <a:pt x="105156" y="0"/>
                    <a:pt x="134531" y="0"/>
                    <a:pt x="155524" y="0"/>
                  </a:cubicBezTo>
                  <a:cubicBezTo>
                    <a:pt x="176530" y="0"/>
                    <a:pt x="189167" y="0"/>
                    <a:pt x="201625" y="6325"/>
                  </a:cubicBezTo>
                  <a:cubicBezTo>
                    <a:pt x="214084" y="12636"/>
                    <a:pt x="226377" y="25273"/>
                    <a:pt x="232524" y="37909"/>
                  </a:cubicBezTo>
                  <a:cubicBezTo>
                    <a:pt x="238671" y="50546"/>
                    <a:pt x="238671" y="63169"/>
                    <a:pt x="238671" y="82131"/>
                  </a:cubicBezTo>
                  <a:cubicBezTo>
                    <a:pt x="238671" y="101079"/>
                    <a:pt x="238671" y="126340"/>
                    <a:pt x="238671" y="145288"/>
                  </a:cubicBezTo>
                  <a:cubicBezTo>
                    <a:pt x="238671" y="164249"/>
                    <a:pt x="238671" y="176885"/>
                    <a:pt x="232524" y="189509"/>
                  </a:cubicBezTo>
                  <a:cubicBezTo>
                    <a:pt x="226377" y="202146"/>
                    <a:pt x="214084" y="214782"/>
                    <a:pt x="201625" y="221094"/>
                  </a:cubicBezTo>
                  <a:cubicBezTo>
                    <a:pt x="189167" y="227406"/>
                    <a:pt x="176530" y="227406"/>
                    <a:pt x="155524" y="227406"/>
                  </a:cubicBezTo>
                  <a:cubicBezTo>
                    <a:pt x="134531" y="227406"/>
                    <a:pt x="105156" y="227406"/>
                    <a:pt x="84163" y="227406"/>
                  </a:cubicBezTo>
                  <a:cubicBezTo>
                    <a:pt x="63157" y="227406"/>
                    <a:pt x="50533" y="227406"/>
                    <a:pt x="37897" y="221094"/>
                  </a:cubicBezTo>
                  <a:cubicBezTo>
                    <a:pt x="25260" y="214782"/>
                    <a:pt x="12624" y="202146"/>
                    <a:pt x="6312" y="189509"/>
                  </a:cubicBezTo>
                  <a:cubicBezTo>
                    <a:pt x="0" y="176885"/>
                    <a:pt x="0" y="164249"/>
                    <a:pt x="0" y="145288"/>
                  </a:cubicBezTo>
                  <a:cubicBezTo>
                    <a:pt x="0" y="126340"/>
                    <a:pt x="0" y="101079"/>
                    <a:pt x="0" y="82131"/>
                  </a:cubicBezTo>
                  <a:cubicBezTo>
                    <a:pt x="0" y="63169"/>
                    <a:pt x="0" y="50546"/>
                    <a:pt x="6312" y="37909"/>
                  </a:cubicBezTo>
                  <a:cubicBezTo>
                    <a:pt x="12624" y="25273"/>
                    <a:pt x="25260" y="12636"/>
                    <a:pt x="37897" y="6325"/>
                  </a:cubicBezTo>
                  <a:cubicBezTo>
                    <a:pt x="50533" y="0"/>
                    <a:pt x="63157" y="0"/>
                    <a:pt x="84163" y="0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41" name="Shape 32"/>
            <p:cNvSpPr/>
            <p:nvPr/>
          </p:nvSpPr>
          <p:spPr>
            <a:xfrm>
              <a:off x="480031" y="61302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0" y="82131"/>
                  </a:moveTo>
                  <a:cubicBezTo>
                    <a:pt x="0" y="63169"/>
                    <a:pt x="0" y="50546"/>
                    <a:pt x="6312" y="37909"/>
                  </a:cubicBezTo>
                  <a:cubicBezTo>
                    <a:pt x="12624" y="25273"/>
                    <a:pt x="25260" y="12636"/>
                    <a:pt x="37897" y="6325"/>
                  </a:cubicBezTo>
                  <a:cubicBezTo>
                    <a:pt x="50533" y="0"/>
                    <a:pt x="63157" y="0"/>
                    <a:pt x="84163" y="0"/>
                  </a:cubicBezTo>
                  <a:cubicBezTo>
                    <a:pt x="105156" y="0"/>
                    <a:pt x="134531" y="0"/>
                    <a:pt x="155524" y="0"/>
                  </a:cubicBezTo>
                  <a:cubicBezTo>
                    <a:pt x="176530" y="0"/>
                    <a:pt x="189167" y="0"/>
                    <a:pt x="201625" y="6325"/>
                  </a:cubicBezTo>
                  <a:cubicBezTo>
                    <a:pt x="214084" y="12636"/>
                    <a:pt x="226377" y="25273"/>
                    <a:pt x="232524" y="37909"/>
                  </a:cubicBezTo>
                  <a:cubicBezTo>
                    <a:pt x="238671" y="50546"/>
                    <a:pt x="238671" y="63169"/>
                    <a:pt x="238671" y="82131"/>
                  </a:cubicBezTo>
                  <a:cubicBezTo>
                    <a:pt x="238671" y="101079"/>
                    <a:pt x="238671" y="126340"/>
                    <a:pt x="238671" y="145288"/>
                  </a:cubicBezTo>
                  <a:cubicBezTo>
                    <a:pt x="238671" y="164249"/>
                    <a:pt x="238671" y="176885"/>
                    <a:pt x="232524" y="189509"/>
                  </a:cubicBezTo>
                  <a:cubicBezTo>
                    <a:pt x="226377" y="202146"/>
                    <a:pt x="214084" y="214782"/>
                    <a:pt x="201625" y="221094"/>
                  </a:cubicBezTo>
                  <a:cubicBezTo>
                    <a:pt x="189167" y="227406"/>
                    <a:pt x="176530" y="227406"/>
                    <a:pt x="155524" y="227406"/>
                  </a:cubicBezTo>
                  <a:cubicBezTo>
                    <a:pt x="134531" y="227406"/>
                    <a:pt x="105156" y="227406"/>
                    <a:pt x="84163" y="227406"/>
                  </a:cubicBezTo>
                  <a:cubicBezTo>
                    <a:pt x="63157" y="227406"/>
                    <a:pt x="50533" y="227406"/>
                    <a:pt x="37897" y="221094"/>
                  </a:cubicBezTo>
                  <a:cubicBezTo>
                    <a:pt x="25260" y="214782"/>
                    <a:pt x="12624" y="202146"/>
                    <a:pt x="6312" y="189509"/>
                  </a:cubicBezTo>
                  <a:cubicBezTo>
                    <a:pt x="0" y="176885"/>
                    <a:pt x="0" y="164249"/>
                    <a:pt x="0" y="145288"/>
                  </a:cubicBezTo>
                  <a:cubicBezTo>
                    <a:pt x="0" y="126340"/>
                    <a:pt x="0" y="101079"/>
                    <a:pt x="0" y="82131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42" name="Rectangle 33"/>
            <p:cNvSpPr/>
            <p:nvPr/>
          </p:nvSpPr>
          <p:spPr>
            <a:xfrm>
              <a:off x="543976" y="160196"/>
              <a:ext cx="151719" cy="5167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3" name="Group 909"/>
          <p:cNvGrpSpPr>
            <a:grpSpLocks noChangeAspect="1"/>
          </p:cNvGrpSpPr>
          <p:nvPr/>
        </p:nvGrpSpPr>
        <p:grpSpPr>
          <a:xfrm>
            <a:off x="2173767" y="5469260"/>
            <a:ext cx="1123950" cy="774700"/>
            <a:chOff x="0" y="0"/>
            <a:chExt cx="1124425" cy="774745"/>
          </a:xfrm>
        </p:grpSpPr>
        <p:sp>
          <p:nvSpPr>
            <p:cNvPr id="144" name="Rectangle 295"/>
            <p:cNvSpPr/>
            <p:nvPr/>
          </p:nvSpPr>
          <p:spPr>
            <a:xfrm>
              <a:off x="233928" y="728721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5" name="Rectangle 296"/>
            <p:cNvSpPr/>
            <p:nvPr/>
          </p:nvSpPr>
          <p:spPr>
            <a:xfrm>
              <a:off x="583942" y="728721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6" name="Rectangle 297"/>
            <p:cNvSpPr/>
            <p:nvPr/>
          </p:nvSpPr>
          <p:spPr>
            <a:xfrm>
              <a:off x="933966" y="728721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7" name="Rectangle 97"/>
            <p:cNvSpPr/>
            <p:nvPr/>
          </p:nvSpPr>
          <p:spPr>
            <a:xfrm>
              <a:off x="0" y="497253"/>
              <a:ext cx="45622" cy="6121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" name="Rectangle 98"/>
            <p:cNvSpPr/>
            <p:nvPr/>
          </p:nvSpPr>
          <p:spPr>
            <a:xfrm>
              <a:off x="0" y="147229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" name="Shape 100"/>
            <p:cNvSpPr/>
            <p:nvPr/>
          </p:nvSpPr>
          <p:spPr>
            <a:xfrm>
              <a:off x="424364" y="350037"/>
              <a:ext cx="350023" cy="350029"/>
            </a:xfrm>
            <a:custGeom>
              <a:avLst/>
              <a:gdLst/>
              <a:ahLst/>
              <a:cxnLst/>
              <a:rect l="0" t="0" r="0" b="0"/>
              <a:pathLst>
                <a:path w="350023" h="350029">
                  <a:moveTo>
                    <a:pt x="0" y="350029"/>
                  </a:moveTo>
                  <a:lnTo>
                    <a:pt x="350023" y="350029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0" name="Shape 102"/>
            <p:cNvSpPr/>
            <p:nvPr/>
          </p:nvSpPr>
          <p:spPr>
            <a:xfrm>
              <a:off x="424364" y="0"/>
              <a:ext cx="350023" cy="350029"/>
            </a:xfrm>
            <a:custGeom>
              <a:avLst/>
              <a:gdLst/>
              <a:ahLst/>
              <a:cxnLst/>
              <a:rect l="0" t="0" r="0" b="0"/>
              <a:pathLst>
                <a:path w="350023" h="350029">
                  <a:moveTo>
                    <a:pt x="0" y="350029"/>
                  </a:moveTo>
                  <a:lnTo>
                    <a:pt x="350023" y="350029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1" name="Shape 104"/>
            <p:cNvSpPr/>
            <p:nvPr/>
          </p:nvSpPr>
          <p:spPr>
            <a:xfrm>
              <a:off x="74339" y="350037"/>
              <a:ext cx="350024" cy="350029"/>
            </a:xfrm>
            <a:custGeom>
              <a:avLst/>
              <a:gdLst/>
              <a:ahLst/>
              <a:cxnLst/>
              <a:rect l="0" t="0" r="0" b="0"/>
              <a:pathLst>
                <a:path w="350024" h="350029">
                  <a:moveTo>
                    <a:pt x="0" y="350029"/>
                  </a:moveTo>
                  <a:lnTo>
                    <a:pt x="350024" y="350029"/>
                  </a:lnTo>
                  <a:lnTo>
                    <a:pt x="350024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2" name="Shape 106"/>
            <p:cNvSpPr/>
            <p:nvPr/>
          </p:nvSpPr>
          <p:spPr>
            <a:xfrm>
              <a:off x="74339" y="0"/>
              <a:ext cx="350024" cy="350029"/>
            </a:xfrm>
            <a:custGeom>
              <a:avLst/>
              <a:gdLst/>
              <a:ahLst/>
              <a:cxnLst/>
              <a:rect l="0" t="0" r="0" b="0"/>
              <a:pathLst>
                <a:path w="350024" h="350029">
                  <a:moveTo>
                    <a:pt x="0" y="350029"/>
                  </a:moveTo>
                  <a:lnTo>
                    <a:pt x="350024" y="350029"/>
                  </a:lnTo>
                  <a:lnTo>
                    <a:pt x="350024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3" name="Shape 108"/>
            <p:cNvSpPr/>
            <p:nvPr/>
          </p:nvSpPr>
          <p:spPr>
            <a:xfrm>
              <a:off x="774402" y="350037"/>
              <a:ext cx="350023" cy="350029"/>
            </a:xfrm>
            <a:custGeom>
              <a:avLst/>
              <a:gdLst/>
              <a:ahLst/>
              <a:cxnLst/>
              <a:rect l="0" t="0" r="0" b="0"/>
              <a:pathLst>
                <a:path w="350023" h="350029">
                  <a:moveTo>
                    <a:pt x="0" y="350029"/>
                  </a:moveTo>
                  <a:lnTo>
                    <a:pt x="350023" y="350029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4" name="Shape 109"/>
            <p:cNvSpPr/>
            <p:nvPr/>
          </p:nvSpPr>
          <p:spPr>
            <a:xfrm>
              <a:off x="453345" y="425200"/>
              <a:ext cx="152841" cy="35116"/>
            </a:xfrm>
            <a:custGeom>
              <a:avLst/>
              <a:gdLst/>
              <a:ahLst/>
              <a:cxnLst/>
              <a:rect l="0" t="0" r="0" b="0"/>
              <a:pathLst>
                <a:path w="152841" h="35116">
                  <a:moveTo>
                    <a:pt x="84392" y="394"/>
                  </a:moveTo>
                  <a:cubicBezTo>
                    <a:pt x="100248" y="584"/>
                    <a:pt x="117440" y="5264"/>
                    <a:pt x="134682" y="10263"/>
                  </a:cubicBezTo>
                  <a:lnTo>
                    <a:pt x="152841" y="15355"/>
                  </a:lnTo>
                  <a:lnTo>
                    <a:pt x="0" y="35116"/>
                  </a:lnTo>
                  <a:cubicBezTo>
                    <a:pt x="0" y="35116"/>
                    <a:pt x="0" y="35116"/>
                    <a:pt x="13170" y="26340"/>
                  </a:cubicBezTo>
                  <a:cubicBezTo>
                    <a:pt x="26340" y="17564"/>
                    <a:pt x="52680" y="0"/>
                    <a:pt x="84392" y="394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5" name="Shape 110"/>
            <p:cNvSpPr/>
            <p:nvPr/>
          </p:nvSpPr>
          <p:spPr>
            <a:xfrm>
              <a:off x="606186" y="425200"/>
              <a:ext cx="118761" cy="24969"/>
            </a:xfrm>
            <a:custGeom>
              <a:avLst/>
              <a:gdLst/>
              <a:ahLst/>
              <a:cxnLst/>
              <a:rect l="0" t="0" r="0" b="0"/>
              <a:pathLst>
                <a:path w="118761" h="24969">
                  <a:moveTo>
                    <a:pt x="118761" y="0"/>
                  </a:moveTo>
                  <a:cubicBezTo>
                    <a:pt x="118761" y="0"/>
                    <a:pt x="118761" y="0"/>
                    <a:pt x="105210" y="6236"/>
                  </a:cubicBezTo>
                  <a:cubicBezTo>
                    <a:pt x="91647" y="12484"/>
                    <a:pt x="64520" y="24969"/>
                    <a:pt x="32427" y="22047"/>
                  </a:cubicBezTo>
                  <a:cubicBezTo>
                    <a:pt x="24400" y="21314"/>
                    <a:pt x="16064" y="19618"/>
                    <a:pt x="7580" y="17480"/>
                  </a:cubicBezTo>
                  <a:lnTo>
                    <a:pt x="0" y="15355"/>
                  </a:lnTo>
                  <a:lnTo>
                    <a:pt x="118761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6" name="Shape 111"/>
            <p:cNvSpPr/>
            <p:nvPr/>
          </p:nvSpPr>
          <p:spPr>
            <a:xfrm>
              <a:off x="453345" y="425200"/>
              <a:ext cx="271602" cy="35116"/>
            </a:xfrm>
            <a:custGeom>
              <a:avLst/>
              <a:gdLst/>
              <a:ahLst/>
              <a:cxnLst/>
              <a:rect l="0" t="0" r="0" b="0"/>
              <a:pathLst>
                <a:path w="271602" h="35116">
                  <a:moveTo>
                    <a:pt x="0" y="35116"/>
                  </a:moveTo>
                  <a:cubicBezTo>
                    <a:pt x="0" y="35116"/>
                    <a:pt x="0" y="35116"/>
                    <a:pt x="13170" y="26340"/>
                  </a:cubicBezTo>
                  <a:cubicBezTo>
                    <a:pt x="26340" y="17564"/>
                    <a:pt x="52680" y="0"/>
                    <a:pt x="84392" y="394"/>
                  </a:cubicBezTo>
                  <a:cubicBezTo>
                    <a:pt x="116104" y="775"/>
                    <a:pt x="153162" y="19114"/>
                    <a:pt x="185268" y="22047"/>
                  </a:cubicBezTo>
                  <a:cubicBezTo>
                    <a:pt x="217361" y="24969"/>
                    <a:pt x="244488" y="12484"/>
                    <a:pt x="258052" y="6236"/>
                  </a:cubicBezTo>
                  <a:cubicBezTo>
                    <a:pt x="271602" y="0"/>
                    <a:pt x="271602" y="0"/>
                    <a:pt x="271602" y="0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7" name="Shape 112"/>
            <p:cNvSpPr/>
            <p:nvPr/>
          </p:nvSpPr>
          <p:spPr>
            <a:xfrm>
              <a:off x="614310" y="453915"/>
              <a:ext cx="131745" cy="24968"/>
            </a:xfrm>
            <a:custGeom>
              <a:avLst/>
              <a:gdLst/>
              <a:ahLst/>
              <a:cxnLst/>
              <a:rect l="0" t="0" r="0" b="0"/>
              <a:pathLst>
                <a:path w="131745" h="24968">
                  <a:moveTo>
                    <a:pt x="131745" y="0"/>
                  </a:moveTo>
                  <a:cubicBezTo>
                    <a:pt x="131745" y="0"/>
                    <a:pt x="131745" y="0"/>
                    <a:pt x="118181" y="6236"/>
                  </a:cubicBezTo>
                  <a:cubicBezTo>
                    <a:pt x="104618" y="12483"/>
                    <a:pt x="77490" y="24968"/>
                    <a:pt x="45398" y="22047"/>
                  </a:cubicBezTo>
                  <a:cubicBezTo>
                    <a:pt x="37374" y="21314"/>
                    <a:pt x="29040" y="19618"/>
                    <a:pt x="20535" y="17453"/>
                  </a:cubicBezTo>
                  <a:lnTo>
                    <a:pt x="0" y="11576"/>
                  </a:lnTo>
                  <a:lnTo>
                    <a:pt x="131745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8" name="Shape 113"/>
            <p:cNvSpPr/>
            <p:nvPr/>
          </p:nvSpPr>
          <p:spPr>
            <a:xfrm>
              <a:off x="466249" y="450397"/>
              <a:ext cx="148061" cy="28104"/>
            </a:xfrm>
            <a:custGeom>
              <a:avLst/>
              <a:gdLst/>
              <a:ahLst/>
              <a:cxnLst/>
              <a:rect l="0" t="0" r="0" b="0"/>
              <a:pathLst>
                <a:path w="148061" h="28104">
                  <a:moveTo>
                    <a:pt x="91211" y="2159"/>
                  </a:moveTo>
                  <a:cubicBezTo>
                    <a:pt x="107753" y="3226"/>
                    <a:pt x="125292" y="8344"/>
                    <a:pt x="142707" y="13562"/>
                  </a:cubicBezTo>
                  <a:lnTo>
                    <a:pt x="148061" y="15094"/>
                  </a:lnTo>
                  <a:lnTo>
                    <a:pt x="0" y="28104"/>
                  </a:lnTo>
                  <a:cubicBezTo>
                    <a:pt x="0" y="28104"/>
                    <a:pt x="0" y="28104"/>
                    <a:pt x="14529" y="21082"/>
                  </a:cubicBezTo>
                  <a:cubicBezTo>
                    <a:pt x="29070" y="14059"/>
                    <a:pt x="58141" y="0"/>
                    <a:pt x="91211" y="2159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9" name="Shape 114"/>
            <p:cNvSpPr/>
            <p:nvPr/>
          </p:nvSpPr>
          <p:spPr>
            <a:xfrm>
              <a:off x="466249" y="450397"/>
              <a:ext cx="279806" cy="28486"/>
            </a:xfrm>
            <a:custGeom>
              <a:avLst/>
              <a:gdLst/>
              <a:ahLst/>
              <a:cxnLst/>
              <a:rect l="0" t="0" r="0" b="0"/>
              <a:pathLst>
                <a:path w="279806" h="28486">
                  <a:moveTo>
                    <a:pt x="0" y="28104"/>
                  </a:moveTo>
                  <a:cubicBezTo>
                    <a:pt x="0" y="28104"/>
                    <a:pt x="0" y="28104"/>
                    <a:pt x="14529" y="21082"/>
                  </a:cubicBezTo>
                  <a:cubicBezTo>
                    <a:pt x="29070" y="14059"/>
                    <a:pt x="58141" y="0"/>
                    <a:pt x="91211" y="2159"/>
                  </a:cubicBezTo>
                  <a:cubicBezTo>
                    <a:pt x="124295" y="4292"/>
                    <a:pt x="161366" y="22632"/>
                    <a:pt x="193459" y="25565"/>
                  </a:cubicBezTo>
                  <a:cubicBezTo>
                    <a:pt x="225552" y="28486"/>
                    <a:pt x="252679" y="16001"/>
                    <a:pt x="266243" y="9754"/>
                  </a:cubicBezTo>
                  <a:cubicBezTo>
                    <a:pt x="279806" y="3518"/>
                    <a:pt x="279806" y="3518"/>
                    <a:pt x="279806" y="3518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60" name="Shape 115"/>
            <p:cNvSpPr/>
            <p:nvPr/>
          </p:nvSpPr>
          <p:spPr>
            <a:xfrm>
              <a:off x="463315" y="491430"/>
              <a:ext cx="128839" cy="31610"/>
            </a:xfrm>
            <a:custGeom>
              <a:avLst/>
              <a:gdLst/>
              <a:ahLst/>
              <a:cxnLst/>
              <a:rect l="0" t="0" r="0" b="0"/>
              <a:pathLst>
                <a:path w="128839" h="31610">
                  <a:moveTo>
                    <a:pt x="64872" y="1270"/>
                  </a:moveTo>
                  <a:cubicBezTo>
                    <a:pt x="78778" y="1905"/>
                    <a:pt x="94996" y="6807"/>
                    <a:pt x="112323" y="11855"/>
                  </a:cubicBezTo>
                  <a:lnTo>
                    <a:pt x="128839" y="16292"/>
                  </a:lnTo>
                  <a:lnTo>
                    <a:pt x="0" y="31610"/>
                  </a:lnTo>
                  <a:cubicBezTo>
                    <a:pt x="0" y="31610"/>
                    <a:pt x="0" y="31610"/>
                    <a:pt x="9271" y="23710"/>
                  </a:cubicBezTo>
                  <a:cubicBezTo>
                    <a:pt x="18529" y="15811"/>
                    <a:pt x="37071" y="0"/>
                    <a:pt x="64872" y="1270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61" name="Shape 116"/>
            <p:cNvSpPr/>
            <p:nvPr/>
          </p:nvSpPr>
          <p:spPr>
            <a:xfrm>
              <a:off x="592154" y="490262"/>
              <a:ext cx="146865" cy="26924"/>
            </a:xfrm>
            <a:custGeom>
              <a:avLst/>
              <a:gdLst/>
              <a:ahLst/>
              <a:cxnLst/>
              <a:rect l="0" t="0" r="0" b="0"/>
              <a:pathLst>
                <a:path w="146865" h="26924">
                  <a:moveTo>
                    <a:pt x="146865" y="0"/>
                  </a:moveTo>
                  <a:cubicBezTo>
                    <a:pt x="146865" y="0"/>
                    <a:pt x="146865" y="0"/>
                    <a:pt x="128717" y="6731"/>
                  </a:cubicBezTo>
                  <a:cubicBezTo>
                    <a:pt x="110569" y="13463"/>
                    <a:pt x="74272" y="26924"/>
                    <a:pt x="37595" y="24485"/>
                  </a:cubicBezTo>
                  <a:cubicBezTo>
                    <a:pt x="28422" y="23876"/>
                    <a:pt x="19226" y="22272"/>
                    <a:pt x="10158" y="20190"/>
                  </a:cubicBezTo>
                  <a:lnTo>
                    <a:pt x="0" y="17461"/>
                  </a:lnTo>
                  <a:lnTo>
                    <a:pt x="146865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62" name="Shape 117"/>
            <p:cNvSpPr/>
            <p:nvPr/>
          </p:nvSpPr>
          <p:spPr>
            <a:xfrm>
              <a:off x="463315" y="490262"/>
              <a:ext cx="275704" cy="32779"/>
            </a:xfrm>
            <a:custGeom>
              <a:avLst/>
              <a:gdLst/>
              <a:ahLst/>
              <a:cxnLst/>
              <a:rect l="0" t="0" r="0" b="0"/>
              <a:pathLst>
                <a:path w="275704" h="32779">
                  <a:moveTo>
                    <a:pt x="0" y="32779"/>
                  </a:moveTo>
                  <a:cubicBezTo>
                    <a:pt x="0" y="32779"/>
                    <a:pt x="0" y="32779"/>
                    <a:pt x="9271" y="24879"/>
                  </a:cubicBezTo>
                  <a:cubicBezTo>
                    <a:pt x="18529" y="16980"/>
                    <a:pt x="37071" y="1169"/>
                    <a:pt x="64872" y="2439"/>
                  </a:cubicBezTo>
                  <a:cubicBezTo>
                    <a:pt x="92684" y="3708"/>
                    <a:pt x="129743" y="22047"/>
                    <a:pt x="166433" y="24485"/>
                  </a:cubicBezTo>
                  <a:cubicBezTo>
                    <a:pt x="203111" y="26924"/>
                    <a:pt x="239408" y="13463"/>
                    <a:pt x="257556" y="6731"/>
                  </a:cubicBezTo>
                  <a:cubicBezTo>
                    <a:pt x="275704" y="0"/>
                    <a:pt x="275704" y="0"/>
                    <a:pt x="275704" y="0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63" name="Shape 118"/>
            <p:cNvSpPr/>
            <p:nvPr/>
          </p:nvSpPr>
          <p:spPr>
            <a:xfrm>
              <a:off x="508692" y="436135"/>
              <a:ext cx="183807" cy="64388"/>
            </a:xfrm>
            <a:custGeom>
              <a:avLst/>
              <a:gdLst/>
              <a:ahLst/>
              <a:cxnLst/>
              <a:rect l="0" t="0" r="0" b="0"/>
              <a:pathLst>
                <a:path w="183807" h="64388">
                  <a:moveTo>
                    <a:pt x="35713" y="0"/>
                  </a:moveTo>
                  <a:lnTo>
                    <a:pt x="99517" y="9360"/>
                  </a:lnTo>
                  <a:lnTo>
                    <a:pt x="183807" y="6439"/>
                  </a:lnTo>
                  <a:lnTo>
                    <a:pt x="182055" y="63208"/>
                  </a:lnTo>
                  <a:lnTo>
                    <a:pt x="89560" y="64388"/>
                  </a:lnTo>
                  <a:lnTo>
                    <a:pt x="14643" y="61455"/>
                  </a:lnTo>
                  <a:lnTo>
                    <a:pt x="0" y="43320"/>
                  </a:lnTo>
                  <a:lnTo>
                    <a:pt x="4686" y="4673"/>
                  </a:lnTo>
                  <a:lnTo>
                    <a:pt x="35713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64" name="Shape 119"/>
            <p:cNvSpPr/>
            <p:nvPr/>
          </p:nvSpPr>
          <p:spPr>
            <a:xfrm>
              <a:off x="508692" y="436135"/>
              <a:ext cx="183807" cy="64388"/>
            </a:xfrm>
            <a:custGeom>
              <a:avLst/>
              <a:gdLst/>
              <a:ahLst/>
              <a:cxnLst/>
              <a:rect l="0" t="0" r="0" b="0"/>
              <a:pathLst>
                <a:path w="183807" h="64388">
                  <a:moveTo>
                    <a:pt x="182055" y="63208"/>
                  </a:moveTo>
                  <a:lnTo>
                    <a:pt x="183807" y="6439"/>
                  </a:lnTo>
                  <a:lnTo>
                    <a:pt x="99517" y="9360"/>
                  </a:lnTo>
                  <a:lnTo>
                    <a:pt x="35713" y="0"/>
                  </a:lnTo>
                  <a:lnTo>
                    <a:pt x="4686" y="4673"/>
                  </a:lnTo>
                  <a:lnTo>
                    <a:pt x="0" y="43320"/>
                  </a:lnTo>
                  <a:lnTo>
                    <a:pt x="14643" y="61455"/>
                  </a:lnTo>
                  <a:lnTo>
                    <a:pt x="89560" y="64388"/>
                  </a:lnTo>
                  <a:close/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65" name="Rectangle 120"/>
            <p:cNvSpPr/>
            <p:nvPr/>
          </p:nvSpPr>
          <p:spPr>
            <a:xfrm>
              <a:off x="521049" y="445821"/>
              <a:ext cx="210246" cy="4990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i="1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Breeze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6" name="Shape 121"/>
            <p:cNvSpPr/>
            <p:nvPr/>
          </p:nvSpPr>
          <p:spPr>
            <a:xfrm>
              <a:off x="480028" y="61332"/>
              <a:ext cx="238684" cy="227406"/>
            </a:xfrm>
            <a:custGeom>
              <a:avLst/>
              <a:gdLst/>
              <a:ahLst/>
              <a:cxnLst/>
              <a:rect l="0" t="0" r="0" b="0"/>
              <a:pathLst>
                <a:path w="238684" h="227406">
                  <a:moveTo>
                    <a:pt x="84176" y="0"/>
                  </a:move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38" y="6312"/>
                  </a:cubicBezTo>
                  <a:cubicBezTo>
                    <a:pt x="214097" y="12624"/>
                    <a:pt x="226390" y="25260"/>
                    <a:pt x="232537" y="37897"/>
                  </a:cubicBezTo>
                  <a:cubicBezTo>
                    <a:pt x="238684" y="50521"/>
                    <a:pt x="238684" y="63157"/>
                    <a:pt x="238684" y="82119"/>
                  </a:cubicBezTo>
                  <a:cubicBezTo>
                    <a:pt x="238684" y="101067"/>
                    <a:pt x="238684" y="126327"/>
                    <a:pt x="238684" y="145276"/>
                  </a:cubicBezTo>
                  <a:cubicBezTo>
                    <a:pt x="238684" y="164236"/>
                    <a:pt x="238684" y="176860"/>
                    <a:pt x="232537" y="189497"/>
                  </a:cubicBezTo>
                  <a:cubicBezTo>
                    <a:pt x="226390" y="202133"/>
                    <a:pt x="214097" y="214770"/>
                    <a:pt x="201638" y="221082"/>
                  </a:cubicBezTo>
                  <a:cubicBezTo>
                    <a:pt x="189167" y="227406"/>
                    <a:pt x="176530" y="227406"/>
                    <a:pt x="155537" y="227406"/>
                  </a:cubicBezTo>
                  <a:cubicBezTo>
                    <a:pt x="134531" y="227406"/>
                    <a:pt x="105169" y="227406"/>
                    <a:pt x="84176" y="227406"/>
                  </a:cubicBezTo>
                  <a:cubicBezTo>
                    <a:pt x="63170" y="227406"/>
                    <a:pt x="50533" y="227406"/>
                    <a:pt x="37910" y="221082"/>
                  </a:cubicBezTo>
                  <a:cubicBezTo>
                    <a:pt x="25273" y="214770"/>
                    <a:pt x="12637" y="202133"/>
                    <a:pt x="6325" y="189497"/>
                  </a:cubicBezTo>
                  <a:cubicBezTo>
                    <a:pt x="0" y="176860"/>
                    <a:pt x="0" y="164236"/>
                    <a:pt x="0" y="145276"/>
                  </a:cubicBezTo>
                  <a:cubicBezTo>
                    <a:pt x="0" y="126327"/>
                    <a:pt x="0" y="101067"/>
                    <a:pt x="0" y="82119"/>
                  </a:cubicBezTo>
                  <a:cubicBezTo>
                    <a:pt x="0" y="63157"/>
                    <a:pt x="0" y="50521"/>
                    <a:pt x="6325" y="37897"/>
                  </a:cubicBezTo>
                  <a:cubicBezTo>
                    <a:pt x="12637" y="25260"/>
                    <a:pt x="25273" y="12624"/>
                    <a:pt x="37910" y="6312"/>
                  </a:cubicBezTo>
                  <a:cubicBezTo>
                    <a:pt x="50533" y="0"/>
                    <a:pt x="63170" y="0"/>
                    <a:pt x="84176" y="0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67" name="Shape 122"/>
            <p:cNvSpPr/>
            <p:nvPr/>
          </p:nvSpPr>
          <p:spPr>
            <a:xfrm>
              <a:off x="480028" y="61332"/>
              <a:ext cx="238684" cy="227406"/>
            </a:xfrm>
            <a:custGeom>
              <a:avLst/>
              <a:gdLst/>
              <a:ahLst/>
              <a:cxnLst/>
              <a:rect l="0" t="0" r="0" b="0"/>
              <a:pathLst>
                <a:path w="238684" h="227406">
                  <a:moveTo>
                    <a:pt x="0" y="82119"/>
                  </a:moveTo>
                  <a:cubicBezTo>
                    <a:pt x="0" y="63157"/>
                    <a:pt x="0" y="50521"/>
                    <a:pt x="6325" y="37897"/>
                  </a:cubicBezTo>
                  <a:cubicBezTo>
                    <a:pt x="12637" y="25260"/>
                    <a:pt x="25273" y="12624"/>
                    <a:pt x="37910" y="6312"/>
                  </a:cubicBezTo>
                  <a:cubicBezTo>
                    <a:pt x="50533" y="0"/>
                    <a:pt x="63170" y="0"/>
                    <a:pt x="84176" y="0"/>
                  </a:cubicBez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38" y="6312"/>
                  </a:cubicBezTo>
                  <a:cubicBezTo>
                    <a:pt x="214097" y="12624"/>
                    <a:pt x="226390" y="25260"/>
                    <a:pt x="232537" y="37897"/>
                  </a:cubicBezTo>
                  <a:cubicBezTo>
                    <a:pt x="238684" y="50521"/>
                    <a:pt x="238684" y="63157"/>
                    <a:pt x="238684" y="82119"/>
                  </a:cubicBezTo>
                  <a:cubicBezTo>
                    <a:pt x="238684" y="101067"/>
                    <a:pt x="238684" y="126327"/>
                    <a:pt x="238684" y="145276"/>
                  </a:cubicBezTo>
                  <a:cubicBezTo>
                    <a:pt x="238684" y="164236"/>
                    <a:pt x="238684" y="176860"/>
                    <a:pt x="232537" y="189497"/>
                  </a:cubicBezTo>
                  <a:cubicBezTo>
                    <a:pt x="226390" y="202133"/>
                    <a:pt x="214097" y="214770"/>
                    <a:pt x="201638" y="221082"/>
                  </a:cubicBezTo>
                  <a:cubicBezTo>
                    <a:pt x="189167" y="227406"/>
                    <a:pt x="176530" y="227406"/>
                    <a:pt x="155537" y="227406"/>
                  </a:cubicBezTo>
                  <a:cubicBezTo>
                    <a:pt x="134531" y="227406"/>
                    <a:pt x="105169" y="227406"/>
                    <a:pt x="84176" y="227406"/>
                  </a:cubicBezTo>
                  <a:cubicBezTo>
                    <a:pt x="63170" y="227406"/>
                    <a:pt x="50533" y="227406"/>
                    <a:pt x="37910" y="221082"/>
                  </a:cubicBezTo>
                  <a:cubicBezTo>
                    <a:pt x="25273" y="214770"/>
                    <a:pt x="12637" y="202133"/>
                    <a:pt x="6325" y="189497"/>
                  </a:cubicBezTo>
                  <a:cubicBezTo>
                    <a:pt x="0" y="176860"/>
                    <a:pt x="0" y="164236"/>
                    <a:pt x="0" y="145276"/>
                  </a:cubicBezTo>
                  <a:cubicBezTo>
                    <a:pt x="0" y="126327"/>
                    <a:pt x="0" y="101067"/>
                    <a:pt x="0" y="82119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68" name="Rectangle 123"/>
            <p:cNvSpPr/>
            <p:nvPr/>
          </p:nvSpPr>
          <p:spPr>
            <a:xfrm>
              <a:off x="544620" y="141105"/>
              <a:ext cx="151084" cy="7078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9" name="Shape 124"/>
            <p:cNvSpPr/>
            <p:nvPr/>
          </p:nvSpPr>
          <p:spPr>
            <a:xfrm>
              <a:off x="830066" y="411344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84163" y="0"/>
                  </a:move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25" y="6324"/>
                  </a:cubicBezTo>
                  <a:cubicBezTo>
                    <a:pt x="214097" y="12636"/>
                    <a:pt x="226390" y="25273"/>
                    <a:pt x="232537" y="37897"/>
                  </a:cubicBezTo>
                  <a:cubicBezTo>
                    <a:pt x="238671" y="50533"/>
                    <a:pt x="238671" y="63169"/>
                    <a:pt x="238671" y="82118"/>
                  </a:cubicBezTo>
                  <a:cubicBezTo>
                    <a:pt x="238671" y="101079"/>
                    <a:pt x="238671" y="126339"/>
                    <a:pt x="238671" y="145288"/>
                  </a:cubicBezTo>
                  <a:cubicBezTo>
                    <a:pt x="238671" y="164236"/>
                    <a:pt x="238671" y="176873"/>
                    <a:pt x="232537" y="189509"/>
                  </a:cubicBezTo>
                  <a:cubicBezTo>
                    <a:pt x="226390" y="202145"/>
                    <a:pt x="214097" y="214782"/>
                    <a:pt x="201625" y="221094"/>
                  </a:cubicBezTo>
                  <a:cubicBezTo>
                    <a:pt x="189167" y="227406"/>
                    <a:pt x="176530" y="227406"/>
                    <a:pt x="155537" y="227406"/>
                  </a:cubicBezTo>
                  <a:cubicBezTo>
                    <a:pt x="134531" y="227406"/>
                    <a:pt x="105169" y="227406"/>
                    <a:pt x="84163" y="227406"/>
                  </a:cubicBezTo>
                  <a:cubicBezTo>
                    <a:pt x="63170" y="227406"/>
                    <a:pt x="50533" y="227406"/>
                    <a:pt x="37897" y="221094"/>
                  </a:cubicBezTo>
                  <a:cubicBezTo>
                    <a:pt x="25273" y="214782"/>
                    <a:pt x="12636" y="202145"/>
                    <a:pt x="6312" y="189509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39"/>
                    <a:pt x="0" y="101079"/>
                    <a:pt x="0" y="82118"/>
                  </a:cubicBezTo>
                  <a:cubicBezTo>
                    <a:pt x="0" y="63169"/>
                    <a:pt x="0" y="50533"/>
                    <a:pt x="6312" y="37897"/>
                  </a:cubicBezTo>
                  <a:cubicBezTo>
                    <a:pt x="12636" y="25273"/>
                    <a:pt x="25273" y="12636"/>
                    <a:pt x="37897" y="6324"/>
                  </a:cubicBezTo>
                  <a:cubicBezTo>
                    <a:pt x="50533" y="0"/>
                    <a:pt x="63170" y="0"/>
                    <a:pt x="84163" y="0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70" name="Shape 125"/>
            <p:cNvSpPr/>
            <p:nvPr/>
          </p:nvSpPr>
          <p:spPr>
            <a:xfrm>
              <a:off x="830066" y="411344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0" y="82118"/>
                  </a:moveTo>
                  <a:cubicBezTo>
                    <a:pt x="0" y="63169"/>
                    <a:pt x="0" y="50533"/>
                    <a:pt x="6312" y="37897"/>
                  </a:cubicBezTo>
                  <a:cubicBezTo>
                    <a:pt x="12636" y="25273"/>
                    <a:pt x="25273" y="12636"/>
                    <a:pt x="37897" y="6324"/>
                  </a:cubicBezTo>
                  <a:cubicBezTo>
                    <a:pt x="50533" y="0"/>
                    <a:pt x="63170" y="0"/>
                    <a:pt x="84163" y="0"/>
                  </a:cubicBez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25" y="6324"/>
                  </a:cubicBezTo>
                  <a:cubicBezTo>
                    <a:pt x="214097" y="12636"/>
                    <a:pt x="226390" y="25273"/>
                    <a:pt x="232537" y="37897"/>
                  </a:cubicBezTo>
                  <a:cubicBezTo>
                    <a:pt x="238671" y="50533"/>
                    <a:pt x="238671" y="63169"/>
                    <a:pt x="238671" y="82118"/>
                  </a:cubicBezTo>
                  <a:cubicBezTo>
                    <a:pt x="238671" y="101079"/>
                    <a:pt x="238671" y="126339"/>
                    <a:pt x="238671" y="145288"/>
                  </a:cubicBezTo>
                  <a:cubicBezTo>
                    <a:pt x="238671" y="164236"/>
                    <a:pt x="238671" y="176873"/>
                    <a:pt x="232537" y="189509"/>
                  </a:cubicBezTo>
                  <a:cubicBezTo>
                    <a:pt x="226390" y="202145"/>
                    <a:pt x="214097" y="214782"/>
                    <a:pt x="201625" y="221094"/>
                  </a:cubicBezTo>
                  <a:cubicBezTo>
                    <a:pt x="189167" y="227406"/>
                    <a:pt x="176530" y="227406"/>
                    <a:pt x="155537" y="227406"/>
                  </a:cubicBezTo>
                  <a:cubicBezTo>
                    <a:pt x="134531" y="227406"/>
                    <a:pt x="105169" y="227406"/>
                    <a:pt x="84163" y="227406"/>
                  </a:cubicBezTo>
                  <a:cubicBezTo>
                    <a:pt x="63170" y="227406"/>
                    <a:pt x="50533" y="227406"/>
                    <a:pt x="37897" y="221094"/>
                  </a:cubicBezTo>
                  <a:cubicBezTo>
                    <a:pt x="25273" y="214782"/>
                    <a:pt x="12636" y="202145"/>
                    <a:pt x="6312" y="189509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39"/>
                    <a:pt x="0" y="101079"/>
                    <a:pt x="0" y="82118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71" name="Rectangle 126"/>
            <p:cNvSpPr/>
            <p:nvPr/>
          </p:nvSpPr>
          <p:spPr>
            <a:xfrm>
              <a:off x="894645" y="491143"/>
              <a:ext cx="151084" cy="7078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4" name="组合 243"/>
          <p:cNvGrpSpPr>
            <a:grpSpLocks noChangeAspect="1"/>
          </p:cNvGrpSpPr>
          <p:nvPr/>
        </p:nvGrpSpPr>
        <p:grpSpPr>
          <a:xfrm>
            <a:off x="4614333" y="5961040"/>
            <a:ext cx="1124245" cy="789672"/>
            <a:chOff x="5591331" y="5072976"/>
            <a:chExt cx="1124245" cy="789672"/>
          </a:xfrm>
        </p:grpSpPr>
        <p:sp>
          <p:nvSpPr>
            <p:cNvPr id="173" name="Rectangle 300"/>
            <p:cNvSpPr/>
            <p:nvPr/>
          </p:nvSpPr>
          <p:spPr>
            <a:xfrm>
              <a:off x="6525157" y="5801456"/>
              <a:ext cx="45615" cy="6119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4" name="Rectangle 298"/>
            <p:cNvSpPr/>
            <p:nvPr/>
          </p:nvSpPr>
          <p:spPr>
            <a:xfrm>
              <a:off x="5825215" y="5801456"/>
              <a:ext cx="45615" cy="6119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5" name="Rectangle 299"/>
            <p:cNvSpPr/>
            <p:nvPr/>
          </p:nvSpPr>
          <p:spPr>
            <a:xfrm>
              <a:off x="6175184" y="5801456"/>
              <a:ext cx="45615" cy="6119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6" name="Rectangle 63"/>
            <p:cNvSpPr/>
            <p:nvPr/>
          </p:nvSpPr>
          <p:spPr>
            <a:xfrm>
              <a:off x="5591331" y="5570064"/>
              <a:ext cx="45615" cy="6119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7" name="Rectangle 64"/>
            <p:cNvSpPr/>
            <p:nvPr/>
          </p:nvSpPr>
          <p:spPr>
            <a:xfrm>
              <a:off x="5591331" y="5220153"/>
              <a:ext cx="45615" cy="6119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8" name="Shape 66"/>
            <p:cNvSpPr/>
            <p:nvPr/>
          </p:nvSpPr>
          <p:spPr>
            <a:xfrm>
              <a:off x="6015629" y="5422893"/>
              <a:ext cx="349978" cy="349911"/>
            </a:xfrm>
            <a:custGeom>
              <a:avLst/>
              <a:gdLst/>
              <a:ahLst/>
              <a:cxnLst/>
              <a:rect l="0" t="0" r="0" b="0"/>
              <a:pathLst>
                <a:path w="350029" h="350024">
                  <a:moveTo>
                    <a:pt x="0" y="350024"/>
                  </a:moveTo>
                  <a:lnTo>
                    <a:pt x="350029" y="350024"/>
                  </a:lnTo>
                  <a:lnTo>
                    <a:pt x="350029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79" name="Shape 68"/>
            <p:cNvSpPr/>
            <p:nvPr/>
          </p:nvSpPr>
          <p:spPr>
            <a:xfrm>
              <a:off x="6015629" y="5072976"/>
              <a:ext cx="349978" cy="349916"/>
            </a:xfrm>
            <a:custGeom>
              <a:avLst/>
              <a:gdLst/>
              <a:ahLst/>
              <a:cxnLst/>
              <a:rect l="0" t="0" r="0" b="0"/>
              <a:pathLst>
                <a:path w="350029" h="350029">
                  <a:moveTo>
                    <a:pt x="0" y="350029"/>
                  </a:moveTo>
                  <a:lnTo>
                    <a:pt x="350029" y="350029"/>
                  </a:lnTo>
                  <a:lnTo>
                    <a:pt x="350029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0" name="Shape 977"/>
            <p:cNvSpPr/>
            <p:nvPr/>
          </p:nvSpPr>
          <p:spPr>
            <a:xfrm>
              <a:off x="5665654" y="5422893"/>
              <a:ext cx="349978" cy="349911"/>
            </a:xfrm>
            <a:custGeom>
              <a:avLst/>
              <a:gdLst/>
              <a:ahLst/>
              <a:cxnLst/>
              <a:rect l="0" t="0" r="0" b="0"/>
              <a:pathLst>
                <a:path w="350029" h="350024">
                  <a:moveTo>
                    <a:pt x="0" y="0"/>
                  </a:moveTo>
                  <a:lnTo>
                    <a:pt x="350029" y="0"/>
                  </a:lnTo>
                  <a:lnTo>
                    <a:pt x="350029" y="350024"/>
                  </a:lnTo>
                  <a:lnTo>
                    <a:pt x="0" y="350024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1" name="Shape 70"/>
            <p:cNvSpPr/>
            <p:nvPr/>
          </p:nvSpPr>
          <p:spPr>
            <a:xfrm>
              <a:off x="5665654" y="5422893"/>
              <a:ext cx="349978" cy="349911"/>
            </a:xfrm>
            <a:custGeom>
              <a:avLst/>
              <a:gdLst/>
              <a:ahLst/>
              <a:cxnLst/>
              <a:rect l="0" t="0" r="0" b="0"/>
              <a:pathLst>
                <a:path w="350029" h="350024">
                  <a:moveTo>
                    <a:pt x="0" y="350024"/>
                  </a:moveTo>
                  <a:lnTo>
                    <a:pt x="350029" y="350024"/>
                  </a:lnTo>
                  <a:lnTo>
                    <a:pt x="350029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2" name="Shape 978"/>
            <p:cNvSpPr/>
            <p:nvPr/>
          </p:nvSpPr>
          <p:spPr>
            <a:xfrm>
              <a:off x="5665654" y="5072976"/>
              <a:ext cx="349978" cy="349916"/>
            </a:xfrm>
            <a:custGeom>
              <a:avLst/>
              <a:gdLst/>
              <a:ahLst/>
              <a:cxnLst/>
              <a:rect l="0" t="0" r="0" b="0"/>
              <a:pathLst>
                <a:path w="350029" h="350029">
                  <a:moveTo>
                    <a:pt x="0" y="0"/>
                  </a:moveTo>
                  <a:lnTo>
                    <a:pt x="350029" y="0"/>
                  </a:lnTo>
                  <a:lnTo>
                    <a:pt x="350029" y="350029"/>
                  </a:lnTo>
                  <a:lnTo>
                    <a:pt x="0" y="350029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3" name="Shape 72"/>
            <p:cNvSpPr/>
            <p:nvPr/>
          </p:nvSpPr>
          <p:spPr>
            <a:xfrm>
              <a:off x="5665654" y="5072976"/>
              <a:ext cx="349978" cy="349916"/>
            </a:xfrm>
            <a:custGeom>
              <a:avLst/>
              <a:gdLst/>
              <a:ahLst/>
              <a:cxnLst/>
              <a:rect l="0" t="0" r="0" b="0"/>
              <a:pathLst>
                <a:path w="350029" h="350029">
                  <a:moveTo>
                    <a:pt x="0" y="350029"/>
                  </a:moveTo>
                  <a:lnTo>
                    <a:pt x="350029" y="350029"/>
                  </a:lnTo>
                  <a:lnTo>
                    <a:pt x="350029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4" name="Shape 979"/>
            <p:cNvSpPr/>
            <p:nvPr/>
          </p:nvSpPr>
          <p:spPr>
            <a:xfrm>
              <a:off x="6365603" y="5422893"/>
              <a:ext cx="349973" cy="349911"/>
            </a:xfrm>
            <a:custGeom>
              <a:avLst/>
              <a:gdLst/>
              <a:ahLst/>
              <a:cxnLst/>
              <a:rect l="0" t="0" r="0" b="0"/>
              <a:pathLst>
                <a:path w="350024" h="350024">
                  <a:moveTo>
                    <a:pt x="0" y="0"/>
                  </a:moveTo>
                  <a:lnTo>
                    <a:pt x="350024" y="0"/>
                  </a:lnTo>
                  <a:lnTo>
                    <a:pt x="350024" y="350024"/>
                  </a:lnTo>
                  <a:lnTo>
                    <a:pt x="0" y="350024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5" name="Shape 74"/>
            <p:cNvSpPr/>
            <p:nvPr/>
          </p:nvSpPr>
          <p:spPr>
            <a:xfrm>
              <a:off x="6365603" y="5422893"/>
              <a:ext cx="349973" cy="349911"/>
            </a:xfrm>
            <a:custGeom>
              <a:avLst/>
              <a:gdLst/>
              <a:ahLst/>
              <a:cxnLst/>
              <a:rect l="0" t="0" r="0" b="0"/>
              <a:pathLst>
                <a:path w="350024" h="350024">
                  <a:moveTo>
                    <a:pt x="0" y="350024"/>
                  </a:moveTo>
                  <a:lnTo>
                    <a:pt x="350024" y="350024"/>
                  </a:lnTo>
                  <a:lnTo>
                    <a:pt x="350024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6" name="Shape 75"/>
            <p:cNvSpPr/>
            <p:nvPr/>
          </p:nvSpPr>
          <p:spPr>
            <a:xfrm>
              <a:off x="6044607" y="5498026"/>
              <a:ext cx="152812" cy="35105"/>
            </a:xfrm>
            <a:custGeom>
              <a:avLst/>
              <a:gdLst/>
              <a:ahLst/>
              <a:cxnLst/>
              <a:rect l="0" t="0" r="0" b="0"/>
              <a:pathLst>
                <a:path w="152834" h="35116">
                  <a:moveTo>
                    <a:pt x="84391" y="394"/>
                  </a:moveTo>
                  <a:cubicBezTo>
                    <a:pt x="100247" y="584"/>
                    <a:pt x="117443" y="5268"/>
                    <a:pt x="134687" y="10268"/>
                  </a:cubicBezTo>
                  <a:lnTo>
                    <a:pt x="152834" y="15356"/>
                  </a:lnTo>
                  <a:lnTo>
                    <a:pt x="0" y="35116"/>
                  </a:lnTo>
                  <a:cubicBezTo>
                    <a:pt x="0" y="35116"/>
                    <a:pt x="0" y="35116"/>
                    <a:pt x="13170" y="26339"/>
                  </a:cubicBezTo>
                  <a:cubicBezTo>
                    <a:pt x="26352" y="17565"/>
                    <a:pt x="52679" y="0"/>
                    <a:pt x="84391" y="394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7" name="Shape 76"/>
            <p:cNvSpPr/>
            <p:nvPr/>
          </p:nvSpPr>
          <p:spPr>
            <a:xfrm>
              <a:off x="6197418" y="5498026"/>
              <a:ext cx="118763" cy="24973"/>
            </a:xfrm>
            <a:custGeom>
              <a:avLst/>
              <a:gdLst/>
              <a:ahLst/>
              <a:cxnLst/>
              <a:rect l="0" t="0" r="0" b="0"/>
              <a:pathLst>
                <a:path w="118780" h="24981">
                  <a:moveTo>
                    <a:pt x="118780" y="0"/>
                  </a:moveTo>
                  <a:cubicBezTo>
                    <a:pt x="118780" y="0"/>
                    <a:pt x="118780" y="0"/>
                    <a:pt x="105216" y="6249"/>
                  </a:cubicBezTo>
                  <a:cubicBezTo>
                    <a:pt x="91653" y="12485"/>
                    <a:pt x="64539" y="24981"/>
                    <a:pt x="32433" y="22047"/>
                  </a:cubicBezTo>
                  <a:cubicBezTo>
                    <a:pt x="24410" y="21317"/>
                    <a:pt x="16076" y="19622"/>
                    <a:pt x="7592" y="17485"/>
                  </a:cubicBezTo>
                  <a:lnTo>
                    <a:pt x="0" y="15356"/>
                  </a:lnTo>
                  <a:lnTo>
                    <a:pt x="11878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8" name="Shape 77"/>
            <p:cNvSpPr/>
            <p:nvPr/>
          </p:nvSpPr>
          <p:spPr>
            <a:xfrm>
              <a:off x="6044607" y="5498026"/>
              <a:ext cx="271576" cy="35105"/>
            </a:xfrm>
            <a:custGeom>
              <a:avLst/>
              <a:gdLst/>
              <a:ahLst/>
              <a:cxnLst/>
              <a:rect l="0" t="0" r="0" b="0"/>
              <a:pathLst>
                <a:path w="271615" h="35116">
                  <a:moveTo>
                    <a:pt x="0" y="35116"/>
                  </a:moveTo>
                  <a:cubicBezTo>
                    <a:pt x="0" y="35116"/>
                    <a:pt x="0" y="35116"/>
                    <a:pt x="13170" y="26339"/>
                  </a:cubicBezTo>
                  <a:cubicBezTo>
                    <a:pt x="26352" y="17565"/>
                    <a:pt x="52679" y="0"/>
                    <a:pt x="84391" y="394"/>
                  </a:cubicBezTo>
                  <a:cubicBezTo>
                    <a:pt x="116103" y="775"/>
                    <a:pt x="153175" y="19126"/>
                    <a:pt x="185268" y="22047"/>
                  </a:cubicBezTo>
                  <a:cubicBezTo>
                    <a:pt x="217373" y="24981"/>
                    <a:pt x="244487" y="12485"/>
                    <a:pt x="258051" y="6249"/>
                  </a:cubicBezTo>
                  <a:cubicBezTo>
                    <a:pt x="271615" y="0"/>
                    <a:pt x="271615" y="0"/>
                    <a:pt x="271615" y="0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9" name="Shape 78"/>
            <p:cNvSpPr/>
            <p:nvPr/>
          </p:nvSpPr>
          <p:spPr>
            <a:xfrm>
              <a:off x="6205524" y="5526732"/>
              <a:ext cx="131749" cy="24973"/>
            </a:xfrm>
            <a:custGeom>
              <a:avLst/>
              <a:gdLst/>
              <a:ahLst/>
              <a:cxnLst/>
              <a:rect l="0" t="0" r="0" b="0"/>
              <a:pathLst>
                <a:path w="131768" h="24981">
                  <a:moveTo>
                    <a:pt x="131768" y="0"/>
                  </a:moveTo>
                  <a:cubicBezTo>
                    <a:pt x="131768" y="0"/>
                    <a:pt x="131768" y="0"/>
                    <a:pt x="118204" y="6249"/>
                  </a:cubicBezTo>
                  <a:cubicBezTo>
                    <a:pt x="104641" y="12497"/>
                    <a:pt x="77513" y="24981"/>
                    <a:pt x="45420" y="22047"/>
                  </a:cubicBezTo>
                  <a:cubicBezTo>
                    <a:pt x="37397" y="21317"/>
                    <a:pt x="29063" y="19624"/>
                    <a:pt x="20558" y="17460"/>
                  </a:cubicBezTo>
                  <a:lnTo>
                    <a:pt x="0" y="11579"/>
                  </a:lnTo>
                  <a:lnTo>
                    <a:pt x="131768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0" name="Shape 79"/>
            <p:cNvSpPr/>
            <p:nvPr/>
          </p:nvSpPr>
          <p:spPr>
            <a:xfrm>
              <a:off x="6057508" y="5523227"/>
              <a:ext cx="148018" cy="28084"/>
            </a:xfrm>
            <a:custGeom>
              <a:avLst/>
              <a:gdLst/>
              <a:ahLst/>
              <a:cxnLst/>
              <a:rect l="0" t="0" r="0" b="0"/>
              <a:pathLst>
                <a:path w="148039" h="28093">
                  <a:moveTo>
                    <a:pt x="91224" y="2147"/>
                  </a:moveTo>
                  <a:cubicBezTo>
                    <a:pt x="107759" y="3220"/>
                    <a:pt x="125295" y="8341"/>
                    <a:pt x="142708" y="13559"/>
                  </a:cubicBezTo>
                  <a:lnTo>
                    <a:pt x="148039" y="15084"/>
                  </a:lnTo>
                  <a:lnTo>
                    <a:pt x="0" y="28093"/>
                  </a:lnTo>
                  <a:cubicBezTo>
                    <a:pt x="0" y="28093"/>
                    <a:pt x="0" y="28093"/>
                    <a:pt x="14542" y="21070"/>
                  </a:cubicBezTo>
                  <a:cubicBezTo>
                    <a:pt x="29070" y="14047"/>
                    <a:pt x="58141" y="0"/>
                    <a:pt x="91224" y="2147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1" name="Shape 80"/>
            <p:cNvSpPr/>
            <p:nvPr/>
          </p:nvSpPr>
          <p:spPr>
            <a:xfrm>
              <a:off x="6057508" y="5523227"/>
              <a:ext cx="279766" cy="28478"/>
            </a:xfrm>
            <a:custGeom>
              <a:avLst/>
              <a:gdLst/>
              <a:ahLst/>
              <a:cxnLst/>
              <a:rect l="0" t="0" r="0" b="0"/>
              <a:pathLst>
                <a:path w="279806" h="28487">
                  <a:moveTo>
                    <a:pt x="0" y="28093"/>
                  </a:moveTo>
                  <a:cubicBezTo>
                    <a:pt x="0" y="28093"/>
                    <a:pt x="0" y="28093"/>
                    <a:pt x="14542" y="21070"/>
                  </a:cubicBezTo>
                  <a:cubicBezTo>
                    <a:pt x="29070" y="14047"/>
                    <a:pt x="58141" y="0"/>
                    <a:pt x="91224" y="2147"/>
                  </a:cubicBezTo>
                  <a:cubicBezTo>
                    <a:pt x="124295" y="4293"/>
                    <a:pt x="161366" y="22632"/>
                    <a:pt x="193459" y="25553"/>
                  </a:cubicBezTo>
                  <a:cubicBezTo>
                    <a:pt x="225552" y="28487"/>
                    <a:pt x="252679" y="16002"/>
                    <a:pt x="266243" y="9754"/>
                  </a:cubicBezTo>
                  <a:cubicBezTo>
                    <a:pt x="279806" y="3505"/>
                    <a:pt x="279806" y="3505"/>
                    <a:pt x="279806" y="3505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2" name="Shape 81"/>
            <p:cNvSpPr/>
            <p:nvPr/>
          </p:nvSpPr>
          <p:spPr>
            <a:xfrm>
              <a:off x="6054574" y="5564248"/>
              <a:ext cx="128814" cy="31587"/>
            </a:xfrm>
            <a:custGeom>
              <a:avLst/>
              <a:gdLst/>
              <a:ahLst/>
              <a:cxnLst/>
              <a:rect l="0" t="0" r="0" b="0"/>
              <a:pathLst>
                <a:path w="128833" h="31597">
                  <a:moveTo>
                    <a:pt x="64871" y="1257"/>
                  </a:moveTo>
                  <a:cubicBezTo>
                    <a:pt x="78778" y="1892"/>
                    <a:pt x="94999" y="6797"/>
                    <a:pt x="112328" y="11849"/>
                  </a:cubicBezTo>
                  <a:lnTo>
                    <a:pt x="128833" y="16286"/>
                  </a:lnTo>
                  <a:lnTo>
                    <a:pt x="0" y="31597"/>
                  </a:lnTo>
                  <a:cubicBezTo>
                    <a:pt x="0" y="31597"/>
                    <a:pt x="0" y="31597"/>
                    <a:pt x="9271" y="23698"/>
                  </a:cubicBezTo>
                  <a:cubicBezTo>
                    <a:pt x="18529" y="15798"/>
                    <a:pt x="37071" y="0"/>
                    <a:pt x="64871" y="1257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3" name="Shape 82"/>
            <p:cNvSpPr/>
            <p:nvPr/>
          </p:nvSpPr>
          <p:spPr>
            <a:xfrm>
              <a:off x="6183388" y="5563080"/>
              <a:ext cx="146850" cy="26903"/>
            </a:xfrm>
            <a:custGeom>
              <a:avLst/>
              <a:gdLst/>
              <a:ahLst/>
              <a:cxnLst/>
              <a:rect l="0" t="0" r="0" b="0"/>
              <a:pathLst>
                <a:path w="146871" h="26912">
                  <a:moveTo>
                    <a:pt x="146871" y="0"/>
                  </a:moveTo>
                  <a:cubicBezTo>
                    <a:pt x="146871" y="0"/>
                    <a:pt x="146871" y="0"/>
                    <a:pt x="128723" y="6718"/>
                  </a:cubicBezTo>
                  <a:cubicBezTo>
                    <a:pt x="110574" y="13449"/>
                    <a:pt x="74278" y="26912"/>
                    <a:pt x="37600" y="24485"/>
                  </a:cubicBezTo>
                  <a:cubicBezTo>
                    <a:pt x="28431" y="23876"/>
                    <a:pt x="19237" y="22272"/>
                    <a:pt x="10169" y="20189"/>
                  </a:cubicBezTo>
                  <a:lnTo>
                    <a:pt x="0" y="17455"/>
                  </a:lnTo>
                  <a:lnTo>
                    <a:pt x="146871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4" name="Shape 83"/>
            <p:cNvSpPr/>
            <p:nvPr/>
          </p:nvSpPr>
          <p:spPr>
            <a:xfrm>
              <a:off x="6054574" y="5563080"/>
              <a:ext cx="275664" cy="32754"/>
            </a:xfrm>
            <a:custGeom>
              <a:avLst/>
              <a:gdLst/>
              <a:ahLst/>
              <a:cxnLst/>
              <a:rect l="0" t="0" r="0" b="0"/>
              <a:pathLst>
                <a:path w="275704" h="32765">
                  <a:moveTo>
                    <a:pt x="0" y="32765"/>
                  </a:moveTo>
                  <a:cubicBezTo>
                    <a:pt x="0" y="32765"/>
                    <a:pt x="0" y="32765"/>
                    <a:pt x="9271" y="24867"/>
                  </a:cubicBezTo>
                  <a:cubicBezTo>
                    <a:pt x="18529" y="16967"/>
                    <a:pt x="37071" y="1169"/>
                    <a:pt x="64871" y="2426"/>
                  </a:cubicBezTo>
                  <a:cubicBezTo>
                    <a:pt x="92685" y="3696"/>
                    <a:pt x="129756" y="22047"/>
                    <a:pt x="166434" y="24485"/>
                  </a:cubicBezTo>
                  <a:cubicBezTo>
                    <a:pt x="203111" y="26912"/>
                    <a:pt x="239407" y="13449"/>
                    <a:pt x="257556" y="6718"/>
                  </a:cubicBezTo>
                  <a:cubicBezTo>
                    <a:pt x="275704" y="0"/>
                    <a:pt x="275704" y="0"/>
                    <a:pt x="275704" y="0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5" name="Shape 84"/>
            <p:cNvSpPr/>
            <p:nvPr/>
          </p:nvSpPr>
          <p:spPr>
            <a:xfrm>
              <a:off x="6099958" y="5508957"/>
              <a:ext cx="183767" cy="64368"/>
            </a:xfrm>
            <a:custGeom>
              <a:avLst/>
              <a:gdLst/>
              <a:ahLst/>
              <a:cxnLst/>
              <a:rect l="0" t="0" r="0" b="0"/>
              <a:pathLst>
                <a:path w="183794" h="64389">
                  <a:moveTo>
                    <a:pt x="35699" y="0"/>
                  </a:moveTo>
                  <a:lnTo>
                    <a:pt x="99504" y="9372"/>
                  </a:lnTo>
                  <a:lnTo>
                    <a:pt x="183794" y="6439"/>
                  </a:lnTo>
                  <a:lnTo>
                    <a:pt x="182042" y="63220"/>
                  </a:lnTo>
                  <a:lnTo>
                    <a:pt x="89548" y="64389"/>
                  </a:lnTo>
                  <a:lnTo>
                    <a:pt x="14630" y="61468"/>
                  </a:lnTo>
                  <a:lnTo>
                    <a:pt x="0" y="43319"/>
                  </a:lnTo>
                  <a:lnTo>
                    <a:pt x="4686" y="4686"/>
                  </a:lnTo>
                  <a:lnTo>
                    <a:pt x="35699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6" name="Shape 85"/>
            <p:cNvSpPr/>
            <p:nvPr/>
          </p:nvSpPr>
          <p:spPr>
            <a:xfrm>
              <a:off x="6099958" y="5508957"/>
              <a:ext cx="183767" cy="64368"/>
            </a:xfrm>
            <a:custGeom>
              <a:avLst/>
              <a:gdLst/>
              <a:ahLst/>
              <a:cxnLst/>
              <a:rect l="0" t="0" r="0" b="0"/>
              <a:pathLst>
                <a:path w="183794" h="64389">
                  <a:moveTo>
                    <a:pt x="182042" y="63220"/>
                  </a:moveTo>
                  <a:lnTo>
                    <a:pt x="183794" y="6439"/>
                  </a:lnTo>
                  <a:lnTo>
                    <a:pt x="99504" y="9372"/>
                  </a:lnTo>
                  <a:lnTo>
                    <a:pt x="35699" y="0"/>
                  </a:lnTo>
                  <a:lnTo>
                    <a:pt x="4686" y="4686"/>
                  </a:lnTo>
                  <a:lnTo>
                    <a:pt x="0" y="43319"/>
                  </a:lnTo>
                  <a:lnTo>
                    <a:pt x="14630" y="61468"/>
                  </a:lnTo>
                  <a:lnTo>
                    <a:pt x="89548" y="64389"/>
                  </a:lnTo>
                  <a:close/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7" name="Rectangle 86"/>
            <p:cNvSpPr/>
            <p:nvPr/>
          </p:nvSpPr>
          <p:spPr>
            <a:xfrm>
              <a:off x="6112300" y="5518641"/>
              <a:ext cx="210216" cy="4989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400" i="1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Breeze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8" name="Shape 87"/>
            <p:cNvSpPr/>
            <p:nvPr/>
          </p:nvSpPr>
          <p:spPr>
            <a:xfrm>
              <a:off x="5721323" y="5134276"/>
              <a:ext cx="238637" cy="227333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84162" y="0"/>
                  </a:moveTo>
                  <a:cubicBezTo>
                    <a:pt x="105156" y="0"/>
                    <a:pt x="134531" y="0"/>
                    <a:pt x="155524" y="0"/>
                  </a:cubicBezTo>
                  <a:cubicBezTo>
                    <a:pt x="176530" y="0"/>
                    <a:pt x="189154" y="0"/>
                    <a:pt x="201625" y="6312"/>
                  </a:cubicBezTo>
                  <a:cubicBezTo>
                    <a:pt x="214083" y="12624"/>
                    <a:pt x="226377" y="25260"/>
                    <a:pt x="232524" y="37897"/>
                  </a:cubicBezTo>
                  <a:cubicBezTo>
                    <a:pt x="238671" y="50533"/>
                    <a:pt x="238671" y="63169"/>
                    <a:pt x="238671" y="82119"/>
                  </a:cubicBezTo>
                  <a:cubicBezTo>
                    <a:pt x="238671" y="101066"/>
                    <a:pt x="238671" y="126339"/>
                    <a:pt x="238671" y="145288"/>
                  </a:cubicBezTo>
                  <a:cubicBezTo>
                    <a:pt x="238671" y="164236"/>
                    <a:pt x="238671" y="176873"/>
                    <a:pt x="232524" y="189497"/>
                  </a:cubicBezTo>
                  <a:cubicBezTo>
                    <a:pt x="226377" y="202133"/>
                    <a:pt x="214083" y="214769"/>
                    <a:pt x="201625" y="221095"/>
                  </a:cubicBezTo>
                  <a:cubicBezTo>
                    <a:pt x="189154" y="227406"/>
                    <a:pt x="176530" y="227406"/>
                    <a:pt x="155524" y="227406"/>
                  </a:cubicBezTo>
                  <a:cubicBezTo>
                    <a:pt x="134531" y="227406"/>
                    <a:pt x="105156" y="227406"/>
                    <a:pt x="84162" y="227406"/>
                  </a:cubicBezTo>
                  <a:cubicBezTo>
                    <a:pt x="63157" y="227406"/>
                    <a:pt x="50533" y="227406"/>
                    <a:pt x="37897" y="221095"/>
                  </a:cubicBezTo>
                  <a:cubicBezTo>
                    <a:pt x="25260" y="214769"/>
                    <a:pt x="12624" y="202133"/>
                    <a:pt x="6312" y="189497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39"/>
                    <a:pt x="0" y="101066"/>
                    <a:pt x="0" y="82119"/>
                  </a:cubicBezTo>
                  <a:cubicBezTo>
                    <a:pt x="0" y="63169"/>
                    <a:pt x="0" y="50533"/>
                    <a:pt x="6312" y="37897"/>
                  </a:cubicBezTo>
                  <a:cubicBezTo>
                    <a:pt x="12624" y="25260"/>
                    <a:pt x="25260" y="12624"/>
                    <a:pt x="37897" y="6312"/>
                  </a:cubicBezTo>
                  <a:cubicBezTo>
                    <a:pt x="50533" y="0"/>
                    <a:pt x="63157" y="0"/>
                    <a:pt x="84162" y="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9" name="Shape 88"/>
            <p:cNvSpPr/>
            <p:nvPr/>
          </p:nvSpPr>
          <p:spPr>
            <a:xfrm>
              <a:off x="5721323" y="5134276"/>
              <a:ext cx="238637" cy="227333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0" y="82119"/>
                  </a:moveTo>
                  <a:cubicBezTo>
                    <a:pt x="0" y="63169"/>
                    <a:pt x="0" y="50533"/>
                    <a:pt x="6312" y="37897"/>
                  </a:cubicBezTo>
                  <a:cubicBezTo>
                    <a:pt x="12624" y="25260"/>
                    <a:pt x="25260" y="12624"/>
                    <a:pt x="37897" y="6312"/>
                  </a:cubicBezTo>
                  <a:cubicBezTo>
                    <a:pt x="50533" y="0"/>
                    <a:pt x="63157" y="0"/>
                    <a:pt x="84162" y="0"/>
                  </a:cubicBezTo>
                  <a:cubicBezTo>
                    <a:pt x="105156" y="0"/>
                    <a:pt x="134531" y="0"/>
                    <a:pt x="155524" y="0"/>
                  </a:cubicBezTo>
                  <a:cubicBezTo>
                    <a:pt x="176530" y="0"/>
                    <a:pt x="189154" y="0"/>
                    <a:pt x="201625" y="6312"/>
                  </a:cubicBezTo>
                  <a:cubicBezTo>
                    <a:pt x="214083" y="12624"/>
                    <a:pt x="226377" y="25260"/>
                    <a:pt x="232524" y="37897"/>
                  </a:cubicBezTo>
                  <a:cubicBezTo>
                    <a:pt x="238671" y="50533"/>
                    <a:pt x="238671" y="63169"/>
                    <a:pt x="238671" y="82119"/>
                  </a:cubicBezTo>
                  <a:cubicBezTo>
                    <a:pt x="238671" y="101066"/>
                    <a:pt x="238671" y="126339"/>
                    <a:pt x="238671" y="145288"/>
                  </a:cubicBezTo>
                  <a:cubicBezTo>
                    <a:pt x="238671" y="164236"/>
                    <a:pt x="238671" y="176873"/>
                    <a:pt x="232524" y="189497"/>
                  </a:cubicBezTo>
                  <a:cubicBezTo>
                    <a:pt x="226377" y="202133"/>
                    <a:pt x="214083" y="214769"/>
                    <a:pt x="201625" y="221095"/>
                  </a:cubicBezTo>
                  <a:cubicBezTo>
                    <a:pt x="189154" y="227406"/>
                    <a:pt x="176530" y="227406"/>
                    <a:pt x="155524" y="227406"/>
                  </a:cubicBezTo>
                  <a:cubicBezTo>
                    <a:pt x="134531" y="227406"/>
                    <a:pt x="105156" y="227406"/>
                    <a:pt x="84162" y="227406"/>
                  </a:cubicBezTo>
                  <a:cubicBezTo>
                    <a:pt x="63157" y="227406"/>
                    <a:pt x="50533" y="227406"/>
                    <a:pt x="37897" y="221095"/>
                  </a:cubicBezTo>
                  <a:cubicBezTo>
                    <a:pt x="25260" y="214769"/>
                    <a:pt x="12624" y="202133"/>
                    <a:pt x="6312" y="189497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39"/>
                    <a:pt x="0" y="101066"/>
                    <a:pt x="0" y="82119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00" name="Rectangle 89"/>
            <p:cNvSpPr/>
            <p:nvPr/>
          </p:nvSpPr>
          <p:spPr>
            <a:xfrm>
              <a:off x="5785893" y="5214036"/>
              <a:ext cx="151062" cy="7076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</a:t>
              </a:r>
              <a:endParaRPr lang="zh-CN" sz="12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1" name="Shape 90"/>
            <p:cNvSpPr/>
            <p:nvPr/>
          </p:nvSpPr>
          <p:spPr>
            <a:xfrm>
              <a:off x="6071285" y="5134276"/>
              <a:ext cx="238650" cy="227333"/>
            </a:xfrm>
            <a:custGeom>
              <a:avLst/>
              <a:gdLst/>
              <a:ahLst/>
              <a:cxnLst/>
              <a:rect l="0" t="0" r="0" b="0"/>
              <a:pathLst>
                <a:path w="238684" h="227406">
                  <a:moveTo>
                    <a:pt x="84176" y="0"/>
                  </a:moveTo>
                  <a:cubicBezTo>
                    <a:pt x="105169" y="0"/>
                    <a:pt x="134544" y="0"/>
                    <a:pt x="155537" y="0"/>
                  </a:cubicBezTo>
                  <a:cubicBezTo>
                    <a:pt x="176543" y="0"/>
                    <a:pt x="189166" y="0"/>
                    <a:pt x="201638" y="6312"/>
                  </a:cubicBezTo>
                  <a:cubicBezTo>
                    <a:pt x="214097" y="12624"/>
                    <a:pt x="226390" y="25260"/>
                    <a:pt x="232537" y="37897"/>
                  </a:cubicBezTo>
                  <a:cubicBezTo>
                    <a:pt x="238684" y="50533"/>
                    <a:pt x="238684" y="63169"/>
                    <a:pt x="238684" y="82119"/>
                  </a:cubicBezTo>
                  <a:cubicBezTo>
                    <a:pt x="238684" y="101066"/>
                    <a:pt x="238684" y="126339"/>
                    <a:pt x="238684" y="145288"/>
                  </a:cubicBezTo>
                  <a:cubicBezTo>
                    <a:pt x="238684" y="164236"/>
                    <a:pt x="238684" y="176873"/>
                    <a:pt x="232537" y="189497"/>
                  </a:cubicBezTo>
                  <a:cubicBezTo>
                    <a:pt x="226390" y="202133"/>
                    <a:pt x="214097" y="214769"/>
                    <a:pt x="201638" y="221095"/>
                  </a:cubicBezTo>
                  <a:cubicBezTo>
                    <a:pt x="189166" y="227406"/>
                    <a:pt x="176543" y="227406"/>
                    <a:pt x="155537" y="227406"/>
                  </a:cubicBezTo>
                  <a:cubicBezTo>
                    <a:pt x="134544" y="227406"/>
                    <a:pt x="105169" y="227406"/>
                    <a:pt x="84176" y="227406"/>
                  </a:cubicBezTo>
                  <a:cubicBezTo>
                    <a:pt x="63170" y="227406"/>
                    <a:pt x="50546" y="227406"/>
                    <a:pt x="37910" y="221095"/>
                  </a:cubicBezTo>
                  <a:cubicBezTo>
                    <a:pt x="25273" y="214769"/>
                    <a:pt x="12636" y="202133"/>
                    <a:pt x="6325" y="189497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39"/>
                    <a:pt x="0" y="101066"/>
                    <a:pt x="0" y="82119"/>
                  </a:cubicBezTo>
                  <a:cubicBezTo>
                    <a:pt x="0" y="63169"/>
                    <a:pt x="0" y="50533"/>
                    <a:pt x="6325" y="37897"/>
                  </a:cubicBezTo>
                  <a:cubicBezTo>
                    <a:pt x="12636" y="25260"/>
                    <a:pt x="25273" y="12624"/>
                    <a:pt x="37910" y="6312"/>
                  </a:cubicBezTo>
                  <a:cubicBezTo>
                    <a:pt x="50546" y="0"/>
                    <a:pt x="63170" y="0"/>
                    <a:pt x="84176" y="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02" name="Shape 91"/>
            <p:cNvSpPr/>
            <p:nvPr/>
          </p:nvSpPr>
          <p:spPr>
            <a:xfrm>
              <a:off x="6071285" y="5134276"/>
              <a:ext cx="238650" cy="227333"/>
            </a:xfrm>
            <a:custGeom>
              <a:avLst/>
              <a:gdLst/>
              <a:ahLst/>
              <a:cxnLst/>
              <a:rect l="0" t="0" r="0" b="0"/>
              <a:pathLst>
                <a:path w="238684" h="227406">
                  <a:moveTo>
                    <a:pt x="0" y="82119"/>
                  </a:moveTo>
                  <a:cubicBezTo>
                    <a:pt x="0" y="63169"/>
                    <a:pt x="0" y="50533"/>
                    <a:pt x="6325" y="37897"/>
                  </a:cubicBezTo>
                  <a:cubicBezTo>
                    <a:pt x="12636" y="25260"/>
                    <a:pt x="25273" y="12624"/>
                    <a:pt x="37910" y="6312"/>
                  </a:cubicBezTo>
                  <a:cubicBezTo>
                    <a:pt x="50546" y="0"/>
                    <a:pt x="63170" y="0"/>
                    <a:pt x="84176" y="0"/>
                  </a:cubicBezTo>
                  <a:cubicBezTo>
                    <a:pt x="105169" y="0"/>
                    <a:pt x="134544" y="0"/>
                    <a:pt x="155537" y="0"/>
                  </a:cubicBezTo>
                  <a:cubicBezTo>
                    <a:pt x="176543" y="0"/>
                    <a:pt x="189166" y="0"/>
                    <a:pt x="201638" y="6312"/>
                  </a:cubicBezTo>
                  <a:cubicBezTo>
                    <a:pt x="214097" y="12624"/>
                    <a:pt x="226390" y="25260"/>
                    <a:pt x="232537" y="37897"/>
                  </a:cubicBezTo>
                  <a:cubicBezTo>
                    <a:pt x="238684" y="50533"/>
                    <a:pt x="238684" y="63169"/>
                    <a:pt x="238684" y="82119"/>
                  </a:cubicBezTo>
                  <a:cubicBezTo>
                    <a:pt x="238684" y="101066"/>
                    <a:pt x="238684" y="126339"/>
                    <a:pt x="238684" y="145288"/>
                  </a:cubicBezTo>
                  <a:cubicBezTo>
                    <a:pt x="238684" y="164236"/>
                    <a:pt x="238684" y="176873"/>
                    <a:pt x="232537" y="189497"/>
                  </a:cubicBezTo>
                  <a:cubicBezTo>
                    <a:pt x="226390" y="202133"/>
                    <a:pt x="214097" y="214769"/>
                    <a:pt x="201638" y="221095"/>
                  </a:cubicBezTo>
                  <a:cubicBezTo>
                    <a:pt x="189166" y="227406"/>
                    <a:pt x="176543" y="227406"/>
                    <a:pt x="155537" y="227406"/>
                  </a:cubicBezTo>
                  <a:cubicBezTo>
                    <a:pt x="134544" y="227406"/>
                    <a:pt x="105169" y="227406"/>
                    <a:pt x="84176" y="227406"/>
                  </a:cubicBezTo>
                  <a:cubicBezTo>
                    <a:pt x="63170" y="227406"/>
                    <a:pt x="50546" y="227406"/>
                    <a:pt x="37910" y="221095"/>
                  </a:cubicBezTo>
                  <a:cubicBezTo>
                    <a:pt x="25273" y="214769"/>
                    <a:pt x="12636" y="202133"/>
                    <a:pt x="6325" y="189497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39"/>
                    <a:pt x="0" y="101066"/>
                    <a:pt x="0" y="82119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03" name="Rectangle 92"/>
            <p:cNvSpPr/>
            <p:nvPr/>
          </p:nvSpPr>
          <p:spPr>
            <a:xfrm>
              <a:off x="6135867" y="5214036"/>
              <a:ext cx="151062" cy="7076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4" name="Shape 93"/>
            <p:cNvSpPr/>
            <p:nvPr/>
          </p:nvSpPr>
          <p:spPr>
            <a:xfrm>
              <a:off x="6421259" y="5484187"/>
              <a:ext cx="238650" cy="227333"/>
            </a:xfrm>
            <a:custGeom>
              <a:avLst/>
              <a:gdLst/>
              <a:ahLst/>
              <a:cxnLst/>
              <a:rect l="0" t="0" r="0" b="0"/>
              <a:pathLst>
                <a:path w="238684" h="227406">
                  <a:moveTo>
                    <a:pt x="84176" y="0"/>
                  </a:move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38" y="6311"/>
                  </a:cubicBezTo>
                  <a:cubicBezTo>
                    <a:pt x="214097" y="12624"/>
                    <a:pt x="226390" y="25260"/>
                    <a:pt x="232537" y="37897"/>
                  </a:cubicBezTo>
                  <a:cubicBezTo>
                    <a:pt x="238684" y="50533"/>
                    <a:pt x="238684" y="63170"/>
                    <a:pt x="238684" y="82117"/>
                  </a:cubicBezTo>
                  <a:cubicBezTo>
                    <a:pt x="238684" y="101067"/>
                    <a:pt x="238684" y="126340"/>
                    <a:pt x="238684" y="145287"/>
                  </a:cubicBezTo>
                  <a:cubicBezTo>
                    <a:pt x="238684" y="164236"/>
                    <a:pt x="238684" y="176873"/>
                    <a:pt x="232537" y="189497"/>
                  </a:cubicBezTo>
                  <a:cubicBezTo>
                    <a:pt x="226390" y="202133"/>
                    <a:pt x="214097" y="214770"/>
                    <a:pt x="201638" y="221081"/>
                  </a:cubicBezTo>
                  <a:cubicBezTo>
                    <a:pt x="189167" y="227406"/>
                    <a:pt x="176530" y="227406"/>
                    <a:pt x="155537" y="227406"/>
                  </a:cubicBezTo>
                  <a:cubicBezTo>
                    <a:pt x="134531" y="227406"/>
                    <a:pt x="105169" y="227406"/>
                    <a:pt x="84176" y="227406"/>
                  </a:cubicBezTo>
                  <a:cubicBezTo>
                    <a:pt x="63170" y="227406"/>
                    <a:pt x="50533" y="227406"/>
                    <a:pt x="37909" y="221081"/>
                  </a:cubicBezTo>
                  <a:cubicBezTo>
                    <a:pt x="25273" y="214770"/>
                    <a:pt x="12636" y="202133"/>
                    <a:pt x="6325" y="189497"/>
                  </a:cubicBezTo>
                  <a:cubicBezTo>
                    <a:pt x="0" y="176873"/>
                    <a:pt x="0" y="164236"/>
                    <a:pt x="0" y="145287"/>
                  </a:cubicBezTo>
                  <a:cubicBezTo>
                    <a:pt x="0" y="126340"/>
                    <a:pt x="0" y="101067"/>
                    <a:pt x="0" y="82117"/>
                  </a:cubicBezTo>
                  <a:cubicBezTo>
                    <a:pt x="0" y="63170"/>
                    <a:pt x="0" y="50533"/>
                    <a:pt x="6325" y="37897"/>
                  </a:cubicBezTo>
                  <a:cubicBezTo>
                    <a:pt x="12636" y="25260"/>
                    <a:pt x="25273" y="12624"/>
                    <a:pt x="37909" y="6311"/>
                  </a:cubicBezTo>
                  <a:cubicBezTo>
                    <a:pt x="50533" y="0"/>
                    <a:pt x="63170" y="0"/>
                    <a:pt x="84176" y="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05" name="Shape 94"/>
            <p:cNvSpPr/>
            <p:nvPr/>
          </p:nvSpPr>
          <p:spPr>
            <a:xfrm>
              <a:off x="6421259" y="5484187"/>
              <a:ext cx="238650" cy="227333"/>
            </a:xfrm>
            <a:custGeom>
              <a:avLst/>
              <a:gdLst/>
              <a:ahLst/>
              <a:cxnLst/>
              <a:rect l="0" t="0" r="0" b="0"/>
              <a:pathLst>
                <a:path w="238684" h="227406">
                  <a:moveTo>
                    <a:pt x="0" y="82117"/>
                  </a:moveTo>
                  <a:cubicBezTo>
                    <a:pt x="0" y="63170"/>
                    <a:pt x="0" y="50533"/>
                    <a:pt x="6325" y="37897"/>
                  </a:cubicBezTo>
                  <a:cubicBezTo>
                    <a:pt x="12636" y="25260"/>
                    <a:pt x="25273" y="12624"/>
                    <a:pt x="37909" y="6311"/>
                  </a:cubicBezTo>
                  <a:cubicBezTo>
                    <a:pt x="50533" y="0"/>
                    <a:pt x="63170" y="0"/>
                    <a:pt x="84176" y="0"/>
                  </a:cubicBez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38" y="6311"/>
                  </a:cubicBezTo>
                  <a:cubicBezTo>
                    <a:pt x="214097" y="12624"/>
                    <a:pt x="226390" y="25260"/>
                    <a:pt x="232537" y="37897"/>
                  </a:cubicBezTo>
                  <a:cubicBezTo>
                    <a:pt x="238684" y="50533"/>
                    <a:pt x="238684" y="63170"/>
                    <a:pt x="238684" y="82117"/>
                  </a:cubicBezTo>
                  <a:cubicBezTo>
                    <a:pt x="238684" y="101067"/>
                    <a:pt x="238684" y="126340"/>
                    <a:pt x="238684" y="145287"/>
                  </a:cubicBezTo>
                  <a:cubicBezTo>
                    <a:pt x="238684" y="164236"/>
                    <a:pt x="238684" y="176873"/>
                    <a:pt x="232537" y="189497"/>
                  </a:cubicBezTo>
                  <a:cubicBezTo>
                    <a:pt x="226390" y="202133"/>
                    <a:pt x="214097" y="214770"/>
                    <a:pt x="201638" y="221081"/>
                  </a:cubicBezTo>
                  <a:cubicBezTo>
                    <a:pt x="189167" y="227406"/>
                    <a:pt x="176530" y="227406"/>
                    <a:pt x="155537" y="227406"/>
                  </a:cubicBezTo>
                  <a:cubicBezTo>
                    <a:pt x="134531" y="227406"/>
                    <a:pt x="105169" y="227406"/>
                    <a:pt x="84176" y="227406"/>
                  </a:cubicBezTo>
                  <a:cubicBezTo>
                    <a:pt x="63170" y="227406"/>
                    <a:pt x="50533" y="227406"/>
                    <a:pt x="37909" y="221081"/>
                  </a:cubicBezTo>
                  <a:cubicBezTo>
                    <a:pt x="25273" y="214770"/>
                    <a:pt x="12636" y="202133"/>
                    <a:pt x="6325" y="189497"/>
                  </a:cubicBezTo>
                  <a:cubicBezTo>
                    <a:pt x="0" y="176873"/>
                    <a:pt x="0" y="164236"/>
                    <a:pt x="0" y="145287"/>
                  </a:cubicBezTo>
                  <a:cubicBezTo>
                    <a:pt x="0" y="126340"/>
                    <a:pt x="0" y="101067"/>
                    <a:pt x="0" y="82117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06" name="Rectangle 95"/>
            <p:cNvSpPr/>
            <p:nvPr/>
          </p:nvSpPr>
          <p:spPr>
            <a:xfrm>
              <a:off x="6485842" y="5563948"/>
              <a:ext cx="151062" cy="7076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3" name="组合 242"/>
          <p:cNvGrpSpPr>
            <a:grpSpLocks noChangeAspect="1"/>
          </p:cNvGrpSpPr>
          <p:nvPr/>
        </p:nvGrpSpPr>
        <p:grpSpPr>
          <a:xfrm>
            <a:off x="6302648" y="5786463"/>
            <a:ext cx="1124255" cy="789671"/>
            <a:chOff x="7146776" y="4586990"/>
            <a:chExt cx="1124255" cy="789671"/>
          </a:xfrm>
        </p:grpSpPr>
        <p:sp>
          <p:nvSpPr>
            <p:cNvPr id="207" name="Rectangle 292"/>
            <p:cNvSpPr/>
            <p:nvPr/>
          </p:nvSpPr>
          <p:spPr>
            <a:xfrm>
              <a:off x="7380671" y="5315470"/>
              <a:ext cx="45615" cy="6119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8" name="Rectangle 293"/>
            <p:cNvSpPr/>
            <p:nvPr/>
          </p:nvSpPr>
          <p:spPr>
            <a:xfrm>
              <a:off x="7730633" y="5315470"/>
              <a:ext cx="45615" cy="6119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9" name="Rectangle 294"/>
            <p:cNvSpPr/>
            <p:nvPr/>
          </p:nvSpPr>
          <p:spPr>
            <a:xfrm>
              <a:off x="8080607" y="5315470"/>
              <a:ext cx="45615" cy="6119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0" name="Rectangle 187"/>
            <p:cNvSpPr/>
            <p:nvPr/>
          </p:nvSpPr>
          <p:spPr>
            <a:xfrm>
              <a:off x="7146776" y="5084076"/>
              <a:ext cx="45615" cy="6119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1" name="Rectangle 188"/>
            <p:cNvSpPr/>
            <p:nvPr/>
          </p:nvSpPr>
          <p:spPr>
            <a:xfrm>
              <a:off x="7146776" y="4734156"/>
              <a:ext cx="45615" cy="6119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2" name="Shape 190"/>
            <p:cNvSpPr/>
            <p:nvPr/>
          </p:nvSpPr>
          <p:spPr>
            <a:xfrm>
              <a:off x="7571078" y="4936907"/>
              <a:ext cx="349972" cy="349910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3" name="Shape 192"/>
            <p:cNvSpPr/>
            <p:nvPr/>
          </p:nvSpPr>
          <p:spPr>
            <a:xfrm>
              <a:off x="7571078" y="4586990"/>
              <a:ext cx="349972" cy="349915"/>
            </a:xfrm>
            <a:custGeom>
              <a:avLst/>
              <a:gdLst/>
              <a:ahLst/>
              <a:cxnLst/>
              <a:rect l="0" t="0" r="0" b="0"/>
              <a:pathLst>
                <a:path w="350023" h="350028">
                  <a:moveTo>
                    <a:pt x="0" y="350028"/>
                  </a:moveTo>
                  <a:lnTo>
                    <a:pt x="350023" y="350028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4" name="Shape 194"/>
            <p:cNvSpPr/>
            <p:nvPr/>
          </p:nvSpPr>
          <p:spPr>
            <a:xfrm>
              <a:off x="7221104" y="4936907"/>
              <a:ext cx="349972" cy="349910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5" name="Shape 196"/>
            <p:cNvSpPr/>
            <p:nvPr/>
          </p:nvSpPr>
          <p:spPr>
            <a:xfrm>
              <a:off x="7221104" y="4586990"/>
              <a:ext cx="349972" cy="349915"/>
            </a:xfrm>
            <a:custGeom>
              <a:avLst/>
              <a:gdLst/>
              <a:ahLst/>
              <a:cxnLst/>
              <a:rect l="0" t="0" r="0" b="0"/>
              <a:pathLst>
                <a:path w="350023" h="350028">
                  <a:moveTo>
                    <a:pt x="0" y="350028"/>
                  </a:moveTo>
                  <a:lnTo>
                    <a:pt x="350023" y="350028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6" name="Shape 198"/>
            <p:cNvSpPr/>
            <p:nvPr/>
          </p:nvSpPr>
          <p:spPr>
            <a:xfrm>
              <a:off x="7921053" y="4936907"/>
              <a:ext cx="349978" cy="349910"/>
            </a:xfrm>
            <a:custGeom>
              <a:avLst/>
              <a:gdLst/>
              <a:ahLst/>
              <a:cxnLst/>
              <a:rect l="0" t="0" r="0" b="0"/>
              <a:pathLst>
                <a:path w="350029" h="350023">
                  <a:moveTo>
                    <a:pt x="0" y="350023"/>
                  </a:moveTo>
                  <a:lnTo>
                    <a:pt x="350029" y="350023"/>
                  </a:lnTo>
                  <a:lnTo>
                    <a:pt x="350029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7" name="Shape 199"/>
            <p:cNvSpPr/>
            <p:nvPr/>
          </p:nvSpPr>
          <p:spPr>
            <a:xfrm>
              <a:off x="7600056" y="5012040"/>
              <a:ext cx="152817" cy="35105"/>
            </a:xfrm>
            <a:custGeom>
              <a:avLst/>
              <a:gdLst/>
              <a:ahLst/>
              <a:cxnLst/>
              <a:rect l="0" t="0" r="0" b="0"/>
              <a:pathLst>
                <a:path w="152839" h="35116">
                  <a:moveTo>
                    <a:pt x="84391" y="394"/>
                  </a:moveTo>
                  <a:cubicBezTo>
                    <a:pt x="100241" y="584"/>
                    <a:pt x="117434" y="5264"/>
                    <a:pt x="134677" y="10263"/>
                  </a:cubicBezTo>
                  <a:lnTo>
                    <a:pt x="152839" y="15355"/>
                  </a:lnTo>
                  <a:lnTo>
                    <a:pt x="0" y="35116"/>
                  </a:lnTo>
                  <a:cubicBezTo>
                    <a:pt x="0" y="35116"/>
                    <a:pt x="0" y="35116"/>
                    <a:pt x="13169" y="26340"/>
                  </a:cubicBezTo>
                  <a:cubicBezTo>
                    <a:pt x="26339" y="17564"/>
                    <a:pt x="52679" y="0"/>
                    <a:pt x="84391" y="394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8" name="Shape 200"/>
            <p:cNvSpPr/>
            <p:nvPr/>
          </p:nvSpPr>
          <p:spPr>
            <a:xfrm>
              <a:off x="7752873" y="5012040"/>
              <a:ext cx="118746" cy="24961"/>
            </a:xfrm>
            <a:custGeom>
              <a:avLst/>
              <a:gdLst/>
              <a:ahLst/>
              <a:cxnLst/>
              <a:rect l="0" t="0" r="0" b="0"/>
              <a:pathLst>
                <a:path w="118763" h="24969">
                  <a:moveTo>
                    <a:pt x="118763" y="0"/>
                  </a:moveTo>
                  <a:cubicBezTo>
                    <a:pt x="118763" y="0"/>
                    <a:pt x="118763" y="0"/>
                    <a:pt x="105199" y="6236"/>
                  </a:cubicBezTo>
                  <a:cubicBezTo>
                    <a:pt x="91636" y="12484"/>
                    <a:pt x="64521" y="24969"/>
                    <a:pt x="32428" y="22047"/>
                  </a:cubicBezTo>
                  <a:cubicBezTo>
                    <a:pt x="24402" y="21314"/>
                    <a:pt x="16065" y="19618"/>
                    <a:pt x="7579" y="17480"/>
                  </a:cubicBezTo>
                  <a:lnTo>
                    <a:pt x="0" y="15355"/>
                  </a:lnTo>
                  <a:lnTo>
                    <a:pt x="118763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9" name="Shape 201"/>
            <p:cNvSpPr/>
            <p:nvPr/>
          </p:nvSpPr>
          <p:spPr>
            <a:xfrm>
              <a:off x="7600056" y="5012040"/>
              <a:ext cx="271563" cy="35105"/>
            </a:xfrm>
            <a:custGeom>
              <a:avLst/>
              <a:gdLst/>
              <a:ahLst/>
              <a:cxnLst/>
              <a:rect l="0" t="0" r="0" b="0"/>
              <a:pathLst>
                <a:path w="271602" h="35116">
                  <a:moveTo>
                    <a:pt x="0" y="35116"/>
                  </a:moveTo>
                  <a:cubicBezTo>
                    <a:pt x="0" y="35116"/>
                    <a:pt x="0" y="35116"/>
                    <a:pt x="13169" y="26340"/>
                  </a:cubicBezTo>
                  <a:cubicBezTo>
                    <a:pt x="26339" y="17564"/>
                    <a:pt x="52679" y="0"/>
                    <a:pt x="84391" y="394"/>
                  </a:cubicBezTo>
                  <a:cubicBezTo>
                    <a:pt x="116090" y="775"/>
                    <a:pt x="153162" y="19114"/>
                    <a:pt x="185267" y="22047"/>
                  </a:cubicBezTo>
                  <a:cubicBezTo>
                    <a:pt x="217360" y="24969"/>
                    <a:pt x="244475" y="12484"/>
                    <a:pt x="258038" y="6236"/>
                  </a:cubicBezTo>
                  <a:cubicBezTo>
                    <a:pt x="271602" y="0"/>
                    <a:pt x="271602" y="0"/>
                    <a:pt x="271602" y="0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0" name="Shape 202"/>
            <p:cNvSpPr/>
            <p:nvPr/>
          </p:nvSpPr>
          <p:spPr>
            <a:xfrm>
              <a:off x="7760983" y="5040745"/>
              <a:ext cx="131727" cy="24973"/>
            </a:xfrm>
            <a:custGeom>
              <a:avLst/>
              <a:gdLst/>
              <a:ahLst/>
              <a:cxnLst/>
              <a:rect l="0" t="0" r="0" b="0"/>
              <a:pathLst>
                <a:path w="131746" h="24981">
                  <a:moveTo>
                    <a:pt x="131746" y="0"/>
                  </a:moveTo>
                  <a:cubicBezTo>
                    <a:pt x="131746" y="0"/>
                    <a:pt x="131746" y="0"/>
                    <a:pt x="118183" y="6248"/>
                  </a:cubicBezTo>
                  <a:cubicBezTo>
                    <a:pt x="104619" y="12484"/>
                    <a:pt x="77504" y="24981"/>
                    <a:pt x="45411" y="22047"/>
                  </a:cubicBezTo>
                  <a:cubicBezTo>
                    <a:pt x="37388" y="21317"/>
                    <a:pt x="29053" y="19622"/>
                    <a:pt x="20546" y="17458"/>
                  </a:cubicBezTo>
                  <a:lnTo>
                    <a:pt x="0" y="11577"/>
                  </a:lnTo>
                  <a:lnTo>
                    <a:pt x="131746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1" name="Shape 203"/>
            <p:cNvSpPr/>
            <p:nvPr/>
          </p:nvSpPr>
          <p:spPr>
            <a:xfrm>
              <a:off x="7612956" y="5037242"/>
              <a:ext cx="148027" cy="28083"/>
            </a:xfrm>
            <a:custGeom>
              <a:avLst/>
              <a:gdLst/>
              <a:ahLst/>
              <a:cxnLst/>
              <a:rect l="0" t="0" r="0" b="0"/>
              <a:pathLst>
                <a:path w="148048" h="28092">
                  <a:moveTo>
                    <a:pt x="91212" y="2134"/>
                  </a:moveTo>
                  <a:cubicBezTo>
                    <a:pt x="107747" y="3207"/>
                    <a:pt x="125286" y="8331"/>
                    <a:pt x="142702" y="13553"/>
                  </a:cubicBezTo>
                  <a:lnTo>
                    <a:pt x="148048" y="15082"/>
                  </a:lnTo>
                  <a:lnTo>
                    <a:pt x="0" y="28092"/>
                  </a:lnTo>
                  <a:cubicBezTo>
                    <a:pt x="0" y="28092"/>
                    <a:pt x="0" y="28092"/>
                    <a:pt x="14529" y="21069"/>
                  </a:cubicBezTo>
                  <a:cubicBezTo>
                    <a:pt x="29070" y="14046"/>
                    <a:pt x="58141" y="0"/>
                    <a:pt x="91212" y="2134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2" name="Shape 204"/>
            <p:cNvSpPr/>
            <p:nvPr/>
          </p:nvSpPr>
          <p:spPr>
            <a:xfrm>
              <a:off x="7612956" y="5037242"/>
              <a:ext cx="279754" cy="28477"/>
            </a:xfrm>
            <a:custGeom>
              <a:avLst/>
              <a:gdLst/>
              <a:ahLst/>
              <a:cxnLst/>
              <a:rect l="0" t="0" r="0" b="0"/>
              <a:pathLst>
                <a:path w="279794" h="28486">
                  <a:moveTo>
                    <a:pt x="0" y="28092"/>
                  </a:moveTo>
                  <a:cubicBezTo>
                    <a:pt x="0" y="28092"/>
                    <a:pt x="0" y="28092"/>
                    <a:pt x="14529" y="21069"/>
                  </a:cubicBezTo>
                  <a:cubicBezTo>
                    <a:pt x="29070" y="14046"/>
                    <a:pt x="58141" y="0"/>
                    <a:pt x="91212" y="2134"/>
                  </a:cubicBezTo>
                  <a:cubicBezTo>
                    <a:pt x="124283" y="4280"/>
                    <a:pt x="161366" y="22632"/>
                    <a:pt x="193459" y="25553"/>
                  </a:cubicBezTo>
                  <a:cubicBezTo>
                    <a:pt x="225552" y="28486"/>
                    <a:pt x="252667" y="15989"/>
                    <a:pt x="266231" y="9754"/>
                  </a:cubicBezTo>
                  <a:cubicBezTo>
                    <a:pt x="279794" y="3505"/>
                    <a:pt x="279794" y="3505"/>
                    <a:pt x="279794" y="3505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3" name="Shape 205"/>
            <p:cNvSpPr/>
            <p:nvPr/>
          </p:nvSpPr>
          <p:spPr>
            <a:xfrm>
              <a:off x="7610010" y="5078249"/>
              <a:ext cx="128826" cy="31600"/>
            </a:xfrm>
            <a:custGeom>
              <a:avLst/>
              <a:gdLst/>
              <a:ahLst/>
              <a:cxnLst/>
              <a:rect l="0" t="0" r="0" b="0"/>
              <a:pathLst>
                <a:path w="128845" h="31610">
                  <a:moveTo>
                    <a:pt x="64884" y="1270"/>
                  </a:moveTo>
                  <a:cubicBezTo>
                    <a:pt x="78784" y="1905"/>
                    <a:pt x="95002" y="6807"/>
                    <a:pt x="112332" y="11855"/>
                  </a:cubicBezTo>
                  <a:lnTo>
                    <a:pt x="128845" y="16292"/>
                  </a:lnTo>
                  <a:lnTo>
                    <a:pt x="0" y="31610"/>
                  </a:lnTo>
                  <a:cubicBezTo>
                    <a:pt x="0" y="31610"/>
                    <a:pt x="0" y="31610"/>
                    <a:pt x="9271" y="23711"/>
                  </a:cubicBezTo>
                  <a:cubicBezTo>
                    <a:pt x="18542" y="15811"/>
                    <a:pt x="37084" y="0"/>
                    <a:pt x="64884" y="127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4" name="Shape 206"/>
            <p:cNvSpPr/>
            <p:nvPr/>
          </p:nvSpPr>
          <p:spPr>
            <a:xfrm>
              <a:off x="7738837" y="5077081"/>
              <a:ext cx="146838" cy="26915"/>
            </a:xfrm>
            <a:custGeom>
              <a:avLst/>
              <a:gdLst/>
              <a:ahLst/>
              <a:cxnLst/>
              <a:rect l="0" t="0" r="0" b="0"/>
              <a:pathLst>
                <a:path w="146859" h="26924">
                  <a:moveTo>
                    <a:pt x="146859" y="0"/>
                  </a:moveTo>
                  <a:cubicBezTo>
                    <a:pt x="146859" y="0"/>
                    <a:pt x="146859" y="0"/>
                    <a:pt x="128724" y="6731"/>
                  </a:cubicBezTo>
                  <a:cubicBezTo>
                    <a:pt x="110575" y="13462"/>
                    <a:pt x="74278" y="26924"/>
                    <a:pt x="37601" y="24485"/>
                  </a:cubicBezTo>
                  <a:cubicBezTo>
                    <a:pt x="28428" y="23876"/>
                    <a:pt x="19232" y="22272"/>
                    <a:pt x="10163" y="20191"/>
                  </a:cubicBezTo>
                  <a:lnTo>
                    <a:pt x="0" y="17460"/>
                  </a:lnTo>
                  <a:lnTo>
                    <a:pt x="146859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5" name="Shape 207"/>
            <p:cNvSpPr/>
            <p:nvPr/>
          </p:nvSpPr>
          <p:spPr>
            <a:xfrm>
              <a:off x="7610010" y="5077081"/>
              <a:ext cx="275664" cy="32768"/>
            </a:xfrm>
            <a:custGeom>
              <a:avLst/>
              <a:gdLst/>
              <a:ahLst/>
              <a:cxnLst/>
              <a:rect l="0" t="0" r="0" b="0"/>
              <a:pathLst>
                <a:path w="275704" h="32779">
                  <a:moveTo>
                    <a:pt x="0" y="32779"/>
                  </a:moveTo>
                  <a:cubicBezTo>
                    <a:pt x="0" y="32779"/>
                    <a:pt x="0" y="32779"/>
                    <a:pt x="9271" y="24879"/>
                  </a:cubicBezTo>
                  <a:cubicBezTo>
                    <a:pt x="18542" y="16980"/>
                    <a:pt x="37084" y="1169"/>
                    <a:pt x="64884" y="2439"/>
                  </a:cubicBezTo>
                  <a:cubicBezTo>
                    <a:pt x="92685" y="3708"/>
                    <a:pt x="129756" y="22047"/>
                    <a:pt x="166446" y="24485"/>
                  </a:cubicBezTo>
                  <a:cubicBezTo>
                    <a:pt x="203124" y="26924"/>
                    <a:pt x="239421" y="13462"/>
                    <a:pt x="257569" y="6731"/>
                  </a:cubicBezTo>
                  <a:cubicBezTo>
                    <a:pt x="275704" y="0"/>
                    <a:pt x="275704" y="0"/>
                    <a:pt x="275704" y="0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6" name="Shape 208"/>
            <p:cNvSpPr/>
            <p:nvPr/>
          </p:nvSpPr>
          <p:spPr>
            <a:xfrm>
              <a:off x="7655394" y="5022971"/>
              <a:ext cx="183780" cy="64368"/>
            </a:xfrm>
            <a:custGeom>
              <a:avLst/>
              <a:gdLst/>
              <a:ahLst/>
              <a:cxnLst/>
              <a:rect l="0" t="0" r="0" b="0"/>
              <a:pathLst>
                <a:path w="183807" h="64389">
                  <a:moveTo>
                    <a:pt x="35712" y="0"/>
                  </a:moveTo>
                  <a:lnTo>
                    <a:pt x="99517" y="9360"/>
                  </a:lnTo>
                  <a:lnTo>
                    <a:pt x="183807" y="6439"/>
                  </a:lnTo>
                  <a:lnTo>
                    <a:pt x="182054" y="63221"/>
                  </a:lnTo>
                  <a:lnTo>
                    <a:pt x="89560" y="64389"/>
                  </a:lnTo>
                  <a:lnTo>
                    <a:pt x="14643" y="61455"/>
                  </a:lnTo>
                  <a:lnTo>
                    <a:pt x="0" y="43307"/>
                  </a:lnTo>
                  <a:lnTo>
                    <a:pt x="4686" y="4686"/>
                  </a:lnTo>
                  <a:lnTo>
                    <a:pt x="35712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7" name="Shape 209"/>
            <p:cNvSpPr/>
            <p:nvPr/>
          </p:nvSpPr>
          <p:spPr>
            <a:xfrm>
              <a:off x="7655394" y="5022971"/>
              <a:ext cx="183780" cy="64368"/>
            </a:xfrm>
            <a:custGeom>
              <a:avLst/>
              <a:gdLst/>
              <a:ahLst/>
              <a:cxnLst/>
              <a:rect l="0" t="0" r="0" b="0"/>
              <a:pathLst>
                <a:path w="183807" h="64389">
                  <a:moveTo>
                    <a:pt x="182054" y="63221"/>
                  </a:moveTo>
                  <a:lnTo>
                    <a:pt x="183807" y="6439"/>
                  </a:lnTo>
                  <a:lnTo>
                    <a:pt x="99517" y="9360"/>
                  </a:lnTo>
                  <a:lnTo>
                    <a:pt x="35712" y="0"/>
                  </a:lnTo>
                  <a:lnTo>
                    <a:pt x="4686" y="4686"/>
                  </a:lnTo>
                  <a:lnTo>
                    <a:pt x="0" y="43307"/>
                  </a:lnTo>
                  <a:lnTo>
                    <a:pt x="14643" y="61455"/>
                  </a:lnTo>
                  <a:lnTo>
                    <a:pt x="89560" y="64389"/>
                  </a:lnTo>
                  <a:close/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8" name="Rectangle 210"/>
            <p:cNvSpPr/>
            <p:nvPr/>
          </p:nvSpPr>
          <p:spPr>
            <a:xfrm>
              <a:off x="7667749" y="5032654"/>
              <a:ext cx="210216" cy="4989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400" i="1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Breeze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9" name="Shape 211"/>
            <p:cNvSpPr/>
            <p:nvPr/>
          </p:nvSpPr>
          <p:spPr>
            <a:xfrm>
              <a:off x="7276760" y="4648276"/>
              <a:ext cx="238650" cy="227346"/>
            </a:xfrm>
            <a:custGeom>
              <a:avLst/>
              <a:gdLst/>
              <a:ahLst/>
              <a:cxnLst/>
              <a:rect l="0" t="0" r="0" b="0"/>
              <a:pathLst>
                <a:path w="238684" h="227419">
                  <a:moveTo>
                    <a:pt x="84175" y="0"/>
                  </a:move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25" y="6325"/>
                  </a:cubicBezTo>
                  <a:cubicBezTo>
                    <a:pt x="214097" y="12637"/>
                    <a:pt x="226390" y="25273"/>
                    <a:pt x="232537" y="37910"/>
                  </a:cubicBezTo>
                  <a:cubicBezTo>
                    <a:pt x="238684" y="50546"/>
                    <a:pt x="238684" y="63170"/>
                    <a:pt x="238684" y="82131"/>
                  </a:cubicBezTo>
                  <a:cubicBezTo>
                    <a:pt x="238684" y="101079"/>
                    <a:pt x="238684" y="126340"/>
                    <a:pt x="238684" y="145301"/>
                  </a:cubicBezTo>
                  <a:cubicBezTo>
                    <a:pt x="238684" y="164249"/>
                    <a:pt x="238684" y="176886"/>
                    <a:pt x="232537" y="189510"/>
                  </a:cubicBezTo>
                  <a:cubicBezTo>
                    <a:pt x="226390" y="202146"/>
                    <a:pt x="214097" y="214783"/>
                    <a:pt x="201625" y="221095"/>
                  </a:cubicBezTo>
                  <a:cubicBezTo>
                    <a:pt x="189167" y="227419"/>
                    <a:pt x="176530" y="227419"/>
                    <a:pt x="155537" y="227419"/>
                  </a:cubicBezTo>
                  <a:cubicBezTo>
                    <a:pt x="134531" y="227419"/>
                    <a:pt x="105169" y="227419"/>
                    <a:pt x="84175" y="227419"/>
                  </a:cubicBezTo>
                  <a:cubicBezTo>
                    <a:pt x="63169" y="227419"/>
                    <a:pt x="50533" y="227419"/>
                    <a:pt x="37910" y="221095"/>
                  </a:cubicBezTo>
                  <a:cubicBezTo>
                    <a:pt x="25273" y="214783"/>
                    <a:pt x="12637" y="202146"/>
                    <a:pt x="6324" y="189510"/>
                  </a:cubicBezTo>
                  <a:cubicBezTo>
                    <a:pt x="0" y="176886"/>
                    <a:pt x="0" y="164249"/>
                    <a:pt x="0" y="145301"/>
                  </a:cubicBezTo>
                  <a:cubicBezTo>
                    <a:pt x="0" y="126340"/>
                    <a:pt x="0" y="101079"/>
                    <a:pt x="0" y="82131"/>
                  </a:cubicBezTo>
                  <a:cubicBezTo>
                    <a:pt x="0" y="63170"/>
                    <a:pt x="0" y="50546"/>
                    <a:pt x="6324" y="37910"/>
                  </a:cubicBezTo>
                  <a:cubicBezTo>
                    <a:pt x="12637" y="25273"/>
                    <a:pt x="25273" y="12637"/>
                    <a:pt x="37910" y="6325"/>
                  </a:cubicBezTo>
                  <a:cubicBezTo>
                    <a:pt x="50533" y="0"/>
                    <a:pt x="63169" y="0"/>
                    <a:pt x="84175" y="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0" name="Shape 212"/>
            <p:cNvSpPr/>
            <p:nvPr/>
          </p:nvSpPr>
          <p:spPr>
            <a:xfrm>
              <a:off x="7276760" y="4648276"/>
              <a:ext cx="238650" cy="227346"/>
            </a:xfrm>
            <a:custGeom>
              <a:avLst/>
              <a:gdLst/>
              <a:ahLst/>
              <a:cxnLst/>
              <a:rect l="0" t="0" r="0" b="0"/>
              <a:pathLst>
                <a:path w="238684" h="227419">
                  <a:moveTo>
                    <a:pt x="0" y="82131"/>
                  </a:moveTo>
                  <a:cubicBezTo>
                    <a:pt x="0" y="63170"/>
                    <a:pt x="0" y="50546"/>
                    <a:pt x="6324" y="37910"/>
                  </a:cubicBezTo>
                  <a:cubicBezTo>
                    <a:pt x="12637" y="25273"/>
                    <a:pt x="25273" y="12637"/>
                    <a:pt x="37910" y="6325"/>
                  </a:cubicBezTo>
                  <a:cubicBezTo>
                    <a:pt x="50533" y="0"/>
                    <a:pt x="63169" y="0"/>
                    <a:pt x="84175" y="0"/>
                  </a:cubicBez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25" y="6325"/>
                  </a:cubicBezTo>
                  <a:cubicBezTo>
                    <a:pt x="214097" y="12637"/>
                    <a:pt x="226390" y="25273"/>
                    <a:pt x="232537" y="37910"/>
                  </a:cubicBezTo>
                  <a:cubicBezTo>
                    <a:pt x="238684" y="50546"/>
                    <a:pt x="238684" y="63170"/>
                    <a:pt x="238684" y="82131"/>
                  </a:cubicBezTo>
                  <a:cubicBezTo>
                    <a:pt x="238684" y="101079"/>
                    <a:pt x="238684" y="126340"/>
                    <a:pt x="238684" y="145301"/>
                  </a:cubicBezTo>
                  <a:cubicBezTo>
                    <a:pt x="238684" y="164249"/>
                    <a:pt x="238684" y="176886"/>
                    <a:pt x="232537" y="189510"/>
                  </a:cubicBezTo>
                  <a:cubicBezTo>
                    <a:pt x="226390" y="202146"/>
                    <a:pt x="214097" y="214783"/>
                    <a:pt x="201625" y="221095"/>
                  </a:cubicBezTo>
                  <a:cubicBezTo>
                    <a:pt x="189167" y="227419"/>
                    <a:pt x="176530" y="227419"/>
                    <a:pt x="155537" y="227419"/>
                  </a:cubicBezTo>
                  <a:cubicBezTo>
                    <a:pt x="134531" y="227419"/>
                    <a:pt x="105169" y="227419"/>
                    <a:pt x="84175" y="227419"/>
                  </a:cubicBezTo>
                  <a:cubicBezTo>
                    <a:pt x="63169" y="227419"/>
                    <a:pt x="50533" y="227419"/>
                    <a:pt x="37910" y="221095"/>
                  </a:cubicBezTo>
                  <a:cubicBezTo>
                    <a:pt x="25273" y="214783"/>
                    <a:pt x="12637" y="202146"/>
                    <a:pt x="6324" y="189510"/>
                  </a:cubicBezTo>
                  <a:cubicBezTo>
                    <a:pt x="0" y="176886"/>
                    <a:pt x="0" y="164249"/>
                    <a:pt x="0" y="145301"/>
                  </a:cubicBezTo>
                  <a:cubicBezTo>
                    <a:pt x="0" y="126340"/>
                    <a:pt x="0" y="101079"/>
                    <a:pt x="0" y="82131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1" name="Rectangle 213"/>
            <p:cNvSpPr/>
            <p:nvPr/>
          </p:nvSpPr>
          <p:spPr>
            <a:xfrm>
              <a:off x="7341330" y="4728037"/>
              <a:ext cx="151062" cy="7076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</a:t>
              </a:r>
              <a:endParaRPr lang="zh-CN" sz="12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2" name="Shape 214"/>
            <p:cNvSpPr/>
            <p:nvPr/>
          </p:nvSpPr>
          <p:spPr>
            <a:xfrm>
              <a:off x="7626734" y="4648276"/>
              <a:ext cx="238650" cy="227346"/>
            </a:xfrm>
            <a:custGeom>
              <a:avLst/>
              <a:gdLst/>
              <a:ahLst/>
              <a:cxnLst/>
              <a:rect l="0" t="0" r="0" b="0"/>
              <a:pathLst>
                <a:path w="238684" h="227419">
                  <a:moveTo>
                    <a:pt x="84176" y="0"/>
                  </a:move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26" y="6325"/>
                  </a:cubicBezTo>
                  <a:cubicBezTo>
                    <a:pt x="214097" y="12637"/>
                    <a:pt x="226391" y="25273"/>
                    <a:pt x="232537" y="37910"/>
                  </a:cubicBezTo>
                  <a:cubicBezTo>
                    <a:pt x="238684" y="50546"/>
                    <a:pt x="238684" y="63170"/>
                    <a:pt x="238684" y="82131"/>
                  </a:cubicBezTo>
                  <a:cubicBezTo>
                    <a:pt x="238684" y="101079"/>
                    <a:pt x="238684" y="126340"/>
                    <a:pt x="238684" y="145301"/>
                  </a:cubicBezTo>
                  <a:cubicBezTo>
                    <a:pt x="238684" y="164249"/>
                    <a:pt x="238684" y="176886"/>
                    <a:pt x="232537" y="189510"/>
                  </a:cubicBezTo>
                  <a:cubicBezTo>
                    <a:pt x="226391" y="202146"/>
                    <a:pt x="214097" y="214783"/>
                    <a:pt x="201626" y="221095"/>
                  </a:cubicBezTo>
                  <a:cubicBezTo>
                    <a:pt x="189167" y="227419"/>
                    <a:pt x="176530" y="227419"/>
                    <a:pt x="155537" y="227419"/>
                  </a:cubicBezTo>
                  <a:cubicBezTo>
                    <a:pt x="134531" y="227419"/>
                    <a:pt x="105169" y="227419"/>
                    <a:pt x="84176" y="227419"/>
                  </a:cubicBezTo>
                  <a:cubicBezTo>
                    <a:pt x="63170" y="227419"/>
                    <a:pt x="50533" y="227419"/>
                    <a:pt x="37897" y="221095"/>
                  </a:cubicBezTo>
                  <a:cubicBezTo>
                    <a:pt x="25273" y="214783"/>
                    <a:pt x="12637" y="202146"/>
                    <a:pt x="6325" y="189510"/>
                  </a:cubicBezTo>
                  <a:cubicBezTo>
                    <a:pt x="0" y="176886"/>
                    <a:pt x="0" y="164249"/>
                    <a:pt x="0" y="145301"/>
                  </a:cubicBezTo>
                  <a:cubicBezTo>
                    <a:pt x="0" y="126340"/>
                    <a:pt x="0" y="101079"/>
                    <a:pt x="0" y="82131"/>
                  </a:cubicBezTo>
                  <a:cubicBezTo>
                    <a:pt x="0" y="63170"/>
                    <a:pt x="0" y="50546"/>
                    <a:pt x="6325" y="37910"/>
                  </a:cubicBezTo>
                  <a:cubicBezTo>
                    <a:pt x="12637" y="25273"/>
                    <a:pt x="25273" y="12637"/>
                    <a:pt x="37897" y="6325"/>
                  </a:cubicBezTo>
                  <a:cubicBezTo>
                    <a:pt x="50533" y="0"/>
                    <a:pt x="63170" y="0"/>
                    <a:pt x="84176" y="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3" name="Shape 215"/>
            <p:cNvSpPr/>
            <p:nvPr/>
          </p:nvSpPr>
          <p:spPr>
            <a:xfrm>
              <a:off x="7626734" y="4648276"/>
              <a:ext cx="238650" cy="227346"/>
            </a:xfrm>
            <a:custGeom>
              <a:avLst/>
              <a:gdLst/>
              <a:ahLst/>
              <a:cxnLst/>
              <a:rect l="0" t="0" r="0" b="0"/>
              <a:pathLst>
                <a:path w="238684" h="227419">
                  <a:moveTo>
                    <a:pt x="0" y="82131"/>
                  </a:moveTo>
                  <a:cubicBezTo>
                    <a:pt x="0" y="63170"/>
                    <a:pt x="0" y="50546"/>
                    <a:pt x="6325" y="37910"/>
                  </a:cubicBezTo>
                  <a:cubicBezTo>
                    <a:pt x="12637" y="25273"/>
                    <a:pt x="25273" y="12637"/>
                    <a:pt x="37897" y="6325"/>
                  </a:cubicBezTo>
                  <a:cubicBezTo>
                    <a:pt x="50533" y="0"/>
                    <a:pt x="63170" y="0"/>
                    <a:pt x="84176" y="0"/>
                  </a:cubicBez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26" y="6325"/>
                  </a:cubicBezTo>
                  <a:cubicBezTo>
                    <a:pt x="214097" y="12637"/>
                    <a:pt x="226391" y="25273"/>
                    <a:pt x="232537" y="37910"/>
                  </a:cubicBezTo>
                  <a:cubicBezTo>
                    <a:pt x="238684" y="50546"/>
                    <a:pt x="238684" y="63170"/>
                    <a:pt x="238684" y="82131"/>
                  </a:cubicBezTo>
                  <a:cubicBezTo>
                    <a:pt x="238684" y="101079"/>
                    <a:pt x="238684" y="126340"/>
                    <a:pt x="238684" y="145301"/>
                  </a:cubicBezTo>
                  <a:cubicBezTo>
                    <a:pt x="238684" y="164249"/>
                    <a:pt x="238684" y="176886"/>
                    <a:pt x="232537" y="189510"/>
                  </a:cubicBezTo>
                  <a:cubicBezTo>
                    <a:pt x="226391" y="202146"/>
                    <a:pt x="214097" y="214783"/>
                    <a:pt x="201626" y="221095"/>
                  </a:cubicBezTo>
                  <a:cubicBezTo>
                    <a:pt x="189167" y="227419"/>
                    <a:pt x="176530" y="227419"/>
                    <a:pt x="155537" y="227419"/>
                  </a:cubicBezTo>
                  <a:cubicBezTo>
                    <a:pt x="134531" y="227419"/>
                    <a:pt x="105169" y="227419"/>
                    <a:pt x="84176" y="227419"/>
                  </a:cubicBezTo>
                  <a:cubicBezTo>
                    <a:pt x="63170" y="227419"/>
                    <a:pt x="50533" y="227419"/>
                    <a:pt x="37897" y="221095"/>
                  </a:cubicBezTo>
                  <a:cubicBezTo>
                    <a:pt x="25273" y="214783"/>
                    <a:pt x="12637" y="202146"/>
                    <a:pt x="6325" y="189510"/>
                  </a:cubicBezTo>
                  <a:cubicBezTo>
                    <a:pt x="0" y="176886"/>
                    <a:pt x="0" y="164249"/>
                    <a:pt x="0" y="145301"/>
                  </a:cubicBezTo>
                  <a:cubicBezTo>
                    <a:pt x="0" y="126340"/>
                    <a:pt x="0" y="101079"/>
                    <a:pt x="0" y="82131"/>
                  </a:cubicBezTo>
                </a:path>
              </a:pathLst>
            </a:custGeom>
            <a:ln w="11723" cap="flat">
              <a:noFill/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4" name="Rectangle 216"/>
            <p:cNvSpPr/>
            <p:nvPr/>
          </p:nvSpPr>
          <p:spPr>
            <a:xfrm>
              <a:off x="7691305" y="4728037"/>
              <a:ext cx="151062" cy="7076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51" name="任意多边形 250"/>
          <p:cNvSpPr/>
          <p:nvPr/>
        </p:nvSpPr>
        <p:spPr>
          <a:xfrm>
            <a:off x="1368132" y="2978803"/>
            <a:ext cx="2972359" cy="3635977"/>
          </a:xfrm>
          <a:custGeom>
            <a:avLst/>
            <a:gdLst>
              <a:gd name="connsiteX0" fmla="*/ 1884519 w 2972359"/>
              <a:gd name="connsiteY0" fmla="*/ 3631003 h 3635977"/>
              <a:gd name="connsiteX1" fmla="*/ 2433159 w 2972359"/>
              <a:gd name="connsiteY1" fmla="*/ 3173803 h 3635977"/>
              <a:gd name="connsiteX2" fmla="*/ 1923708 w 2972359"/>
              <a:gd name="connsiteY2" fmla="*/ 2141837 h 3635977"/>
              <a:gd name="connsiteX3" fmla="*/ 2576851 w 2972359"/>
              <a:gd name="connsiteY3" fmla="*/ 1423380 h 3635977"/>
              <a:gd name="connsiteX4" fmla="*/ 2968737 w 2972359"/>
              <a:gd name="connsiteY4" fmla="*/ 639608 h 3635977"/>
              <a:gd name="connsiteX5" fmla="*/ 2354782 w 2972359"/>
              <a:gd name="connsiteY5" fmla="*/ 38717 h 3635977"/>
              <a:gd name="connsiteX6" fmla="*/ 1152999 w 2972359"/>
              <a:gd name="connsiteY6" fmla="*/ 169346 h 3635977"/>
              <a:gd name="connsiteX7" fmla="*/ 68782 w 2972359"/>
              <a:gd name="connsiteY7" fmla="*/ 1057620 h 3635977"/>
              <a:gd name="connsiteX8" fmla="*/ 173285 w 2972359"/>
              <a:gd name="connsiteY8" fmla="*/ 2664351 h 3635977"/>
              <a:gd name="connsiteX9" fmla="*/ 682737 w 2972359"/>
              <a:gd name="connsiteY9" fmla="*/ 3369746 h 3635977"/>
              <a:gd name="connsiteX10" fmla="*/ 1884519 w 2972359"/>
              <a:gd name="connsiteY10" fmla="*/ 3631003 h 36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72359" h="3635977">
                <a:moveTo>
                  <a:pt x="1884519" y="3631003"/>
                </a:moveTo>
                <a:cubicBezTo>
                  <a:pt x="2176256" y="3598346"/>
                  <a:pt x="2426628" y="3421997"/>
                  <a:pt x="2433159" y="3173803"/>
                </a:cubicBezTo>
                <a:cubicBezTo>
                  <a:pt x="2439690" y="2925609"/>
                  <a:pt x="1899759" y="2433574"/>
                  <a:pt x="1923708" y="2141837"/>
                </a:cubicBezTo>
                <a:cubicBezTo>
                  <a:pt x="1947657" y="1850100"/>
                  <a:pt x="2402679" y="1673752"/>
                  <a:pt x="2576851" y="1423380"/>
                </a:cubicBezTo>
                <a:cubicBezTo>
                  <a:pt x="2751023" y="1173008"/>
                  <a:pt x="3005748" y="870385"/>
                  <a:pt x="2968737" y="639608"/>
                </a:cubicBezTo>
                <a:cubicBezTo>
                  <a:pt x="2931726" y="408831"/>
                  <a:pt x="2657405" y="117094"/>
                  <a:pt x="2354782" y="38717"/>
                </a:cubicBezTo>
                <a:cubicBezTo>
                  <a:pt x="2052159" y="-39660"/>
                  <a:pt x="1533999" y="-471"/>
                  <a:pt x="1152999" y="169346"/>
                </a:cubicBezTo>
                <a:cubicBezTo>
                  <a:pt x="771999" y="339163"/>
                  <a:pt x="232068" y="641786"/>
                  <a:pt x="68782" y="1057620"/>
                </a:cubicBezTo>
                <a:cubicBezTo>
                  <a:pt x="-94504" y="1473454"/>
                  <a:pt x="70959" y="2278997"/>
                  <a:pt x="173285" y="2664351"/>
                </a:cubicBezTo>
                <a:cubicBezTo>
                  <a:pt x="275611" y="3049705"/>
                  <a:pt x="399708" y="3208637"/>
                  <a:pt x="682737" y="3369746"/>
                </a:cubicBezTo>
                <a:cubicBezTo>
                  <a:pt x="965766" y="3530855"/>
                  <a:pt x="1592782" y="3663660"/>
                  <a:pt x="1884519" y="3631003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文本框 251"/>
          <p:cNvSpPr txBox="1"/>
          <p:nvPr/>
        </p:nvSpPr>
        <p:spPr>
          <a:xfrm>
            <a:off x="1788795" y="3548233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>
                <a:solidFill>
                  <a:srgbClr val="FF0000"/>
                </a:solidFill>
              </a:rPr>
              <a:t>KB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71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3200" i="1" dirty="0"/>
                  <a:t>a</a:t>
                </a:r>
                <a:r>
                  <a:rPr lang="en-US" altLang="zh-CN" sz="3200" baseline="-25000" dirty="0"/>
                  <a:t>1</a:t>
                </a:r>
                <a:r>
                  <a:rPr lang="en-US" altLang="zh-CN" sz="3200" dirty="0"/>
                  <a:t> = “[1,2] is safe</a:t>
                </a:r>
                <a:r>
                  <a:rPr lang="en-US" altLang="zh-CN" sz="3200" dirty="0" smtClean="0"/>
                  <a:t>”</a:t>
                </a:r>
                <a:r>
                  <a:rPr lang="zh-CN" altLang="en-US" sz="320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？</m:t>
                    </m:r>
                  </m:oMath>
                </a14:m>
                <a:endParaRPr lang="en-US" altLang="zh-CN" sz="3200" dirty="0" smtClean="0"/>
              </a:p>
              <a:p>
                <a:pPr marL="971550" lvl="1" indent="-514350">
                  <a:buFont typeface="+mj-lt"/>
                  <a:buAutoNum type="alphaUcPeriod"/>
                </a:pPr>
                <a:r>
                  <a:rPr lang="zh-CN" altLang="en-US" sz="2800" dirty="0" smtClean="0"/>
                  <a:t>是</a:t>
                </a:r>
                <a:endParaRPr lang="en-US" altLang="zh-CN" sz="2800" dirty="0" smtClean="0"/>
              </a:p>
              <a:p>
                <a:pPr marL="971550" lvl="1" indent="-514350">
                  <a:buFont typeface="+mj-lt"/>
                  <a:buAutoNum type="alphaUcPeriod"/>
                </a:pPr>
                <a:r>
                  <a:rPr lang="zh-CN" altLang="en-US" sz="2800" dirty="0"/>
                  <a:t>否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77" t="-3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907"/>
          <p:cNvGrpSpPr>
            <a:grpSpLocks noChangeAspect="1"/>
          </p:cNvGrpSpPr>
          <p:nvPr/>
        </p:nvGrpSpPr>
        <p:grpSpPr>
          <a:xfrm>
            <a:off x="5770758" y="3208755"/>
            <a:ext cx="1123950" cy="774700"/>
            <a:chOff x="0" y="0"/>
            <a:chExt cx="1124415" cy="774736"/>
          </a:xfrm>
        </p:grpSpPr>
        <p:sp>
          <p:nvSpPr>
            <p:cNvPr id="5" name="Rectangle 277"/>
            <p:cNvSpPr/>
            <p:nvPr/>
          </p:nvSpPr>
          <p:spPr>
            <a:xfrm>
              <a:off x="233918" y="728712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278"/>
            <p:cNvSpPr/>
            <p:nvPr/>
          </p:nvSpPr>
          <p:spPr>
            <a:xfrm>
              <a:off x="583942" y="728712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279"/>
            <p:cNvSpPr/>
            <p:nvPr/>
          </p:nvSpPr>
          <p:spPr>
            <a:xfrm>
              <a:off x="933966" y="728712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35"/>
            <p:cNvSpPr/>
            <p:nvPr/>
          </p:nvSpPr>
          <p:spPr>
            <a:xfrm>
              <a:off x="0" y="497239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36"/>
            <p:cNvSpPr/>
            <p:nvPr/>
          </p:nvSpPr>
          <p:spPr>
            <a:xfrm>
              <a:off x="0" y="147220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Shape 38"/>
            <p:cNvSpPr/>
            <p:nvPr/>
          </p:nvSpPr>
          <p:spPr>
            <a:xfrm>
              <a:off x="424354" y="350038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" name="Shape 40"/>
            <p:cNvSpPr/>
            <p:nvPr/>
          </p:nvSpPr>
          <p:spPr>
            <a:xfrm>
              <a:off x="424354" y="0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2" name="Shape 42"/>
            <p:cNvSpPr/>
            <p:nvPr/>
          </p:nvSpPr>
          <p:spPr>
            <a:xfrm>
              <a:off x="74330" y="350038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3" name="Shape 44"/>
            <p:cNvSpPr/>
            <p:nvPr/>
          </p:nvSpPr>
          <p:spPr>
            <a:xfrm>
              <a:off x="74330" y="0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4" name="Shape 46"/>
            <p:cNvSpPr/>
            <p:nvPr/>
          </p:nvSpPr>
          <p:spPr>
            <a:xfrm>
              <a:off x="774392" y="350038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5" name="Shape 47"/>
            <p:cNvSpPr/>
            <p:nvPr/>
          </p:nvSpPr>
          <p:spPr>
            <a:xfrm>
              <a:off x="453348" y="425194"/>
              <a:ext cx="152838" cy="35116"/>
            </a:xfrm>
            <a:custGeom>
              <a:avLst/>
              <a:gdLst/>
              <a:ahLst/>
              <a:cxnLst/>
              <a:rect l="0" t="0" r="0" b="0"/>
              <a:pathLst>
                <a:path w="152838" h="35116">
                  <a:moveTo>
                    <a:pt x="84379" y="381"/>
                  </a:moveTo>
                  <a:cubicBezTo>
                    <a:pt x="100235" y="578"/>
                    <a:pt x="117430" y="5261"/>
                    <a:pt x="134674" y="10261"/>
                  </a:cubicBezTo>
                  <a:lnTo>
                    <a:pt x="152838" y="15355"/>
                  </a:lnTo>
                  <a:lnTo>
                    <a:pt x="0" y="35116"/>
                  </a:lnTo>
                  <a:cubicBezTo>
                    <a:pt x="0" y="35116"/>
                    <a:pt x="0" y="35116"/>
                    <a:pt x="13170" y="26340"/>
                  </a:cubicBezTo>
                  <a:cubicBezTo>
                    <a:pt x="26340" y="17551"/>
                    <a:pt x="52679" y="0"/>
                    <a:pt x="84379" y="381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6" name="Shape 48"/>
            <p:cNvSpPr/>
            <p:nvPr/>
          </p:nvSpPr>
          <p:spPr>
            <a:xfrm>
              <a:off x="606186" y="425194"/>
              <a:ext cx="118764" cy="24968"/>
            </a:xfrm>
            <a:custGeom>
              <a:avLst/>
              <a:gdLst/>
              <a:ahLst/>
              <a:cxnLst/>
              <a:rect l="0" t="0" r="0" b="0"/>
              <a:pathLst>
                <a:path w="118764" h="24968">
                  <a:moveTo>
                    <a:pt x="118764" y="0"/>
                  </a:moveTo>
                  <a:cubicBezTo>
                    <a:pt x="118764" y="0"/>
                    <a:pt x="118764" y="0"/>
                    <a:pt x="105201" y="6236"/>
                  </a:cubicBezTo>
                  <a:cubicBezTo>
                    <a:pt x="91637" y="12485"/>
                    <a:pt x="64510" y="24968"/>
                    <a:pt x="32417" y="22047"/>
                  </a:cubicBezTo>
                  <a:cubicBezTo>
                    <a:pt x="24394" y="21313"/>
                    <a:pt x="16059" y="19617"/>
                    <a:pt x="7576" y="17479"/>
                  </a:cubicBezTo>
                  <a:lnTo>
                    <a:pt x="0" y="15355"/>
                  </a:lnTo>
                  <a:lnTo>
                    <a:pt x="118764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7" name="Shape 49"/>
            <p:cNvSpPr/>
            <p:nvPr/>
          </p:nvSpPr>
          <p:spPr>
            <a:xfrm>
              <a:off x="453348" y="425194"/>
              <a:ext cx="271602" cy="35116"/>
            </a:xfrm>
            <a:custGeom>
              <a:avLst/>
              <a:gdLst/>
              <a:ahLst/>
              <a:cxnLst/>
              <a:rect l="0" t="0" r="0" b="0"/>
              <a:pathLst>
                <a:path w="271602" h="35116">
                  <a:moveTo>
                    <a:pt x="0" y="35116"/>
                  </a:moveTo>
                  <a:cubicBezTo>
                    <a:pt x="0" y="35116"/>
                    <a:pt x="0" y="35116"/>
                    <a:pt x="13170" y="26340"/>
                  </a:cubicBezTo>
                  <a:cubicBezTo>
                    <a:pt x="26340" y="17551"/>
                    <a:pt x="52679" y="0"/>
                    <a:pt x="84379" y="381"/>
                  </a:cubicBezTo>
                  <a:cubicBezTo>
                    <a:pt x="116091" y="774"/>
                    <a:pt x="153162" y="19114"/>
                    <a:pt x="185255" y="22047"/>
                  </a:cubicBezTo>
                  <a:cubicBezTo>
                    <a:pt x="217348" y="24968"/>
                    <a:pt x="244475" y="12485"/>
                    <a:pt x="258039" y="6236"/>
                  </a:cubicBezTo>
                  <a:cubicBezTo>
                    <a:pt x="271602" y="0"/>
                    <a:pt x="271602" y="0"/>
                    <a:pt x="271602" y="0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" name="Shape 50"/>
            <p:cNvSpPr/>
            <p:nvPr/>
          </p:nvSpPr>
          <p:spPr>
            <a:xfrm>
              <a:off x="614293" y="453909"/>
              <a:ext cx="131753" cy="24968"/>
            </a:xfrm>
            <a:custGeom>
              <a:avLst/>
              <a:gdLst/>
              <a:ahLst/>
              <a:cxnLst/>
              <a:rect l="0" t="0" r="0" b="0"/>
              <a:pathLst>
                <a:path w="131753" h="24968">
                  <a:moveTo>
                    <a:pt x="131753" y="0"/>
                  </a:moveTo>
                  <a:cubicBezTo>
                    <a:pt x="131753" y="0"/>
                    <a:pt x="131753" y="0"/>
                    <a:pt x="118189" y="6236"/>
                  </a:cubicBezTo>
                  <a:cubicBezTo>
                    <a:pt x="104625" y="12485"/>
                    <a:pt x="77510" y="24968"/>
                    <a:pt x="45405" y="22047"/>
                  </a:cubicBezTo>
                  <a:cubicBezTo>
                    <a:pt x="37382" y="21317"/>
                    <a:pt x="29047" y="19622"/>
                    <a:pt x="20542" y="17457"/>
                  </a:cubicBezTo>
                  <a:lnTo>
                    <a:pt x="0" y="11578"/>
                  </a:lnTo>
                  <a:lnTo>
                    <a:pt x="131753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" name="Shape 51"/>
            <p:cNvSpPr/>
            <p:nvPr/>
          </p:nvSpPr>
          <p:spPr>
            <a:xfrm>
              <a:off x="466239" y="450391"/>
              <a:ext cx="148054" cy="28105"/>
            </a:xfrm>
            <a:custGeom>
              <a:avLst/>
              <a:gdLst/>
              <a:ahLst/>
              <a:cxnLst/>
              <a:rect l="0" t="0" r="0" b="0"/>
              <a:pathLst>
                <a:path w="148054" h="28105">
                  <a:moveTo>
                    <a:pt x="91224" y="2146"/>
                  </a:moveTo>
                  <a:cubicBezTo>
                    <a:pt x="107760" y="3220"/>
                    <a:pt x="125295" y="8344"/>
                    <a:pt x="142708" y="13565"/>
                  </a:cubicBezTo>
                  <a:lnTo>
                    <a:pt x="148054" y="15095"/>
                  </a:lnTo>
                  <a:lnTo>
                    <a:pt x="0" y="28105"/>
                  </a:lnTo>
                  <a:cubicBezTo>
                    <a:pt x="0" y="28105"/>
                    <a:pt x="0" y="28105"/>
                    <a:pt x="14542" y="21069"/>
                  </a:cubicBezTo>
                  <a:cubicBezTo>
                    <a:pt x="29083" y="14046"/>
                    <a:pt x="58153" y="0"/>
                    <a:pt x="91224" y="2146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0" name="Shape 52"/>
            <p:cNvSpPr/>
            <p:nvPr/>
          </p:nvSpPr>
          <p:spPr>
            <a:xfrm>
              <a:off x="466239" y="450391"/>
              <a:ext cx="279807" cy="28486"/>
            </a:xfrm>
            <a:custGeom>
              <a:avLst/>
              <a:gdLst/>
              <a:ahLst/>
              <a:cxnLst/>
              <a:rect l="0" t="0" r="0" b="0"/>
              <a:pathLst>
                <a:path w="279807" h="28486">
                  <a:moveTo>
                    <a:pt x="0" y="28105"/>
                  </a:moveTo>
                  <a:cubicBezTo>
                    <a:pt x="0" y="28105"/>
                    <a:pt x="0" y="28105"/>
                    <a:pt x="14542" y="21069"/>
                  </a:cubicBezTo>
                  <a:cubicBezTo>
                    <a:pt x="29083" y="14046"/>
                    <a:pt x="58153" y="0"/>
                    <a:pt x="91224" y="2146"/>
                  </a:cubicBezTo>
                  <a:cubicBezTo>
                    <a:pt x="124295" y="4293"/>
                    <a:pt x="161366" y="22644"/>
                    <a:pt x="193459" y="25565"/>
                  </a:cubicBezTo>
                  <a:cubicBezTo>
                    <a:pt x="225565" y="28486"/>
                    <a:pt x="252679" y="16002"/>
                    <a:pt x="266243" y="9754"/>
                  </a:cubicBezTo>
                  <a:cubicBezTo>
                    <a:pt x="279807" y="3518"/>
                    <a:pt x="279807" y="3518"/>
                    <a:pt x="279807" y="3518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" name="Shape 53"/>
            <p:cNvSpPr/>
            <p:nvPr/>
          </p:nvSpPr>
          <p:spPr>
            <a:xfrm>
              <a:off x="463305" y="491424"/>
              <a:ext cx="128841" cy="31610"/>
            </a:xfrm>
            <a:custGeom>
              <a:avLst/>
              <a:gdLst/>
              <a:ahLst/>
              <a:cxnLst/>
              <a:rect l="0" t="0" r="0" b="0"/>
              <a:pathLst>
                <a:path w="128841" h="31610">
                  <a:moveTo>
                    <a:pt x="64884" y="1270"/>
                  </a:moveTo>
                  <a:cubicBezTo>
                    <a:pt x="78784" y="1905"/>
                    <a:pt x="95002" y="6807"/>
                    <a:pt x="112330" y="11856"/>
                  </a:cubicBezTo>
                  <a:lnTo>
                    <a:pt x="128841" y="16292"/>
                  </a:lnTo>
                  <a:lnTo>
                    <a:pt x="0" y="31610"/>
                  </a:lnTo>
                  <a:cubicBezTo>
                    <a:pt x="0" y="31610"/>
                    <a:pt x="0" y="31610"/>
                    <a:pt x="9271" y="23711"/>
                  </a:cubicBezTo>
                  <a:cubicBezTo>
                    <a:pt x="18542" y="15812"/>
                    <a:pt x="37071" y="0"/>
                    <a:pt x="64884" y="127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Shape 54"/>
            <p:cNvSpPr/>
            <p:nvPr/>
          </p:nvSpPr>
          <p:spPr>
            <a:xfrm>
              <a:off x="592146" y="490256"/>
              <a:ext cx="146863" cy="26925"/>
            </a:xfrm>
            <a:custGeom>
              <a:avLst/>
              <a:gdLst/>
              <a:ahLst/>
              <a:cxnLst/>
              <a:rect l="0" t="0" r="0" b="0"/>
              <a:pathLst>
                <a:path w="146863" h="26925">
                  <a:moveTo>
                    <a:pt x="146863" y="0"/>
                  </a:moveTo>
                  <a:cubicBezTo>
                    <a:pt x="146863" y="0"/>
                    <a:pt x="146863" y="0"/>
                    <a:pt x="128715" y="6731"/>
                  </a:cubicBezTo>
                  <a:cubicBezTo>
                    <a:pt x="110567" y="13462"/>
                    <a:pt x="74282" y="26925"/>
                    <a:pt x="37592" y="24486"/>
                  </a:cubicBezTo>
                  <a:cubicBezTo>
                    <a:pt x="28423" y="23876"/>
                    <a:pt x="19229" y="22273"/>
                    <a:pt x="10161" y="20191"/>
                  </a:cubicBezTo>
                  <a:lnTo>
                    <a:pt x="0" y="17461"/>
                  </a:lnTo>
                  <a:lnTo>
                    <a:pt x="146863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" name="Shape 55"/>
            <p:cNvSpPr/>
            <p:nvPr/>
          </p:nvSpPr>
          <p:spPr>
            <a:xfrm>
              <a:off x="463305" y="490256"/>
              <a:ext cx="275705" cy="32779"/>
            </a:xfrm>
            <a:custGeom>
              <a:avLst/>
              <a:gdLst/>
              <a:ahLst/>
              <a:cxnLst/>
              <a:rect l="0" t="0" r="0" b="0"/>
              <a:pathLst>
                <a:path w="275705" h="32779">
                  <a:moveTo>
                    <a:pt x="0" y="32779"/>
                  </a:moveTo>
                  <a:cubicBezTo>
                    <a:pt x="0" y="32779"/>
                    <a:pt x="0" y="32779"/>
                    <a:pt x="9271" y="24879"/>
                  </a:cubicBezTo>
                  <a:cubicBezTo>
                    <a:pt x="18542" y="16980"/>
                    <a:pt x="37071" y="1168"/>
                    <a:pt x="64884" y="2439"/>
                  </a:cubicBezTo>
                  <a:cubicBezTo>
                    <a:pt x="92685" y="3708"/>
                    <a:pt x="129756" y="22047"/>
                    <a:pt x="166433" y="24486"/>
                  </a:cubicBezTo>
                  <a:cubicBezTo>
                    <a:pt x="203124" y="26925"/>
                    <a:pt x="239408" y="13462"/>
                    <a:pt x="257556" y="6731"/>
                  </a:cubicBezTo>
                  <a:cubicBezTo>
                    <a:pt x="275705" y="0"/>
                    <a:pt x="275705" y="0"/>
                    <a:pt x="275705" y="0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" name="Shape 56"/>
            <p:cNvSpPr/>
            <p:nvPr/>
          </p:nvSpPr>
          <p:spPr>
            <a:xfrm>
              <a:off x="508695" y="436128"/>
              <a:ext cx="183794" cy="64390"/>
            </a:xfrm>
            <a:custGeom>
              <a:avLst/>
              <a:gdLst/>
              <a:ahLst/>
              <a:cxnLst/>
              <a:rect l="0" t="0" r="0" b="0"/>
              <a:pathLst>
                <a:path w="183794" h="64390">
                  <a:moveTo>
                    <a:pt x="35712" y="0"/>
                  </a:moveTo>
                  <a:lnTo>
                    <a:pt x="99504" y="9361"/>
                  </a:lnTo>
                  <a:lnTo>
                    <a:pt x="183794" y="6440"/>
                  </a:lnTo>
                  <a:lnTo>
                    <a:pt x="182042" y="63209"/>
                  </a:lnTo>
                  <a:lnTo>
                    <a:pt x="89560" y="64390"/>
                  </a:lnTo>
                  <a:lnTo>
                    <a:pt x="14631" y="61456"/>
                  </a:lnTo>
                  <a:lnTo>
                    <a:pt x="0" y="43307"/>
                  </a:lnTo>
                  <a:lnTo>
                    <a:pt x="4686" y="4674"/>
                  </a:lnTo>
                  <a:lnTo>
                    <a:pt x="35712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5" name="Shape 57"/>
            <p:cNvSpPr/>
            <p:nvPr/>
          </p:nvSpPr>
          <p:spPr>
            <a:xfrm>
              <a:off x="508695" y="436128"/>
              <a:ext cx="183794" cy="64390"/>
            </a:xfrm>
            <a:custGeom>
              <a:avLst/>
              <a:gdLst/>
              <a:ahLst/>
              <a:cxnLst/>
              <a:rect l="0" t="0" r="0" b="0"/>
              <a:pathLst>
                <a:path w="183794" h="64390">
                  <a:moveTo>
                    <a:pt x="182042" y="63209"/>
                  </a:moveTo>
                  <a:lnTo>
                    <a:pt x="183794" y="6440"/>
                  </a:lnTo>
                  <a:lnTo>
                    <a:pt x="99504" y="9361"/>
                  </a:lnTo>
                  <a:lnTo>
                    <a:pt x="35712" y="0"/>
                  </a:lnTo>
                  <a:lnTo>
                    <a:pt x="4686" y="4674"/>
                  </a:lnTo>
                  <a:lnTo>
                    <a:pt x="0" y="43307"/>
                  </a:lnTo>
                  <a:lnTo>
                    <a:pt x="14631" y="61456"/>
                  </a:lnTo>
                  <a:lnTo>
                    <a:pt x="89560" y="64390"/>
                  </a:lnTo>
                  <a:close/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6" name="Rectangle 58"/>
            <p:cNvSpPr/>
            <p:nvPr/>
          </p:nvSpPr>
          <p:spPr>
            <a:xfrm>
              <a:off x="521039" y="445816"/>
              <a:ext cx="210246" cy="4990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400" i="1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Breeze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Shape 59"/>
            <p:cNvSpPr/>
            <p:nvPr/>
          </p:nvSpPr>
          <p:spPr>
            <a:xfrm>
              <a:off x="130006" y="61314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84163" y="0"/>
                  </a:moveTo>
                  <a:cubicBezTo>
                    <a:pt x="105169" y="0"/>
                    <a:pt x="134531" y="0"/>
                    <a:pt x="155525" y="0"/>
                  </a:cubicBezTo>
                  <a:cubicBezTo>
                    <a:pt x="176530" y="0"/>
                    <a:pt x="189167" y="0"/>
                    <a:pt x="201625" y="6312"/>
                  </a:cubicBezTo>
                  <a:cubicBezTo>
                    <a:pt x="214097" y="12636"/>
                    <a:pt x="226378" y="25273"/>
                    <a:pt x="232525" y="37909"/>
                  </a:cubicBezTo>
                  <a:cubicBezTo>
                    <a:pt x="238671" y="50533"/>
                    <a:pt x="238671" y="63170"/>
                    <a:pt x="238671" y="82118"/>
                  </a:cubicBezTo>
                  <a:cubicBezTo>
                    <a:pt x="238671" y="101067"/>
                    <a:pt x="238671" y="126340"/>
                    <a:pt x="238671" y="145287"/>
                  </a:cubicBezTo>
                  <a:cubicBezTo>
                    <a:pt x="238671" y="164249"/>
                    <a:pt x="238671" y="176873"/>
                    <a:pt x="232525" y="189509"/>
                  </a:cubicBezTo>
                  <a:cubicBezTo>
                    <a:pt x="226378" y="202146"/>
                    <a:pt x="214097" y="214782"/>
                    <a:pt x="201625" y="221093"/>
                  </a:cubicBezTo>
                  <a:cubicBezTo>
                    <a:pt x="189167" y="227406"/>
                    <a:pt x="176530" y="227406"/>
                    <a:pt x="155525" y="227406"/>
                  </a:cubicBezTo>
                  <a:cubicBezTo>
                    <a:pt x="134531" y="227406"/>
                    <a:pt x="105169" y="227406"/>
                    <a:pt x="84163" y="227406"/>
                  </a:cubicBezTo>
                  <a:cubicBezTo>
                    <a:pt x="63170" y="227406"/>
                    <a:pt x="50533" y="227406"/>
                    <a:pt x="37897" y="221093"/>
                  </a:cubicBezTo>
                  <a:cubicBezTo>
                    <a:pt x="25260" y="214782"/>
                    <a:pt x="12624" y="202146"/>
                    <a:pt x="6312" y="189509"/>
                  </a:cubicBezTo>
                  <a:cubicBezTo>
                    <a:pt x="0" y="176873"/>
                    <a:pt x="0" y="164249"/>
                    <a:pt x="0" y="145287"/>
                  </a:cubicBezTo>
                  <a:cubicBezTo>
                    <a:pt x="0" y="126340"/>
                    <a:pt x="0" y="101067"/>
                    <a:pt x="0" y="82118"/>
                  </a:cubicBezTo>
                  <a:cubicBezTo>
                    <a:pt x="0" y="63170"/>
                    <a:pt x="0" y="50533"/>
                    <a:pt x="6312" y="37909"/>
                  </a:cubicBezTo>
                  <a:cubicBezTo>
                    <a:pt x="12624" y="25273"/>
                    <a:pt x="25260" y="12636"/>
                    <a:pt x="37897" y="6312"/>
                  </a:cubicBezTo>
                  <a:cubicBezTo>
                    <a:pt x="50533" y="0"/>
                    <a:pt x="63170" y="0"/>
                    <a:pt x="84163" y="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Shape 60"/>
            <p:cNvSpPr/>
            <p:nvPr/>
          </p:nvSpPr>
          <p:spPr>
            <a:xfrm>
              <a:off x="130006" y="61314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0" y="82118"/>
                  </a:moveTo>
                  <a:cubicBezTo>
                    <a:pt x="0" y="63170"/>
                    <a:pt x="0" y="50533"/>
                    <a:pt x="6312" y="37909"/>
                  </a:cubicBezTo>
                  <a:cubicBezTo>
                    <a:pt x="12624" y="25273"/>
                    <a:pt x="25260" y="12636"/>
                    <a:pt x="37897" y="6312"/>
                  </a:cubicBezTo>
                  <a:cubicBezTo>
                    <a:pt x="50533" y="0"/>
                    <a:pt x="63170" y="0"/>
                    <a:pt x="84163" y="0"/>
                  </a:cubicBezTo>
                  <a:cubicBezTo>
                    <a:pt x="105169" y="0"/>
                    <a:pt x="134531" y="0"/>
                    <a:pt x="155525" y="0"/>
                  </a:cubicBezTo>
                  <a:cubicBezTo>
                    <a:pt x="176530" y="0"/>
                    <a:pt x="189167" y="0"/>
                    <a:pt x="201625" y="6312"/>
                  </a:cubicBezTo>
                  <a:cubicBezTo>
                    <a:pt x="214097" y="12636"/>
                    <a:pt x="226378" y="25273"/>
                    <a:pt x="232525" y="37909"/>
                  </a:cubicBezTo>
                  <a:cubicBezTo>
                    <a:pt x="238671" y="50533"/>
                    <a:pt x="238671" y="63170"/>
                    <a:pt x="238671" y="82118"/>
                  </a:cubicBezTo>
                  <a:cubicBezTo>
                    <a:pt x="238671" y="101067"/>
                    <a:pt x="238671" y="126340"/>
                    <a:pt x="238671" y="145287"/>
                  </a:cubicBezTo>
                  <a:cubicBezTo>
                    <a:pt x="238671" y="164249"/>
                    <a:pt x="238671" y="176873"/>
                    <a:pt x="232525" y="189509"/>
                  </a:cubicBezTo>
                  <a:cubicBezTo>
                    <a:pt x="226378" y="202146"/>
                    <a:pt x="214097" y="214782"/>
                    <a:pt x="201625" y="221093"/>
                  </a:cubicBezTo>
                  <a:cubicBezTo>
                    <a:pt x="189167" y="227406"/>
                    <a:pt x="176530" y="227406"/>
                    <a:pt x="155525" y="227406"/>
                  </a:cubicBezTo>
                  <a:cubicBezTo>
                    <a:pt x="134531" y="227406"/>
                    <a:pt x="105169" y="227406"/>
                    <a:pt x="84163" y="227406"/>
                  </a:cubicBezTo>
                  <a:cubicBezTo>
                    <a:pt x="63170" y="227406"/>
                    <a:pt x="50533" y="227406"/>
                    <a:pt x="37897" y="221093"/>
                  </a:cubicBezTo>
                  <a:cubicBezTo>
                    <a:pt x="25260" y="214782"/>
                    <a:pt x="12624" y="202146"/>
                    <a:pt x="6312" y="189509"/>
                  </a:cubicBezTo>
                  <a:cubicBezTo>
                    <a:pt x="0" y="176873"/>
                    <a:pt x="0" y="164249"/>
                    <a:pt x="0" y="145287"/>
                  </a:cubicBezTo>
                  <a:cubicBezTo>
                    <a:pt x="0" y="126340"/>
                    <a:pt x="0" y="101067"/>
                    <a:pt x="0" y="82118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Rectangle 61"/>
            <p:cNvSpPr/>
            <p:nvPr/>
          </p:nvSpPr>
          <p:spPr>
            <a:xfrm>
              <a:off x="194586" y="141100"/>
              <a:ext cx="151084" cy="7078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" name="Group 910"/>
          <p:cNvGrpSpPr>
            <a:grpSpLocks noChangeAspect="1"/>
          </p:cNvGrpSpPr>
          <p:nvPr/>
        </p:nvGrpSpPr>
        <p:grpSpPr>
          <a:xfrm>
            <a:off x="2865973" y="3211407"/>
            <a:ext cx="1123950" cy="789887"/>
            <a:chOff x="0" y="0"/>
            <a:chExt cx="1124408" cy="789939"/>
          </a:xfrm>
        </p:grpSpPr>
        <p:sp>
          <p:nvSpPr>
            <p:cNvPr id="31" name="Rectangle 280"/>
            <p:cNvSpPr/>
            <p:nvPr/>
          </p:nvSpPr>
          <p:spPr>
            <a:xfrm>
              <a:off x="233918" y="728727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281"/>
            <p:cNvSpPr/>
            <p:nvPr/>
          </p:nvSpPr>
          <p:spPr>
            <a:xfrm>
              <a:off x="583942" y="728727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282"/>
            <p:cNvSpPr/>
            <p:nvPr/>
          </p:nvSpPr>
          <p:spPr>
            <a:xfrm>
              <a:off x="933966" y="728727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128"/>
            <p:cNvSpPr/>
            <p:nvPr/>
          </p:nvSpPr>
          <p:spPr>
            <a:xfrm>
              <a:off x="0" y="497260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129"/>
            <p:cNvSpPr/>
            <p:nvPr/>
          </p:nvSpPr>
          <p:spPr>
            <a:xfrm>
              <a:off x="0" y="147236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Shape 131"/>
            <p:cNvSpPr/>
            <p:nvPr/>
          </p:nvSpPr>
          <p:spPr>
            <a:xfrm>
              <a:off x="424373" y="350043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37" name="Shape 133"/>
            <p:cNvSpPr/>
            <p:nvPr/>
          </p:nvSpPr>
          <p:spPr>
            <a:xfrm>
              <a:off x="424373" y="0"/>
              <a:ext cx="350023" cy="350028"/>
            </a:xfrm>
            <a:custGeom>
              <a:avLst/>
              <a:gdLst/>
              <a:ahLst/>
              <a:cxnLst/>
              <a:rect l="0" t="0" r="0" b="0"/>
              <a:pathLst>
                <a:path w="350023" h="350028">
                  <a:moveTo>
                    <a:pt x="0" y="350028"/>
                  </a:moveTo>
                  <a:lnTo>
                    <a:pt x="350023" y="350028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38" name="Shape 135"/>
            <p:cNvSpPr/>
            <p:nvPr/>
          </p:nvSpPr>
          <p:spPr>
            <a:xfrm>
              <a:off x="74336" y="350043"/>
              <a:ext cx="350024" cy="350023"/>
            </a:xfrm>
            <a:custGeom>
              <a:avLst/>
              <a:gdLst/>
              <a:ahLst/>
              <a:cxnLst/>
              <a:rect l="0" t="0" r="0" b="0"/>
              <a:pathLst>
                <a:path w="350024" h="350023">
                  <a:moveTo>
                    <a:pt x="0" y="350023"/>
                  </a:moveTo>
                  <a:lnTo>
                    <a:pt x="350024" y="350023"/>
                  </a:lnTo>
                  <a:lnTo>
                    <a:pt x="350024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39" name="Shape 137"/>
            <p:cNvSpPr/>
            <p:nvPr/>
          </p:nvSpPr>
          <p:spPr>
            <a:xfrm>
              <a:off x="74336" y="0"/>
              <a:ext cx="350024" cy="350028"/>
            </a:xfrm>
            <a:custGeom>
              <a:avLst/>
              <a:gdLst/>
              <a:ahLst/>
              <a:cxnLst/>
              <a:rect l="0" t="0" r="0" b="0"/>
              <a:pathLst>
                <a:path w="350024" h="350028">
                  <a:moveTo>
                    <a:pt x="0" y="350028"/>
                  </a:moveTo>
                  <a:lnTo>
                    <a:pt x="350024" y="350028"/>
                  </a:lnTo>
                  <a:lnTo>
                    <a:pt x="350024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0" name="Shape 968"/>
            <p:cNvSpPr/>
            <p:nvPr/>
          </p:nvSpPr>
          <p:spPr>
            <a:xfrm>
              <a:off x="774385" y="350043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0"/>
                  </a:moveTo>
                  <a:lnTo>
                    <a:pt x="350023" y="0"/>
                  </a:lnTo>
                  <a:lnTo>
                    <a:pt x="350023" y="350023"/>
                  </a:lnTo>
                  <a:lnTo>
                    <a:pt x="0" y="350023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1" name="Shape 139"/>
            <p:cNvSpPr/>
            <p:nvPr/>
          </p:nvSpPr>
          <p:spPr>
            <a:xfrm>
              <a:off x="774385" y="350043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2" name="Shape 140"/>
            <p:cNvSpPr/>
            <p:nvPr/>
          </p:nvSpPr>
          <p:spPr>
            <a:xfrm>
              <a:off x="453355" y="425200"/>
              <a:ext cx="152839" cy="35116"/>
            </a:xfrm>
            <a:custGeom>
              <a:avLst/>
              <a:gdLst/>
              <a:ahLst/>
              <a:cxnLst/>
              <a:rect l="0" t="0" r="0" b="0"/>
              <a:pathLst>
                <a:path w="152839" h="35116">
                  <a:moveTo>
                    <a:pt x="84379" y="381"/>
                  </a:moveTo>
                  <a:cubicBezTo>
                    <a:pt x="100235" y="577"/>
                    <a:pt x="117431" y="5261"/>
                    <a:pt x="134674" y="10261"/>
                  </a:cubicBezTo>
                  <a:lnTo>
                    <a:pt x="152839" y="15355"/>
                  </a:lnTo>
                  <a:lnTo>
                    <a:pt x="0" y="35116"/>
                  </a:lnTo>
                  <a:cubicBezTo>
                    <a:pt x="0" y="35116"/>
                    <a:pt x="0" y="35116"/>
                    <a:pt x="13170" y="26340"/>
                  </a:cubicBezTo>
                  <a:cubicBezTo>
                    <a:pt x="26340" y="17551"/>
                    <a:pt x="52680" y="0"/>
                    <a:pt x="84379" y="381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3" name="Shape 141"/>
            <p:cNvSpPr/>
            <p:nvPr/>
          </p:nvSpPr>
          <p:spPr>
            <a:xfrm>
              <a:off x="606193" y="425200"/>
              <a:ext cx="118764" cy="24968"/>
            </a:xfrm>
            <a:custGeom>
              <a:avLst/>
              <a:gdLst/>
              <a:ahLst/>
              <a:cxnLst/>
              <a:rect l="0" t="0" r="0" b="0"/>
              <a:pathLst>
                <a:path w="118764" h="24968">
                  <a:moveTo>
                    <a:pt x="118764" y="0"/>
                  </a:moveTo>
                  <a:cubicBezTo>
                    <a:pt x="118764" y="0"/>
                    <a:pt x="118764" y="0"/>
                    <a:pt x="105200" y="6236"/>
                  </a:cubicBezTo>
                  <a:cubicBezTo>
                    <a:pt x="91636" y="12485"/>
                    <a:pt x="64522" y="24968"/>
                    <a:pt x="32417" y="22047"/>
                  </a:cubicBezTo>
                  <a:cubicBezTo>
                    <a:pt x="24393" y="21313"/>
                    <a:pt x="16059" y="19617"/>
                    <a:pt x="7575" y="17479"/>
                  </a:cubicBezTo>
                  <a:lnTo>
                    <a:pt x="0" y="15355"/>
                  </a:lnTo>
                  <a:lnTo>
                    <a:pt x="118764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4" name="Shape 142"/>
            <p:cNvSpPr/>
            <p:nvPr/>
          </p:nvSpPr>
          <p:spPr>
            <a:xfrm>
              <a:off x="453355" y="425200"/>
              <a:ext cx="271602" cy="35116"/>
            </a:xfrm>
            <a:custGeom>
              <a:avLst/>
              <a:gdLst/>
              <a:ahLst/>
              <a:cxnLst/>
              <a:rect l="0" t="0" r="0" b="0"/>
              <a:pathLst>
                <a:path w="271602" h="35116">
                  <a:moveTo>
                    <a:pt x="0" y="35116"/>
                  </a:moveTo>
                  <a:cubicBezTo>
                    <a:pt x="0" y="35116"/>
                    <a:pt x="0" y="35116"/>
                    <a:pt x="13170" y="26340"/>
                  </a:cubicBezTo>
                  <a:cubicBezTo>
                    <a:pt x="26340" y="17551"/>
                    <a:pt x="52680" y="0"/>
                    <a:pt x="84379" y="381"/>
                  </a:cubicBezTo>
                  <a:cubicBezTo>
                    <a:pt x="116091" y="774"/>
                    <a:pt x="153162" y="19114"/>
                    <a:pt x="185255" y="22047"/>
                  </a:cubicBezTo>
                  <a:cubicBezTo>
                    <a:pt x="217361" y="24968"/>
                    <a:pt x="244475" y="12485"/>
                    <a:pt x="258038" y="6236"/>
                  </a:cubicBezTo>
                  <a:cubicBezTo>
                    <a:pt x="271602" y="0"/>
                    <a:pt x="271602" y="0"/>
                    <a:pt x="271602" y="0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5" name="Shape 143"/>
            <p:cNvSpPr/>
            <p:nvPr/>
          </p:nvSpPr>
          <p:spPr>
            <a:xfrm>
              <a:off x="614297" y="453914"/>
              <a:ext cx="131754" cy="24968"/>
            </a:xfrm>
            <a:custGeom>
              <a:avLst/>
              <a:gdLst/>
              <a:ahLst/>
              <a:cxnLst/>
              <a:rect l="0" t="0" r="0" b="0"/>
              <a:pathLst>
                <a:path w="131754" h="24968">
                  <a:moveTo>
                    <a:pt x="131754" y="0"/>
                  </a:moveTo>
                  <a:cubicBezTo>
                    <a:pt x="131754" y="0"/>
                    <a:pt x="131754" y="0"/>
                    <a:pt x="118191" y="6236"/>
                  </a:cubicBezTo>
                  <a:cubicBezTo>
                    <a:pt x="104627" y="12485"/>
                    <a:pt x="77513" y="24968"/>
                    <a:pt x="45407" y="22047"/>
                  </a:cubicBezTo>
                  <a:cubicBezTo>
                    <a:pt x="37384" y="21314"/>
                    <a:pt x="29050" y="19618"/>
                    <a:pt x="20544" y="17452"/>
                  </a:cubicBezTo>
                  <a:lnTo>
                    <a:pt x="0" y="11572"/>
                  </a:lnTo>
                  <a:lnTo>
                    <a:pt x="131754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6" name="Shape 144"/>
            <p:cNvSpPr/>
            <p:nvPr/>
          </p:nvSpPr>
          <p:spPr>
            <a:xfrm>
              <a:off x="466258" y="450397"/>
              <a:ext cx="148039" cy="28092"/>
            </a:xfrm>
            <a:custGeom>
              <a:avLst/>
              <a:gdLst/>
              <a:ahLst/>
              <a:cxnLst/>
              <a:rect l="0" t="0" r="0" b="0"/>
              <a:pathLst>
                <a:path w="148039" h="28092">
                  <a:moveTo>
                    <a:pt x="91211" y="2146"/>
                  </a:moveTo>
                  <a:cubicBezTo>
                    <a:pt x="107747" y="3219"/>
                    <a:pt x="125282" y="8341"/>
                    <a:pt x="142696" y="13560"/>
                  </a:cubicBezTo>
                  <a:lnTo>
                    <a:pt x="148039" y="15090"/>
                  </a:lnTo>
                  <a:lnTo>
                    <a:pt x="0" y="28092"/>
                  </a:lnTo>
                  <a:cubicBezTo>
                    <a:pt x="0" y="28092"/>
                    <a:pt x="0" y="28092"/>
                    <a:pt x="14529" y="21082"/>
                  </a:cubicBezTo>
                  <a:cubicBezTo>
                    <a:pt x="29070" y="14059"/>
                    <a:pt x="58140" y="0"/>
                    <a:pt x="91211" y="2146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7" name="Shape 145"/>
            <p:cNvSpPr/>
            <p:nvPr/>
          </p:nvSpPr>
          <p:spPr>
            <a:xfrm>
              <a:off x="466258" y="450397"/>
              <a:ext cx="279793" cy="28486"/>
            </a:xfrm>
            <a:custGeom>
              <a:avLst/>
              <a:gdLst/>
              <a:ahLst/>
              <a:cxnLst/>
              <a:rect l="0" t="0" r="0" b="0"/>
              <a:pathLst>
                <a:path w="279793" h="28486">
                  <a:moveTo>
                    <a:pt x="0" y="28092"/>
                  </a:moveTo>
                  <a:cubicBezTo>
                    <a:pt x="0" y="28092"/>
                    <a:pt x="0" y="28092"/>
                    <a:pt x="14529" y="21082"/>
                  </a:cubicBezTo>
                  <a:cubicBezTo>
                    <a:pt x="29070" y="14059"/>
                    <a:pt x="58140" y="0"/>
                    <a:pt x="91211" y="2146"/>
                  </a:cubicBezTo>
                  <a:cubicBezTo>
                    <a:pt x="124282" y="4293"/>
                    <a:pt x="161353" y="22631"/>
                    <a:pt x="193446" y="25565"/>
                  </a:cubicBezTo>
                  <a:cubicBezTo>
                    <a:pt x="225552" y="28486"/>
                    <a:pt x="252666" y="16002"/>
                    <a:pt x="266230" y="9754"/>
                  </a:cubicBezTo>
                  <a:cubicBezTo>
                    <a:pt x="279793" y="3518"/>
                    <a:pt x="279793" y="3518"/>
                    <a:pt x="279793" y="3518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8" name="Shape 146"/>
            <p:cNvSpPr/>
            <p:nvPr/>
          </p:nvSpPr>
          <p:spPr>
            <a:xfrm>
              <a:off x="463311" y="491430"/>
              <a:ext cx="128842" cy="31610"/>
            </a:xfrm>
            <a:custGeom>
              <a:avLst/>
              <a:gdLst/>
              <a:ahLst/>
              <a:cxnLst/>
              <a:rect l="0" t="0" r="0" b="0"/>
              <a:pathLst>
                <a:path w="128842" h="31610">
                  <a:moveTo>
                    <a:pt x="64884" y="1270"/>
                  </a:moveTo>
                  <a:cubicBezTo>
                    <a:pt x="78784" y="1905"/>
                    <a:pt x="95002" y="6807"/>
                    <a:pt x="112330" y="11856"/>
                  </a:cubicBezTo>
                  <a:lnTo>
                    <a:pt x="128842" y="16292"/>
                  </a:lnTo>
                  <a:lnTo>
                    <a:pt x="0" y="31610"/>
                  </a:lnTo>
                  <a:cubicBezTo>
                    <a:pt x="0" y="31610"/>
                    <a:pt x="0" y="31610"/>
                    <a:pt x="9271" y="23711"/>
                  </a:cubicBezTo>
                  <a:cubicBezTo>
                    <a:pt x="18542" y="15799"/>
                    <a:pt x="37071" y="0"/>
                    <a:pt x="64884" y="1270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9" name="Shape 147"/>
            <p:cNvSpPr/>
            <p:nvPr/>
          </p:nvSpPr>
          <p:spPr>
            <a:xfrm>
              <a:off x="592153" y="490262"/>
              <a:ext cx="146862" cy="26925"/>
            </a:xfrm>
            <a:custGeom>
              <a:avLst/>
              <a:gdLst/>
              <a:ahLst/>
              <a:cxnLst/>
              <a:rect l="0" t="0" r="0" b="0"/>
              <a:pathLst>
                <a:path w="146862" h="26925">
                  <a:moveTo>
                    <a:pt x="146862" y="0"/>
                  </a:moveTo>
                  <a:cubicBezTo>
                    <a:pt x="146862" y="0"/>
                    <a:pt x="146862" y="0"/>
                    <a:pt x="128714" y="6731"/>
                  </a:cubicBezTo>
                  <a:cubicBezTo>
                    <a:pt x="110566" y="13462"/>
                    <a:pt x="74282" y="26925"/>
                    <a:pt x="37592" y="24485"/>
                  </a:cubicBezTo>
                  <a:cubicBezTo>
                    <a:pt x="28422" y="23876"/>
                    <a:pt x="19228" y="22273"/>
                    <a:pt x="10161" y="20191"/>
                  </a:cubicBezTo>
                  <a:lnTo>
                    <a:pt x="0" y="17461"/>
                  </a:lnTo>
                  <a:lnTo>
                    <a:pt x="146862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50" name="Shape 148"/>
            <p:cNvSpPr/>
            <p:nvPr/>
          </p:nvSpPr>
          <p:spPr>
            <a:xfrm>
              <a:off x="463311" y="490262"/>
              <a:ext cx="275704" cy="32779"/>
            </a:xfrm>
            <a:custGeom>
              <a:avLst/>
              <a:gdLst/>
              <a:ahLst/>
              <a:cxnLst/>
              <a:rect l="0" t="0" r="0" b="0"/>
              <a:pathLst>
                <a:path w="275704" h="32779">
                  <a:moveTo>
                    <a:pt x="0" y="32779"/>
                  </a:moveTo>
                  <a:cubicBezTo>
                    <a:pt x="0" y="32779"/>
                    <a:pt x="0" y="32779"/>
                    <a:pt x="9271" y="24879"/>
                  </a:cubicBezTo>
                  <a:cubicBezTo>
                    <a:pt x="18542" y="16967"/>
                    <a:pt x="37071" y="1168"/>
                    <a:pt x="64884" y="2439"/>
                  </a:cubicBezTo>
                  <a:cubicBezTo>
                    <a:pt x="92685" y="3708"/>
                    <a:pt x="129756" y="22047"/>
                    <a:pt x="166434" y="24485"/>
                  </a:cubicBezTo>
                  <a:cubicBezTo>
                    <a:pt x="203124" y="26925"/>
                    <a:pt x="239407" y="13462"/>
                    <a:pt x="257556" y="6731"/>
                  </a:cubicBezTo>
                  <a:cubicBezTo>
                    <a:pt x="275704" y="0"/>
                    <a:pt x="275704" y="0"/>
                    <a:pt x="275704" y="0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51" name="Shape 149"/>
            <p:cNvSpPr/>
            <p:nvPr/>
          </p:nvSpPr>
          <p:spPr>
            <a:xfrm>
              <a:off x="508701" y="436134"/>
              <a:ext cx="183794" cy="64377"/>
            </a:xfrm>
            <a:custGeom>
              <a:avLst/>
              <a:gdLst/>
              <a:ahLst/>
              <a:cxnLst/>
              <a:rect l="0" t="0" r="0" b="0"/>
              <a:pathLst>
                <a:path w="183794" h="64377">
                  <a:moveTo>
                    <a:pt x="35699" y="0"/>
                  </a:moveTo>
                  <a:lnTo>
                    <a:pt x="99504" y="9361"/>
                  </a:lnTo>
                  <a:lnTo>
                    <a:pt x="183794" y="6440"/>
                  </a:lnTo>
                  <a:lnTo>
                    <a:pt x="182042" y="63209"/>
                  </a:lnTo>
                  <a:lnTo>
                    <a:pt x="89560" y="64377"/>
                  </a:lnTo>
                  <a:lnTo>
                    <a:pt x="14630" y="61456"/>
                  </a:lnTo>
                  <a:lnTo>
                    <a:pt x="0" y="43307"/>
                  </a:lnTo>
                  <a:lnTo>
                    <a:pt x="4686" y="4674"/>
                  </a:lnTo>
                  <a:lnTo>
                    <a:pt x="35699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52" name="Shape 150"/>
            <p:cNvSpPr/>
            <p:nvPr/>
          </p:nvSpPr>
          <p:spPr>
            <a:xfrm>
              <a:off x="508701" y="436134"/>
              <a:ext cx="183794" cy="64377"/>
            </a:xfrm>
            <a:custGeom>
              <a:avLst/>
              <a:gdLst/>
              <a:ahLst/>
              <a:cxnLst/>
              <a:rect l="0" t="0" r="0" b="0"/>
              <a:pathLst>
                <a:path w="183794" h="64377">
                  <a:moveTo>
                    <a:pt x="182042" y="63209"/>
                  </a:moveTo>
                  <a:lnTo>
                    <a:pt x="183794" y="6440"/>
                  </a:lnTo>
                  <a:lnTo>
                    <a:pt x="99504" y="9361"/>
                  </a:lnTo>
                  <a:lnTo>
                    <a:pt x="35699" y="0"/>
                  </a:lnTo>
                  <a:lnTo>
                    <a:pt x="4686" y="4674"/>
                  </a:lnTo>
                  <a:lnTo>
                    <a:pt x="0" y="43307"/>
                  </a:lnTo>
                  <a:lnTo>
                    <a:pt x="14630" y="61456"/>
                  </a:lnTo>
                  <a:lnTo>
                    <a:pt x="89560" y="64377"/>
                  </a:lnTo>
                  <a:close/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53" name="Rectangle 151"/>
            <p:cNvSpPr/>
            <p:nvPr/>
          </p:nvSpPr>
          <p:spPr>
            <a:xfrm>
              <a:off x="521046" y="445822"/>
              <a:ext cx="210246" cy="4990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i="1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Breeze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Shape 152"/>
            <p:cNvSpPr/>
            <p:nvPr/>
          </p:nvSpPr>
          <p:spPr>
            <a:xfrm>
              <a:off x="830062" y="411344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84163" y="0"/>
                  </a:moveTo>
                  <a:cubicBezTo>
                    <a:pt x="105168" y="0"/>
                    <a:pt x="134531" y="0"/>
                    <a:pt x="155537" y="0"/>
                  </a:cubicBezTo>
                  <a:cubicBezTo>
                    <a:pt x="176530" y="0"/>
                    <a:pt x="189166" y="0"/>
                    <a:pt x="201625" y="6324"/>
                  </a:cubicBezTo>
                  <a:cubicBezTo>
                    <a:pt x="214084" y="12636"/>
                    <a:pt x="226378" y="25274"/>
                    <a:pt x="232524" y="37897"/>
                  </a:cubicBezTo>
                  <a:cubicBezTo>
                    <a:pt x="238671" y="50533"/>
                    <a:pt x="238671" y="63170"/>
                    <a:pt x="238671" y="82118"/>
                  </a:cubicBezTo>
                  <a:cubicBezTo>
                    <a:pt x="238671" y="101080"/>
                    <a:pt x="238671" y="126340"/>
                    <a:pt x="238671" y="145288"/>
                  </a:cubicBezTo>
                  <a:cubicBezTo>
                    <a:pt x="238671" y="164236"/>
                    <a:pt x="238671" y="176873"/>
                    <a:pt x="232524" y="189510"/>
                  </a:cubicBezTo>
                  <a:cubicBezTo>
                    <a:pt x="226378" y="202146"/>
                    <a:pt x="214084" y="214783"/>
                    <a:pt x="201625" y="221095"/>
                  </a:cubicBezTo>
                  <a:cubicBezTo>
                    <a:pt x="189166" y="227406"/>
                    <a:pt x="176530" y="227406"/>
                    <a:pt x="155537" y="227406"/>
                  </a:cubicBezTo>
                  <a:cubicBezTo>
                    <a:pt x="134531" y="227406"/>
                    <a:pt x="105168" y="227406"/>
                    <a:pt x="84163" y="227406"/>
                  </a:cubicBezTo>
                  <a:cubicBezTo>
                    <a:pt x="63170" y="227406"/>
                    <a:pt x="50533" y="227406"/>
                    <a:pt x="37897" y="221095"/>
                  </a:cubicBezTo>
                  <a:cubicBezTo>
                    <a:pt x="25260" y="214783"/>
                    <a:pt x="12636" y="202146"/>
                    <a:pt x="6312" y="189510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40"/>
                    <a:pt x="0" y="101080"/>
                    <a:pt x="0" y="82118"/>
                  </a:cubicBezTo>
                  <a:cubicBezTo>
                    <a:pt x="0" y="63170"/>
                    <a:pt x="0" y="50533"/>
                    <a:pt x="6312" y="37897"/>
                  </a:cubicBezTo>
                  <a:cubicBezTo>
                    <a:pt x="12636" y="25274"/>
                    <a:pt x="25260" y="12636"/>
                    <a:pt x="37897" y="6324"/>
                  </a:cubicBezTo>
                  <a:cubicBezTo>
                    <a:pt x="50533" y="0"/>
                    <a:pt x="63170" y="0"/>
                    <a:pt x="84163" y="0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55" name="Shape 153"/>
            <p:cNvSpPr/>
            <p:nvPr/>
          </p:nvSpPr>
          <p:spPr>
            <a:xfrm>
              <a:off x="830062" y="411344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0" y="82118"/>
                  </a:moveTo>
                  <a:cubicBezTo>
                    <a:pt x="0" y="63170"/>
                    <a:pt x="0" y="50533"/>
                    <a:pt x="6312" y="37897"/>
                  </a:cubicBezTo>
                  <a:cubicBezTo>
                    <a:pt x="12636" y="25274"/>
                    <a:pt x="25260" y="12636"/>
                    <a:pt x="37897" y="6324"/>
                  </a:cubicBezTo>
                  <a:cubicBezTo>
                    <a:pt x="50533" y="0"/>
                    <a:pt x="63170" y="0"/>
                    <a:pt x="84163" y="0"/>
                  </a:cubicBezTo>
                  <a:cubicBezTo>
                    <a:pt x="105168" y="0"/>
                    <a:pt x="134531" y="0"/>
                    <a:pt x="155537" y="0"/>
                  </a:cubicBezTo>
                  <a:cubicBezTo>
                    <a:pt x="176530" y="0"/>
                    <a:pt x="189166" y="0"/>
                    <a:pt x="201625" y="6324"/>
                  </a:cubicBezTo>
                  <a:cubicBezTo>
                    <a:pt x="214084" y="12636"/>
                    <a:pt x="226378" y="25274"/>
                    <a:pt x="232524" y="37897"/>
                  </a:cubicBezTo>
                  <a:cubicBezTo>
                    <a:pt x="238671" y="50533"/>
                    <a:pt x="238671" y="63170"/>
                    <a:pt x="238671" y="82118"/>
                  </a:cubicBezTo>
                  <a:cubicBezTo>
                    <a:pt x="238671" y="101080"/>
                    <a:pt x="238671" y="126340"/>
                    <a:pt x="238671" y="145288"/>
                  </a:cubicBezTo>
                  <a:cubicBezTo>
                    <a:pt x="238671" y="164236"/>
                    <a:pt x="238671" y="176873"/>
                    <a:pt x="232524" y="189510"/>
                  </a:cubicBezTo>
                  <a:cubicBezTo>
                    <a:pt x="226378" y="202146"/>
                    <a:pt x="214084" y="214783"/>
                    <a:pt x="201625" y="221095"/>
                  </a:cubicBezTo>
                  <a:cubicBezTo>
                    <a:pt x="189166" y="227406"/>
                    <a:pt x="176530" y="227406"/>
                    <a:pt x="155537" y="227406"/>
                  </a:cubicBezTo>
                  <a:cubicBezTo>
                    <a:pt x="134531" y="227406"/>
                    <a:pt x="105168" y="227406"/>
                    <a:pt x="84163" y="227406"/>
                  </a:cubicBezTo>
                  <a:cubicBezTo>
                    <a:pt x="63170" y="227406"/>
                    <a:pt x="50533" y="227406"/>
                    <a:pt x="37897" y="221095"/>
                  </a:cubicBezTo>
                  <a:cubicBezTo>
                    <a:pt x="25260" y="214783"/>
                    <a:pt x="12636" y="202146"/>
                    <a:pt x="6312" y="189510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40"/>
                    <a:pt x="0" y="101080"/>
                    <a:pt x="0" y="82118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56" name="Rectangle 154"/>
            <p:cNvSpPr/>
            <p:nvPr/>
          </p:nvSpPr>
          <p:spPr>
            <a:xfrm>
              <a:off x="894641" y="491130"/>
              <a:ext cx="151084" cy="7078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7" name="Group 913"/>
          <p:cNvGrpSpPr>
            <a:grpSpLocks noChangeAspect="1"/>
          </p:cNvGrpSpPr>
          <p:nvPr/>
        </p:nvGrpSpPr>
        <p:grpSpPr>
          <a:xfrm>
            <a:off x="4286344" y="4313601"/>
            <a:ext cx="1123950" cy="774700"/>
            <a:chOff x="0" y="0"/>
            <a:chExt cx="1124407" cy="774731"/>
          </a:xfrm>
        </p:grpSpPr>
        <p:sp>
          <p:nvSpPr>
            <p:cNvPr id="58" name="Rectangle 289"/>
            <p:cNvSpPr/>
            <p:nvPr/>
          </p:nvSpPr>
          <p:spPr>
            <a:xfrm>
              <a:off x="233918" y="728707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Rectangle 290"/>
            <p:cNvSpPr/>
            <p:nvPr/>
          </p:nvSpPr>
          <p:spPr>
            <a:xfrm>
              <a:off x="583942" y="728707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Rectangle 291"/>
            <p:cNvSpPr/>
            <p:nvPr/>
          </p:nvSpPr>
          <p:spPr>
            <a:xfrm>
              <a:off x="933961" y="728707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Rectangle 218"/>
            <p:cNvSpPr/>
            <p:nvPr/>
          </p:nvSpPr>
          <p:spPr>
            <a:xfrm>
              <a:off x="0" y="497234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Rectangle 219"/>
            <p:cNvSpPr/>
            <p:nvPr/>
          </p:nvSpPr>
          <p:spPr>
            <a:xfrm>
              <a:off x="0" y="147200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Shape 221"/>
            <p:cNvSpPr/>
            <p:nvPr/>
          </p:nvSpPr>
          <p:spPr>
            <a:xfrm>
              <a:off x="424354" y="350020"/>
              <a:ext cx="350028" cy="350028"/>
            </a:xfrm>
            <a:custGeom>
              <a:avLst/>
              <a:gdLst/>
              <a:ahLst/>
              <a:cxnLst/>
              <a:rect l="0" t="0" r="0" b="0"/>
              <a:pathLst>
                <a:path w="350028" h="350028">
                  <a:moveTo>
                    <a:pt x="0" y="350028"/>
                  </a:moveTo>
                  <a:lnTo>
                    <a:pt x="350028" y="350028"/>
                  </a:lnTo>
                  <a:lnTo>
                    <a:pt x="350028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4" name="Shape 969"/>
            <p:cNvSpPr/>
            <p:nvPr/>
          </p:nvSpPr>
          <p:spPr>
            <a:xfrm>
              <a:off x="424354" y="0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0"/>
                  </a:moveTo>
                  <a:lnTo>
                    <a:pt x="350028" y="0"/>
                  </a:lnTo>
                  <a:lnTo>
                    <a:pt x="350028" y="350023"/>
                  </a:lnTo>
                  <a:lnTo>
                    <a:pt x="0" y="350023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5" name="Shape 223"/>
            <p:cNvSpPr/>
            <p:nvPr/>
          </p:nvSpPr>
          <p:spPr>
            <a:xfrm>
              <a:off x="424354" y="0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350023"/>
                  </a:moveTo>
                  <a:lnTo>
                    <a:pt x="350028" y="350023"/>
                  </a:lnTo>
                  <a:lnTo>
                    <a:pt x="350028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6" name="Shape 970"/>
            <p:cNvSpPr/>
            <p:nvPr/>
          </p:nvSpPr>
          <p:spPr>
            <a:xfrm>
              <a:off x="74342" y="350020"/>
              <a:ext cx="350023" cy="350028"/>
            </a:xfrm>
            <a:custGeom>
              <a:avLst/>
              <a:gdLst/>
              <a:ahLst/>
              <a:cxnLst/>
              <a:rect l="0" t="0" r="0" b="0"/>
              <a:pathLst>
                <a:path w="350023" h="350028">
                  <a:moveTo>
                    <a:pt x="0" y="0"/>
                  </a:moveTo>
                  <a:lnTo>
                    <a:pt x="350023" y="0"/>
                  </a:lnTo>
                  <a:lnTo>
                    <a:pt x="350023" y="350028"/>
                  </a:lnTo>
                  <a:lnTo>
                    <a:pt x="0" y="350028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7" name="Shape 225"/>
            <p:cNvSpPr/>
            <p:nvPr/>
          </p:nvSpPr>
          <p:spPr>
            <a:xfrm>
              <a:off x="74342" y="350020"/>
              <a:ext cx="350023" cy="350028"/>
            </a:xfrm>
            <a:custGeom>
              <a:avLst/>
              <a:gdLst/>
              <a:ahLst/>
              <a:cxnLst/>
              <a:rect l="0" t="0" r="0" b="0"/>
              <a:pathLst>
                <a:path w="350023" h="350028">
                  <a:moveTo>
                    <a:pt x="0" y="350028"/>
                  </a:moveTo>
                  <a:lnTo>
                    <a:pt x="350023" y="350028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8" name="Shape 971"/>
            <p:cNvSpPr/>
            <p:nvPr/>
          </p:nvSpPr>
          <p:spPr>
            <a:xfrm>
              <a:off x="74342" y="0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0"/>
                  </a:moveTo>
                  <a:lnTo>
                    <a:pt x="350023" y="0"/>
                  </a:lnTo>
                  <a:lnTo>
                    <a:pt x="350023" y="350023"/>
                  </a:lnTo>
                  <a:lnTo>
                    <a:pt x="0" y="350023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9" name="Shape 227"/>
            <p:cNvSpPr/>
            <p:nvPr/>
          </p:nvSpPr>
          <p:spPr>
            <a:xfrm>
              <a:off x="74342" y="0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0" name="Shape 972"/>
            <p:cNvSpPr/>
            <p:nvPr/>
          </p:nvSpPr>
          <p:spPr>
            <a:xfrm>
              <a:off x="774379" y="350020"/>
              <a:ext cx="350029" cy="350028"/>
            </a:xfrm>
            <a:custGeom>
              <a:avLst/>
              <a:gdLst/>
              <a:ahLst/>
              <a:cxnLst/>
              <a:rect l="0" t="0" r="0" b="0"/>
              <a:pathLst>
                <a:path w="350029" h="350028">
                  <a:moveTo>
                    <a:pt x="0" y="0"/>
                  </a:moveTo>
                  <a:lnTo>
                    <a:pt x="350029" y="0"/>
                  </a:lnTo>
                  <a:lnTo>
                    <a:pt x="350029" y="350028"/>
                  </a:lnTo>
                  <a:lnTo>
                    <a:pt x="0" y="350028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1" name="Shape 229"/>
            <p:cNvSpPr/>
            <p:nvPr/>
          </p:nvSpPr>
          <p:spPr>
            <a:xfrm>
              <a:off x="774379" y="350020"/>
              <a:ext cx="350029" cy="350028"/>
            </a:xfrm>
            <a:custGeom>
              <a:avLst/>
              <a:gdLst/>
              <a:ahLst/>
              <a:cxnLst/>
              <a:rect l="0" t="0" r="0" b="0"/>
              <a:pathLst>
                <a:path w="350029" h="350028">
                  <a:moveTo>
                    <a:pt x="0" y="350028"/>
                  </a:moveTo>
                  <a:lnTo>
                    <a:pt x="350029" y="350028"/>
                  </a:lnTo>
                  <a:lnTo>
                    <a:pt x="350029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2" name="Shape 230"/>
            <p:cNvSpPr/>
            <p:nvPr/>
          </p:nvSpPr>
          <p:spPr>
            <a:xfrm>
              <a:off x="453348" y="425169"/>
              <a:ext cx="152820" cy="35128"/>
            </a:xfrm>
            <a:custGeom>
              <a:avLst/>
              <a:gdLst/>
              <a:ahLst/>
              <a:cxnLst/>
              <a:rect l="0" t="0" r="0" b="0"/>
              <a:pathLst>
                <a:path w="152820" h="35128">
                  <a:moveTo>
                    <a:pt x="84379" y="394"/>
                  </a:moveTo>
                  <a:cubicBezTo>
                    <a:pt x="100235" y="591"/>
                    <a:pt x="117431" y="5274"/>
                    <a:pt x="134674" y="10275"/>
                  </a:cubicBezTo>
                  <a:lnTo>
                    <a:pt x="152820" y="15363"/>
                  </a:lnTo>
                  <a:lnTo>
                    <a:pt x="0" y="35128"/>
                  </a:lnTo>
                  <a:cubicBezTo>
                    <a:pt x="0" y="35128"/>
                    <a:pt x="0" y="35128"/>
                    <a:pt x="13170" y="26339"/>
                  </a:cubicBezTo>
                  <a:cubicBezTo>
                    <a:pt x="26340" y="17564"/>
                    <a:pt x="52680" y="0"/>
                    <a:pt x="84379" y="394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3" name="Shape 231"/>
            <p:cNvSpPr/>
            <p:nvPr/>
          </p:nvSpPr>
          <p:spPr>
            <a:xfrm>
              <a:off x="606168" y="425169"/>
              <a:ext cx="118782" cy="24981"/>
            </a:xfrm>
            <a:custGeom>
              <a:avLst/>
              <a:gdLst/>
              <a:ahLst/>
              <a:cxnLst/>
              <a:rect l="0" t="0" r="0" b="0"/>
              <a:pathLst>
                <a:path w="118782" h="24981">
                  <a:moveTo>
                    <a:pt x="118782" y="0"/>
                  </a:moveTo>
                  <a:cubicBezTo>
                    <a:pt x="118782" y="0"/>
                    <a:pt x="118782" y="0"/>
                    <a:pt x="105218" y="6248"/>
                  </a:cubicBezTo>
                  <a:cubicBezTo>
                    <a:pt x="91655" y="12485"/>
                    <a:pt x="64541" y="24981"/>
                    <a:pt x="32435" y="22060"/>
                  </a:cubicBezTo>
                  <a:cubicBezTo>
                    <a:pt x="24412" y="21327"/>
                    <a:pt x="16077" y="19631"/>
                    <a:pt x="7593" y="17492"/>
                  </a:cubicBezTo>
                  <a:lnTo>
                    <a:pt x="0" y="15363"/>
                  </a:lnTo>
                  <a:lnTo>
                    <a:pt x="118782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4" name="Shape 232"/>
            <p:cNvSpPr/>
            <p:nvPr/>
          </p:nvSpPr>
          <p:spPr>
            <a:xfrm>
              <a:off x="453348" y="425169"/>
              <a:ext cx="271602" cy="35128"/>
            </a:xfrm>
            <a:custGeom>
              <a:avLst/>
              <a:gdLst/>
              <a:ahLst/>
              <a:cxnLst/>
              <a:rect l="0" t="0" r="0" b="0"/>
              <a:pathLst>
                <a:path w="271602" h="35128">
                  <a:moveTo>
                    <a:pt x="0" y="35128"/>
                  </a:moveTo>
                  <a:cubicBezTo>
                    <a:pt x="0" y="35128"/>
                    <a:pt x="0" y="35128"/>
                    <a:pt x="13170" y="26339"/>
                  </a:cubicBezTo>
                  <a:cubicBezTo>
                    <a:pt x="26340" y="17564"/>
                    <a:pt x="52680" y="0"/>
                    <a:pt x="84379" y="394"/>
                  </a:cubicBezTo>
                  <a:cubicBezTo>
                    <a:pt x="116091" y="788"/>
                    <a:pt x="153162" y="19126"/>
                    <a:pt x="185255" y="22060"/>
                  </a:cubicBezTo>
                  <a:cubicBezTo>
                    <a:pt x="217361" y="24981"/>
                    <a:pt x="244475" y="12485"/>
                    <a:pt x="258039" y="6248"/>
                  </a:cubicBezTo>
                  <a:cubicBezTo>
                    <a:pt x="271602" y="0"/>
                    <a:pt x="271602" y="0"/>
                    <a:pt x="271602" y="0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5" name="Shape 233"/>
            <p:cNvSpPr/>
            <p:nvPr/>
          </p:nvSpPr>
          <p:spPr>
            <a:xfrm>
              <a:off x="614309" y="453897"/>
              <a:ext cx="131736" cy="24968"/>
            </a:xfrm>
            <a:custGeom>
              <a:avLst/>
              <a:gdLst/>
              <a:ahLst/>
              <a:cxnLst/>
              <a:rect l="0" t="0" r="0" b="0"/>
              <a:pathLst>
                <a:path w="131736" h="24968">
                  <a:moveTo>
                    <a:pt x="131736" y="0"/>
                  </a:moveTo>
                  <a:cubicBezTo>
                    <a:pt x="131736" y="0"/>
                    <a:pt x="131736" y="0"/>
                    <a:pt x="118173" y="6235"/>
                  </a:cubicBezTo>
                  <a:cubicBezTo>
                    <a:pt x="104622" y="12484"/>
                    <a:pt x="77494" y="24968"/>
                    <a:pt x="45401" y="22047"/>
                  </a:cubicBezTo>
                  <a:cubicBezTo>
                    <a:pt x="37375" y="21314"/>
                    <a:pt x="29039" y="19617"/>
                    <a:pt x="20531" y="17452"/>
                  </a:cubicBezTo>
                  <a:lnTo>
                    <a:pt x="0" y="11576"/>
                  </a:lnTo>
                  <a:lnTo>
                    <a:pt x="131736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6" name="Shape 234"/>
            <p:cNvSpPr/>
            <p:nvPr/>
          </p:nvSpPr>
          <p:spPr>
            <a:xfrm>
              <a:off x="466251" y="450379"/>
              <a:ext cx="148058" cy="28105"/>
            </a:xfrm>
            <a:custGeom>
              <a:avLst/>
              <a:gdLst/>
              <a:ahLst/>
              <a:cxnLst/>
              <a:rect l="0" t="0" r="0" b="0"/>
              <a:pathLst>
                <a:path w="148058" h="28105">
                  <a:moveTo>
                    <a:pt x="91211" y="2146"/>
                  </a:moveTo>
                  <a:cubicBezTo>
                    <a:pt x="107747" y="3219"/>
                    <a:pt x="125282" y="8341"/>
                    <a:pt x="142697" y="13560"/>
                  </a:cubicBezTo>
                  <a:lnTo>
                    <a:pt x="148058" y="15094"/>
                  </a:lnTo>
                  <a:lnTo>
                    <a:pt x="0" y="28105"/>
                  </a:lnTo>
                  <a:cubicBezTo>
                    <a:pt x="0" y="28105"/>
                    <a:pt x="0" y="28105"/>
                    <a:pt x="14529" y="21069"/>
                  </a:cubicBezTo>
                  <a:cubicBezTo>
                    <a:pt x="29071" y="14046"/>
                    <a:pt x="58141" y="0"/>
                    <a:pt x="91211" y="2146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7" name="Shape 235"/>
            <p:cNvSpPr/>
            <p:nvPr/>
          </p:nvSpPr>
          <p:spPr>
            <a:xfrm>
              <a:off x="466251" y="450379"/>
              <a:ext cx="279794" cy="28486"/>
            </a:xfrm>
            <a:custGeom>
              <a:avLst/>
              <a:gdLst/>
              <a:ahLst/>
              <a:cxnLst/>
              <a:rect l="0" t="0" r="0" b="0"/>
              <a:pathLst>
                <a:path w="279794" h="28486">
                  <a:moveTo>
                    <a:pt x="0" y="28105"/>
                  </a:moveTo>
                  <a:cubicBezTo>
                    <a:pt x="0" y="28105"/>
                    <a:pt x="0" y="28105"/>
                    <a:pt x="14529" y="21069"/>
                  </a:cubicBezTo>
                  <a:cubicBezTo>
                    <a:pt x="29071" y="14046"/>
                    <a:pt x="58141" y="0"/>
                    <a:pt x="91211" y="2146"/>
                  </a:cubicBezTo>
                  <a:cubicBezTo>
                    <a:pt x="124282" y="4292"/>
                    <a:pt x="161354" y="22631"/>
                    <a:pt x="193459" y="25565"/>
                  </a:cubicBezTo>
                  <a:cubicBezTo>
                    <a:pt x="225552" y="28486"/>
                    <a:pt x="252680" y="16002"/>
                    <a:pt x="266230" y="9753"/>
                  </a:cubicBezTo>
                  <a:cubicBezTo>
                    <a:pt x="279794" y="3518"/>
                    <a:pt x="279794" y="3518"/>
                    <a:pt x="279794" y="3518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8" name="Shape 236"/>
            <p:cNvSpPr/>
            <p:nvPr/>
          </p:nvSpPr>
          <p:spPr>
            <a:xfrm>
              <a:off x="463305" y="491413"/>
              <a:ext cx="128851" cy="31610"/>
            </a:xfrm>
            <a:custGeom>
              <a:avLst/>
              <a:gdLst/>
              <a:ahLst/>
              <a:cxnLst/>
              <a:rect l="0" t="0" r="0" b="0"/>
              <a:pathLst>
                <a:path w="128851" h="31610">
                  <a:moveTo>
                    <a:pt x="64884" y="1270"/>
                  </a:moveTo>
                  <a:cubicBezTo>
                    <a:pt x="78784" y="1898"/>
                    <a:pt x="95002" y="6801"/>
                    <a:pt x="112331" y="11850"/>
                  </a:cubicBezTo>
                  <a:lnTo>
                    <a:pt x="128851" y="16290"/>
                  </a:lnTo>
                  <a:lnTo>
                    <a:pt x="0" y="31610"/>
                  </a:lnTo>
                  <a:cubicBezTo>
                    <a:pt x="0" y="31610"/>
                    <a:pt x="0" y="31610"/>
                    <a:pt x="9271" y="23711"/>
                  </a:cubicBezTo>
                  <a:cubicBezTo>
                    <a:pt x="18542" y="15799"/>
                    <a:pt x="37071" y="0"/>
                    <a:pt x="64884" y="127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9" name="Shape 237"/>
            <p:cNvSpPr/>
            <p:nvPr/>
          </p:nvSpPr>
          <p:spPr>
            <a:xfrm>
              <a:off x="592157" y="490244"/>
              <a:ext cx="146853" cy="26924"/>
            </a:xfrm>
            <a:custGeom>
              <a:avLst/>
              <a:gdLst/>
              <a:ahLst/>
              <a:cxnLst/>
              <a:rect l="0" t="0" r="0" b="0"/>
              <a:pathLst>
                <a:path w="146853" h="26924">
                  <a:moveTo>
                    <a:pt x="146853" y="0"/>
                  </a:moveTo>
                  <a:cubicBezTo>
                    <a:pt x="146853" y="0"/>
                    <a:pt x="146853" y="0"/>
                    <a:pt x="128705" y="6731"/>
                  </a:cubicBezTo>
                  <a:cubicBezTo>
                    <a:pt x="110556" y="13462"/>
                    <a:pt x="74272" y="26924"/>
                    <a:pt x="37595" y="24486"/>
                  </a:cubicBezTo>
                  <a:cubicBezTo>
                    <a:pt x="28422" y="23876"/>
                    <a:pt x="19226" y="22272"/>
                    <a:pt x="10156" y="20189"/>
                  </a:cubicBezTo>
                  <a:lnTo>
                    <a:pt x="0" y="17459"/>
                  </a:lnTo>
                  <a:lnTo>
                    <a:pt x="146853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0" name="Shape 238"/>
            <p:cNvSpPr/>
            <p:nvPr/>
          </p:nvSpPr>
          <p:spPr>
            <a:xfrm>
              <a:off x="463305" y="490244"/>
              <a:ext cx="275704" cy="32779"/>
            </a:xfrm>
            <a:custGeom>
              <a:avLst/>
              <a:gdLst/>
              <a:ahLst/>
              <a:cxnLst/>
              <a:rect l="0" t="0" r="0" b="0"/>
              <a:pathLst>
                <a:path w="275704" h="32779">
                  <a:moveTo>
                    <a:pt x="0" y="32779"/>
                  </a:moveTo>
                  <a:cubicBezTo>
                    <a:pt x="0" y="32779"/>
                    <a:pt x="0" y="32779"/>
                    <a:pt x="9271" y="24879"/>
                  </a:cubicBezTo>
                  <a:cubicBezTo>
                    <a:pt x="18542" y="16968"/>
                    <a:pt x="37071" y="1169"/>
                    <a:pt x="64884" y="2439"/>
                  </a:cubicBezTo>
                  <a:cubicBezTo>
                    <a:pt x="92684" y="3696"/>
                    <a:pt x="129756" y="22047"/>
                    <a:pt x="166446" y="24486"/>
                  </a:cubicBezTo>
                  <a:cubicBezTo>
                    <a:pt x="203124" y="26924"/>
                    <a:pt x="239407" y="13462"/>
                    <a:pt x="257556" y="6731"/>
                  </a:cubicBezTo>
                  <a:cubicBezTo>
                    <a:pt x="275704" y="0"/>
                    <a:pt x="275704" y="0"/>
                    <a:pt x="275704" y="0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1" name="Shape 239"/>
            <p:cNvSpPr/>
            <p:nvPr/>
          </p:nvSpPr>
          <p:spPr>
            <a:xfrm>
              <a:off x="508695" y="436104"/>
              <a:ext cx="183807" cy="64389"/>
            </a:xfrm>
            <a:custGeom>
              <a:avLst/>
              <a:gdLst/>
              <a:ahLst/>
              <a:cxnLst/>
              <a:rect l="0" t="0" r="0" b="0"/>
              <a:pathLst>
                <a:path w="183807" h="64389">
                  <a:moveTo>
                    <a:pt x="35713" y="0"/>
                  </a:moveTo>
                  <a:lnTo>
                    <a:pt x="99517" y="9373"/>
                  </a:lnTo>
                  <a:lnTo>
                    <a:pt x="183807" y="6440"/>
                  </a:lnTo>
                  <a:lnTo>
                    <a:pt x="182042" y="63221"/>
                  </a:lnTo>
                  <a:lnTo>
                    <a:pt x="89560" y="64389"/>
                  </a:lnTo>
                  <a:lnTo>
                    <a:pt x="14631" y="61468"/>
                  </a:lnTo>
                  <a:lnTo>
                    <a:pt x="0" y="43319"/>
                  </a:lnTo>
                  <a:lnTo>
                    <a:pt x="4687" y="4686"/>
                  </a:lnTo>
                  <a:lnTo>
                    <a:pt x="35713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2" name="Shape 240"/>
            <p:cNvSpPr/>
            <p:nvPr/>
          </p:nvSpPr>
          <p:spPr>
            <a:xfrm>
              <a:off x="508695" y="436104"/>
              <a:ext cx="183807" cy="64389"/>
            </a:xfrm>
            <a:custGeom>
              <a:avLst/>
              <a:gdLst/>
              <a:ahLst/>
              <a:cxnLst/>
              <a:rect l="0" t="0" r="0" b="0"/>
              <a:pathLst>
                <a:path w="183807" h="64389">
                  <a:moveTo>
                    <a:pt x="182042" y="63221"/>
                  </a:moveTo>
                  <a:lnTo>
                    <a:pt x="183807" y="6440"/>
                  </a:lnTo>
                  <a:lnTo>
                    <a:pt x="99517" y="9373"/>
                  </a:lnTo>
                  <a:lnTo>
                    <a:pt x="35713" y="0"/>
                  </a:lnTo>
                  <a:lnTo>
                    <a:pt x="4687" y="4686"/>
                  </a:lnTo>
                  <a:lnTo>
                    <a:pt x="0" y="43319"/>
                  </a:lnTo>
                  <a:lnTo>
                    <a:pt x="14631" y="61468"/>
                  </a:lnTo>
                  <a:lnTo>
                    <a:pt x="89560" y="64389"/>
                  </a:lnTo>
                  <a:close/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3" name="Rectangle 241"/>
            <p:cNvSpPr/>
            <p:nvPr/>
          </p:nvSpPr>
          <p:spPr>
            <a:xfrm>
              <a:off x="521039" y="445803"/>
              <a:ext cx="210246" cy="4990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400" i="1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Breeze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4" name="Group 911"/>
          <p:cNvGrpSpPr>
            <a:grpSpLocks noChangeAspect="1"/>
          </p:cNvGrpSpPr>
          <p:nvPr/>
        </p:nvGrpSpPr>
        <p:grpSpPr>
          <a:xfrm>
            <a:off x="6619633" y="4373557"/>
            <a:ext cx="1123950" cy="774700"/>
            <a:chOff x="0" y="0"/>
            <a:chExt cx="1124406" cy="774733"/>
          </a:xfrm>
        </p:grpSpPr>
        <p:sp>
          <p:nvSpPr>
            <p:cNvPr id="85" name="Rectangle 283"/>
            <p:cNvSpPr/>
            <p:nvPr/>
          </p:nvSpPr>
          <p:spPr>
            <a:xfrm>
              <a:off x="233909" y="728709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Rectangle 284"/>
            <p:cNvSpPr/>
            <p:nvPr/>
          </p:nvSpPr>
          <p:spPr>
            <a:xfrm>
              <a:off x="583938" y="728709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Rectangle 285"/>
            <p:cNvSpPr/>
            <p:nvPr/>
          </p:nvSpPr>
          <p:spPr>
            <a:xfrm>
              <a:off x="933952" y="728709"/>
              <a:ext cx="45621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Rectangle 156"/>
            <p:cNvSpPr/>
            <p:nvPr/>
          </p:nvSpPr>
          <p:spPr>
            <a:xfrm>
              <a:off x="0" y="497237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Rectangle 157"/>
            <p:cNvSpPr/>
            <p:nvPr/>
          </p:nvSpPr>
          <p:spPr>
            <a:xfrm>
              <a:off x="0" y="147208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Shape 159"/>
            <p:cNvSpPr/>
            <p:nvPr/>
          </p:nvSpPr>
          <p:spPr>
            <a:xfrm>
              <a:off x="424358" y="350025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350023"/>
                  </a:moveTo>
                  <a:lnTo>
                    <a:pt x="350028" y="350023"/>
                  </a:lnTo>
                  <a:lnTo>
                    <a:pt x="350028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91" name="Shape 161"/>
            <p:cNvSpPr/>
            <p:nvPr/>
          </p:nvSpPr>
          <p:spPr>
            <a:xfrm>
              <a:off x="424358" y="0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350023"/>
                  </a:moveTo>
                  <a:lnTo>
                    <a:pt x="350028" y="350023"/>
                  </a:lnTo>
                  <a:lnTo>
                    <a:pt x="350028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92" name="Shape 973"/>
            <p:cNvSpPr/>
            <p:nvPr/>
          </p:nvSpPr>
          <p:spPr>
            <a:xfrm>
              <a:off x="74333" y="350025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0"/>
                  </a:moveTo>
                  <a:lnTo>
                    <a:pt x="350028" y="0"/>
                  </a:lnTo>
                  <a:lnTo>
                    <a:pt x="350028" y="350023"/>
                  </a:lnTo>
                  <a:lnTo>
                    <a:pt x="0" y="350023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93" name="Shape 163"/>
            <p:cNvSpPr/>
            <p:nvPr/>
          </p:nvSpPr>
          <p:spPr>
            <a:xfrm>
              <a:off x="74333" y="350025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350023"/>
                  </a:moveTo>
                  <a:lnTo>
                    <a:pt x="350028" y="350023"/>
                  </a:lnTo>
                  <a:lnTo>
                    <a:pt x="350028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94" name="Shape 974"/>
            <p:cNvSpPr/>
            <p:nvPr/>
          </p:nvSpPr>
          <p:spPr>
            <a:xfrm>
              <a:off x="74333" y="0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0"/>
                  </a:moveTo>
                  <a:lnTo>
                    <a:pt x="350028" y="0"/>
                  </a:lnTo>
                  <a:lnTo>
                    <a:pt x="350028" y="350023"/>
                  </a:lnTo>
                  <a:lnTo>
                    <a:pt x="0" y="350023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95" name="Shape 165"/>
            <p:cNvSpPr/>
            <p:nvPr/>
          </p:nvSpPr>
          <p:spPr>
            <a:xfrm>
              <a:off x="74333" y="0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350023"/>
                  </a:moveTo>
                  <a:lnTo>
                    <a:pt x="350028" y="350023"/>
                  </a:lnTo>
                  <a:lnTo>
                    <a:pt x="350028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96" name="Shape 975"/>
            <p:cNvSpPr/>
            <p:nvPr/>
          </p:nvSpPr>
          <p:spPr>
            <a:xfrm>
              <a:off x="774383" y="350025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0"/>
                  </a:moveTo>
                  <a:lnTo>
                    <a:pt x="350023" y="0"/>
                  </a:lnTo>
                  <a:lnTo>
                    <a:pt x="350023" y="350023"/>
                  </a:lnTo>
                  <a:lnTo>
                    <a:pt x="0" y="350023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97" name="Shape 167"/>
            <p:cNvSpPr/>
            <p:nvPr/>
          </p:nvSpPr>
          <p:spPr>
            <a:xfrm>
              <a:off x="774383" y="350025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98" name="Shape 168"/>
            <p:cNvSpPr/>
            <p:nvPr/>
          </p:nvSpPr>
          <p:spPr>
            <a:xfrm>
              <a:off x="453339" y="425182"/>
              <a:ext cx="152845" cy="35115"/>
            </a:xfrm>
            <a:custGeom>
              <a:avLst/>
              <a:gdLst/>
              <a:ahLst/>
              <a:cxnLst/>
              <a:rect l="0" t="0" r="0" b="0"/>
              <a:pathLst>
                <a:path w="152845" h="35115">
                  <a:moveTo>
                    <a:pt x="84392" y="381"/>
                  </a:moveTo>
                  <a:cubicBezTo>
                    <a:pt x="100241" y="577"/>
                    <a:pt x="117437" y="5261"/>
                    <a:pt x="134682" y="10261"/>
                  </a:cubicBezTo>
                  <a:lnTo>
                    <a:pt x="152845" y="15354"/>
                  </a:lnTo>
                  <a:lnTo>
                    <a:pt x="0" y="35115"/>
                  </a:lnTo>
                  <a:cubicBezTo>
                    <a:pt x="0" y="35115"/>
                    <a:pt x="0" y="35115"/>
                    <a:pt x="13170" y="26339"/>
                  </a:cubicBezTo>
                  <a:cubicBezTo>
                    <a:pt x="26339" y="17551"/>
                    <a:pt x="52679" y="0"/>
                    <a:pt x="84392" y="381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99" name="Shape 169"/>
            <p:cNvSpPr/>
            <p:nvPr/>
          </p:nvSpPr>
          <p:spPr>
            <a:xfrm>
              <a:off x="606184" y="425182"/>
              <a:ext cx="118757" cy="24968"/>
            </a:xfrm>
            <a:custGeom>
              <a:avLst/>
              <a:gdLst/>
              <a:ahLst/>
              <a:cxnLst/>
              <a:rect l="0" t="0" r="0" b="0"/>
              <a:pathLst>
                <a:path w="118757" h="24968">
                  <a:moveTo>
                    <a:pt x="118757" y="0"/>
                  </a:moveTo>
                  <a:cubicBezTo>
                    <a:pt x="118757" y="0"/>
                    <a:pt x="118757" y="0"/>
                    <a:pt x="105194" y="6235"/>
                  </a:cubicBezTo>
                  <a:cubicBezTo>
                    <a:pt x="91630" y="12484"/>
                    <a:pt x="64516" y="24968"/>
                    <a:pt x="32423" y="22047"/>
                  </a:cubicBezTo>
                  <a:cubicBezTo>
                    <a:pt x="24400" y="21314"/>
                    <a:pt x="16065" y="19617"/>
                    <a:pt x="7579" y="17479"/>
                  </a:cubicBezTo>
                  <a:lnTo>
                    <a:pt x="0" y="15354"/>
                  </a:lnTo>
                  <a:lnTo>
                    <a:pt x="118757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0" name="Shape 170"/>
            <p:cNvSpPr/>
            <p:nvPr/>
          </p:nvSpPr>
          <p:spPr>
            <a:xfrm>
              <a:off x="453339" y="425182"/>
              <a:ext cx="271602" cy="35115"/>
            </a:xfrm>
            <a:custGeom>
              <a:avLst/>
              <a:gdLst/>
              <a:ahLst/>
              <a:cxnLst/>
              <a:rect l="0" t="0" r="0" b="0"/>
              <a:pathLst>
                <a:path w="271602" h="35115">
                  <a:moveTo>
                    <a:pt x="0" y="35115"/>
                  </a:moveTo>
                  <a:cubicBezTo>
                    <a:pt x="0" y="35115"/>
                    <a:pt x="0" y="35115"/>
                    <a:pt x="13170" y="26339"/>
                  </a:cubicBezTo>
                  <a:cubicBezTo>
                    <a:pt x="26339" y="17551"/>
                    <a:pt x="52679" y="0"/>
                    <a:pt x="84392" y="381"/>
                  </a:cubicBezTo>
                  <a:cubicBezTo>
                    <a:pt x="116091" y="774"/>
                    <a:pt x="153174" y="19113"/>
                    <a:pt x="185267" y="22047"/>
                  </a:cubicBezTo>
                  <a:cubicBezTo>
                    <a:pt x="217360" y="24968"/>
                    <a:pt x="244475" y="12484"/>
                    <a:pt x="258039" y="6235"/>
                  </a:cubicBezTo>
                  <a:cubicBezTo>
                    <a:pt x="271602" y="0"/>
                    <a:pt x="271602" y="0"/>
                    <a:pt x="271602" y="0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1" name="Shape 171"/>
            <p:cNvSpPr/>
            <p:nvPr/>
          </p:nvSpPr>
          <p:spPr>
            <a:xfrm>
              <a:off x="614275" y="453897"/>
              <a:ext cx="131761" cy="24981"/>
            </a:xfrm>
            <a:custGeom>
              <a:avLst/>
              <a:gdLst/>
              <a:ahLst/>
              <a:cxnLst/>
              <a:rect l="0" t="0" r="0" b="0"/>
              <a:pathLst>
                <a:path w="131761" h="24981">
                  <a:moveTo>
                    <a:pt x="131761" y="0"/>
                  </a:moveTo>
                  <a:cubicBezTo>
                    <a:pt x="131761" y="0"/>
                    <a:pt x="131761" y="0"/>
                    <a:pt x="118198" y="6248"/>
                  </a:cubicBezTo>
                  <a:cubicBezTo>
                    <a:pt x="104647" y="12484"/>
                    <a:pt x="77519" y="24981"/>
                    <a:pt x="45426" y="22047"/>
                  </a:cubicBezTo>
                  <a:cubicBezTo>
                    <a:pt x="37400" y="21317"/>
                    <a:pt x="29063" y="19623"/>
                    <a:pt x="20556" y="17459"/>
                  </a:cubicBezTo>
                  <a:lnTo>
                    <a:pt x="0" y="11578"/>
                  </a:lnTo>
                  <a:lnTo>
                    <a:pt x="131761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2" name="Shape 172"/>
            <p:cNvSpPr/>
            <p:nvPr/>
          </p:nvSpPr>
          <p:spPr>
            <a:xfrm>
              <a:off x="466242" y="450379"/>
              <a:ext cx="148032" cy="28105"/>
            </a:xfrm>
            <a:custGeom>
              <a:avLst/>
              <a:gdLst/>
              <a:ahLst/>
              <a:cxnLst/>
              <a:rect l="0" t="0" r="0" b="0"/>
              <a:pathLst>
                <a:path w="148032" h="28105">
                  <a:moveTo>
                    <a:pt x="91211" y="2146"/>
                  </a:moveTo>
                  <a:cubicBezTo>
                    <a:pt x="107747" y="3226"/>
                    <a:pt x="125282" y="8351"/>
                    <a:pt x="142697" y="13570"/>
                  </a:cubicBezTo>
                  <a:lnTo>
                    <a:pt x="148032" y="15096"/>
                  </a:lnTo>
                  <a:lnTo>
                    <a:pt x="0" y="28105"/>
                  </a:lnTo>
                  <a:cubicBezTo>
                    <a:pt x="0" y="28105"/>
                    <a:pt x="0" y="28105"/>
                    <a:pt x="14541" y="21082"/>
                  </a:cubicBezTo>
                  <a:cubicBezTo>
                    <a:pt x="29070" y="14059"/>
                    <a:pt x="58141" y="0"/>
                    <a:pt x="91211" y="2146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3" name="Shape 173"/>
            <p:cNvSpPr/>
            <p:nvPr/>
          </p:nvSpPr>
          <p:spPr>
            <a:xfrm>
              <a:off x="466242" y="450379"/>
              <a:ext cx="279794" cy="28499"/>
            </a:xfrm>
            <a:custGeom>
              <a:avLst/>
              <a:gdLst/>
              <a:ahLst/>
              <a:cxnLst/>
              <a:rect l="0" t="0" r="0" b="0"/>
              <a:pathLst>
                <a:path w="279794" h="28499">
                  <a:moveTo>
                    <a:pt x="0" y="28105"/>
                  </a:moveTo>
                  <a:cubicBezTo>
                    <a:pt x="0" y="28105"/>
                    <a:pt x="0" y="28105"/>
                    <a:pt x="14541" y="21082"/>
                  </a:cubicBezTo>
                  <a:cubicBezTo>
                    <a:pt x="29070" y="14059"/>
                    <a:pt x="58141" y="0"/>
                    <a:pt x="91211" y="2146"/>
                  </a:cubicBezTo>
                  <a:cubicBezTo>
                    <a:pt x="124282" y="4306"/>
                    <a:pt x="161353" y="22644"/>
                    <a:pt x="193459" y="25565"/>
                  </a:cubicBezTo>
                  <a:cubicBezTo>
                    <a:pt x="225552" y="28499"/>
                    <a:pt x="252679" y="16002"/>
                    <a:pt x="266230" y="9766"/>
                  </a:cubicBezTo>
                  <a:cubicBezTo>
                    <a:pt x="279794" y="3518"/>
                    <a:pt x="279794" y="3518"/>
                    <a:pt x="279794" y="3518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4" name="Shape 174"/>
            <p:cNvSpPr/>
            <p:nvPr/>
          </p:nvSpPr>
          <p:spPr>
            <a:xfrm>
              <a:off x="463309" y="491413"/>
              <a:ext cx="128838" cy="31610"/>
            </a:xfrm>
            <a:custGeom>
              <a:avLst/>
              <a:gdLst/>
              <a:ahLst/>
              <a:cxnLst/>
              <a:rect l="0" t="0" r="0" b="0"/>
              <a:pathLst>
                <a:path w="128838" h="31610">
                  <a:moveTo>
                    <a:pt x="64872" y="1270"/>
                  </a:moveTo>
                  <a:cubicBezTo>
                    <a:pt x="78772" y="1905"/>
                    <a:pt x="94993" y="6807"/>
                    <a:pt x="112323" y="11855"/>
                  </a:cubicBezTo>
                  <a:lnTo>
                    <a:pt x="128838" y="16292"/>
                  </a:lnTo>
                  <a:lnTo>
                    <a:pt x="0" y="31610"/>
                  </a:lnTo>
                  <a:cubicBezTo>
                    <a:pt x="0" y="31610"/>
                    <a:pt x="0" y="31610"/>
                    <a:pt x="9258" y="23711"/>
                  </a:cubicBezTo>
                  <a:cubicBezTo>
                    <a:pt x="18529" y="15811"/>
                    <a:pt x="37071" y="0"/>
                    <a:pt x="64872" y="127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5" name="Shape 175"/>
            <p:cNvSpPr/>
            <p:nvPr/>
          </p:nvSpPr>
          <p:spPr>
            <a:xfrm>
              <a:off x="592147" y="490244"/>
              <a:ext cx="146853" cy="26924"/>
            </a:xfrm>
            <a:custGeom>
              <a:avLst/>
              <a:gdLst/>
              <a:ahLst/>
              <a:cxnLst/>
              <a:rect l="0" t="0" r="0" b="0"/>
              <a:pathLst>
                <a:path w="146853" h="26924">
                  <a:moveTo>
                    <a:pt x="146853" y="0"/>
                  </a:moveTo>
                  <a:cubicBezTo>
                    <a:pt x="146853" y="0"/>
                    <a:pt x="146853" y="0"/>
                    <a:pt x="128705" y="6731"/>
                  </a:cubicBezTo>
                  <a:cubicBezTo>
                    <a:pt x="110569" y="13462"/>
                    <a:pt x="74272" y="26924"/>
                    <a:pt x="37595" y="24485"/>
                  </a:cubicBezTo>
                  <a:cubicBezTo>
                    <a:pt x="28426" y="23876"/>
                    <a:pt x="19231" y="22272"/>
                    <a:pt x="10162" y="20191"/>
                  </a:cubicBezTo>
                  <a:lnTo>
                    <a:pt x="0" y="17461"/>
                  </a:lnTo>
                  <a:lnTo>
                    <a:pt x="146853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6" name="Shape 176"/>
            <p:cNvSpPr/>
            <p:nvPr/>
          </p:nvSpPr>
          <p:spPr>
            <a:xfrm>
              <a:off x="463309" y="490244"/>
              <a:ext cx="275692" cy="32779"/>
            </a:xfrm>
            <a:custGeom>
              <a:avLst/>
              <a:gdLst/>
              <a:ahLst/>
              <a:cxnLst/>
              <a:rect l="0" t="0" r="0" b="0"/>
              <a:pathLst>
                <a:path w="275692" h="32779">
                  <a:moveTo>
                    <a:pt x="0" y="32779"/>
                  </a:moveTo>
                  <a:cubicBezTo>
                    <a:pt x="0" y="32779"/>
                    <a:pt x="0" y="32779"/>
                    <a:pt x="9258" y="24879"/>
                  </a:cubicBezTo>
                  <a:cubicBezTo>
                    <a:pt x="18529" y="16980"/>
                    <a:pt x="37071" y="1169"/>
                    <a:pt x="64872" y="2439"/>
                  </a:cubicBezTo>
                  <a:cubicBezTo>
                    <a:pt x="92671" y="3708"/>
                    <a:pt x="129756" y="22047"/>
                    <a:pt x="166433" y="24485"/>
                  </a:cubicBezTo>
                  <a:cubicBezTo>
                    <a:pt x="203110" y="26924"/>
                    <a:pt x="239407" y="13462"/>
                    <a:pt x="257543" y="6731"/>
                  </a:cubicBezTo>
                  <a:cubicBezTo>
                    <a:pt x="275692" y="0"/>
                    <a:pt x="275692" y="0"/>
                    <a:pt x="275692" y="0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7" name="Shape 177"/>
            <p:cNvSpPr/>
            <p:nvPr/>
          </p:nvSpPr>
          <p:spPr>
            <a:xfrm>
              <a:off x="508698" y="436117"/>
              <a:ext cx="183795" cy="64389"/>
            </a:xfrm>
            <a:custGeom>
              <a:avLst/>
              <a:gdLst/>
              <a:ahLst/>
              <a:cxnLst/>
              <a:rect l="0" t="0" r="0" b="0"/>
              <a:pathLst>
                <a:path w="183795" h="64389">
                  <a:moveTo>
                    <a:pt x="35700" y="0"/>
                  </a:moveTo>
                  <a:lnTo>
                    <a:pt x="99504" y="9360"/>
                  </a:lnTo>
                  <a:lnTo>
                    <a:pt x="183795" y="6426"/>
                  </a:lnTo>
                  <a:lnTo>
                    <a:pt x="182042" y="63220"/>
                  </a:lnTo>
                  <a:lnTo>
                    <a:pt x="89548" y="64389"/>
                  </a:lnTo>
                  <a:lnTo>
                    <a:pt x="14631" y="61456"/>
                  </a:lnTo>
                  <a:lnTo>
                    <a:pt x="0" y="43307"/>
                  </a:lnTo>
                  <a:lnTo>
                    <a:pt x="4674" y="4674"/>
                  </a:lnTo>
                  <a:lnTo>
                    <a:pt x="3570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8" name="Shape 178"/>
            <p:cNvSpPr/>
            <p:nvPr/>
          </p:nvSpPr>
          <p:spPr>
            <a:xfrm>
              <a:off x="508698" y="436117"/>
              <a:ext cx="183795" cy="64389"/>
            </a:xfrm>
            <a:custGeom>
              <a:avLst/>
              <a:gdLst/>
              <a:ahLst/>
              <a:cxnLst/>
              <a:rect l="0" t="0" r="0" b="0"/>
              <a:pathLst>
                <a:path w="183795" h="64389">
                  <a:moveTo>
                    <a:pt x="182042" y="63220"/>
                  </a:moveTo>
                  <a:lnTo>
                    <a:pt x="183795" y="6426"/>
                  </a:lnTo>
                  <a:lnTo>
                    <a:pt x="99504" y="9360"/>
                  </a:lnTo>
                  <a:lnTo>
                    <a:pt x="35700" y="0"/>
                  </a:lnTo>
                  <a:lnTo>
                    <a:pt x="4674" y="4674"/>
                  </a:lnTo>
                  <a:lnTo>
                    <a:pt x="0" y="43307"/>
                  </a:lnTo>
                  <a:lnTo>
                    <a:pt x="14631" y="61456"/>
                  </a:lnTo>
                  <a:lnTo>
                    <a:pt x="89548" y="64389"/>
                  </a:lnTo>
                  <a:close/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9" name="Rectangle 179"/>
            <p:cNvSpPr/>
            <p:nvPr/>
          </p:nvSpPr>
          <p:spPr>
            <a:xfrm>
              <a:off x="521030" y="445803"/>
              <a:ext cx="210246" cy="4990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400" i="1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Breeze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Shape 180"/>
            <p:cNvSpPr/>
            <p:nvPr/>
          </p:nvSpPr>
          <p:spPr>
            <a:xfrm>
              <a:off x="129997" y="61302"/>
              <a:ext cx="238684" cy="227419"/>
            </a:xfrm>
            <a:custGeom>
              <a:avLst/>
              <a:gdLst/>
              <a:ahLst/>
              <a:cxnLst/>
              <a:rect l="0" t="0" r="0" b="0"/>
              <a:pathLst>
                <a:path w="238684" h="227419">
                  <a:moveTo>
                    <a:pt x="84176" y="0"/>
                  </a:moveTo>
                  <a:cubicBezTo>
                    <a:pt x="105169" y="0"/>
                    <a:pt x="134544" y="0"/>
                    <a:pt x="155537" y="0"/>
                  </a:cubicBezTo>
                  <a:cubicBezTo>
                    <a:pt x="176543" y="0"/>
                    <a:pt x="189167" y="0"/>
                    <a:pt x="201638" y="6325"/>
                  </a:cubicBezTo>
                  <a:cubicBezTo>
                    <a:pt x="214097" y="12636"/>
                    <a:pt x="226390" y="25273"/>
                    <a:pt x="232537" y="37909"/>
                  </a:cubicBezTo>
                  <a:cubicBezTo>
                    <a:pt x="238684" y="50546"/>
                    <a:pt x="238684" y="63169"/>
                    <a:pt x="238684" y="82118"/>
                  </a:cubicBezTo>
                  <a:cubicBezTo>
                    <a:pt x="238684" y="101079"/>
                    <a:pt x="238684" y="126340"/>
                    <a:pt x="238684" y="145300"/>
                  </a:cubicBezTo>
                  <a:cubicBezTo>
                    <a:pt x="238684" y="164249"/>
                    <a:pt x="238684" y="176873"/>
                    <a:pt x="232537" y="189509"/>
                  </a:cubicBezTo>
                  <a:cubicBezTo>
                    <a:pt x="226390" y="202146"/>
                    <a:pt x="214097" y="214782"/>
                    <a:pt x="201638" y="221094"/>
                  </a:cubicBezTo>
                  <a:cubicBezTo>
                    <a:pt x="189167" y="227419"/>
                    <a:pt x="176543" y="227419"/>
                    <a:pt x="155537" y="227419"/>
                  </a:cubicBezTo>
                  <a:cubicBezTo>
                    <a:pt x="134544" y="227419"/>
                    <a:pt x="105169" y="227419"/>
                    <a:pt x="84176" y="227419"/>
                  </a:cubicBezTo>
                  <a:cubicBezTo>
                    <a:pt x="63170" y="227419"/>
                    <a:pt x="50533" y="227419"/>
                    <a:pt x="37910" y="221094"/>
                  </a:cubicBezTo>
                  <a:cubicBezTo>
                    <a:pt x="25273" y="214782"/>
                    <a:pt x="12637" y="202146"/>
                    <a:pt x="6312" y="189509"/>
                  </a:cubicBezTo>
                  <a:cubicBezTo>
                    <a:pt x="0" y="176873"/>
                    <a:pt x="0" y="164249"/>
                    <a:pt x="0" y="145300"/>
                  </a:cubicBezTo>
                  <a:cubicBezTo>
                    <a:pt x="0" y="126340"/>
                    <a:pt x="0" y="101079"/>
                    <a:pt x="0" y="82118"/>
                  </a:cubicBezTo>
                  <a:cubicBezTo>
                    <a:pt x="0" y="63169"/>
                    <a:pt x="0" y="50546"/>
                    <a:pt x="6312" y="37909"/>
                  </a:cubicBezTo>
                  <a:cubicBezTo>
                    <a:pt x="12637" y="25273"/>
                    <a:pt x="25273" y="12636"/>
                    <a:pt x="37910" y="6325"/>
                  </a:cubicBezTo>
                  <a:cubicBezTo>
                    <a:pt x="50533" y="0"/>
                    <a:pt x="63170" y="0"/>
                    <a:pt x="84176" y="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1" name="Shape 181"/>
            <p:cNvSpPr/>
            <p:nvPr/>
          </p:nvSpPr>
          <p:spPr>
            <a:xfrm>
              <a:off x="129997" y="61302"/>
              <a:ext cx="238684" cy="227419"/>
            </a:xfrm>
            <a:custGeom>
              <a:avLst/>
              <a:gdLst/>
              <a:ahLst/>
              <a:cxnLst/>
              <a:rect l="0" t="0" r="0" b="0"/>
              <a:pathLst>
                <a:path w="238684" h="227419">
                  <a:moveTo>
                    <a:pt x="0" y="82118"/>
                  </a:moveTo>
                  <a:cubicBezTo>
                    <a:pt x="0" y="63169"/>
                    <a:pt x="0" y="50546"/>
                    <a:pt x="6312" y="37909"/>
                  </a:cubicBezTo>
                  <a:cubicBezTo>
                    <a:pt x="12637" y="25273"/>
                    <a:pt x="25273" y="12636"/>
                    <a:pt x="37910" y="6325"/>
                  </a:cubicBezTo>
                  <a:cubicBezTo>
                    <a:pt x="50533" y="0"/>
                    <a:pt x="63170" y="0"/>
                    <a:pt x="84176" y="0"/>
                  </a:cubicBezTo>
                  <a:cubicBezTo>
                    <a:pt x="105169" y="0"/>
                    <a:pt x="134544" y="0"/>
                    <a:pt x="155537" y="0"/>
                  </a:cubicBezTo>
                  <a:cubicBezTo>
                    <a:pt x="176543" y="0"/>
                    <a:pt x="189167" y="0"/>
                    <a:pt x="201638" y="6325"/>
                  </a:cubicBezTo>
                  <a:cubicBezTo>
                    <a:pt x="214097" y="12636"/>
                    <a:pt x="226390" y="25273"/>
                    <a:pt x="232537" y="37909"/>
                  </a:cubicBezTo>
                  <a:cubicBezTo>
                    <a:pt x="238684" y="50546"/>
                    <a:pt x="238684" y="63169"/>
                    <a:pt x="238684" y="82118"/>
                  </a:cubicBezTo>
                  <a:cubicBezTo>
                    <a:pt x="238684" y="101079"/>
                    <a:pt x="238684" y="126340"/>
                    <a:pt x="238684" y="145300"/>
                  </a:cubicBezTo>
                  <a:cubicBezTo>
                    <a:pt x="238684" y="164249"/>
                    <a:pt x="238684" y="176873"/>
                    <a:pt x="232537" y="189509"/>
                  </a:cubicBezTo>
                  <a:cubicBezTo>
                    <a:pt x="226390" y="202146"/>
                    <a:pt x="214097" y="214782"/>
                    <a:pt x="201638" y="221094"/>
                  </a:cubicBezTo>
                  <a:cubicBezTo>
                    <a:pt x="189167" y="227419"/>
                    <a:pt x="176543" y="227419"/>
                    <a:pt x="155537" y="227419"/>
                  </a:cubicBezTo>
                  <a:cubicBezTo>
                    <a:pt x="134544" y="227419"/>
                    <a:pt x="105169" y="227419"/>
                    <a:pt x="84176" y="227419"/>
                  </a:cubicBezTo>
                  <a:cubicBezTo>
                    <a:pt x="63170" y="227419"/>
                    <a:pt x="50533" y="227419"/>
                    <a:pt x="37910" y="221094"/>
                  </a:cubicBezTo>
                  <a:cubicBezTo>
                    <a:pt x="25273" y="214782"/>
                    <a:pt x="12637" y="202146"/>
                    <a:pt x="6312" y="189509"/>
                  </a:cubicBezTo>
                  <a:cubicBezTo>
                    <a:pt x="0" y="176873"/>
                    <a:pt x="0" y="164249"/>
                    <a:pt x="0" y="145300"/>
                  </a:cubicBezTo>
                  <a:cubicBezTo>
                    <a:pt x="0" y="126340"/>
                    <a:pt x="0" y="101079"/>
                    <a:pt x="0" y="82118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2" name="Rectangle 182"/>
            <p:cNvSpPr/>
            <p:nvPr/>
          </p:nvSpPr>
          <p:spPr>
            <a:xfrm>
              <a:off x="194589" y="141088"/>
              <a:ext cx="151084" cy="7078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Shape 183"/>
            <p:cNvSpPr/>
            <p:nvPr/>
          </p:nvSpPr>
          <p:spPr>
            <a:xfrm>
              <a:off x="830059" y="411339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84163" y="0"/>
                  </a:moveTo>
                  <a:cubicBezTo>
                    <a:pt x="105169" y="0"/>
                    <a:pt x="134531" y="0"/>
                    <a:pt x="155524" y="0"/>
                  </a:cubicBezTo>
                  <a:cubicBezTo>
                    <a:pt x="176530" y="0"/>
                    <a:pt x="189167" y="0"/>
                    <a:pt x="201626" y="6312"/>
                  </a:cubicBezTo>
                  <a:cubicBezTo>
                    <a:pt x="214085" y="12636"/>
                    <a:pt x="226378" y="25273"/>
                    <a:pt x="232525" y="37897"/>
                  </a:cubicBezTo>
                  <a:cubicBezTo>
                    <a:pt x="238671" y="50533"/>
                    <a:pt x="238671" y="63170"/>
                    <a:pt x="238671" y="82118"/>
                  </a:cubicBezTo>
                  <a:cubicBezTo>
                    <a:pt x="238671" y="101067"/>
                    <a:pt x="238671" y="126340"/>
                    <a:pt x="238671" y="145288"/>
                  </a:cubicBezTo>
                  <a:cubicBezTo>
                    <a:pt x="238671" y="164236"/>
                    <a:pt x="238671" y="176873"/>
                    <a:pt x="232525" y="189509"/>
                  </a:cubicBezTo>
                  <a:cubicBezTo>
                    <a:pt x="226378" y="202133"/>
                    <a:pt x="214085" y="214770"/>
                    <a:pt x="201626" y="221095"/>
                  </a:cubicBezTo>
                  <a:cubicBezTo>
                    <a:pt x="189167" y="227406"/>
                    <a:pt x="176530" y="227406"/>
                    <a:pt x="155524" y="227406"/>
                  </a:cubicBezTo>
                  <a:cubicBezTo>
                    <a:pt x="134531" y="227406"/>
                    <a:pt x="105169" y="227406"/>
                    <a:pt x="84163" y="227406"/>
                  </a:cubicBezTo>
                  <a:cubicBezTo>
                    <a:pt x="63170" y="227406"/>
                    <a:pt x="50533" y="227406"/>
                    <a:pt x="37897" y="221095"/>
                  </a:cubicBezTo>
                  <a:cubicBezTo>
                    <a:pt x="25260" y="214770"/>
                    <a:pt x="12624" y="202133"/>
                    <a:pt x="6312" y="189509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40"/>
                    <a:pt x="0" y="101067"/>
                    <a:pt x="0" y="82118"/>
                  </a:cubicBezTo>
                  <a:cubicBezTo>
                    <a:pt x="0" y="63170"/>
                    <a:pt x="0" y="50533"/>
                    <a:pt x="6312" y="37897"/>
                  </a:cubicBezTo>
                  <a:cubicBezTo>
                    <a:pt x="12624" y="25273"/>
                    <a:pt x="25260" y="12636"/>
                    <a:pt x="37897" y="6312"/>
                  </a:cubicBezTo>
                  <a:cubicBezTo>
                    <a:pt x="50533" y="0"/>
                    <a:pt x="63170" y="0"/>
                    <a:pt x="84163" y="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4" name="Shape 184"/>
            <p:cNvSpPr/>
            <p:nvPr/>
          </p:nvSpPr>
          <p:spPr>
            <a:xfrm>
              <a:off x="830059" y="411339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0" y="82118"/>
                  </a:moveTo>
                  <a:cubicBezTo>
                    <a:pt x="0" y="63170"/>
                    <a:pt x="0" y="50533"/>
                    <a:pt x="6312" y="37897"/>
                  </a:cubicBezTo>
                  <a:cubicBezTo>
                    <a:pt x="12624" y="25273"/>
                    <a:pt x="25260" y="12636"/>
                    <a:pt x="37897" y="6312"/>
                  </a:cubicBezTo>
                  <a:cubicBezTo>
                    <a:pt x="50533" y="0"/>
                    <a:pt x="63170" y="0"/>
                    <a:pt x="84163" y="0"/>
                  </a:cubicBezTo>
                  <a:cubicBezTo>
                    <a:pt x="105169" y="0"/>
                    <a:pt x="134531" y="0"/>
                    <a:pt x="155524" y="0"/>
                  </a:cubicBezTo>
                  <a:cubicBezTo>
                    <a:pt x="176530" y="0"/>
                    <a:pt x="189167" y="0"/>
                    <a:pt x="201626" y="6312"/>
                  </a:cubicBezTo>
                  <a:cubicBezTo>
                    <a:pt x="214085" y="12636"/>
                    <a:pt x="226378" y="25273"/>
                    <a:pt x="232525" y="37897"/>
                  </a:cubicBezTo>
                  <a:cubicBezTo>
                    <a:pt x="238671" y="50533"/>
                    <a:pt x="238671" y="63170"/>
                    <a:pt x="238671" y="82118"/>
                  </a:cubicBezTo>
                  <a:cubicBezTo>
                    <a:pt x="238671" y="101067"/>
                    <a:pt x="238671" y="126340"/>
                    <a:pt x="238671" y="145288"/>
                  </a:cubicBezTo>
                  <a:cubicBezTo>
                    <a:pt x="238671" y="164236"/>
                    <a:pt x="238671" y="176873"/>
                    <a:pt x="232525" y="189509"/>
                  </a:cubicBezTo>
                  <a:cubicBezTo>
                    <a:pt x="226378" y="202133"/>
                    <a:pt x="214085" y="214770"/>
                    <a:pt x="201626" y="221095"/>
                  </a:cubicBezTo>
                  <a:cubicBezTo>
                    <a:pt x="189167" y="227406"/>
                    <a:pt x="176530" y="227406"/>
                    <a:pt x="155524" y="227406"/>
                  </a:cubicBezTo>
                  <a:cubicBezTo>
                    <a:pt x="134531" y="227406"/>
                    <a:pt x="105169" y="227406"/>
                    <a:pt x="84163" y="227406"/>
                  </a:cubicBezTo>
                  <a:cubicBezTo>
                    <a:pt x="63170" y="227406"/>
                    <a:pt x="50533" y="227406"/>
                    <a:pt x="37897" y="221095"/>
                  </a:cubicBezTo>
                  <a:cubicBezTo>
                    <a:pt x="25260" y="214770"/>
                    <a:pt x="12624" y="202133"/>
                    <a:pt x="6312" y="189509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40"/>
                    <a:pt x="0" y="101067"/>
                    <a:pt x="0" y="82118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5" name="Rectangle 185"/>
            <p:cNvSpPr/>
            <p:nvPr/>
          </p:nvSpPr>
          <p:spPr>
            <a:xfrm>
              <a:off x="894639" y="491125"/>
              <a:ext cx="151084" cy="7078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6" name="Group 906"/>
          <p:cNvGrpSpPr>
            <a:grpSpLocks noChangeAspect="1"/>
          </p:cNvGrpSpPr>
          <p:nvPr/>
        </p:nvGrpSpPr>
        <p:grpSpPr>
          <a:xfrm>
            <a:off x="1663867" y="4189742"/>
            <a:ext cx="1123950" cy="789887"/>
            <a:chOff x="0" y="0"/>
            <a:chExt cx="1124402" cy="789921"/>
          </a:xfrm>
        </p:grpSpPr>
        <p:sp>
          <p:nvSpPr>
            <p:cNvPr id="117" name="Rectangle 286"/>
            <p:cNvSpPr/>
            <p:nvPr/>
          </p:nvSpPr>
          <p:spPr>
            <a:xfrm>
              <a:off x="233918" y="728709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Rectangle 287"/>
            <p:cNvSpPr/>
            <p:nvPr/>
          </p:nvSpPr>
          <p:spPr>
            <a:xfrm>
              <a:off x="583942" y="728709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tangle 288"/>
            <p:cNvSpPr/>
            <p:nvPr/>
          </p:nvSpPr>
          <p:spPr>
            <a:xfrm>
              <a:off x="933966" y="728709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7"/>
            <p:cNvSpPr/>
            <p:nvPr/>
          </p:nvSpPr>
          <p:spPr>
            <a:xfrm>
              <a:off x="0" y="497237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 8"/>
            <p:cNvSpPr/>
            <p:nvPr/>
          </p:nvSpPr>
          <p:spPr>
            <a:xfrm>
              <a:off x="0" y="147219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Shape 10"/>
            <p:cNvSpPr/>
            <p:nvPr/>
          </p:nvSpPr>
          <p:spPr>
            <a:xfrm>
              <a:off x="424354" y="350025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350023"/>
                  </a:moveTo>
                  <a:lnTo>
                    <a:pt x="350028" y="350023"/>
                  </a:lnTo>
                  <a:lnTo>
                    <a:pt x="350028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23" name="Shape 12"/>
            <p:cNvSpPr/>
            <p:nvPr/>
          </p:nvSpPr>
          <p:spPr>
            <a:xfrm>
              <a:off x="424354" y="0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350023"/>
                  </a:moveTo>
                  <a:lnTo>
                    <a:pt x="350028" y="350023"/>
                  </a:lnTo>
                  <a:lnTo>
                    <a:pt x="350028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24" name="Shape 14"/>
            <p:cNvSpPr/>
            <p:nvPr/>
          </p:nvSpPr>
          <p:spPr>
            <a:xfrm>
              <a:off x="74329" y="350025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25" name="Shape 16"/>
            <p:cNvSpPr/>
            <p:nvPr/>
          </p:nvSpPr>
          <p:spPr>
            <a:xfrm>
              <a:off x="74329" y="0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26" name="Shape 976"/>
            <p:cNvSpPr/>
            <p:nvPr/>
          </p:nvSpPr>
          <p:spPr>
            <a:xfrm>
              <a:off x="774379" y="350025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0"/>
                  </a:moveTo>
                  <a:lnTo>
                    <a:pt x="350023" y="0"/>
                  </a:lnTo>
                  <a:lnTo>
                    <a:pt x="350023" y="350023"/>
                  </a:lnTo>
                  <a:lnTo>
                    <a:pt x="0" y="350023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27" name="Shape 18"/>
            <p:cNvSpPr/>
            <p:nvPr/>
          </p:nvSpPr>
          <p:spPr>
            <a:xfrm>
              <a:off x="774379" y="350025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28" name="Shape 19"/>
            <p:cNvSpPr/>
            <p:nvPr/>
          </p:nvSpPr>
          <p:spPr>
            <a:xfrm>
              <a:off x="453335" y="425181"/>
              <a:ext cx="152846" cy="35116"/>
            </a:xfrm>
            <a:custGeom>
              <a:avLst/>
              <a:gdLst/>
              <a:ahLst/>
              <a:cxnLst/>
              <a:rect l="0" t="0" r="0" b="0"/>
              <a:pathLst>
                <a:path w="152846" h="35116">
                  <a:moveTo>
                    <a:pt x="84392" y="381"/>
                  </a:moveTo>
                  <a:cubicBezTo>
                    <a:pt x="100248" y="578"/>
                    <a:pt x="117443" y="5261"/>
                    <a:pt x="134687" y="10262"/>
                  </a:cubicBezTo>
                  <a:lnTo>
                    <a:pt x="152846" y="15354"/>
                  </a:lnTo>
                  <a:lnTo>
                    <a:pt x="0" y="35116"/>
                  </a:lnTo>
                  <a:cubicBezTo>
                    <a:pt x="0" y="35116"/>
                    <a:pt x="0" y="35116"/>
                    <a:pt x="13183" y="26340"/>
                  </a:cubicBezTo>
                  <a:cubicBezTo>
                    <a:pt x="26353" y="17552"/>
                    <a:pt x="52680" y="0"/>
                    <a:pt x="84392" y="381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29" name="Shape 20"/>
            <p:cNvSpPr/>
            <p:nvPr/>
          </p:nvSpPr>
          <p:spPr>
            <a:xfrm>
              <a:off x="606181" y="425181"/>
              <a:ext cx="118757" cy="24969"/>
            </a:xfrm>
            <a:custGeom>
              <a:avLst/>
              <a:gdLst/>
              <a:ahLst/>
              <a:cxnLst/>
              <a:rect l="0" t="0" r="0" b="0"/>
              <a:pathLst>
                <a:path w="118757" h="24969">
                  <a:moveTo>
                    <a:pt x="118757" y="0"/>
                  </a:moveTo>
                  <a:cubicBezTo>
                    <a:pt x="118757" y="0"/>
                    <a:pt x="118757" y="0"/>
                    <a:pt x="105206" y="6236"/>
                  </a:cubicBezTo>
                  <a:cubicBezTo>
                    <a:pt x="91642" y="12485"/>
                    <a:pt x="64515" y="24969"/>
                    <a:pt x="32422" y="22048"/>
                  </a:cubicBezTo>
                  <a:cubicBezTo>
                    <a:pt x="24399" y="21315"/>
                    <a:pt x="16065" y="19618"/>
                    <a:pt x="7581" y="17480"/>
                  </a:cubicBezTo>
                  <a:lnTo>
                    <a:pt x="0" y="15354"/>
                  </a:lnTo>
                  <a:lnTo>
                    <a:pt x="118757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30" name="Shape 21"/>
            <p:cNvSpPr/>
            <p:nvPr/>
          </p:nvSpPr>
          <p:spPr>
            <a:xfrm>
              <a:off x="453335" y="425181"/>
              <a:ext cx="271602" cy="35116"/>
            </a:xfrm>
            <a:custGeom>
              <a:avLst/>
              <a:gdLst/>
              <a:ahLst/>
              <a:cxnLst/>
              <a:rect l="0" t="0" r="0" b="0"/>
              <a:pathLst>
                <a:path w="271602" h="35116">
                  <a:moveTo>
                    <a:pt x="0" y="35116"/>
                  </a:moveTo>
                  <a:cubicBezTo>
                    <a:pt x="0" y="35116"/>
                    <a:pt x="0" y="35116"/>
                    <a:pt x="13183" y="26340"/>
                  </a:cubicBezTo>
                  <a:cubicBezTo>
                    <a:pt x="26353" y="17552"/>
                    <a:pt x="52680" y="0"/>
                    <a:pt x="84392" y="381"/>
                  </a:cubicBezTo>
                  <a:cubicBezTo>
                    <a:pt x="116104" y="775"/>
                    <a:pt x="153175" y="19114"/>
                    <a:pt x="185268" y="22048"/>
                  </a:cubicBezTo>
                  <a:cubicBezTo>
                    <a:pt x="217360" y="24969"/>
                    <a:pt x="244488" y="12485"/>
                    <a:pt x="258051" y="6236"/>
                  </a:cubicBezTo>
                  <a:cubicBezTo>
                    <a:pt x="271602" y="0"/>
                    <a:pt x="271602" y="0"/>
                    <a:pt x="271602" y="0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31" name="Shape 22"/>
            <p:cNvSpPr/>
            <p:nvPr/>
          </p:nvSpPr>
          <p:spPr>
            <a:xfrm>
              <a:off x="614292" y="453897"/>
              <a:ext cx="131753" cy="24981"/>
            </a:xfrm>
            <a:custGeom>
              <a:avLst/>
              <a:gdLst/>
              <a:ahLst/>
              <a:cxnLst/>
              <a:rect l="0" t="0" r="0" b="0"/>
              <a:pathLst>
                <a:path w="131753" h="24981">
                  <a:moveTo>
                    <a:pt x="131753" y="0"/>
                  </a:moveTo>
                  <a:cubicBezTo>
                    <a:pt x="131753" y="0"/>
                    <a:pt x="131753" y="0"/>
                    <a:pt x="118189" y="6248"/>
                  </a:cubicBezTo>
                  <a:cubicBezTo>
                    <a:pt x="104626" y="12484"/>
                    <a:pt x="77511" y="24981"/>
                    <a:pt x="45406" y="22047"/>
                  </a:cubicBezTo>
                  <a:cubicBezTo>
                    <a:pt x="37382" y="21317"/>
                    <a:pt x="29048" y="19622"/>
                    <a:pt x="20543" y="17457"/>
                  </a:cubicBezTo>
                  <a:lnTo>
                    <a:pt x="0" y="11577"/>
                  </a:lnTo>
                  <a:lnTo>
                    <a:pt x="131753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32" name="Shape 23"/>
            <p:cNvSpPr/>
            <p:nvPr/>
          </p:nvSpPr>
          <p:spPr>
            <a:xfrm>
              <a:off x="466239" y="450391"/>
              <a:ext cx="148054" cy="28092"/>
            </a:xfrm>
            <a:custGeom>
              <a:avLst/>
              <a:gdLst/>
              <a:ahLst/>
              <a:cxnLst/>
              <a:rect l="0" t="0" r="0" b="0"/>
              <a:pathLst>
                <a:path w="148054" h="28092">
                  <a:moveTo>
                    <a:pt x="91224" y="2134"/>
                  </a:moveTo>
                  <a:cubicBezTo>
                    <a:pt x="107760" y="3207"/>
                    <a:pt x="125295" y="8331"/>
                    <a:pt x="142708" y="13553"/>
                  </a:cubicBezTo>
                  <a:lnTo>
                    <a:pt x="148054" y="15083"/>
                  </a:lnTo>
                  <a:lnTo>
                    <a:pt x="0" y="28092"/>
                  </a:lnTo>
                  <a:cubicBezTo>
                    <a:pt x="0" y="28092"/>
                    <a:pt x="0" y="28092"/>
                    <a:pt x="14542" y="21070"/>
                  </a:cubicBezTo>
                  <a:cubicBezTo>
                    <a:pt x="29083" y="14034"/>
                    <a:pt x="58153" y="0"/>
                    <a:pt x="91224" y="2134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33" name="Shape 24"/>
            <p:cNvSpPr/>
            <p:nvPr/>
          </p:nvSpPr>
          <p:spPr>
            <a:xfrm>
              <a:off x="466239" y="450391"/>
              <a:ext cx="279806" cy="28486"/>
            </a:xfrm>
            <a:custGeom>
              <a:avLst/>
              <a:gdLst/>
              <a:ahLst/>
              <a:cxnLst/>
              <a:rect l="0" t="0" r="0" b="0"/>
              <a:pathLst>
                <a:path w="279806" h="28486">
                  <a:moveTo>
                    <a:pt x="0" y="28092"/>
                  </a:moveTo>
                  <a:cubicBezTo>
                    <a:pt x="0" y="28092"/>
                    <a:pt x="0" y="28092"/>
                    <a:pt x="14542" y="21070"/>
                  </a:cubicBezTo>
                  <a:cubicBezTo>
                    <a:pt x="29083" y="14034"/>
                    <a:pt x="58153" y="0"/>
                    <a:pt x="91224" y="2134"/>
                  </a:cubicBezTo>
                  <a:cubicBezTo>
                    <a:pt x="124295" y="4280"/>
                    <a:pt x="161366" y="22632"/>
                    <a:pt x="193459" y="25553"/>
                  </a:cubicBezTo>
                  <a:cubicBezTo>
                    <a:pt x="225565" y="28486"/>
                    <a:pt x="252679" y="15990"/>
                    <a:pt x="266243" y="9754"/>
                  </a:cubicBezTo>
                  <a:cubicBezTo>
                    <a:pt x="279806" y="3506"/>
                    <a:pt x="279806" y="3506"/>
                    <a:pt x="279806" y="3506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34" name="Shape 25"/>
            <p:cNvSpPr/>
            <p:nvPr/>
          </p:nvSpPr>
          <p:spPr>
            <a:xfrm>
              <a:off x="463305" y="491413"/>
              <a:ext cx="128841" cy="31610"/>
            </a:xfrm>
            <a:custGeom>
              <a:avLst/>
              <a:gdLst/>
              <a:ahLst/>
              <a:cxnLst/>
              <a:rect l="0" t="0" r="0" b="0"/>
              <a:pathLst>
                <a:path w="128841" h="31610">
                  <a:moveTo>
                    <a:pt x="64872" y="1270"/>
                  </a:moveTo>
                  <a:cubicBezTo>
                    <a:pt x="78778" y="1905"/>
                    <a:pt x="94999" y="6807"/>
                    <a:pt x="112328" y="11855"/>
                  </a:cubicBezTo>
                  <a:lnTo>
                    <a:pt x="128841" y="16292"/>
                  </a:lnTo>
                  <a:lnTo>
                    <a:pt x="0" y="31610"/>
                  </a:lnTo>
                  <a:cubicBezTo>
                    <a:pt x="0" y="31610"/>
                    <a:pt x="0" y="31610"/>
                    <a:pt x="9271" y="23711"/>
                  </a:cubicBezTo>
                  <a:cubicBezTo>
                    <a:pt x="18542" y="15811"/>
                    <a:pt x="37071" y="0"/>
                    <a:pt x="64872" y="1270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35" name="Shape 26"/>
            <p:cNvSpPr/>
            <p:nvPr/>
          </p:nvSpPr>
          <p:spPr>
            <a:xfrm>
              <a:off x="592146" y="490244"/>
              <a:ext cx="146863" cy="26924"/>
            </a:xfrm>
            <a:custGeom>
              <a:avLst/>
              <a:gdLst/>
              <a:ahLst/>
              <a:cxnLst/>
              <a:rect l="0" t="0" r="0" b="0"/>
              <a:pathLst>
                <a:path w="146863" h="26924">
                  <a:moveTo>
                    <a:pt x="146863" y="0"/>
                  </a:moveTo>
                  <a:cubicBezTo>
                    <a:pt x="146863" y="0"/>
                    <a:pt x="146863" y="0"/>
                    <a:pt x="128715" y="6731"/>
                  </a:cubicBezTo>
                  <a:cubicBezTo>
                    <a:pt x="110567" y="13462"/>
                    <a:pt x="74282" y="26924"/>
                    <a:pt x="37592" y="24485"/>
                  </a:cubicBezTo>
                  <a:cubicBezTo>
                    <a:pt x="28423" y="23876"/>
                    <a:pt x="19229" y="22272"/>
                    <a:pt x="10161" y="20191"/>
                  </a:cubicBezTo>
                  <a:lnTo>
                    <a:pt x="0" y="17461"/>
                  </a:lnTo>
                  <a:lnTo>
                    <a:pt x="146863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36" name="Shape 27"/>
            <p:cNvSpPr/>
            <p:nvPr/>
          </p:nvSpPr>
          <p:spPr>
            <a:xfrm>
              <a:off x="463305" y="490244"/>
              <a:ext cx="275704" cy="32778"/>
            </a:xfrm>
            <a:custGeom>
              <a:avLst/>
              <a:gdLst/>
              <a:ahLst/>
              <a:cxnLst/>
              <a:rect l="0" t="0" r="0" b="0"/>
              <a:pathLst>
                <a:path w="275704" h="32778">
                  <a:moveTo>
                    <a:pt x="0" y="32778"/>
                  </a:moveTo>
                  <a:cubicBezTo>
                    <a:pt x="0" y="32778"/>
                    <a:pt x="0" y="32778"/>
                    <a:pt x="9271" y="24879"/>
                  </a:cubicBezTo>
                  <a:cubicBezTo>
                    <a:pt x="18542" y="16980"/>
                    <a:pt x="37071" y="1169"/>
                    <a:pt x="64872" y="2439"/>
                  </a:cubicBezTo>
                  <a:cubicBezTo>
                    <a:pt x="92685" y="3708"/>
                    <a:pt x="129756" y="22047"/>
                    <a:pt x="166433" y="24485"/>
                  </a:cubicBezTo>
                  <a:cubicBezTo>
                    <a:pt x="203124" y="26924"/>
                    <a:pt x="239408" y="13462"/>
                    <a:pt x="257556" y="6731"/>
                  </a:cubicBezTo>
                  <a:cubicBezTo>
                    <a:pt x="275704" y="0"/>
                    <a:pt x="275704" y="0"/>
                    <a:pt x="275704" y="0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37" name="Shape 28"/>
            <p:cNvSpPr/>
            <p:nvPr/>
          </p:nvSpPr>
          <p:spPr>
            <a:xfrm>
              <a:off x="508695" y="436117"/>
              <a:ext cx="183794" cy="64389"/>
            </a:xfrm>
            <a:custGeom>
              <a:avLst/>
              <a:gdLst/>
              <a:ahLst/>
              <a:cxnLst/>
              <a:rect l="0" t="0" r="0" b="0"/>
              <a:pathLst>
                <a:path w="183794" h="64389">
                  <a:moveTo>
                    <a:pt x="35700" y="0"/>
                  </a:moveTo>
                  <a:lnTo>
                    <a:pt x="99504" y="9360"/>
                  </a:lnTo>
                  <a:lnTo>
                    <a:pt x="183794" y="6439"/>
                  </a:lnTo>
                  <a:lnTo>
                    <a:pt x="182042" y="63208"/>
                  </a:lnTo>
                  <a:lnTo>
                    <a:pt x="89560" y="64389"/>
                  </a:lnTo>
                  <a:lnTo>
                    <a:pt x="14630" y="61455"/>
                  </a:lnTo>
                  <a:lnTo>
                    <a:pt x="0" y="43307"/>
                  </a:lnTo>
                  <a:lnTo>
                    <a:pt x="4674" y="4673"/>
                  </a:lnTo>
                  <a:lnTo>
                    <a:pt x="35700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38" name="Shape 29"/>
            <p:cNvSpPr/>
            <p:nvPr/>
          </p:nvSpPr>
          <p:spPr>
            <a:xfrm>
              <a:off x="508695" y="436117"/>
              <a:ext cx="183794" cy="64389"/>
            </a:xfrm>
            <a:custGeom>
              <a:avLst/>
              <a:gdLst/>
              <a:ahLst/>
              <a:cxnLst/>
              <a:rect l="0" t="0" r="0" b="0"/>
              <a:pathLst>
                <a:path w="183794" h="64389">
                  <a:moveTo>
                    <a:pt x="182042" y="63208"/>
                  </a:moveTo>
                  <a:lnTo>
                    <a:pt x="183794" y="6439"/>
                  </a:lnTo>
                  <a:lnTo>
                    <a:pt x="99504" y="9360"/>
                  </a:lnTo>
                  <a:lnTo>
                    <a:pt x="35700" y="0"/>
                  </a:lnTo>
                  <a:lnTo>
                    <a:pt x="4674" y="4673"/>
                  </a:lnTo>
                  <a:lnTo>
                    <a:pt x="0" y="43307"/>
                  </a:lnTo>
                  <a:lnTo>
                    <a:pt x="14630" y="61455"/>
                  </a:lnTo>
                  <a:lnTo>
                    <a:pt x="89560" y="64389"/>
                  </a:lnTo>
                  <a:close/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39" name="Rectangle 30"/>
            <p:cNvSpPr/>
            <p:nvPr/>
          </p:nvSpPr>
          <p:spPr>
            <a:xfrm>
              <a:off x="521039" y="445803"/>
              <a:ext cx="210246" cy="4990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i="1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Breeze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Shape 31"/>
            <p:cNvSpPr/>
            <p:nvPr/>
          </p:nvSpPr>
          <p:spPr>
            <a:xfrm>
              <a:off x="480031" y="61302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84163" y="0"/>
                  </a:moveTo>
                  <a:cubicBezTo>
                    <a:pt x="105156" y="0"/>
                    <a:pt x="134531" y="0"/>
                    <a:pt x="155524" y="0"/>
                  </a:cubicBezTo>
                  <a:cubicBezTo>
                    <a:pt x="176530" y="0"/>
                    <a:pt x="189167" y="0"/>
                    <a:pt x="201625" y="6325"/>
                  </a:cubicBezTo>
                  <a:cubicBezTo>
                    <a:pt x="214084" y="12636"/>
                    <a:pt x="226377" y="25273"/>
                    <a:pt x="232524" y="37909"/>
                  </a:cubicBezTo>
                  <a:cubicBezTo>
                    <a:pt x="238671" y="50546"/>
                    <a:pt x="238671" y="63169"/>
                    <a:pt x="238671" y="82131"/>
                  </a:cubicBezTo>
                  <a:cubicBezTo>
                    <a:pt x="238671" y="101079"/>
                    <a:pt x="238671" y="126340"/>
                    <a:pt x="238671" y="145288"/>
                  </a:cubicBezTo>
                  <a:cubicBezTo>
                    <a:pt x="238671" y="164249"/>
                    <a:pt x="238671" y="176885"/>
                    <a:pt x="232524" y="189509"/>
                  </a:cubicBezTo>
                  <a:cubicBezTo>
                    <a:pt x="226377" y="202146"/>
                    <a:pt x="214084" y="214782"/>
                    <a:pt x="201625" y="221094"/>
                  </a:cubicBezTo>
                  <a:cubicBezTo>
                    <a:pt x="189167" y="227406"/>
                    <a:pt x="176530" y="227406"/>
                    <a:pt x="155524" y="227406"/>
                  </a:cubicBezTo>
                  <a:cubicBezTo>
                    <a:pt x="134531" y="227406"/>
                    <a:pt x="105156" y="227406"/>
                    <a:pt x="84163" y="227406"/>
                  </a:cubicBezTo>
                  <a:cubicBezTo>
                    <a:pt x="63157" y="227406"/>
                    <a:pt x="50533" y="227406"/>
                    <a:pt x="37897" y="221094"/>
                  </a:cubicBezTo>
                  <a:cubicBezTo>
                    <a:pt x="25260" y="214782"/>
                    <a:pt x="12624" y="202146"/>
                    <a:pt x="6312" y="189509"/>
                  </a:cubicBezTo>
                  <a:cubicBezTo>
                    <a:pt x="0" y="176885"/>
                    <a:pt x="0" y="164249"/>
                    <a:pt x="0" y="145288"/>
                  </a:cubicBezTo>
                  <a:cubicBezTo>
                    <a:pt x="0" y="126340"/>
                    <a:pt x="0" y="101079"/>
                    <a:pt x="0" y="82131"/>
                  </a:cubicBezTo>
                  <a:cubicBezTo>
                    <a:pt x="0" y="63169"/>
                    <a:pt x="0" y="50546"/>
                    <a:pt x="6312" y="37909"/>
                  </a:cubicBezTo>
                  <a:cubicBezTo>
                    <a:pt x="12624" y="25273"/>
                    <a:pt x="25260" y="12636"/>
                    <a:pt x="37897" y="6325"/>
                  </a:cubicBezTo>
                  <a:cubicBezTo>
                    <a:pt x="50533" y="0"/>
                    <a:pt x="63157" y="0"/>
                    <a:pt x="84163" y="0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41" name="Shape 32"/>
            <p:cNvSpPr/>
            <p:nvPr/>
          </p:nvSpPr>
          <p:spPr>
            <a:xfrm>
              <a:off x="480031" y="61302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0" y="82131"/>
                  </a:moveTo>
                  <a:cubicBezTo>
                    <a:pt x="0" y="63169"/>
                    <a:pt x="0" y="50546"/>
                    <a:pt x="6312" y="37909"/>
                  </a:cubicBezTo>
                  <a:cubicBezTo>
                    <a:pt x="12624" y="25273"/>
                    <a:pt x="25260" y="12636"/>
                    <a:pt x="37897" y="6325"/>
                  </a:cubicBezTo>
                  <a:cubicBezTo>
                    <a:pt x="50533" y="0"/>
                    <a:pt x="63157" y="0"/>
                    <a:pt x="84163" y="0"/>
                  </a:cubicBezTo>
                  <a:cubicBezTo>
                    <a:pt x="105156" y="0"/>
                    <a:pt x="134531" y="0"/>
                    <a:pt x="155524" y="0"/>
                  </a:cubicBezTo>
                  <a:cubicBezTo>
                    <a:pt x="176530" y="0"/>
                    <a:pt x="189167" y="0"/>
                    <a:pt x="201625" y="6325"/>
                  </a:cubicBezTo>
                  <a:cubicBezTo>
                    <a:pt x="214084" y="12636"/>
                    <a:pt x="226377" y="25273"/>
                    <a:pt x="232524" y="37909"/>
                  </a:cubicBezTo>
                  <a:cubicBezTo>
                    <a:pt x="238671" y="50546"/>
                    <a:pt x="238671" y="63169"/>
                    <a:pt x="238671" y="82131"/>
                  </a:cubicBezTo>
                  <a:cubicBezTo>
                    <a:pt x="238671" y="101079"/>
                    <a:pt x="238671" y="126340"/>
                    <a:pt x="238671" y="145288"/>
                  </a:cubicBezTo>
                  <a:cubicBezTo>
                    <a:pt x="238671" y="164249"/>
                    <a:pt x="238671" y="176885"/>
                    <a:pt x="232524" y="189509"/>
                  </a:cubicBezTo>
                  <a:cubicBezTo>
                    <a:pt x="226377" y="202146"/>
                    <a:pt x="214084" y="214782"/>
                    <a:pt x="201625" y="221094"/>
                  </a:cubicBezTo>
                  <a:cubicBezTo>
                    <a:pt x="189167" y="227406"/>
                    <a:pt x="176530" y="227406"/>
                    <a:pt x="155524" y="227406"/>
                  </a:cubicBezTo>
                  <a:cubicBezTo>
                    <a:pt x="134531" y="227406"/>
                    <a:pt x="105156" y="227406"/>
                    <a:pt x="84163" y="227406"/>
                  </a:cubicBezTo>
                  <a:cubicBezTo>
                    <a:pt x="63157" y="227406"/>
                    <a:pt x="50533" y="227406"/>
                    <a:pt x="37897" y="221094"/>
                  </a:cubicBezTo>
                  <a:cubicBezTo>
                    <a:pt x="25260" y="214782"/>
                    <a:pt x="12624" y="202146"/>
                    <a:pt x="6312" y="189509"/>
                  </a:cubicBezTo>
                  <a:cubicBezTo>
                    <a:pt x="0" y="176885"/>
                    <a:pt x="0" y="164249"/>
                    <a:pt x="0" y="145288"/>
                  </a:cubicBezTo>
                  <a:cubicBezTo>
                    <a:pt x="0" y="126340"/>
                    <a:pt x="0" y="101079"/>
                    <a:pt x="0" y="82131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42" name="Rectangle 33"/>
            <p:cNvSpPr/>
            <p:nvPr/>
          </p:nvSpPr>
          <p:spPr>
            <a:xfrm>
              <a:off x="543976" y="160196"/>
              <a:ext cx="151719" cy="5167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3" name="Group 909"/>
          <p:cNvGrpSpPr>
            <a:grpSpLocks noChangeAspect="1"/>
          </p:cNvGrpSpPr>
          <p:nvPr/>
        </p:nvGrpSpPr>
        <p:grpSpPr>
          <a:xfrm>
            <a:off x="2173767" y="5469260"/>
            <a:ext cx="1123950" cy="774700"/>
            <a:chOff x="0" y="0"/>
            <a:chExt cx="1124425" cy="774745"/>
          </a:xfrm>
        </p:grpSpPr>
        <p:sp>
          <p:nvSpPr>
            <p:cNvPr id="144" name="Rectangle 295"/>
            <p:cNvSpPr/>
            <p:nvPr/>
          </p:nvSpPr>
          <p:spPr>
            <a:xfrm>
              <a:off x="233928" y="728721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5" name="Rectangle 296"/>
            <p:cNvSpPr/>
            <p:nvPr/>
          </p:nvSpPr>
          <p:spPr>
            <a:xfrm>
              <a:off x="583942" y="728721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6" name="Rectangle 297"/>
            <p:cNvSpPr/>
            <p:nvPr/>
          </p:nvSpPr>
          <p:spPr>
            <a:xfrm>
              <a:off x="933966" y="728721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7" name="Rectangle 97"/>
            <p:cNvSpPr/>
            <p:nvPr/>
          </p:nvSpPr>
          <p:spPr>
            <a:xfrm>
              <a:off x="0" y="497253"/>
              <a:ext cx="45622" cy="6121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" name="Rectangle 98"/>
            <p:cNvSpPr/>
            <p:nvPr/>
          </p:nvSpPr>
          <p:spPr>
            <a:xfrm>
              <a:off x="0" y="147229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" name="Shape 100"/>
            <p:cNvSpPr/>
            <p:nvPr/>
          </p:nvSpPr>
          <p:spPr>
            <a:xfrm>
              <a:off x="424364" y="350037"/>
              <a:ext cx="350023" cy="350029"/>
            </a:xfrm>
            <a:custGeom>
              <a:avLst/>
              <a:gdLst/>
              <a:ahLst/>
              <a:cxnLst/>
              <a:rect l="0" t="0" r="0" b="0"/>
              <a:pathLst>
                <a:path w="350023" h="350029">
                  <a:moveTo>
                    <a:pt x="0" y="350029"/>
                  </a:moveTo>
                  <a:lnTo>
                    <a:pt x="350023" y="350029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0" name="Shape 102"/>
            <p:cNvSpPr/>
            <p:nvPr/>
          </p:nvSpPr>
          <p:spPr>
            <a:xfrm>
              <a:off x="424364" y="0"/>
              <a:ext cx="350023" cy="350029"/>
            </a:xfrm>
            <a:custGeom>
              <a:avLst/>
              <a:gdLst/>
              <a:ahLst/>
              <a:cxnLst/>
              <a:rect l="0" t="0" r="0" b="0"/>
              <a:pathLst>
                <a:path w="350023" h="350029">
                  <a:moveTo>
                    <a:pt x="0" y="350029"/>
                  </a:moveTo>
                  <a:lnTo>
                    <a:pt x="350023" y="350029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1" name="Shape 104"/>
            <p:cNvSpPr/>
            <p:nvPr/>
          </p:nvSpPr>
          <p:spPr>
            <a:xfrm>
              <a:off x="74339" y="350037"/>
              <a:ext cx="350024" cy="350029"/>
            </a:xfrm>
            <a:custGeom>
              <a:avLst/>
              <a:gdLst/>
              <a:ahLst/>
              <a:cxnLst/>
              <a:rect l="0" t="0" r="0" b="0"/>
              <a:pathLst>
                <a:path w="350024" h="350029">
                  <a:moveTo>
                    <a:pt x="0" y="350029"/>
                  </a:moveTo>
                  <a:lnTo>
                    <a:pt x="350024" y="350029"/>
                  </a:lnTo>
                  <a:lnTo>
                    <a:pt x="350024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2" name="Shape 106"/>
            <p:cNvSpPr/>
            <p:nvPr/>
          </p:nvSpPr>
          <p:spPr>
            <a:xfrm>
              <a:off x="74339" y="0"/>
              <a:ext cx="350024" cy="350029"/>
            </a:xfrm>
            <a:custGeom>
              <a:avLst/>
              <a:gdLst/>
              <a:ahLst/>
              <a:cxnLst/>
              <a:rect l="0" t="0" r="0" b="0"/>
              <a:pathLst>
                <a:path w="350024" h="350029">
                  <a:moveTo>
                    <a:pt x="0" y="350029"/>
                  </a:moveTo>
                  <a:lnTo>
                    <a:pt x="350024" y="350029"/>
                  </a:lnTo>
                  <a:lnTo>
                    <a:pt x="350024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3" name="Shape 108"/>
            <p:cNvSpPr/>
            <p:nvPr/>
          </p:nvSpPr>
          <p:spPr>
            <a:xfrm>
              <a:off x="774402" y="350037"/>
              <a:ext cx="350023" cy="350029"/>
            </a:xfrm>
            <a:custGeom>
              <a:avLst/>
              <a:gdLst/>
              <a:ahLst/>
              <a:cxnLst/>
              <a:rect l="0" t="0" r="0" b="0"/>
              <a:pathLst>
                <a:path w="350023" h="350029">
                  <a:moveTo>
                    <a:pt x="0" y="350029"/>
                  </a:moveTo>
                  <a:lnTo>
                    <a:pt x="350023" y="350029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4" name="Shape 109"/>
            <p:cNvSpPr/>
            <p:nvPr/>
          </p:nvSpPr>
          <p:spPr>
            <a:xfrm>
              <a:off x="453345" y="425200"/>
              <a:ext cx="152841" cy="35116"/>
            </a:xfrm>
            <a:custGeom>
              <a:avLst/>
              <a:gdLst/>
              <a:ahLst/>
              <a:cxnLst/>
              <a:rect l="0" t="0" r="0" b="0"/>
              <a:pathLst>
                <a:path w="152841" h="35116">
                  <a:moveTo>
                    <a:pt x="84392" y="394"/>
                  </a:moveTo>
                  <a:cubicBezTo>
                    <a:pt x="100248" y="584"/>
                    <a:pt x="117440" y="5264"/>
                    <a:pt x="134682" y="10263"/>
                  </a:cubicBezTo>
                  <a:lnTo>
                    <a:pt x="152841" y="15355"/>
                  </a:lnTo>
                  <a:lnTo>
                    <a:pt x="0" y="35116"/>
                  </a:lnTo>
                  <a:cubicBezTo>
                    <a:pt x="0" y="35116"/>
                    <a:pt x="0" y="35116"/>
                    <a:pt x="13170" y="26340"/>
                  </a:cubicBezTo>
                  <a:cubicBezTo>
                    <a:pt x="26340" y="17564"/>
                    <a:pt x="52680" y="0"/>
                    <a:pt x="84392" y="394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5" name="Shape 110"/>
            <p:cNvSpPr/>
            <p:nvPr/>
          </p:nvSpPr>
          <p:spPr>
            <a:xfrm>
              <a:off x="606186" y="425200"/>
              <a:ext cx="118761" cy="24969"/>
            </a:xfrm>
            <a:custGeom>
              <a:avLst/>
              <a:gdLst/>
              <a:ahLst/>
              <a:cxnLst/>
              <a:rect l="0" t="0" r="0" b="0"/>
              <a:pathLst>
                <a:path w="118761" h="24969">
                  <a:moveTo>
                    <a:pt x="118761" y="0"/>
                  </a:moveTo>
                  <a:cubicBezTo>
                    <a:pt x="118761" y="0"/>
                    <a:pt x="118761" y="0"/>
                    <a:pt x="105210" y="6236"/>
                  </a:cubicBezTo>
                  <a:cubicBezTo>
                    <a:pt x="91647" y="12484"/>
                    <a:pt x="64520" y="24969"/>
                    <a:pt x="32427" y="22047"/>
                  </a:cubicBezTo>
                  <a:cubicBezTo>
                    <a:pt x="24400" y="21314"/>
                    <a:pt x="16064" y="19618"/>
                    <a:pt x="7580" y="17480"/>
                  </a:cubicBezTo>
                  <a:lnTo>
                    <a:pt x="0" y="15355"/>
                  </a:lnTo>
                  <a:lnTo>
                    <a:pt x="118761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6" name="Shape 111"/>
            <p:cNvSpPr/>
            <p:nvPr/>
          </p:nvSpPr>
          <p:spPr>
            <a:xfrm>
              <a:off x="453345" y="425200"/>
              <a:ext cx="271602" cy="35116"/>
            </a:xfrm>
            <a:custGeom>
              <a:avLst/>
              <a:gdLst/>
              <a:ahLst/>
              <a:cxnLst/>
              <a:rect l="0" t="0" r="0" b="0"/>
              <a:pathLst>
                <a:path w="271602" h="35116">
                  <a:moveTo>
                    <a:pt x="0" y="35116"/>
                  </a:moveTo>
                  <a:cubicBezTo>
                    <a:pt x="0" y="35116"/>
                    <a:pt x="0" y="35116"/>
                    <a:pt x="13170" y="26340"/>
                  </a:cubicBezTo>
                  <a:cubicBezTo>
                    <a:pt x="26340" y="17564"/>
                    <a:pt x="52680" y="0"/>
                    <a:pt x="84392" y="394"/>
                  </a:cubicBezTo>
                  <a:cubicBezTo>
                    <a:pt x="116104" y="775"/>
                    <a:pt x="153162" y="19114"/>
                    <a:pt x="185268" y="22047"/>
                  </a:cubicBezTo>
                  <a:cubicBezTo>
                    <a:pt x="217361" y="24969"/>
                    <a:pt x="244488" y="12484"/>
                    <a:pt x="258052" y="6236"/>
                  </a:cubicBezTo>
                  <a:cubicBezTo>
                    <a:pt x="271602" y="0"/>
                    <a:pt x="271602" y="0"/>
                    <a:pt x="271602" y="0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7" name="Shape 112"/>
            <p:cNvSpPr/>
            <p:nvPr/>
          </p:nvSpPr>
          <p:spPr>
            <a:xfrm>
              <a:off x="614310" y="453915"/>
              <a:ext cx="131745" cy="24968"/>
            </a:xfrm>
            <a:custGeom>
              <a:avLst/>
              <a:gdLst/>
              <a:ahLst/>
              <a:cxnLst/>
              <a:rect l="0" t="0" r="0" b="0"/>
              <a:pathLst>
                <a:path w="131745" h="24968">
                  <a:moveTo>
                    <a:pt x="131745" y="0"/>
                  </a:moveTo>
                  <a:cubicBezTo>
                    <a:pt x="131745" y="0"/>
                    <a:pt x="131745" y="0"/>
                    <a:pt x="118181" y="6236"/>
                  </a:cubicBezTo>
                  <a:cubicBezTo>
                    <a:pt x="104618" y="12483"/>
                    <a:pt x="77490" y="24968"/>
                    <a:pt x="45398" y="22047"/>
                  </a:cubicBezTo>
                  <a:cubicBezTo>
                    <a:pt x="37374" y="21314"/>
                    <a:pt x="29040" y="19618"/>
                    <a:pt x="20535" y="17453"/>
                  </a:cubicBezTo>
                  <a:lnTo>
                    <a:pt x="0" y="11576"/>
                  </a:lnTo>
                  <a:lnTo>
                    <a:pt x="131745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8" name="Shape 113"/>
            <p:cNvSpPr/>
            <p:nvPr/>
          </p:nvSpPr>
          <p:spPr>
            <a:xfrm>
              <a:off x="466249" y="450397"/>
              <a:ext cx="148061" cy="28104"/>
            </a:xfrm>
            <a:custGeom>
              <a:avLst/>
              <a:gdLst/>
              <a:ahLst/>
              <a:cxnLst/>
              <a:rect l="0" t="0" r="0" b="0"/>
              <a:pathLst>
                <a:path w="148061" h="28104">
                  <a:moveTo>
                    <a:pt x="91211" y="2159"/>
                  </a:moveTo>
                  <a:cubicBezTo>
                    <a:pt x="107753" y="3226"/>
                    <a:pt x="125292" y="8344"/>
                    <a:pt x="142707" y="13562"/>
                  </a:cubicBezTo>
                  <a:lnTo>
                    <a:pt x="148061" y="15094"/>
                  </a:lnTo>
                  <a:lnTo>
                    <a:pt x="0" y="28104"/>
                  </a:lnTo>
                  <a:cubicBezTo>
                    <a:pt x="0" y="28104"/>
                    <a:pt x="0" y="28104"/>
                    <a:pt x="14529" y="21082"/>
                  </a:cubicBezTo>
                  <a:cubicBezTo>
                    <a:pt x="29070" y="14059"/>
                    <a:pt x="58141" y="0"/>
                    <a:pt x="91211" y="2159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9" name="Shape 114"/>
            <p:cNvSpPr/>
            <p:nvPr/>
          </p:nvSpPr>
          <p:spPr>
            <a:xfrm>
              <a:off x="466249" y="450397"/>
              <a:ext cx="279806" cy="28486"/>
            </a:xfrm>
            <a:custGeom>
              <a:avLst/>
              <a:gdLst/>
              <a:ahLst/>
              <a:cxnLst/>
              <a:rect l="0" t="0" r="0" b="0"/>
              <a:pathLst>
                <a:path w="279806" h="28486">
                  <a:moveTo>
                    <a:pt x="0" y="28104"/>
                  </a:moveTo>
                  <a:cubicBezTo>
                    <a:pt x="0" y="28104"/>
                    <a:pt x="0" y="28104"/>
                    <a:pt x="14529" y="21082"/>
                  </a:cubicBezTo>
                  <a:cubicBezTo>
                    <a:pt x="29070" y="14059"/>
                    <a:pt x="58141" y="0"/>
                    <a:pt x="91211" y="2159"/>
                  </a:cubicBezTo>
                  <a:cubicBezTo>
                    <a:pt x="124295" y="4292"/>
                    <a:pt x="161366" y="22632"/>
                    <a:pt x="193459" y="25565"/>
                  </a:cubicBezTo>
                  <a:cubicBezTo>
                    <a:pt x="225552" y="28486"/>
                    <a:pt x="252679" y="16001"/>
                    <a:pt x="266243" y="9754"/>
                  </a:cubicBezTo>
                  <a:cubicBezTo>
                    <a:pt x="279806" y="3518"/>
                    <a:pt x="279806" y="3518"/>
                    <a:pt x="279806" y="3518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60" name="Shape 115"/>
            <p:cNvSpPr/>
            <p:nvPr/>
          </p:nvSpPr>
          <p:spPr>
            <a:xfrm>
              <a:off x="463315" y="491430"/>
              <a:ext cx="128839" cy="31610"/>
            </a:xfrm>
            <a:custGeom>
              <a:avLst/>
              <a:gdLst/>
              <a:ahLst/>
              <a:cxnLst/>
              <a:rect l="0" t="0" r="0" b="0"/>
              <a:pathLst>
                <a:path w="128839" h="31610">
                  <a:moveTo>
                    <a:pt x="64872" y="1270"/>
                  </a:moveTo>
                  <a:cubicBezTo>
                    <a:pt x="78778" y="1905"/>
                    <a:pt x="94996" y="6807"/>
                    <a:pt x="112323" y="11855"/>
                  </a:cubicBezTo>
                  <a:lnTo>
                    <a:pt x="128839" y="16292"/>
                  </a:lnTo>
                  <a:lnTo>
                    <a:pt x="0" y="31610"/>
                  </a:lnTo>
                  <a:cubicBezTo>
                    <a:pt x="0" y="31610"/>
                    <a:pt x="0" y="31610"/>
                    <a:pt x="9271" y="23710"/>
                  </a:cubicBezTo>
                  <a:cubicBezTo>
                    <a:pt x="18529" y="15811"/>
                    <a:pt x="37071" y="0"/>
                    <a:pt x="64872" y="1270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61" name="Shape 116"/>
            <p:cNvSpPr/>
            <p:nvPr/>
          </p:nvSpPr>
          <p:spPr>
            <a:xfrm>
              <a:off x="592154" y="490262"/>
              <a:ext cx="146865" cy="26924"/>
            </a:xfrm>
            <a:custGeom>
              <a:avLst/>
              <a:gdLst/>
              <a:ahLst/>
              <a:cxnLst/>
              <a:rect l="0" t="0" r="0" b="0"/>
              <a:pathLst>
                <a:path w="146865" h="26924">
                  <a:moveTo>
                    <a:pt x="146865" y="0"/>
                  </a:moveTo>
                  <a:cubicBezTo>
                    <a:pt x="146865" y="0"/>
                    <a:pt x="146865" y="0"/>
                    <a:pt x="128717" y="6731"/>
                  </a:cubicBezTo>
                  <a:cubicBezTo>
                    <a:pt x="110569" y="13463"/>
                    <a:pt x="74272" y="26924"/>
                    <a:pt x="37595" y="24485"/>
                  </a:cubicBezTo>
                  <a:cubicBezTo>
                    <a:pt x="28422" y="23876"/>
                    <a:pt x="19226" y="22272"/>
                    <a:pt x="10158" y="20190"/>
                  </a:cubicBezTo>
                  <a:lnTo>
                    <a:pt x="0" y="17461"/>
                  </a:lnTo>
                  <a:lnTo>
                    <a:pt x="146865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62" name="Shape 117"/>
            <p:cNvSpPr/>
            <p:nvPr/>
          </p:nvSpPr>
          <p:spPr>
            <a:xfrm>
              <a:off x="463315" y="490262"/>
              <a:ext cx="275704" cy="32779"/>
            </a:xfrm>
            <a:custGeom>
              <a:avLst/>
              <a:gdLst/>
              <a:ahLst/>
              <a:cxnLst/>
              <a:rect l="0" t="0" r="0" b="0"/>
              <a:pathLst>
                <a:path w="275704" h="32779">
                  <a:moveTo>
                    <a:pt x="0" y="32779"/>
                  </a:moveTo>
                  <a:cubicBezTo>
                    <a:pt x="0" y="32779"/>
                    <a:pt x="0" y="32779"/>
                    <a:pt x="9271" y="24879"/>
                  </a:cubicBezTo>
                  <a:cubicBezTo>
                    <a:pt x="18529" y="16980"/>
                    <a:pt x="37071" y="1169"/>
                    <a:pt x="64872" y="2439"/>
                  </a:cubicBezTo>
                  <a:cubicBezTo>
                    <a:pt x="92684" y="3708"/>
                    <a:pt x="129743" y="22047"/>
                    <a:pt x="166433" y="24485"/>
                  </a:cubicBezTo>
                  <a:cubicBezTo>
                    <a:pt x="203111" y="26924"/>
                    <a:pt x="239408" y="13463"/>
                    <a:pt x="257556" y="6731"/>
                  </a:cubicBezTo>
                  <a:cubicBezTo>
                    <a:pt x="275704" y="0"/>
                    <a:pt x="275704" y="0"/>
                    <a:pt x="275704" y="0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63" name="Shape 118"/>
            <p:cNvSpPr/>
            <p:nvPr/>
          </p:nvSpPr>
          <p:spPr>
            <a:xfrm>
              <a:off x="508692" y="436135"/>
              <a:ext cx="183807" cy="64388"/>
            </a:xfrm>
            <a:custGeom>
              <a:avLst/>
              <a:gdLst/>
              <a:ahLst/>
              <a:cxnLst/>
              <a:rect l="0" t="0" r="0" b="0"/>
              <a:pathLst>
                <a:path w="183807" h="64388">
                  <a:moveTo>
                    <a:pt x="35713" y="0"/>
                  </a:moveTo>
                  <a:lnTo>
                    <a:pt x="99517" y="9360"/>
                  </a:lnTo>
                  <a:lnTo>
                    <a:pt x="183807" y="6439"/>
                  </a:lnTo>
                  <a:lnTo>
                    <a:pt x="182055" y="63208"/>
                  </a:lnTo>
                  <a:lnTo>
                    <a:pt x="89560" y="64388"/>
                  </a:lnTo>
                  <a:lnTo>
                    <a:pt x="14643" y="61455"/>
                  </a:lnTo>
                  <a:lnTo>
                    <a:pt x="0" y="43320"/>
                  </a:lnTo>
                  <a:lnTo>
                    <a:pt x="4686" y="4673"/>
                  </a:lnTo>
                  <a:lnTo>
                    <a:pt x="35713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64" name="Shape 119"/>
            <p:cNvSpPr/>
            <p:nvPr/>
          </p:nvSpPr>
          <p:spPr>
            <a:xfrm>
              <a:off x="508692" y="436135"/>
              <a:ext cx="183807" cy="64388"/>
            </a:xfrm>
            <a:custGeom>
              <a:avLst/>
              <a:gdLst/>
              <a:ahLst/>
              <a:cxnLst/>
              <a:rect l="0" t="0" r="0" b="0"/>
              <a:pathLst>
                <a:path w="183807" h="64388">
                  <a:moveTo>
                    <a:pt x="182055" y="63208"/>
                  </a:moveTo>
                  <a:lnTo>
                    <a:pt x="183807" y="6439"/>
                  </a:lnTo>
                  <a:lnTo>
                    <a:pt x="99517" y="9360"/>
                  </a:lnTo>
                  <a:lnTo>
                    <a:pt x="35713" y="0"/>
                  </a:lnTo>
                  <a:lnTo>
                    <a:pt x="4686" y="4673"/>
                  </a:lnTo>
                  <a:lnTo>
                    <a:pt x="0" y="43320"/>
                  </a:lnTo>
                  <a:lnTo>
                    <a:pt x="14643" y="61455"/>
                  </a:lnTo>
                  <a:lnTo>
                    <a:pt x="89560" y="64388"/>
                  </a:lnTo>
                  <a:close/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65" name="Rectangle 120"/>
            <p:cNvSpPr/>
            <p:nvPr/>
          </p:nvSpPr>
          <p:spPr>
            <a:xfrm>
              <a:off x="521049" y="445821"/>
              <a:ext cx="210246" cy="4990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i="1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Breeze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6" name="Shape 121"/>
            <p:cNvSpPr/>
            <p:nvPr/>
          </p:nvSpPr>
          <p:spPr>
            <a:xfrm>
              <a:off x="480028" y="61332"/>
              <a:ext cx="238684" cy="227406"/>
            </a:xfrm>
            <a:custGeom>
              <a:avLst/>
              <a:gdLst/>
              <a:ahLst/>
              <a:cxnLst/>
              <a:rect l="0" t="0" r="0" b="0"/>
              <a:pathLst>
                <a:path w="238684" h="227406">
                  <a:moveTo>
                    <a:pt x="84176" y="0"/>
                  </a:move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38" y="6312"/>
                  </a:cubicBezTo>
                  <a:cubicBezTo>
                    <a:pt x="214097" y="12624"/>
                    <a:pt x="226390" y="25260"/>
                    <a:pt x="232537" y="37897"/>
                  </a:cubicBezTo>
                  <a:cubicBezTo>
                    <a:pt x="238684" y="50521"/>
                    <a:pt x="238684" y="63157"/>
                    <a:pt x="238684" y="82119"/>
                  </a:cubicBezTo>
                  <a:cubicBezTo>
                    <a:pt x="238684" y="101067"/>
                    <a:pt x="238684" y="126327"/>
                    <a:pt x="238684" y="145276"/>
                  </a:cubicBezTo>
                  <a:cubicBezTo>
                    <a:pt x="238684" y="164236"/>
                    <a:pt x="238684" y="176860"/>
                    <a:pt x="232537" y="189497"/>
                  </a:cubicBezTo>
                  <a:cubicBezTo>
                    <a:pt x="226390" y="202133"/>
                    <a:pt x="214097" y="214770"/>
                    <a:pt x="201638" y="221082"/>
                  </a:cubicBezTo>
                  <a:cubicBezTo>
                    <a:pt x="189167" y="227406"/>
                    <a:pt x="176530" y="227406"/>
                    <a:pt x="155537" y="227406"/>
                  </a:cubicBezTo>
                  <a:cubicBezTo>
                    <a:pt x="134531" y="227406"/>
                    <a:pt x="105169" y="227406"/>
                    <a:pt x="84176" y="227406"/>
                  </a:cubicBezTo>
                  <a:cubicBezTo>
                    <a:pt x="63170" y="227406"/>
                    <a:pt x="50533" y="227406"/>
                    <a:pt x="37910" y="221082"/>
                  </a:cubicBezTo>
                  <a:cubicBezTo>
                    <a:pt x="25273" y="214770"/>
                    <a:pt x="12637" y="202133"/>
                    <a:pt x="6325" y="189497"/>
                  </a:cubicBezTo>
                  <a:cubicBezTo>
                    <a:pt x="0" y="176860"/>
                    <a:pt x="0" y="164236"/>
                    <a:pt x="0" y="145276"/>
                  </a:cubicBezTo>
                  <a:cubicBezTo>
                    <a:pt x="0" y="126327"/>
                    <a:pt x="0" y="101067"/>
                    <a:pt x="0" y="82119"/>
                  </a:cubicBezTo>
                  <a:cubicBezTo>
                    <a:pt x="0" y="63157"/>
                    <a:pt x="0" y="50521"/>
                    <a:pt x="6325" y="37897"/>
                  </a:cubicBezTo>
                  <a:cubicBezTo>
                    <a:pt x="12637" y="25260"/>
                    <a:pt x="25273" y="12624"/>
                    <a:pt x="37910" y="6312"/>
                  </a:cubicBezTo>
                  <a:cubicBezTo>
                    <a:pt x="50533" y="0"/>
                    <a:pt x="63170" y="0"/>
                    <a:pt x="84176" y="0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67" name="Shape 122"/>
            <p:cNvSpPr/>
            <p:nvPr/>
          </p:nvSpPr>
          <p:spPr>
            <a:xfrm>
              <a:off x="480028" y="61332"/>
              <a:ext cx="238684" cy="227406"/>
            </a:xfrm>
            <a:custGeom>
              <a:avLst/>
              <a:gdLst/>
              <a:ahLst/>
              <a:cxnLst/>
              <a:rect l="0" t="0" r="0" b="0"/>
              <a:pathLst>
                <a:path w="238684" h="227406">
                  <a:moveTo>
                    <a:pt x="0" y="82119"/>
                  </a:moveTo>
                  <a:cubicBezTo>
                    <a:pt x="0" y="63157"/>
                    <a:pt x="0" y="50521"/>
                    <a:pt x="6325" y="37897"/>
                  </a:cubicBezTo>
                  <a:cubicBezTo>
                    <a:pt x="12637" y="25260"/>
                    <a:pt x="25273" y="12624"/>
                    <a:pt x="37910" y="6312"/>
                  </a:cubicBezTo>
                  <a:cubicBezTo>
                    <a:pt x="50533" y="0"/>
                    <a:pt x="63170" y="0"/>
                    <a:pt x="84176" y="0"/>
                  </a:cubicBez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38" y="6312"/>
                  </a:cubicBezTo>
                  <a:cubicBezTo>
                    <a:pt x="214097" y="12624"/>
                    <a:pt x="226390" y="25260"/>
                    <a:pt x="232537" y="37897"/>
                  </a:cubicBezTo>
                  <a:cubicBezTo>
                    <a:pt x="238684" y="50521"/>
                    <a:pt x="238684" y="63157"/>
                    <a:pt x="238684" y="82119"/>
                  </a:cubicBezTo>
                  <a:cubicBezTo>
                    <a:pt x="238684" y="101067"/>
                    <a:pt x="238684" y="126327"/>
                    <a:pt x="238684" y="145276"/>
                  </a:cubicBezTo>
                  <a:cubicBezTo>
                    <a:pt x="238684" y="164236"/>
                    <a:pt x="238684" y="176860"/>
                    <a:pt x="232537" y="189497"/>
                  </a:cubicBezTo>
                  <a:cubicBezTo>
                    <a:pt x="226390" y="202133"/>
                    <a:pt x="214097" y="214770"/>
                    <a:pt x="201638" y="221082"/>
                  </a:cubicBezTo>
                  <a:cubicBezTo>
                    <a:pt x="189167" y="227406"/>
                    <a:pt x="176530" y="227406"/>
                    <a:pt x="155537" y="227406"/>
                  </a:cubicBezTo>
                  <a:cubicBezTo>
                    <a:pt x="134531" y="227406"/>
                    <a:pt x="105169" y="227406"/>
                    <a:pt x="84176" y="227406"/>
                  </a:cubicBezTo>
                  <a:cubicBezTo>
                    <a:pt x="63170" y="227406"/>
                    <a:pt x="50533" y="227406"/>
                    <a:pt x="37910" y="221082"/>
                  </a:cubicBezTo>
                  <a:cubicBezTo>
                    <a:pt x="25273" y="214770"/>
                    <a:pt x="12637" y="202133"/>
                    <a:pt x="6325" y="189497"/>
                  </a:cubicBezTo>
                  <a:cubicBezTo>
                    <a:pt x="0" y="176860"/>
                    <a:pt x="0" y="164236"/>
                    <a:pt x="0" y="145276"/>
                  </a:cubicBezTo>
                  <a:cubicBezTo>
                    <a:pt x="0" y="126327"/>
                    <a:pt x="0" y="101067"/>
                    <a:pt x="0" y="82119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68" name="Rectangle 123"/>
            <p:cNvSpPr/>
            <p:nvPr/>
          </p:nvSpPr>
          <p:spPr>
            <a:xfrm>
              <a:off x="544620" y="141105"/>
              <a:ext cx="151084" cy="7078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9" name="Shape 124"/>
            <p:cNvSpPr/>
            <p:nvPr/>
          </p:nvSpPr>
          <p:spPr>
            <a:xfrm>
              <a:off x="830066" y="411344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84163" y="0"/>
                  </a:move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25" y="6324"/>
                  </a:cubicBezTo>
                  <a:cubicBezTo>
                    <a:pt x="214097" y="12636"/>
                    <a:pt x="226390" y="25273"/>
                    <a:pt x="232537" y="37897"/>
                  </a:cubicBezTo>
                  <a:cubicBezTo>
                    <a:pt x="238671" y="50533"/>
                    <a:pt x="238671" y="63169"/>
                    <a:pt x="238671" y="82118"/>
                  </a:cubicBezTo>
                  <a:cubicBezTo>
                    <a:pt x="238671" y="101079"/>
                    <a:pt x="238671" y="126339"/>
                    <a:pt x="238671" y="145288"/>
                  </a:cubicBezTo>
                  <a:cubicBezTo>
                    <a:pt x="238671" y="164236"/>
                    <a:pt x="238671" y="176873"/>
                    <a:pt x="232537" y="189509"/>
                  </a:cubicBezTo>
                  <a:cubicBezTo>
                    <a:pt x="226390" y="202145"/>
                    <a:pt x="214097" y="214782"/>
                    <a:pt x="201625" y="221094"/>
                  </a:cubicBezTo>
                  <a:cubicBezTo>
                    <a:pt x="189167" y="227406"/>
                    <a:pt x="176530" y="227406"/>
                    <a:pt x="155537" y="227406"/>
                  </a:cubicBezTo>
                  <a:cubicBezTo>
                    <a:pt x="134531" y="227406"/>
                    <a:pt x="105169" y="227406"/>
                    <a:pt x="84163" y="227406"/>
                  </a:cubicBezTo>
                  <a:cubicBezTo>
                    <a:pt x="63170" y="227406"/>
                    <a:pt x="50533" y="227406"/>
                    <a:pt x="37897" y="221094"/>
                  </a:cubicBezTo>
                  <a:cubicBezTo>
                    <a:pt x="25273" y="214782"/>
                    <a:pt x="12636" y="202145"/>
                    <a:pt x="6312" y="189509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39"/>
                    <a:pt x="0" y="101079"/>
                    <a:pt x="0" y="82118"/>
                  </a:cubicBezTo>
                  <a:cubicBezTo>
                    <a:pt x="0" y="63169"/>
                    <a:pt x="0" y="50533"/>
                    <a:pt x="6312" y="37897"/>
                  </a:cubicBezTo>
                  <a:cubicBezTo>
                    <a:pt x="12636" y="25273"/>
                    <a:pt x="25273" y="12636"/>
                    <a:pt x="37897" y="6324"/>
                  </a:cubicBezTo>
                  <a:cubicBezTo>
                    <a:pt x="50533" y="0"/>
                    <a:pt x="63170" y="0"/>
                    <a:pt x="84163" y="0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70" name="Shape 125"/>
            <p:cNvSpPr/>
            <p:nvPr/>
          </p:nvSpPr>
          <p:spPr>
            <a:xfrm>
              <a:off x="830066" y="411344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0" y="82118"/>
                  </a:moveTo>
                  <a:cubicBezTo>
                    <a:pt x="0" y="63169"/>
                    <a:pt x="0" y="50533"/>
                    <a:pt x="6312" y="37897"/>
                  </a:cubicBezTo>
                  <a:cubicBezTo>
                    <a:pt x="12636" y="25273"/>
                    <a:pt x="25273" y="12636"/>
                    <a:pt x="37897" y="6324"/>
                  </a:cubicBezTo>
                  <a:cubicBezTo>
                    <a:pt x="50533" y="0"/>
                    <a:pt x="63170" y="0"/>
                    <a:pt x="84163" y="0"/>
                  </a:cubicBez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25" y="6324"/>
                  </a:cubicBezTo>
                  <a:cubicBezTo>
                    <a:pt x="214097" y="12636"/>
                    <a:pt x="226390" y="25273"/>
                    <a:pt x="232537" y="37897"/>
                  </a:cubicBezTo>
                  <a:cubicBezTo>
                    <a:pt x="238671" y="50533"/>
                    <a:pt x="238671" y="63169"/>
                    <a:pt x="238671" y="82118"/>
                  </a:cubicBezTo>
                  <a:cubicBezTo>
                    <a:pt x="238671" y="101079"/>
                    <a:pt x="238671" y="126339"/>
                    <a:pt x="238671" y="145288"/>
                  </a:cubicBezTo>
                  <a:cubicBezTo>
                    <a:pt x="238671" y="164236"/>
                    <a:pt x="238671" y="176873"/>
                    <a:pt x="232537" y="189509"/>
                  </a:cubicBezTo>
                  <a:cubicBezTo>
                    <a:pt x="226390" y="202145"/>
                    <a:pt x="214097" y="214782"/>
                    <a:pt x="201625" y="221094"/>
                  </a:cubicBezTo>
                  <a:cubicBezTo>
                    <a:pt x="189167" y="227406"/>
                    <a:pt x="176530" y="227406"/>
                    <a:pt x="155537" y="227406"/>
                  </a:cubicBezTo>
                  <a:cubicBezTo>
                    <a:pt x="134531" y="227406"/>
                    <a:pt x="105169" y="227406"/>
                    <a:pt x="84163" y="227406"/>
                  </a:cubicBezTo>
                  <a:cubicBezTo>
                    <a:pt x="63170" y="227406"/>
                    <a:pt x="50533" y="227406"/>
                    <a:pt x="37897" y="221094"/>
                  </a:cubicBezTo>
                  <a:cubicBezTo>
                    <a:pt x="25273" y="214782"/>
                    <a:pt x="12636" y="202145"/>
                    <a:pt x="6312" y="189509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39"/>
                    <a:pt x="0" y="101079"/>
                    <a:pt x="0" y="82118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71" name="Rectangle 126"/>
            <p:cNvSpPr/>
            <p:nvPr/>
          </p:nvSpPr>
          <p:spPr>
            <a:xfrm>
              <a:off x="894645" y="491143"/>
              <a:ext cx="151084" cy="7078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2" name="组合 171"/>
          <p:cNvGrpSpPr>
            <a:grpSpLocks noChangeAspect="1"/>
          </p:cNvGrpSpPr>
          <p:nvPr/>
        </p:nvGrpSpPr>
        <p:grpSpPr>
          <a:xfrm>
            <a:off x="4614333" y="5961040"/>
            <a:ext cx="1124245" cy="789672"/>
            <a:chOff x="5591331" y="5072976"/>
            <a:chExt cx="1124245" cy="789672"/>
          </a:xfrm>
        </p:grpSpPr>
        <p:sp>
          <p:nvSpPr>
            <p:cNvPr id="173" name="Rectangle 300"/>
            <p:cNvSpPr/>
            <p:nvPr/>
          </p:nvSpPr>
          <p:spPr>
            <a:xfrm>
              <a:off x="6525157" y="5801456"/>
              <a:ext cx="45615" cy="6119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4" name="Rectangle 298"/>
            <p:cNvSpPr/>
            <p:nvPr/>
          </p:nvSpPr>
          <p:spPr>
            <a:xfrm>
              <a:off x="5825215" y="5801456"/>
              <a:ext cx="45615" cy="6119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5" name="Rectangle 299"/>
            <p:cNvSpPr/>
            <p:nvPr/>
          </p:nvSpPr>
          <p:spPr>
            <a:xfrm>
              <a:off x="6175184" y="5801456"/>
              <a:ext cx="45615" cy="6119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6" name="Rectangle 63"/>
            <p:cNvSpPr/>
            <p:nvPr/>
          </p:nvSpPr>
          <p:spPr>
            <a:xfrm>
              <a:off x="5591331" y="5570064"/>
              <a:ext cx="45615" cy="6119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7" name="Rectangle 64"/>
            <p:cNvSpPr/>
            <p:nvPr/>
          </p:nvSpPr>
          <p:spPr>
            <a:xfrm>
              <a:off x="5591331" y="5220153"/>
              <a:ext cx="45615" cy="6119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8" name="Shape 66"/>
            <p:cNvSpPr/>
            <p:nvPr/>
          </p:nvSpPr>
          <p:spPr>
            <a:xfrm>
              <a:off x="6015629" y="5422893"/>
              <a:ext cx="349978" cy="349911"/>
            </a:xfrm>
            <a:custGeom>
              <a:avLst/>
              <a:gdLst/>
              <a:ahLst/>
              <a:cxnLst/>
              <a:rect l="0" t="0" r="0" b="0"/>
              <a:pathLst>
                <a:path w="350029" h="350024">
                  <a:moveTo>
                    <a:pt x="0" y="350024"/>
                  </a:moveTo>
                  <a:lnTo>
                    <a:pt x="350029" y="350024"/>
                  </a:lnTo>
                  <a:lnTo>
                    <a:pt x="350029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79" name="Shape 68"/>
            <p:cNvSpPr/>
            <p:nvPr/>
          </p:nvSpPr>
          <p:spPr>
            <a:xfrm>
              <a:off x="6015629" y="5072976"/>
              <a:ext cx="349978" cy="349916"/>
            </a:xfrm>
            <a:custGeom>
              <a:avLst/>
              <a:gdLst/>
              <a:ahLst/>
              <a:cxnLst/>
              <a:rect l="0" t="0" r="0" b="0"/>
              <a:pathLst>
                <a:path w="350029" h="350029">
                  <a:moveTo>
                    <a:pt x="0" y="350029"/>
                  </a:moveTo>
                  <a:lnTo>
                    <a:pt x="350029" y="350029"/>
                  </a:lnTo>
                  <a:lnTo>
                    <a:pt x="350029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0" name="Shape 977"/>
            <p:cNvSpPr/>
            <p:nvPr/>
          </p:nvSpPr>
          <p:spPr>
            <a:xfrm>
              <a:off x="5665654" y="5422893"/>
              <a:ext cx="349978" cy="349911"/>
            </a:xfrm>
            <a:custGeom>
              <a:avLst/>
              <a:gdLst/>
              <a:ahLst/>
              <a:cxnLst/>
              <a:rect l="0" t="0" r="0" b="0"/>
              <a:pathLst>
                <a:path w="350029" h="350024">
                  <a:moveTo>
                    <a:pt x="0" y="0"/>
                  </a:moveTo>
                  <a:lnTo>
                    <a:pt x="350029" y="0"/>
                  </a:lnTo>
                  <a:lnTo>
                    <a:pt x="350029" y="350024"/>
                  </a:lnTo>
                  <a:lnTo>
                    <a:pt x="0" y="350024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1" name="Shape 70"/>
            <p:cNvSpPr/>
            <p:nvPr/>
          </p:nvSpPr>
          <p:spPr>
            <a:xfrm>
              <a:off x="5665654" y="5422893"/>
              <a:ext cx="349978" cy="349911"/>
            </a:xfrm>
            <a:custGeom>
              <a:avLst/>
              <a:gdLst/>
              <a:ahLst/>
              <a:cxnLst/>
              <a:rect l="0" t="0" r="0" b="0"/>
              <a:pathLst>
                <a:path w="350029" h="350024">
                  <a:moveTo>
                    <a:pt x="0" y="350024"/>
                  </a:moveTo>
                  <a:lnTo>
                    <a:pt x="350029" y="350024"/>
                  </a:lnTo>
                  <a:lnTo>
                    <a:pt x="350029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2" name="Shape 978"/>
            <p:cNvSpPr/>
            <p:nvPr/>
          </p:nvSpPr>
          <p:spPr>
            <a:xfrm>
              <a:off x="5665654" y="5072976"/>
              <a:ext cx="349978" cy="349916"/>
            </a:xfrm>
            <a:custGeom>
              <a:avLst/>
              <a:gdLst/>
              <a:ahLst/>
              <a:cxnLst/>
              <a:rect l="0" t="0" r="0" b="0"/>
              <a:pathLst>
                <a:path w="350029" h="350029">
                  <a:moveTo>
                    <a:pt x="0" y="0"/>
                  </a:moveTo>
                  <a:lnTo>
                    <a:pt x="350029" y="0"/>
                  </a:lnTo>
                  <a:lnTo>
                    <a:pt x="350029" y="350029"/>
                  </a:lnTo>
                  <a:lnTo>
                    <a:pt x="0" y="350029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3" name="Shape 72"/>
            <p:cNvSpPr/>
            <p:nvPr/>
          </p:nvSpPr>
          <p:spPr>
            <a:xfrm>
              <a:off x="5665654" y="5072976"/>
              <a:ext cx="349978" cy="349916"/>
            </a:xfrm>
            <a:custGeom>
              <a:avLst/>
              <a:gdLst/>
              <a:ahLst/>
              <a:cxnLst/>
              <a:rect l="0" t="0" r="0" b="0"/>
              <a:pathLst>
                <a:path w="350029" h="350029">
                  <a:moveTo>
                    <a:pt x="0" y="350029"/>
                  </a:moveTo>
                  <a:lnTo>
                    <a:pt x="350029" y="350029"/>
                  </a:lnTo>
                  <a:lnTo>
                    <a:pt x="350029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4" name="Shape 979"/>
            <p:cNvSpPr/>
            <p:nvPr/>
          </p:nvSpPr>
          <p:spPr>
            <a:xfrm>
              <a:off x="6365603" y="5422893"/>
              <a:ext cx="349973" cy="349911"/>
            </a:xfrm>
            <a:custGeom>
              <a:avLst/>
              <a:gdLst/>
              <a:ahLst/>
              <a:cxnLst/>
              <a:rect l="0" t="0" r="0" b="0"/>
              <a:pathLst>
                <a:path w="350024" h="350024">
                  <a:moveTo>
                    <a:pt x="0" y="0"/>
                  </a:moveTo>
                  <a:lnTo>
                    <a:pt x="350024" y="0"/>
                  </a:lnTo>
                  <a:lnTo>
                    <a:pt x="350024" y="350024"/>
                  </a:lnTo>
                  <a:lnTo>
                    <a:pt x="0" y="350024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5" name="Shape 74"/>
            <p:cNvSpPr/>
            <p:nvPr/>
          </p:nvSpPr>
          <p:spPr>
            <a:xfrm>
              <a:off x="6365603" y="5422893"/>
              <a:ext cx="349973" cy="349911"/>
            </a:xfrm>
            <a:custGeom>
              <a:avLst/>
              <a:gdLst/>
              <a:ahLst/>
              <a:cxnLst/>
              <a:rect l="0" t="0" r="0" b="0"/>
              <a:pathLst>
                <a:path w="350024" h="350024">
                  <a:moveTo>
                    <a:pt x="0" y="350024"/>
                  </a:moveTo>
                  <a:lnTo>
                    <a:pt x="350024" y="350024"/>
                  </a:lnTo>
                  <a:lnTo>
                    <a:pt x="350024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6" name="Shape 75"/>
            <p:cNvSpPr/>
            <p:nvPr/>
          </p:nvSpPr>
          <p:spPr>
            <a:xfrm>
              <a:off x="6044607" y="5498026"/>
              <a:ext cx="152812" cy="35105"/>
            </a:xfrm>
            <a:custGeom>
              <a:avLst/>
              <a:gdLst/>
              <a:ahLst/>
              <a:cxnLst/>
              <a:rect l="0" t="0" r="0" b="0"/>
              <a:pathLst>
                <a:path w="152834" h="35116">
                  <a:moveTo>
                    <a:pt x="84391" y="394"/>
                  </a:moveTo>
                  <a:cubicBezTo>
                    <a:pt x="100247" y="584"/>
                    <a:pt x="117443" y="5268"/>
                    <a:pt x="134687" y="10268"/>
                  </a:cubicBezTo>
                  <a:lnTo>
                    <a:pt x="152834" y="15356"/>
                  </a:lnTo>
                  <a:lnTo>
                    <a:pt x="0" y="35116"/>
                  </a:lnTo>
                  <a:cubicBezTo>
                    <a:pt x="0" y="35116"/>
                    <a:pt x="0" y="35116"/>
                    <a:pt x="13170" y="26339"/>
                  </a:cubicBezTo>
                  <a:cubicBezTo>
                    <a:pt x="26352" y="17565"/>
                    <a:pt x="52679" y="0"/>
                    <a:pt x="84391" y="394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7" name="Shape 76"/>
            <p:cNvSpPr/>
            <p:nvPr/>
          </p:nvSpPr>
          <p:spPr>
            <a:xfrm>
              <a:off x="6197418" y="5498026"/>
              <a:ext cx="118763" cy="24973"/>
            </a:xfrm>
            <a:custGeom>
              <a:avLst/>
              <a:gdLst/>
              <a:ahLst/>
              <a:cxnLst/>
              <a:rect l="0" t="0" r="0" b="0"/>
              <a:pathLst>
                <a:path w="118780" h="24981">
                  <a:moveTo>
                    <a:pt x="118780" y="0"/>
                  </a:moveTo>
                  <a:cubicBezTo>
                    <a:pt x="118780" y="0"/>
                    <a:pt x="118780" y="0"/>
                    <a:pt x="105216" y="6249"/>
                  </a:cubicBezTo>
                  <a:cubicBezTo>
                    <a:pt x="91653" y="12485"/>
                    <a:pt x="64539" y="24981"/>
                    <a:pt x="32433" y="22047"/>
                  </a:cubicBezTo>
                  <a:cubicBezTo>
                    <a:pt x="24410" y="21317"/>
                    <a:pt x="16076" y="19622"/>
                    <a:pt x="7592" y="17485"/>
                  </a:cubicBezTo>
                  <a:lnTo>
                    <a:pt x="0" y="15356"/>
                  </a:lnTo>
                  <a:lnTo>
                    <a:pt x="11878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8" name="Shape 77"/>
            <p:cNvSpPr/>
            <p:nvPr/>
          </p:nvSpPr>
          <p:spPr>
            <a:xfrm>
              <a:off x="6044607" y="5498026"/>
              <a:ext cx="271576" cy="35105"/>
            </a:xfrm>
            <a:custGeom>
              <a:avLst/>
              <a:gdLst/>
              <a:ahLst/>
              <a:cxnLst/>
              <a:rect l="0" t="0" r="0" b="0"/>
              <a:pathLst>
                <a:path w="271615" h="35116">
                  <a:moveTo>
                    <a:pt x="0" y="35116"/>
                  </a:moveTo>
                  <a:cubicBezTo>
                    <a:pt x="0" y="35116"/>
                    <a:pt x="0" y="35116"/>
                    <a:pt x="13170" y="26339"/>
                  </a:cubicBezTo>
                  <a:cubicBezTo>
                    <a:pt x="26352" y="17565"/>
                    <a:pt x="52679" y="0"/>
                    <a:pt x="84391" y="394"/>
                  </a:cubicBezTo>
                  <a:cubicBezTo>
                    <a:pt x="116103" y="775"/>
                    <a:pt x="153175" y="19126"/>
                    <a:pt x="185268" y="22047"/>
                  </a:cubicBezTo>
                  <a:cubicBezTo>
                    <a:pt x="217373" y="24981"/>
                    <a:pt x="244487" y="12485"/>
                    <a:pt x="258051" y="6249"/>
                  </a:cubicBezTo>
                  <a:cubicBezTo>
                    <a:pt x="271615" y="0"/>
                    <a:pt x="271615" y="0"/>
                    <a:pt x="271615" y="0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9" name="Shape 78"/>
            <p:cNvSpPr/>
            <p:nvPr/>
          </p:nvSpPr>
          <p:spPr>
            <a:xfrm>
              <a:off x="6205524" y="5526732"/>
              <a:ext cx="131749" cy="24973"/>
            </a:xfrm>
            <a:custGeom>
              <a:avLst/>
              <a:gdLst/>
              <a:ahLst/>
              <a:cxnLst/>
              <a:rect l="0" t="0" r="0" b="0"/>
              <a:pathLst>
                <a:path w="131768" h="24981">
                  <a:moveTo>
                    <a:pt x="131768" y="0"/>
                  </a:moveTo>
                  <a:cubicBezTo>
                    <a:pt x="131768" y="0"/>
                    <a:pt x="131768" y="0"/>
                    <a:pt x="118204" y="6249"/>
                  </a:cubicBezTo>
                  <a:cubicBezTo>
                    <a:pt x="104641" y="12497"/>
                    <a:pt x="77513" y="24981"/>
                    <a:pt x="45420" y="22047"/>
                  </a:cubicBezTo>
                  <a:cubicBezTo>
                    <a:pt x="37397" y="21317"/>
                    <a:pt x="29063" y="19624"/>
                    <a:pt x="20558" y="17460"/>
                  </a:cubicBezTo>
                  <a:lnTo>
                    <a:pt x="0" y="11579"/>
                  </a:lnTo>
                  <a:lnTo>
                    <a:pt x="131768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0" name="Shape 79"/>
            <p:cNvSpPr/>
            <p:nvPr/>
          </p:nvSpPr>
          <p:spPr>
            <a:xfrm>
              <a:off x="6057508" y="5523227"/>
              <a:ext cx="148018" cy="28084"/>
            </a:xfrm>
            <a:custGeom>
              <a:avLst/>
              <a:gdLst/>
              <a:ahLst/>
              <a:cxnLst/>
              <a:rect l="0" t="0" r="0" b="0"/>
              <a:pathLst>
                <a:path w="148039" h="28093">
                  <a:moveTo>
                    <a:pt x="91224" y="2147"/>
                  </a:moveTo>
                  <a:cubicBezTo>
                    <a:pt x="107759" y="3220"/>
                    <a:pt x="125295" y="8341"/>
                    <a:pt x="142708" y="13559"/>
                  </a:cubicBezTo>
                  <a:lnTo>
                    <a:pt x="148039" y="15084"/>
                  </a:lnTo>
                  <a:lnTo>
                    <a:pt x="0" y="28093"/>
                  </a:lnTo>
                  <a:cubicBezTo>
                    <a:pt x="0" y="28093"/>
                    <a:pt x="0" y="28093"/>
                    <a:pt x="14542" y="21070"/>
                  </a:cubicBezTo>
                  <a:cubicBezTo>
                    <a:pt x="29070" y="14047"/>
                    <a:pt x="58141" y="0"/>
                    <a:pt x="91224" y="2147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1" name="Shape 80"/>
            <p:cNvSpPr/>
            <p:nvPr/>
          </p:nvSpPr>
          <p:spPr>
            <a:xfrm>
              <a:off x="6057508" y="5523227"/>
              <a:ext cx="279766" cy="28478"/>
            </a:xfrm>
            <a:custGeom>
              <a:avLst/>
              <a:gdLst/>
              <a:ahLst/>
              <a:cxnLst/>
              <a:rect l="0" t="0" r="0" b="0"/>
              <a:pathLst>
                <a:path w="279806" h="28487">
                  <a:moveTo>
                    <a:pt x="0" y="28093"/>
                  </a:moveTo>
                  <a:cubicBezTo>
                    <a:pt x="0" y="28093"/>
                    <a:pt x="0" y="28093"/>
                    <a:pt x="14542" y="21070"/>
                  </a:cubicBezTo>
                  <a:cubicBezTo>
                    <a:pt x="29070" y="14047"/>
                    <a:pt x="58141" y="0"/>
                    <a:pt x="91224" y="2147"/>
                  </a:cubicBezTo>
                  <a:cubicBezTo>
                    <a:pt x="124295" y="4293"/>
                    <a:pt x="161366" y="22632"/>
                    <a:pt x="193459" y="25553"/>
                  </a:cubicBezTo>
                  <a:cubicBezTo>
                    <a:pt x="225552" y="28487"/>
                    <a:pt x="252679" y="16002"/>
                    <a:pt x="266243" y="9754"/>
                  </a:cubicBezTo>
                  <a:cubicBezTo>
                    <a:pt x="279806" y="3505"/>
                    <a:pt x="279806" y="3505"/>
                    <a:pt x="279806" y="3505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2" name="Shape 81"/>
            <p:cNvSpPr/>
            <p:nvPr/>
          </p:nvSpPr>
          <p:spPr>
            <a:xfrm>
              <a:off x="6054574" y="5564248"/>
              <a:ext cx="128814" cy="31587"/>
            </a:xfrm>
            <a:custGeom>
              <a:avLst/>
              <a:gdLst/>
              <a:ahLst/>
              <a:cxnLst/>
              <a:rect l="0" t="0" r="0" b="0"/>
              <a:pathLst>
                <a:path w="128833" h="31597">
                  <a:moveTo>
                    <a:pt x="64871" y="1257"/>
                  </a:moveTo>
                  <a:cubicBezTo>
                    <a:pt x="78778" y="1892"/>
                    <a:pt x="94999" y="6797"/>
                    <a:pt x="112328" y="11849"/>
                  </a:cubicBezTo>
                  <a:lnTo>
                    <a:pt x="128833" y="16286"/>
                  </a:lnTo>
                  <a:lnTo>
                    <a:pt x="0" y="31597"/>
                  </a:lnTo>
                  <a:cubicBezTo>
                    <a:pt x="0" y="31597"/>
                    <a:pt x="0" y="31597"/>
                    <a:pt x="9271" y="23698"/>
                  </a:cubicBezTo>
                  <a:cubicBezTo>
                    <a:pt x="18529" y="15798"/>
                    <a:pt x="37071" y="0"/>
                    <a:pt x="64871" y="1257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3" name="Shape 82"/>
            <p:cNvSpPr/>
            <p:nvPr/>
          </p:nvSpPr>
          <p:spPr>
            <a:xfrm>
              <a:off x="6183388" y="5563080"/>
              <a:ext cx="146850" cy="26903"/>
            </a:xfrm>
            <a:custGeom>
              <a:avLst/>
              <a:gdLst/>
              <a:ahLst/>
              <a:cxnLst/>
              <a:rect l="0" t="0" r="0" b="0"/>
              <a:pathLst>
                <a:path w="146871" h="26912">
                  <a:moveTo>
                    <a:pt x="146871" y="0"/>
                  </a:moveTo>
                  <a:cubicBezTo>
                    <a:pt x="146871" y="0"/>
                    <a:pt x="146871" y="0"/>
                    <a:pt x="128723" y="6718"/>
                  </a:cubicBezTo>
                  <a:cubicBezTo>
                    <a:pt x="110574" y="13449"/>
                    <a:pt x="74278" y="26912"/>
                    <a:pt x="37600" y="24485"/>
                  </a:cubicBezTo>
                  <a:cubicBezTo>
                    <a:pt x="28431" y="23876"/>
                    <a:pt x="19237" y="22272"/>
                    <a:pt x="10169" y="20189"/>
                  </a:cubicBezTo>
                  <a:lnTo>
                    <a:pt x="0" y="17455"/>
                  </a:lnTo>
                  <a:lnTo>
                    <a:pt x="146871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4" name="Shape 83"/>
            <p:cNvSpPr/>
            <p:nvPr/>
          </p:nvSpPr>
          <p:spPr>
            <a:xfrm>
              <a:off x="6054574" y="5563080"/>
              <a:ext cx="275664" cy="32754"/>
            </a:xfrm>
            <a:custGeom>
              <a:avLst/>
              <a:gdLst/>
              <a:ahLst/>
              <a:cxnLst/>
              <a:rect l="0" t="0" r="0" b="0"/>
              <a:pathLst>
                <a:path w="275704" h="32765">
                  <a:moveTo>
                    <a:pt x="0" y="32765"/>
                  </a:moveTo>
                  <a:cubicBezTo>
                    <a:pt x="0" y="32765"/>
                    <a:pt x="0" y="32765"/>
                    <a:pt x="9271" y="24867"/>
                  </a:cubicBezTo>
                  <a:cubicBezTo>
                    <a:pt x="18529" y="16967"/>
                    <a:pt x="37071" y="1169"/>
                    <a:pt x="64871" y="2426"/>
                  </a:cubicBezTo>
                  <a:cubicBezTo>
                    <a:pt x="92685" y="3696"/>
                    <a:pt x="129756" y="22047"/>
                    <a:pt x="166434" y="24485"/>
                  </a:cubicBezTo>
                  <a:cubicBezTo>
                    <a:pt x="203111" y="26912"/>
                    <a:pt x="239407" y="13449"/>
                    <a:pt x="257556" y="6718"/>
                  </a:cubicBezTo>
                  <a:cubicBezTo>
                    <a:pt x="275704" y="0"/>
                    <a:pt x="275704" y="0"/>
                    <a:pt x="275704" y="0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5" name="Shape 84"/>
            <p:cNvSpPr/>
            <p:nvPr/>
          </p:nvSpPr>
          <p:spPr>
            <a:xfrm>
              <a:off x="6099958" y="5508957"/>
              <a:ext cx="183767" cy="64368"/>
            </a:xfrm>
            <a:custGeom>
              <a:avLst/>
              <a:gdLst/>
              <a:ahLst/>
              <a:cxnLst/>
              <a:rect l="0" t="0" r="0" b="0"/>
              <a:pathLst>
                <a:path w="183794" h="64389">
                  <a:moveTo>
                    <a:pt x="35699" y="0"/>
                  </a:moveTo>
                  <a:lnTo>
                    <a:pt x="99504" y="9372"/>
                  </a:lnTo>
                  <a:lnTo>
                    <a:pt x="183794" y="6439"/>
                  </a:lnTo>
                  <a:lnTo>
                    <a:pt x="182042" y="63220"/>
                  </a:lnTo>
                  <a:lnTo>
                    <a:pt x="89548" y="64389"/>
                  </a:lnTo>
                  <a:lnTo>
                    <a:pt x="14630" y="61468"/>
                  </a:lnTo>
                  <a:lnTo>
                    <a:pt x="0" y="43319"/>
                  </a:lnTo>
                  <a:lnTo>
                    <a:pt x="4686" y="4686"/>
                  </a:lnTo>
                  <a:lnTo>
                    <a:pt x="35699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6" name="Shape 85"/>
            <p:cNvSpPr/>
            <p:nvPr/>
          </p:nvSpPr>
          <p:spPr>
            <a:xfrm>
              <a:off x="6099958" y="5508957"/>
              <a:ext cx="183767" cy="64368"/>
            </a:xfrm>
            <a:custGeom>
              <a:avLst/>
              <a:gdLst/>
              <a:ahLst/>
              <a:cxnLst/>
              <a:rect l="0" t="0" r="0" b="0"/>
              <a:pathLst>
                <a:path w="183794" h="64389">
                  <a:moveTo>
                    <a:pt x="182042" y="63220"/>
                  </a:moveTo>
                  <a:lnTo>
                    <a:pt x="183794" y="6439"/>
                  </a:lnTo>
                  <a:lnTo>
                    <a:pt x="99504" y="9372"/>
                  </a:lnTo>
                  <a:lnTo>
                    <a:pt x="35699" y="0"/>
                  </a:lnTo>
                  <a:lnTo>
                    <a:pt x="4686" y="4686"/>
                  </a:lnTo>
                  <a:lnTo>
                    <a:pt x="0" y="43319"/>
                  </a:lnTo>
                  <a:lnTo>
                    <a:pt x="14630" y="61468"/>
                  </a:lnTo>
                  <a:lnTo>
                    <a:pt x="89548" y="64389"/>
                  </a:lnTo>
                  <a:close/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7" name="Rectangle 86"/>
            <p:cNvSpPr/>
            <p:nvPr/>
          </p:nvSpPr>
          <p:spPr>
            <a:xfrm>
              <a:off x="6112300" y="5518641"/>
              <a:ext cx="210216" cy="4989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400" i="1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Breeze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8" name="Shape 87"/>
            <p:cNvSpPr/>
            <p:nvPr/>
          </p:nvSpPr>
          <p:spPr>
            <a:xfrm>
              <a:off x="5721323" y="5134276"/>
              <a:ext cx="238637" cy="227333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84162" y="0"/>
                  </a:moveTo>
                  <a:cubicBezTo>
                    <a:pt x="105156" y="0"/>
                    <a:pt x="134531" y="0"/>
                    <a:pt x="155524" y="0"/>
                  </a:cubicBezTo>
                  <a:cubicBezTo>
                    <a:pt x="176530" y="0"/>
                    <a:pt x="189154" y="0"/>
                    <a:pt x="201625" y="6312"/>
                  </a:cubicBezTo>
                  <a:cubicBezTo>
                    <a:pt x="214083" y="12624"/>
                    <a:pt x="226377" y="25260"/>
                    <a:pt x="232524" y="37897"/>
                  </a:cubicBezTo>
                  <a:cubicBezTo>
                    <a:pt x="238671" y="50533"/>
                    <a:pt x="238671" y="63169"/>
                    <a:pt x="238671" y="82119"/>
                  </a:cubicBezTo>
                  <a:cubicBezTo>
                    <a:pt x="238671" y="101066"/>
                    <a:pt x="238671" y="126339"/>
                    <a:pt x="238671" y="145288"/>
                  </a:cubicBezTo>
                  <a:cubicBezTo>
                    <a:pt x="238671" y="164236"/>
                    <a:pt x="238671" y="176873"/>
                    <a:pt x="232524" y="189497"/>
                  </a:cubicBezTo>
                  <a:cubicBezTo>
                    <a:pt x="226377" y="202133"/>
                    <a:pt x="214083" y="214769"/>
                    <a:pt x="201625" y="221095"/>
                  </a:cubicBezTo>
                  <a:cubicBezTo>
                    <a:pt x="189154" y="227406"/>
                    <a:pt x="176530" y="227406"/>
                    <a:pt x="155524" y="227406"/>
                  </a:cubicBezTo>
                  <a:cubicBezTo>
                    <a:pt x="134531" y="227406"/>
                    <a:pt x="105156" y="227406"/>
                    <a:pt x="84162" y="227406"/>
                  </a:cubicBezTo>
                  <a:cubicBezTo>
                    <a:pt x="63157" y="227406"/>
                    <a:pt x="50533" y="227406"/>
                    <a:pt x="37897" y="221095"/>
                  </a:cubicBezTo>
                  <a:cubicBezTo>
                    <a:pt x="25260" y="214769"/>
                    <a:pt x="12624" y="202133"/>
                    <a:pt x="6312" y="189497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39"/>
                    <a:pt x="0" y="101066"/>
                    <a:pt x="0" y="82119"/>
                  </a:cubicBezTo>
                  <a:cubicBezTo>
                    <a:pt x="0" y="63169"/>
                    <a:pt x="0" y="50533"/>
                    <a:pt x="6312" y="37897"/>
                  </a:cubicBezTo>
                  <a:cubicBezTo>
                    <a:pt x="12624" y="25260"/>
                    <a:pt x="25260" y="12624"/>
                    <a:pt x="37897" y="6312"/>
                  </a:cubicBezTo>
                  <a:cubicBezTo>
                    <a:pt x="50533" y="0"/>
                    <a:pt x="63157" y="0"/>
                    <a:pt x="84162" y="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9" name="Shape 88"/>
            <p:cNvSpPr/>
            <p:nvPr/>
          </p:nvSpPr>
          <p:spPr>
            <a:xfrm>
              <a:off x="5721323" y="5134276"/>
              <a:ext cx="238637" cy="227333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0" y="82119"/>
                  </a:moveTo>
                  <a:cubicBezTo>
                    <a:pt x="0" y="63169"/>
                    <a:pt x="0" y="50533"/>
                    <a:pt x="6312" y="37897"/>
                  </a:cubicBezTo>
                  <a:cubicBezTo>
                    <a:pt x="12624" y="25260"/>
                    <a:pt x="25260" y="12624"/>
                    <a:pt x="37897" y="6312"/>
                  </a:cubicBezTo>
                  <a:cubicBezTo>
                    <a:pt x="50533" y="0"/>
                    <a:pt x="63157" y="0"/>
                    <a:pt x="84162" y="0"/>
                  </a:cubicBezTo>
                  <a:cubicBezTo>
                    <a:pt x="105156" y="0"/>
                    <a:pt x="134531" y="0"/>
                    <a:pt x="155524" y="0"/>
                  </a:cubicBezTo>
                  <a:cubicBezTo>
                    <a:pt x="176530" y="0"/>
                    <a:pt x="189154" y="0"/>
                    <a:pt x="201625" y="6312"/>
                  </a:cubicBezTo>
                  <a:cubicBezTo>
                    <a:pt x="214083" y="12624"/>
                    <a:pt x="226377" y="25260"/>
                    <a:pt x="232524" y="37897"/>
                  </a:cubicBezTo>
                  <a:cubicBezTo>
                    <a:pt x="238671" y="50533"/>
                    <a:pt x="238671" y="63169"/>
                    <a:pt x="238671" y="82119"/>
                  </a:cubicBezTo>
                  <a:cubicBezTo>
                    <a:pt x="238671" y="101066"/>
                    <a:pt x="238671" y="126339"/>
                    <a:pt x="238671" y="145288"/>
                  </a:cubicBezTo>
                  <a:cubicBezTo>
                    <a:pt x="238671" y="164236"/>
                    <a:pt x="238671" y="176873"/>
                    <a:pt x="232524" y="189497"/>
                  </a:cubicBezTo>
                  <a:cubicBezTo>
                    <a:pt x="226377" y="202133"/>
                    <a:pt x="214083" y="214769"/>
                    <a:pt x="201625" y="221095"/>
                  </a:cubicBezTo>
                  <a:cubicBezTo>
                    <a:pt x="189154" y="227406"/>
                    <a:pt x="176530" y="227406"/>
                    <a:pt x="155524" y="227406"/>
                  </a:cubicBezTo>
                  <a:cubicBezTo>
                    <a:pt x="134531" y="227406"/>
                    <a:pt x="105156" y="227406"/>
                    <a:pt x="84162" y="227406"/>
                  </a:cubicBezTo>
                  <a:cubicBezTo>
                    <a:pt x="63157" y="227406"/>
                    <a:pt x="50533" y="227406"/>
                    <a:pt x="37897" y="221095"/>
                  </a:cubicBezTo>
                  <a:cubicBezTo>
                    <a:pt x="25260" y="214769"/>
                    <a:pt x="12624" y="202133"/>
                    <a:pt x="6312" y="189497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39"/>
                    <a:pt x="0" y="101066"/>
                    <a:pt x="0" y="82119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00" name="Rectangle 89"/>
            <p:cNvSpPr/>
            <p:nvPr/>
          </p:nvSpPr>
          <p:spPr>
            <a:xfrm>
              <a:off x="5785893" y="5214036"/>
              <a:ext cx="151062" cy="7076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</a:t>
              </a:r>
              <a:endParaRPr lang="zh-CN" sz="12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1" name="Shape 90"/>
            <p:cNvSpPr/>
            <p:nvPr/>
          </p:nvSpPr>
          <p:spPr>
            <a:xfrm>
              <a:off x="6071285" y="5134276"/>
              <a:ext cx="238650" cy="227333"/>
            </a:xfrm>
            <a:custGeom>
              <a:avLst/>
              <a:gdLst/>
              <a:ahLst/>
              <a:cxnLst/>
              <a:rect l="0" t="0" r="0" b="0"/>
              <a:pathLst>
                <a:path w="238684" h="227406">
                  <a:moveTo>
                    <a:pt x="84176" y="0"/>
                  </a:moveTo>
                  <a:cubicBezTo>
                    <a:pt x="105169" y="0"/>
                    <a:pt x="134544" y="0"/>
                    <a:pt x="155537" y="0"/>
                  </a:cubicBezTo>
                  <a:cubicBezTo>
                    <a:pt x="176543" y="0"/>
                    <a:pt x="189166" y="0"/>
                    <a:pt x="201638" y="6312"/>
                  </a:cubicBezTo>
                  <a:cubicBezTo>
                    <a:pt x="214097" y="12624"/>
                    <a:pt x="226390" y="25260"/>
                    <a:pt x="232537" y="37897"/>
                  </a:cubicBezTo>
                  <a:cubicBezTo>
                    <a:pt x="238684" y="50533"/>
                    <a:pt x="238684" y="63169"/>
                    <a:pt x="238684" y="82119"/>
                  </a:cubicBezTo>
                  <a:cubicBezTo>
                    <a:pt x="238684" y="101066"/>
                    <a:pt x="238684" y="126339"/>
                    <a:pt x="238684" y="145288"/>
                  </a:cubicBezTo>
                  <a:cubicBezTo>
                    <a:pt x="238684" y="164236"/>
                    <a:pt x="238684" y="176873"/>
                    <a:pt x="232537" y="189497"/>
                  </a:cubicBezTo>
                  <a:cubicBezTo>
                    <a:pt x="226390" y="202133"/>
                    <a:pt x="214097" y="214769"/>
                    <a:pt x="201638" y="221095"/>
                  </a:cubicBezTo>
                  <a:cubicBezTo>
                    <a:pt x="189166" y="227406"/>
                    <a:pt x="176543" y="227406"/>
                    <a:pt x="155537" y="227406"/>
                  </a:cubicBezTo>
                  <a:cubicBezTo>
                    <a:pt x="134544" y="227406"/>
                    <a:pt x="105169" y="227406"/>
                    <a:pt x="84176" y="227406"/>
                  </a:cubicBezTo>
                  <a:cubicBezTo>
                    <a:pt x="63170" y="227406"/>
                    <a:pt x="50546" y="227406"/>
                    <a:pt x="37910" y="221095"/>
                  </a:cubicBezTo>
                  <a:cubicBezTo>
                    <a:pt x="25273" y="214769"/>
                    <a:pt x="12636" y="202133"/>
                    <a:pt x="6325" y="189497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39"/>
                    <a:pt x="0" y="101066"/>
                    <a:pt x="0" y="82119"/>
                  </a:cubicBezTo>
                  <a:cubicBezTo>
                    <a:pt x="0" y="63169"/>
                    <a:pt x="0" y="50533"/>
                    <a:pt x="6325" y="37897"/>
                  </a:cubicBezTo>
                  <a:cubicBezTo>
                    <a:pt x="12636" y="25260"/>
                    <a:pt x="25273" y="12624"/>
                    <a:pt x="37910" y="6312"/>
                  </a:cubicBezTo>
                  <a:cubicBezTo>
                    <a:pt x="50546" y="0"/>
                    <a:pt x="63170" y="0"/>
                    <a:pt x="84176" y="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02" name="Shape 91"/>
            <p:cNvSpPr/>
            <p:nvPr/>
          </p:nvSpPr>
          <p:spPr>
            <a:xfrm>
              <a:off x="6071285" y="5134276"/>
              <a:ext cx="238650" cy="227333"/>
            </a:xfrm>
            <a:custGeom>
              <a:avLst/>
              <a:gdLst/>
              <a:ahLst/>
              <a:cxnLst/>
              <a:rect l="0" t="0" r="0" b="0"/>
              <a:pathLst>
                <a:path w="238684" h="227406">
                  <a:moveTo>
                    <a:pt x="0" y="82119"/>
                  </a:moveTo>
                  <a:cubicBezTo>
                    <a:pt x="0" y="63169"/>
                    <a:pt x="0" y="50533"/>
                    <a:pt x="6325" y="37897"/>
                  </a:cubicBezTo>
                  <a:cubicBezTo>
                    <a:pt x="12636" y="25260"/>
                    <a:pt x="25273" y="12624"/>
                    <a:pt x="37910" y="6312"/>
                  </a:cubicBezTo>
                  <a:cubicBezTo>
                    <a:pt x="50546" y="0"/>
                    <a:pt x="63170" y="0"/>
                    <a:pt x="84176" y="0"/>
                  </a:cubicBezTo>
                  <a:cubicBezTo>
                    <a:pt x="105169" y="0"/>
                    <a:pt x="134544" y="0"/>
                    <a:pt x="155537" y="0"/>
                  </a:cubicBezTo>
                  <a:cubicBezTo>
                    <a:pt x="176543" y="0"/>
                    <a:pt x="189166" y="0"/>
                    <a:pt x="201638" y="6312"/>
                  </a:cubicBezTo>
                  <a:cubicBezTo>
                    <a:pt x="214097" y="12624"/>
                    <a:pt x="226390" y="25260"/>
                    <a:pt x="232537" y="37897"/>
                  </a:cubicBezTo>
                  <a:cubicBezTo>
                    <a:pt x="238684" y="50533"/>
                    <a:pt x="238684" y="63169"/>
                    <a:pt x="238684" y="82119"/>
                  </a:cubicBezTo>
                  <a:cubicBezTo>
                    <a:pt x="238684" y="101066"/>
                    <a:pt x="238684" y="126339"/>
                    <a:pt x="238684" y="145288"/>
                  </a:cubicBezTo>
                  <a:cubicBezTo>
                    <a:pt x="238684" y="164236"/>
                    <a:pt x="238684" y="176873"/>
                    <a:pt x="232537" y="189497"/>
                  </a:cubicBezTo>
                  <a:cubicBezTo>
                    <a:pt x="226390" y="202133"/>
                    <a:pt x="214097" y="214769"/>
                    <a:pt x="201638" y="221095"/>
                  </a:cubicBezTo>
                  <a:cubicBezTo>
                    <a:pt x="189166" y="227406"/>
                    <a:pt x="176543" y="227406"/>
                    <a:pt x="155537" y="227406"/>
                  </a:cubicBezTo>
                  <a:cubicBezTo>
                    <a:pt x="134544" y="227406"/>
                    <a:pt x="105169" y="227406"/>
                    <a:pt x="84176" y="227406"/>
                  </a:cubicBezTo>
                  <a:cubicBezTo>
                    <a:pt x="63170" y="227406"/>
                    <a:pt x="50546" y="227406"/>
                    <a:pt x="37910" y="221095"/>
                  </a:cubicBezTo>
                  <a:cubicBezTo>
                    <a:pt x="25273" y="214769"/>
                    <a:pt x="12636" y="202133"/>
                    <a:pt x="6325" y="189497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39"/>
                    <a:pt x="0" y="101066"/>
                    <a:pt x="0" y="82119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03" name="Rectangle 92"/>
            <p:cNvSpPr/>
            <p:nvPr/>
          </p:nvSpPr>
          <p:spPr>
            <a:xfrm>
              <a:off x="6135867" y="5214036"/>
              <a:ext cx="151062" cy="7076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4" name="Shape 93"/>
            <p:cNvSpPr/>
            <p:nvPr/>
          </p:nvSpPr>
          <p:spPr>
            <a:xfrm>
              <a:off x="6421259" y="5484187"/>
              <a:ext cx="238650" cy="227333"/>
            </a:xfrm>
            <a:custGeom>
              <a:avLst/>
              <a:gdLst/>
              <a:ahLst/>
              <a:cxnLst/>
              <a:rect l="0" t="0" r="0" b="0"/>
              <a:pathLst>
                <a:path w="238684" h="227406">
                  <a:moveTo>
                    <a:pt x="84176" y="0"/>
                  </a:move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38" y="6311"/>
                  </a:cubicBezTo>
                  <a:cubicBezTo>
                    <a:pt x="214097" y="12624"/>
                    <a:pt x="226390" y="25260"/>
                    <a:pt x="232537" y="37897"/>
                  </a:cubicBezTo>
                  <a:cubicBezTo>
                    <a:pt x="238684" y="50533"/>
                    <a:pt x="238684" y="63170"/>
                    <a:pt x="238684" y="82117"/>
                  </a:cubicBezTo>
                  <a:cubicBezTo>
                    <a:pt x="238684" y="101067"/>
                    <a:pt x="238684" y="126340"/>
                    <a:pt x="238684" y="145287"/>
                  </a:cubicBezTo>
                  <a:cubicBezTo>
                    <a:pt x="238684" y="164236"/>
                    <a:pt x="238684" y="176873"/>
                    <a:pt x="232537" y="189497"/>
                  </a:cubicBezTo>
                  <a:cubicBezTo>
                    <a:pt x="226390" y="202133"/>
                    <a:pt x="214097" y="214770"/>
                    <a:pt x="201638" y="221081"/>
                  </a:cubicBezTo>
                  <a:cubicBezTo>
                    <a:pt x="189167" y="227406"/>
                    <a:pt x="176530" y="227406"/>
                    <a:pt x="155537" y="227406"/>
                  </a:cubicBezTo>
                  <a:cubicBezTo>
                    <a:pt x="134531" y="227406"/>
                    <a:pt x="105169" y="227406"/>
                    <a:pt x="84176" y="227406"/>
                  </a:cubicBezTo>
                  <a:cubicBezTo>
                    <a:pt x="63170" y="227406"/>
                    <a:pt x="50533" y="227406"/>
                    <a:pt x="37909" y="221081"/>
                  </a:cubicBezTo>
                  <a:cubicBezTo>
                    <a:pt x="25273" y="214770"/>
                    <a:pt x="12636" y="202133"/>
                    <a:pt x="6325" y="189497"/>
                  </a:cubicBezTo>
                  <a:cubicBezTo>
                    <a:pt x="0" y="176873"/>
                    <a:pt x="0" y="164236"/>
                    <a:pt x="0" y="145287"/>
                  </a:cubicBezTo>
                  <a:cubicBezTo>
                    <a:pt x="0" y="126340"/>
                    <a:pt x="0" y="101067"/>
                    <a:pt x="0" y="82117"/>
                  </a:cubicBezTo>
                  <a:cubicBezTo>
                    <a:pt x="0" y="63170"/>
                    <a:pt x="0" y="50533"/>
                    <a:pt x="6325" y="37897"/>
                  </a:cubicBezTo>
                  <a:cubicBezTo>
                    <a:pt x="12636" y="25260"/>
                    <a:pt x="25273" y="12624"/>
                    <a:pt x="37909" y="6311"/>
                  </a:cubicBezTo>
                  <a:cubicBezTo>
                    <a:pt x="50533" y="0"/>
                    <a:pt x="63170" y="0"/>
                    <a:pt x="84176" y="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05" name="Shape 94"/>
            <p:cNvSpPr/>
            <p:nvPr/>
          </p:nvSpPr>
          <p:spPr>
            <a:xfrm>
              <a:off x="6421259" y="5484187"/>
              <a:ext cx="238650" cy="227333"/>
            </a:xfrm>
            <a:custGeom>
              <a:avLst/>
              <a:gdLst/>
              <a:ahLst/>
              <a:cxnLst/>
              <a:rect l="0" t="0" r="0" b="0"/>
              <a:pathLst>
                <a:path w="238684" h="227406">
                  <a:moveTo>
                    <a:pt x="0" y="82117"/>
                  </a:moveTo>
                  <a:cubicBezTo>
                    <a:pt x="0" y="63170"/>
                    <a:pt x="0" y="50533"/>
                    <a:pt x="6325" y="37897"/>
                  </a:cubicBezTo>
                  <a:cubicBezTo>
                    <a:pt x="12636" y="25260"/>
                    <a:pt x="25273" y="12624"/>
                    <a:pt x="37909" y="6311"/>
                  </a:cubicBezTo>
                  <a:cubicBezTo>
                    <a:pt x="50533" y="0"/>
                    <a:pt x="63170" y="0"/>
                    <a:pt x="84176" y="0"/>
                  </a:cubicBez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38" y="6311"/>
                  </a:cubicBezTo>
                  <a:cubicBezTo>
                    <a:pt x="214097" y="12624"/>
                    <a:pt x="226390" y="25260"/>
                    <a:pt x="232537" y="37897"/>
                  </a:cubicBezTo>
                  <a:cubicBezTo>
                    <a:pt x="238684" y="50533"/>
                    <a:pt x="238684" y="63170"/>
                    <a:pt x="238684" y="82117"/>
                  </a:cubicBezTo>
                  <a:cubicBezTo>
                    <a:pt x="238684" y="101067"/>
                    <a:pt x="238684" y="126340"/>
                    <a:pt x="238684" y="145287"/>
                  </a:cubicBezTo>
                  <a:cubicBezTo>
                    <a:pt x="238684" y="164236"/>
                    <a:pt x="238684" y="176873"/>
                    <a:pt x="232537" y="189497"/>
                  </a:cubicBezTo>
                  <a:cubicBezTo>
                    <a:pt x="226390" y="202133"/>
                    <a:pt x="214097" y="214770"/>
                    <a:pt x="201638" y="221081"/>
                  </a:cubicBezTo>
                  <a:cubicBezTo>
                    <a:pt x="189167" y="227406"/>
                    <a:pt x="176530" y="227406"/>
                    <a:pt x="155537" y="227406"/>
                  </a:cubicBezTo>
                  <a:cubicBezTo>
                    <a:pt x="134531" y="227406"/>
                    <a:pt x="105169" y="227406"/>
                    <a:pt x="84176" y="227406"/>
                  </a:cubicBezTo>
                  <a:cubicBezTo>
                    <a:pt x="63170" y="227406"/>
                    <a:pt x="50533" y="227406"/>
                    <a:pt x="37909" y="221081"/>
                  </a:cubicBezTo>
                  <a:cubicBezTo>
                    <a:pt x="25273" y="214770"/>
                    <a:pt x="12636" y="202133"/>
                    <a:pt x="6325" y="189497"/>
                  </a:cubicBezTo>
                  <a:cubicBezTo>
                    <a:pt x="0" y="176873"/>
                    <a:pt x="0" y="164236"/>
                    <a:pt x="0" y="145287"/>
                  </a:cubicBezTo>
                  <a:cubicBezTo>
                    <a:pt x="0" y="126340"/>
                    <a:pt x="0" y="101067"/>
                    <a:pt x="0" y="82117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06" name="Rectangle 95"/>
            <p:cNvSpPr/>
            <p:nvPr/>
          </p:nvSpPr>
          <p:spPr>
            <a:xfrm>
              <a:off x="6485842" y="5563948"/>
              <a:ext cx="151062" cy="7076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7" name="组合 206"/>
          <p:cNvGrpSpPr>
            <a:grpSpLocks noChangeAspect="1"/>
          </p:cNvGrpSpPr>
          <p:nvPr/>
        </p:nvGrpSpPr>
        <p:grpSpPr>
          <a:xfrm>
            <a:off x="6302648" y="5786463"/>
            <a:ext cx="1124255" cy="789671"/>
            <a:chOff x="7146776" y="4586990"/>
            <a:chExt cx="1124255" cy="789671"/>
          </a:xfrm>
        </p:grpSpPr>
        <p:sp>
          <p:nvSpPr>
            <p:cNvPr id="208" name="Rectangle 292"/>
            <p:cNvSpPr/>
            <p:nvPr/>
          </p:nvSpPr>
          <p:spPr>
            <a:xfrm>
              <a:off x="7380671" y="5315470"/>
              <a:ext cx="45615" cy="6119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9" name="Rectangle 293"/>
            <p:cNvSpPr/>
            <p:nvPr/>
          </p:nvSpPr>
          <p:spPr>
            <a:xfrm>
              <a:off x="7730633" y="5315470"/>
              <a:ext cx="45615" cy="6119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0" name="Rectangle 294"/>
            <p:cNvSpPr/>
            <p:nvPr/>
          </p:nvSpPr>
          <p:spPr>
            <a:xfrm>
              <a:off x="8080607" y="5315470"/>
              <a:ext cx="45615" cy="6119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1" name="Rectangle 187"/>
            <p:cNvSpPr/>
            <p:nvPr/>
          </p:nvSpPr>
          <p:spPr>
            <a:xfrm>
              <a:off x="7146776" y="5084076"/>
              <a:ext cx="45615" cy="6119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2" name="Rectangle 188"/>
            <p:cNvSpPr/>
            <p:nvPr/>
          </p:nvSpPr>
          <p:spPr>
            <a:xfrm>
              <a:off x="7146776" y="4734156"/>
              <a:ext cx="45615" cy="6119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3" name="Shape 190"/>
            <p:cNvSpPr/>
            <p:nvPr/>
          </p:nvSpPr>
          <p:spPr>
            <a:xfrm>
              <a:off x="7571078" y="4936907"/>
              <a:ext cx="349972" cy="349910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4" name="Shape 192"/>
            <p:cNvSpPr/>
            <p:nvPr/>
          </p:nvSpPr>
          <p:spPr>
            <a:xfrm>
              <a:off x="7571078" y="4586990"/>
              <a:ext cx="349972" cy="349915"/>
            </a:xfrm>
            <a:custGeom>
              <a:avLst/>
              <a:gdLst/>
              <a:ahLst/>
              <a:cxnLst/>
              <a:rect l="0" t="0" r="0" b="0"/>
              <a:pathLst>
                <a:path w="350023" h="350028">
                  <a:moveTo>
                    <a:pt x="0" y="350028"/>
                  </a:moveTo>
                  <a:lnTo>
                    <a:pt x="350023" y="350028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5" name="Shape 194"/>
            <p:cNvSpPr/>
            <p:nvPr/>
          </p:nvSpPr>
          <p:spPr>
            <a:xfrm>
              <a:off x="7221104" y="4936907"/>
              <a:ext cx="349972" cy="349910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6" name="Shape 196"/>
            <p:cNvSpPr/>
            <p:nvPr/>
          </p:nvSpPr>
          <p:spPr>
            <a:xfrm>
              <a:off x="7221104" y="4586990"/>
              <a:ext cx="349972" cy="349915"/>
            </a:xfrm>
            <a:custGeom>
              <a:avLst/>
              <a:gdLst/>
              <a:ahLst/>
              <a:cxnLst/>
              <a:rect l="0" t="0" r="0" b="0"/>
              <a:pathLst>
                <a:path w="350023" h="350028">
                  <a:moveTo>
                    <a:pt x="0" y="350028"/>
                  </a:moveTo>
                  <a:lnTo>
                    <a:pt x="350023" y="350028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7" name="Shape 198"/>
            <p:cNvSpPr/>
            <p:nvPr/>
          </p:nvSpPr>
          <p:spPr>
            <a:xfrm>
              <a:off x="7921053" y="4936907"/>
              <a:ext cx="349978" cy="349910"/>
            </a:xfrm>
            <a:custGeom>
              <a:avLst/>
              <a:gdLst/>
              <a:ahLst/>
              <a:cxnLst/>
              <a:rect l="0" t="0" r="0" b="0"/>
              <a:pathLst>
                <a:path w="350029" h="350023">
                  <a:moveTo>
                    <a:pt x="0" y="350023"/>
                  </a:moveTo>
                  <a:lnTo>
                    <a:pt x="350029" y="350023"/>
                  </a:lnTo>
                  <a:lnTo>
                    <a:pt x="350029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8" name="Shape 199"/>
            <p:cNvSpPr/>
            <p:nvPr/>
          </p:nvSpPr>
          <p:spPr>
            <a:xfrm>
              <a:off x="7600056" y="5012040"/>
              <a:ext cx="152817" cy="35105"/>
            </a:xfrm>
            <a:custGeom>
              <a:avLst/>
              <a:gdLst/>
              <a:ahLst/>
              <a:cxnLst/>
              <a:rect l="0" t="0" r="0" b="0"/>
              <a:pathLst>
                <a:path w="152839" h="35116">
                  <a:moveTo>
                    <a:pt x="84391" y="394"/>
                  </a:moveTo>
                  <a:cubicBezTo>
                    <a:pt x="100241" y="584"/>
                    <a:pt x="117434" y="5264"/>
                    <a:pt x="134677" y="10263"/>
                  </a:cubicBezTo>
                  <a:lnTo>
                    <a:pt x="152839" y="15355"/>
                  </a:lnTo>
                  <a:lnTo>
                    <a:pt x="0" y="35116"/>
                  </a:lnTo>
                  <a:cubicBezTo>
                    <a:pt x="0" y="35116"/>
                    <a:pt x="0" y="35116"/>
                    <a:pt x="13169" y="26340"/>
                  </a:cubicBezTo>
                  <a:cubicBezTo>
                    <a:pt x="26339" y="17564"/>
                    <a:pt x="52679" y="0"/>
                    <a:pt x="84391" y="394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9" name="Shape 200"/>
            <p:cNvSpPr/>
            <p:nvPr/>
          </p:nvSpPr>
          <p:spPr>
            <a:xfrm>
              <a:off x="7752873" y="5012040"/>
              <a:ext cx="118746" cy="24961"/>
            </a:xfrm>
            <a:custGeom>
              <a:avLst/>
              <a:gdLst/>
              <a:ahLst/>
              <a:cxnLst/>
              <a:rect l="0" t="0" r="0" b="0"/>
              <a:pathLst>
                <a:path w="118763" h="24969">
                  <a:moveTo>
                    <a:pt x="118763" y="0"/>
                  </a:moveTo>
                  <a:cubicBezTo>
                    <a:pt x="118763" y="0"/>
                    <a:pt x="118763" y="0"/>
                    <a:pt x="105199" y="6236"/>
                  </a:cubicBezTo>
                  <a:cubicBezTo>
                    <a:pt x="91636" y="12484"/>
                    <a:pt x="64521" y="24969"/>
                    <a:pt x="32428" y="22047"/>
                  </a:cubicBezTo>
                  <a:cubicBezTo>
                    <a:pt x="24402" y="21314"/>
                    <a:pt x="16065" y="19618"/>
                    <a:pt x="7579" y="17480"/>
                  </a:cubicBezTo>
                  <a:lnTo>
                    <a:pt x="0" y="15355"/>
                  </a:lnTo>
                  <a:lnTo>
                    <a:pt x="118763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0" name="Shape 201"/>
            <p:cNvSpPr/>
            <p:nvPr/>
          </p:nvSpPr>
          <p:spPr>
            <a:xfrm>
              <a:off x="7600056" y="5012040"/>
              <a:ext cx="271563" cy="35105"/>
            </a:xfrm>
            <a:custGeom>
              <a:avLst/>
              <a:gdLst/>
              <a:ahLst/>
              <a:cxnLst/>
              <a:rect l="0" t="0" r="0" b="0"/>
              <a:pathLst>
                <a:path w="271602" h="35116">
                  <a:moveTo>
                    <a:pt x="0" y="35116"/>
                  </a:moveTo>
                  <a:cubicBezTo>
                    <a:pt x="0" y="35116"/>
                    <a:pt x="0" y="35116"/>
                    <a:pt x="13169" y="26340"/>
                  </a:cubicBezTo>
                  <a:cubicBezTo>
                    <a:pt x="26339" y="17564"/>
                    <a:pt x="52679" y="0"/>
                    <a:pt x="84391" y="394"/>
                  </a:cubicBezTo>
                  <a:cubicBezTo>
                    <a:pt x="116090" y="775"/>
                    <a:pt x="153162" y="19114"/>
                    <a:pt x="185267" y="22047"/>
                  </a:cubicBezTo>
                  <a:cubicBezTo>
                    <a:pt x="217360" y="24969"/>
                    <a:pt x="244475" y="12484"/>
                    <a:pt x="258038" y="6236"/>
                  </a:cubicBezTo>
                  <a:cubicBezTo>
                    <a:pt x="271602" y="0"/>
                    <a:pt x="271602" y="0"/>
                    <a:pt x="271602" y="0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1" name="Shape 202"/>
            <p:cNvSpPr/>
            <p:nvPr/>
          </p:nvSpPr>
          <p:spPr>
            <a:xfrm>
              <a:off x="7760983" y="5040745"/>
              <a:ext cx="131727" cy="24973"/>
            </a:xfrm>
            <a:custGeom>
              <a:avLst/>
              <a:gdLst/>
              <a:ahLst/>
              <a:cxnLst/>
              <a:rect l="0" t="0" r="0" b="0"/>
              <a:pathLst>
                <a:path w="131746" h="24981">
                  <a:moveTo>
                    <a:pt x="131746" y="0"/>
                  </a:moveTo>
                  <a:cubicBezTo>
                    <a:pt x="131746" y="0"/>
                    <a:pt x="131746" y="0"/>
                    <a:pt x="118183" y="6248"/>
                  </a:cubicBezTo>
                  <a:cubicBezTo>
                    <a:pt x="104619" y="12484"/>
                    <a:pt x="77504" y="24981"/>
                    <a:pt x="45411" y="22047"/>
                  </a:cubicBezTo>
                  <a:cubicBezTo>
                    <a:pt x="37388" y="21317"/>
                    <a:pt x="29053" y="19622"/>
                    <a:pt x="20546" y="17458"/>
                  </a:cubicBezTo>
                  <a:lnTo>
                    <a:pt x="0" y="11577"/>
                  </a:lnTo>
                  <a:lnTo>
                    <a:pt x="131746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2" name="Shape 203"/>
            <p:cNvSpPr/>
            <p:nvPr/>
          </p:nvSpPr>
          <p:spPr>
            <a:xfrm>
              <a:off x="7612956" y="5037242"/>
              <a:ext cx="148027" cy="28083"/>
            </a:xfrm>
            <a:custGeom>
              <a:avLst/>
              <a:gdLst/>
              <a:ahLst/>
              <a:cxnLst/>
              <a:rect l="0" t="0" r="0" b="0"/>
              <a:pathLst>
                <a:path w="148048" h="28092">
                  <a:moveTo>
                    <a:pt x="91212" y="2134"/>
                  </a:moveTo>
                  <a:cubicBezTo>
                    <a:pt x="107747" y="3207"/>
                    <a:pt x="125286" y="8331"/>
                    <a:pt x="142702" y="13553"/>
                  </a:cubicBezTo>
                  <a:lnTo>
                    <a:pt x="148048" y="15082"/>
                  </a:lnTo>
                  <a:lnTo>
                    <a:pt x="0" y="28092"/>
                  </a:lnTo>
                  <a:cubicBezTo>
                    <a:pt x="0" y="28092"/>
                    <a:pt x="0" y="28092"/>
                    <a:pt x="14529" y="21069"/>
                  </a:cubicBezTo>
                  <a:cubicBezTo>
                    <a:pt x="29070" y="14046"/>
                    <a:pt x="58141" y="0"/>
                    <a:pt x="91212" y="2134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3" name="Shape 204"/>
            <p:cNvSpPr/>
            <p:nvPr/>
          </p:nvSpPr>
          <p:spPr>
            <a:xfrm>
              <a:off x="7612956" y="5037242"/>
              <a:ext cx="279754" cy="28477"/>
            </a:xfrm>
            <a:custGeom>
              <a:avLst/>
              <a:gdLst/>
              <a:ahLst/>
              <a:cxnLst/>
              <a:rect l="0" t="0" r="0" b="0"/>
              <a:pathLst>
                <a:path w="279794" h="28486">
                  <a:moveTo>
                    <a:pt x="0" y="28092"/>
                  </a:moveTo>
                  <a:cubicBezTo>
                    <a:pt x="0" y="28092"/>
                    <a:pt x="0" y="28092"/>
                    <a:pt x="14529" y="21069"/>
                  </a:cubicBezTo>
                  <a:cubicBezTo>
                    <a:pt x="29070" y="14046"/>
                    <a:pt x="58141" y="0"/>
                    <a:pt x="91212" y="2134"/>
                  </a:cubicBezTo>
                  <a:cubicBezTo>
                    <a:pt x="124283" y="4280"/>
                    <a:pt x="161366" y="22632"/>
                    <a:pt x="193459" y="25553"/>
                  </a:cubicBezTo>
                  <a:cubicBezTo>
                    <a:pt x="225552" y="28486"/>
                    <a:pt x="252667" y="15989"/>
                    <a:pt x="266231" y="9754"/>
                  </a:cubicBezTo>
                  <a:cubicBezTo>
                    <a:pt x="279794" y="3505"/>
                    <a:pt x="279794" y="3505"/>
                    <a:pt x="279794" y="3505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4" name="Shape 205"/>
            <p:cNvSpPr/>
            <p:nvPr/>
          </p:nvSpPr>
          <p:spPr>
            <a:xfrm>
              <a:off x="7610010" y="5078249"/>
              <a:ext cx="128826" cy="31600"/>
            </a:xfrm>
            <a:custGeom>
              <a:avLst/>
              <a:gdLst/>
              <a:ahLst/>
              <a:cxnLst/>
              <a:rect l="0" t="0" r="0" b="0"/>
              <a:pathLst>
                <a:path w="128845" h="31610">
                  <a:moveTo>
                    <a:pt x="64884" y="1270"/>
                  </a:moveTo>
                  <a:cubicBezTo>
                    <a:pt x="78784" y="1905"/>
                    <a:pt x="95002" y="6807"/>
                    <a:pt x="112332" y="11855"/>
                  </a:cubicBezTo>
                  <a:lnTo>
                    <a:pt x="128845" y="16292"/>
                  </a:lnTo>
                  <a:lnTo>
                    <a:pt x="0" y="31610"/>
                  </a:lnTo>
                  <a:cubicBezTo>
                    <a:pt x="0" y="31610"/>
                    <a:pt x="0" y="31610"/>
                    <a:pt x="9271" y="23711"/>
                  </a:cubicBezTo>
                  <a:cubicBezTo>
                    <a:pt x="18542" y="15811"/>
                    <a:pt x="37084" y="0"/>
                    <a:pt x="64884" y="127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5" name="Shape 206"/>
            <p:cNvSpPr/>
            <p:nvPr/>
          </p:nvSpPr>
          <p:spPr>
            <a:xfrm>
              <a:off x="7738837" y="5077081"/>
              <a:ext cx="146838" cy="26915"/>
            </a:xfrm>
            <a:custGeom>
              <a:avLst/>
              <a:gdLst/>
              <a:ahLst/>
              <a:cxnLst/>
              <a:rect l="0" t="0" r="0" b="0"/>
              <a:pathLst>
                <a:path w="146859" h="26924">
                  <a:moveTo>
                    <a:pt x="146859" y="0"/>
                  </a:moveTo>
                  <a:cubicBezTo>
                    <a:pt x="146859" y="0"/>
                    <a:pt x="146859" y="0"/>
                    <a:pt x="128724" y="6731"/>
                  </a:cubicBezTo>
                  <a:cubicBezTo>
                    <a:pt x="110575" y="13462"/>
                    <a:pt x="74278" y="26924"/>
                    <a:pt x="37601" y="24485"/>
                  </a:cubicBezTo>
                  <a:cubicBezTo>
                    <a:pt x="28428" y="23876"/>
                    <a:pt x="19232" y="22272"/>
                    <a:pt x="10163" y="20191"/>
                  </a:cubicBezTo>
                  <a:lnTo>
                    <a:pt x="0" y="17460"/>
                  </a:lnTo>
                  <a:lnTo>
                    <a:pt x="146859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6" name="Shape 207"/>
            <p:cNvSpPr/>
            <p:nvPr/>
          </p:nvSpPr>
          <p:spPr>
            <a:xfrm>
              <a:off x="7610010" y="5077081"/>
              <a:ext cx="275664" cy="32768"/>
            </a:xfrm>
            <a:custGeom>
              <a:avLst/>
              <a:gdLst/>
              <a:ahLst/>
              <a:cxnLst/>
              <a:rect l="0" t="0" r="0" b="0"/>
              <a:pathLst>
                <a:path w="275704" h="32779">
                  <a:moveTo>
                    <a:pt x="0" y="32779"/>
                  </a:moveTo>
                  <a:cubicBezTo>
                    <a:pt x="0" y="32779"/>
                    <a:pt x="0" y="32779"/>
                    <a:pt x="9271" y="24879"/>
                  </a:cubicBezTo>
                  <a:cubicBezTo>
                    <a:pt x="18542" y="16980"/>
                    <a:pt x="37084" y="1169"/>
                    <a:pt x="64884" y="2439"/>
                  </a:cubicBezTo>
                  <a:cubicBezTo>
                    <a:pt x="92685" y="3708"/>
                    <a:pt x="129756" y="22047"/>
                    <a:pt x="166446" y="24485"/>
                  </a:cubicBezTo>
                  <a:cubicBezTo>
                    <a:pt x="203124" y="26924"/>
                    <a:pt x="239421" y="13462"/>
                    <a:pt x="257569" y="6731"/>
                  </a:cubicBezTo>
                  <a:cubicBezTo>
                    <a:pt x="275704" y="0"/>
                    <a:pt x="275704" y="0"/>
                    <a:pt x="275704" y="0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7" name="Shape 208"/>
            <p:cNvSpPr/>
            <p:nvPr/>
          </p:nvSpPr>
          <p:spPr>
            <a:xfrm>
              <a:off x="7655394" y="5022971"/>
              <a:ext cx="183780" cy="64368"/>
            </a:xfrm>
            <a:custGeom>
              <a:avLst/>
              <a:gdLst/>
              <a:ahLst/>
              <a:cxnLst/>
              <a:rect l="0" t="0" r="0" b="0"/>
              <a:pathLst>
                <a:path w="183807" h="64389">
                  <a:moveTo>
                    <a:pt x="35712" y="0"/>
                  </a:moveTo>
                  <a:lnTo>
                    <a:pt x="99517" y="9360"/>
                  </a:lnTo>
                  <a:lnTo>
                    <a:pt x="183807" y="6439"/>
                  </a:lnTo>
                  <a:lnTo>
                    <a:pt x="182054" y="63221"/>
                  </a:lnTo>
                  <a:lnTo>
                    <a:pt x="89560" y="64389"/>
                  </a:lnTo>
                  <a:lnTo>
                    <a:pt x="14643" y="61455"/>
                  </a:lnTo>
                  <a:lnTo>
                    <a:pt x="0" y="43307"/>
                  </a:lnTo>
                  <a:lnTo>
                    <a:pt x="4686" y="4686"/>
                  </a:lnTo>
                  <a:lnTo>
                    <a:pt x="35712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8" name="Shape 209"/>
            <p:cNvSpPr/>
            <p:nvPr/>
          </p:nvSpPr>
          <p:spPr>
            <a:xfrm>
              <a:off x="7655394" y="5022971"/>
              <a:ext cx="183780" cy="64368"/>
            </a:xfrm>
            <a:custGeom>
              <a:avLst/>
              <a:gdLst/>
              <a:ahLst/>
              <a:cxnLst/>
              <a:rect l="0" t="0" r="0" b="0"/>
              <a:pathLst>
                <a:path w="183807" h="64389">
                  <a:moveTo>
                    <a:pt x="182054" y="63221"/>
                  </a:moveTo>
                  <a:lnTo>
                    <a:pt x="183807" y="6439"/>
                  </a:lnTo>
                  <a:lnTo>
                    <a:pt x="99517" y="9360"/>
                  </a:lnTo>
                  <a:lnTo>
                    <a:pt x="35712" y="0"/>
                  </a:lnTo>
                  <a:lnTo>
                    <a:pt x="4686" y="4686"/>
                  </a:lnTo>
                  <a:lnTo>
                    <a:pt x="0" y="43307"/>
                  </a:lnTo>
                  <a:lnTo>
                    <a:pt x="14643" y="61455"/>
                  </a:lnTo>
                  <a:lnTo>
                    <a:pt x="89560" y="64389"/>
                  </a:lnTo>
                  <a:close/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9" name="Rectangle 210"/>
            <p:cNvSpPr/>
            <p:nvPr/>
          </p:nvSpPr>
          <p:spPr>
            <a:xfrm>
              <a:off x="7667749" y="5032654"/>
              <a:ext cx="210216" cy="4989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400" i="1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Breeze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0" name="Shape 211"/>
            <p:cNvSpPr/>
            <p:nvPr/>
          </p:nvSpPr>
          <p:spPr>
            <a:xfrm>
              <a:off x="7276760" y="4648276"/>
              <a:ext cx="238650" cy="227346"/>
            </a:xfrm>
            <a:custGeom>
              <a:avLst/>
              <a:gdLst/>
              <a:ahLst/>
              <a:cxnLst/>
              <a:rect l="0" t="0" r="0" b="0"/>
              <a:pathLst>
                <a:path w="238684" h="227419">
                  <a:moveTo>
                    <a:pt x="84175" y="0"/>
                  </a:move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25" y="6325"/>
                  </a:cubicBezTo>
                  <a:cubicBezTo>
                    <a:pt x="214097" y="12637"/>
                    <a:pt x="226390" y="25273"/>
                    <a:pt x="232537" y="37910"/>
                  </a:cubicBezTo>
                  <a:cubicBezTo>
                    <a:pt x="238684" y="50546"/>
                    <a:pt x="238684" y="63170"/>
                    <a:pt x="238684" y="82131"/>
                  </a:cubicBezTo>
                  <a:cubicBezTo>
                    <a:pt x="238684" y="101079"/>
                    <a:pt x="238684" y="126340"/>
                    <a:pt x="238684" y="145301"/>
                  </a:cubicBezTo>
                  <a:cubicBezTo>
                    <a:pt x="238684" y="164249"/>
                    <a:pt x="238684" y="176886"/>
                    <a:pt x="232537" y="189510"/>
                  </a:cubicBezTo>
                  <a:cubicBezTo>
                    <a:pt x="226390" y="202146"/>
                    <a:pt x="214097" y="214783"/>
                    <a:pt x="201625" y="221095"/>
                  </a:cubicBezTo>
                  <a:cubicBezTo>
                    <a:pt x="189167" y="227419"/>
                    <a:pt x="176530" y="227419"/>
                    <a:pt x="155537" y="227419"/>
                  </a:cubicBezTo>
                  <a:cubicBezTo>
                    <a:pt x="134531" y="227419"/>
                    <a:pt x="105169" y="227419"/>
                    <a:pt x="84175" y="227419"/>
                  </a:cubicBezTo>
                  <a:cubicBezTo>
                    <a:pt x="63169" y="227419"/>
                    <a:pt x="50533" y="227419"/>
                    <a:pt x="37910" y="221095"/>
                  </a:cubicBezTo>
                  <a:cubicBezTo>
                    <a:pt x="25273" y="214783"/>
                    <a:pt x="12637" y="202146"/>
                    <a:pt x="6324" y="189510"/>
                  </a:cubicBezTo>
                  <a:cubicBezTo>
                    <a:pt x="0" y="176886"/>
                    <a:pt x="0" y="164249"/>
                    <a:pt x="0" y="145301"/>
                  </a:cubicBezTo>
                  <a:cubicBezTo>
                    <a:pt x="0" y="126340"/>
                    <a:pt x="0" y="101079"/>
                    <a:pt x="0" y="82131"/>
                  </a:cubicBezTo>
                  <a:cubicBezTo>
                    <a:pt x="0" y="63170"/>
                    <a:pt x="0" y="50546"/>
                    <a:pt x="6324" y="37910"/>
                  </a:cubicBezTo>
                  <a:cubicBezTo>
                    <a:pt x="12637" y="25273"/>
                    <a:pt x="25273" y="12637"/>
                    <a:pt x="37910" y="6325"/>
                  </a:cubicBezTo>
                  <a:cubicBezTo>
                    <a:pt x="50533" y="0"/>
                    <a:pt x="63169" y="0"/>
                    <a:pt x="84175" y="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1" name="Shape 212"/>
            <p:cNvSpPr/>
            <p:nvPr/>
          </p:nvSpPr>
          <p:spPr>
            <a:xfrm>
              <a:off x="7276760" y="4648276"/>
              <a:ext cx="238650" cy="227346"/>
            </a:xfrm>
            <a:custGeom>
              <a:avLst/>
              <a:gdLst/>
              <a:ahLst/>
              <a:cxnLst/>
              <a:rect l="0" t="0" r="0" b="0"/>
              <a:pathLst>
                <a:path w="238684" h="227419">
                  <a:moveTo>
                    <a:pt x="0" y="82131"/>
                  </a:moveTo>
                  <a:cubicBezTo>
                    <a:pt x="0" y="63170"/>
                    <a:pt x="0" y="50546"/>
                    <a:pt x="6324" y="37910"/>
                  </a:cubicBezTo>
                  <a:cubicBezTo>
                    <a:pt x="12637" y="25273"/>
                    <a:pt x="25273" y="12637"/>
                    <a:pt x="37910" y="6325"/>
                  </a:cubicBezTo>
                  <a:cubicBezTo>
                    <a:pt x="50533" y="0"/>
                    <a:pt x="63169" y="0"/>
                    <a:pt x="84175" y="0"/>
                  </a:cubicBez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25" y="6325"/>
                  </a:cubicBezTo>
                  <a:cubicBezTo>
                    <a:pt x="214097" y="12637"/>
                    <a:pt x="226390" y="25273"/>
                    <a:pt x="232537" y="37910"/>
                  </a:cubicBezTo>
                  <a:cubicBezTo>
                    <a:pt x="238684" y="50546"/>
                    <a:pt x="238684" y="63170"/>
                    <a:pt x="238684" y="82131"/>
                  </a:cubicBezTo>
                  <a:cubicBezTo>
                    <a:pt x="238684" y="101079"/>
                    <a:pt x="238684" y="126340"/>
                    <a:pt x="238684" y="145301"/>
                  </a:cubicBezTo>
                  <a:cubicBezTo>
                    <a:pt x="238684" y="164249"/>
                    <a:pt x="238684" y="176886"/>
                    <a:pt x="232537" y="189510"/>
                  </a:cubicBezTo>
                  <a:cubicBezTo>
                    <a:pt x="226390" y="202146"/>
                    <a:pt x="214097" y="214783"/>
                    <a:pt x="201625" y="221095"/>
                  </a:cubicBezTo>
                  <a:cubicBezTo>
                    <a:pt x="189167" y="227419"/>
                    <a:pt x="176530" y="227419"/>
                    <a:pt x="155537" y="227419"/>
                  </a:cubicBezTo>
                  <a:cubicBezTo>
                    <a:pt x="134531" y="227419"/>
                    <a:pt x="105169" y="227419"/>
                    <a:pt x="84175" y="227419"/>
                  </a:cubicBezTo>
                  <a:cubicBezTo>
                    <a:pt x="63169" y="227419"/>
                    <a:pt x="50533" y="227419"/>
                    <a:pt x="37910" y="221095"/>
                  </a:cubicBezTo>
                  <a:cubicBezTo>
                    <a:pt x="25273" y="214783"/>
                    <a:pt x="12637" y="202146"/>
                    <a:pt x="6324" y="189510"/>
                  </a:cubicBezTo>
                  <a:cubicBezTo>
                    <a:pt x="0" y="176886"/>
                    <a:pt x="0" y="164249"/>
                    <a:pt x="0" y="145301"/>
                  </a:cubicBezTo>
                  <a:cubicBezTo>
                    <a:pt x="0" y="126340"/>
                    <a:pt x="0" y="101079"/>
                    <a:pt x="0" y="82131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2" name="Rectangle 213"/>
            <p:cNvSpPr/>
            <p:nvPr/>
          </p:nvSpPr>
          <p:spPr>
            <a:xfrm>
              <a:off x="7341330" y="4728037"/>
              <a:ext cx="151062" cy="7076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</a:t>
              </a:r>
              <a:endParaRPr lang="zh-CN" sz="12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3" name="Shape 214"/>
            <p:cNvSpPr/>
            <p:nvPr/>
          </p:nvSpPr>
          <p:spPr>
            <a:xfrm>
              <a:off x="7626734" y="4648276"/>
              <a:ext cx="238650" cy="227346"/>
            </a:xfrm>
            <a:custGeom>
              <a:avLst/>
              <a:gdLst/>
              <a:ahLst/>
              <a:cxnLst/>
              <a:rect l="0" t="0" r="0" b="0"/>
              <a:pathLst>
                <a:path w="238684" h="227419">
                  <a:moveTo>
                    <a:pt x="84176" y="0"/>
                  </a:move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26" y="6325"/>
                  </a:cubicBezTo>
                  <a:cubicBezTo>
                    <a:pt x="214097" y="12637"/>
                    <a:pt x="226391" y="25273"/>
                    <a:pt x="232537" y="37910"/>
                  </a:cubicBezTo>
                  <a:cubicBezTo>
                    <a:pt x="238684" y="50546"/>
                    <a:pt x="238684" y="63170"/>
                    <a:pt x="238684" y="82131"/>
                  </a:cubicBezTo>
                  <a:cubicBezTo>
                    <a:pt x="238684" y="101079"/>
                    <a:pt x="238684" y="126340"/>
                    <a:pt x="238684" y="145301"/>
                  </a:cubicBezTo>
                  <a:cubicBezTo>
                    <a:pt x="238684" y="164249"/>
                    <a:pt x="238684" y="176886"/>
                    <a:pt x="232537" y="189510"/>
                  </a:cubicBezTo>
                  <a:cubicBezTo>
                    <a:pt x="226391" y="202146"/>
                    <a:pt x="214097" y="214783"/>
                    <a:pt x="201626" y="221095"/>
                  </a:cubicBezTo>
                  <a:cubicBezTo>
                    <a:pt x="189167" y="227419"/>
                    <a:pt x="176530" y="227419"/>
                    <a:pt x="155537" y="227419"/>
                  </a:cubicBezTo>
                  <a:cubicBezTo>
                    <a:pt x="134531" y="227419"/>
                    <a:pt x="105169" y="227419"/>
                    <a:pt x="84176" y="227419"/>
                  </a:cubicBezTo>
                  <a:cubicBezTo>
                    <a:pt x="63170" y="227419"/>
                    <a:pt x="50533" y="227419"/>
                    <a:pt x="37897" y="221095"/>
                  </a:cubicBezTo>
                  <a:cubicBezTo>
                    <a:pt x="25273" y="214783"/>
                    <a:pt x="12637" y="202146"/>
                    <a:pt x="6325" y="189510"/>
                  </a:cubicBezTo>
                  <a:cubicBezTo>
                    <a:pt x="0" y="176886"/>
                    <a:pt x="0" y="164249"/>
                    <a:pt x="0" y="145301"/>
                  </a:cubicBezTo>
                  <a:cubicBezTo>
                    <a:pt x="0" y="126340"/>
                    <a:pt x="0" y="101079"/>
                    <a:pt x="0" y="82131"/>
                  </a:cubicBezTo>
                  <a:cubicBezTo>
                    <a:pt x="0" y="63170"/>
                    <a:pt x="0" y="50546"/>
                    <a:pt x="6325" y="37910"/>
                  </a:cubicBezTo>
                  <a:cubicBezTo>
                    <a:pt x="12637" y="25273"/>
                    <a:pt x="25273" y="12637"/>
                    <a:pt x="37897" y="6325"/>
                  </a:cubicBezTo>
                  <a:cubicBezTo>
                    <a:pt x="50533" y="0"/>
                    <a:pt x="63170" y="0"/>
                    <a:pt x="84176" y="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4" name="Shape 215"/>
            <p:cNvSpPr/>
            <p:nvPr/>
          </p:nvSpPr>
          <p:spPr>
            <a:xfrm>
              <a:off x="7626734" y="4648276"/>
              <a:ext cx="238650" cy="227346"/>
            </a:xfrm>
            <a:custGeom>
              <a:avLst/>
              <a:gdLst/>
              <a:ahLst/>
              <a:cxnLst/>
              <a:rect l="0" t="0" r="0" b="0"/>
              <a:pathLst>
                <a:path w="238684" h="227419">
                  <a:moveTo>
                    <a:pt x="0" y="82131"/>
                  </a:moveTo>
                  <a:cubicBezTo>
                    <a:pt x="0" y="63170"/>
                    <a:pt x="0" y="50546"/>
                    <a:pt x="6325" y="37910"/>
                  </a:cubicBezTo>
                  <a:cubicBezTo>
                    <a:pt x="12637" y="25273"/>
                    <a:pt x="25273" y="12637"/>
                    <a:pt x="37897" y="6325"/>
                  </a:cubicBezTo>
                  <a:cubicBezTo>
                    <a:pt x="50533" y="0"/>
                    <a:pt x="63170" y="0"/>
                    <a:pt x="84176" y="0"/>
                  </a:cubicBez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26" y="6325"/>
                  </a:cubicBezTo>
                  <a:cubicBezTo>
                    <a:pt x="214097" y="12637"/>
                    <a:pt x="226391" y="25273"/>
                    <a:pt x="232537" y="37910"/>
                  </a:cubicBezTo>
                  <a:cubicBezTo>
                    <a:pt x="238684" y="50546"/>
                    <a:pt x="238684" y="63170"/>
                    <a:pt x="238684" y="82131"/>
                  </a:cubicBezTo>
                  <a:cubicBezTo>
                    <a:pt x="238684" y="101079"/>
                    <a:pt x="238684" y="126340"/>
                    <a:pt x="238684" y="145301"/>
                  </a:cubicBezTo>
                  <a:cubicBezTo>
                    <a:pt x="238684" y="164249"/>
                    <a:pt x="238684" y="176886"/>
                    <a:pt x="232537" y="189510"/>
                  </a:cubicBezTo>
                  <a:cubicBezTo>
                    <a:pt x="226391" y="202146"/>
                    <a:pt x="214097" y="214783"/>
                    <a:pt x="201626" y="221095"/>
                  </a:cubicBezTo>
                  <a:cubicBezTo>
                    <a:pt x="189167" y="227419"/>
                    <a:pt x="176530" y="227419"/>
                    <a:pt x="155537" y="227419"/>
                  </a:cubicBezTo>
                  <a:cubicBezTo>
                    <a:pt x="134531" y="227419"/>
                    <a:pt x="105169" y="227419"/>
                    <a:pt x="84176" y="227419"/>
                  </a:cubicBezTo>
                  <a:cubicBezTo>
                    <a:pt x="63170" y="227419"/>
                    <a:pt x="50533" y="227419"/>
                    <a:pt x="37897" y="221095"/>
                  </a:cubicBezTo>
                  <a:cubicBezTo>
                    <a:pt x="25273" y="214783"/>
                    <a:pt x="12637" y="202146"/>
                    <a:pt x="6325" y="189510"/>
                  </a:cubicBezTo>
                  <a:cubicBezTo>
                    <a:pt x="0" y="176886"/>
                    <a:pt x="0" y="164249"/>
                    <a:pt x="0" y="145301"/>
                  </a:cubicBezTo>
                  <a:cubicBezTo>
                    <a:pt x="0" y="126340"/>
                    <a:pt x="0" y="101079"/>
                    <a:pt x="0" y="82131"/>
                  </a:cubicBezTo>
                </a:path>
              </a:pathLst>
            </a:custGeom>
            <a:ln w="11723" cap="flat">
              <a:noFill/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5" name="Rectangle 216"/>
            <p:cNvSpPr/>
            <p:nvPr/>
          </p:nvSpPr>
          <p:spPr>
            <a:xfrm>
              <a:off x="7691305" y="4728037"/>
              <a:ext cx="151062" cy="7076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36" name="任意多边形 235"/>
          <p:cNvSpPr/>
          <p:nvPr/>
        </p:nvSpPr>
        <p:spPr>
          <a:xfrm>
            <a:off x="1368132" y="2978803"/>
            <a:ext cx="2972359" cy="3635977"/>
          </a:xfrm>
          <a:custGeom>
            <a:avLst/>
            <a:gdLst>
              <a:gd name="connsiteX0" fmla="*/ 1884519 w 2972359"/>
              <a:gd name="connsiteY0" fmla="*/ 3631003 h 3635977"/>
              <a:gd name="connsiteX1" fmla="*/ 2433159 w 2972359"/>
              <a:gd name="connsiteY1" fmla="*/ 3173803 h 3635977"/>
              <a:gd name="connsiteX2" fmla="*/ 1923708 w 2972359"/>
              <a:gd name="connsiteY2" fmla="*/ 2141837 h 3635977"/>
              <a:gd name="connsiteX3" fmla="*/ 2576851 w 2972359"/>
              <a:gd name="connsiteY3" fmla="*/ 1423380 h 3635977"/>
              <a:gd name="connsiteX4" fmla="*/ 2968737 w 2972359"/>
              <a:gd name="connsiteY4" fmla="*/ 639608 h 3635977"/>
              <a:gd name="connsiteX5" fmla="*/ 2354782 w 2972359"/>
              <a:gd name="connsiteY5" fmla="*/ 38717 h 3635977"/>
              <a:gd name="connsiteX6" fmla="*/ 1152999 w 2972359"/>
              <a:gd name="connsiteY6" fmla="*/ 169346 h 3635977"/>
              <a:gd name="connsiteX7" fmla="*/ 68782 w 2972359"/>
              <a:gd name="connsiteY7" fmla="*/ 1057620 h 3635977"/>
              <a:gd name="connsiteX8" fmla="*/ 173285 w 2972359"/>
              <a:gd name="connsiteY8" fmla="*/ 2664351 h 3635977"/>
              <a:gd name="connsiteX9" fmla="*/ 682737 w 2972359"/>
              <a:gd name="connsiteY9" fmla="*/ 3369746 h 3635977"/>
              <a:gd name="connsiteX10" fmla="*/ 1884519 w 2972359"/>
              <a:gd name="connsiteY10" fmla="*/ 3631003 h 36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72359" h="3635977">
                <a:moveTo>
                  <a:pt x="1884519" y="3631003"/>
                </a:moveTo>
                <a:cubicBezTo>
                  <a:pt x="2176256" y="3598346"/>
                  <a:pt x="2426628" y="3421997"/>
                  <a:pt x="2433159" y="3173803"/>
                </a:cubicBezTo>
                <a:cubicBezTo>
                  <a:pt x="2439690" y="2925609"/>
                  <a:pt x="1899759" y="2433574"/>
                  <a:pt x="1923708" y="2141837"/>
                </a:cubicBezTo>
                <a:cubicBezTo>
                  <a:pt x="1947657" y="1850100"/>
                  <a:pt x="2402679" y="1673752"/>
                  <a:pt x="2576851" y="1423380"/>
                </a:cubicBezTo>
                <a:cubicBezTo>
                  <a:pt x="2751023" y="1173008"/>
                  <a:pt x="3005748" y="870385"/>
                  <a:pt x="2968737" y="639608"/>
                </a:cubicBezTo>
                <a:cubicBezTo>
                  <a:pt x="2931726" y="408831"/>
                  <a:pt x="2657405" y="117094"/>
                  <a:pt x="2354782" y="38717"/>
                </a:cubicBezTo>
                <a:cubicBezTo>
                  <a:pt x="2052159" y="-39660"/>
                  <a:pt x="1533999" y="-471"/>
                  <a:pt x="1152999" y="169346"/>
                </a:cubicBezTo>
                <a:cubicBezTo>
                  <a:pt x="771999" y="339163"/>
                  <a:pt x="232068" y="641786"/>
                  <a:pt x="68782" y="1057620"/>
                </a:cubicBezTo>
                <a:cubicBezTo>
                  <a:pt x="-94504" y="1473454"/>
                  <a:pt x="70959" y="2278997"/>
                  <a:pt x="173285" y="2664351"/>
                </a:cubicBezTo>
                <a:cubicBezTo>
                  <a:pt x="275611" y="3049705"/>
                  <a:pt x="399708" y="3208637"/>
                  <a:pt x="682737" y="3369746"/>
                </a:cubicBezTo>
                <a:cubicBezTo>
                  <a:pt x="965766" y="3530855"/>
                  <a:pt x="1592782" y="3663660"/>
                  <a:pt x="1884519" y="3631003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文本框 236"/>
          <p:cNvSpPr txBox="1"/>
          <p:nvPr/>
        </p:nvSpPr>
        <p:spPr>
          <a:xfrm>
            <a:off x="1788795" y="3548233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>
                <a:solidFill>
                  <a:srgbClr val="FF0000"/>
                </a:solidFill>
              </a:rPr>
              <a:t>KB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10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Wumpus</a:t>
            </a:r>
            <a:r>
              <a:rPr lang="en-US" altLang="zh-CN" dirty="0"/>
              <a:t> models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i="1" dirty="0" smtClean="0"/>
                  <a:t>a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= “[1,2] is safe</a:t>
                </a:r>
                <a:r>
                  <a:rPr lang="en-US" altLang="zh-CN" dirty="0" smtClean="0"/>
                  <a:t>”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907"/>
          <p:cNvGrpSpPr>
            <a:grpSpLocks noChangeAspect="1"/>
          </p:cNvGrpSpPr>
          <p:nvPr/>
        </p:nvGrpSpPr>
        <p:grpSpPr>
          <a:xfrm>
            <a:off x="5770758" y="3208755"/>
            <a:ext cx="1123950" cy="774700"/>
            <a:chOff x="0" y="0"/>
            <a:chExt cx="1124415" cy="774736"/>
          </a:xfrm>
        </p:grpSpPr>
        <p:sp>
          <p:nvSpPr>
            <p:cNvPr id="5" name="Rectangle 277"/>
            <p:cNvSpPr/>
            <p:nvPr/>
          </p:nvSpPr>
          <p:spPr>
            <a:xfrm>
              <a:off x="233918" y="728712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278"/>
            <p:cNvSpPr/>
            <p:nvPr/>
          </p:nvSpPr>
          <p:spPr>
            <a:xfrm>
              <a:off x="583942" y="728712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279"/>
            <p:cNvSpPr/>
            <p:nvPr/>
          </p:nvSpPr>
          <p:spPr>
            <a:xfrm>
              <a:off x="933966" y="728712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35"/>
            <p:cNvSpPr/>
            <p:nvPr/>
          </p:nvSpPr>
          <p:spPr>
            <a:xfrm>
              <a:off x="0" y="497239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36"/>
            <p:cNvSpPr/>
            <p:nvPr/>
          </p:nvSpPr>
          <p:spPr>
            <a:xfrm>
              <a:off x="0" y="147220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Shape 38"/>
            <p:cNvSpPr/>
            <p:nvPr/>
          </p:nvSpPr>
          <p:spPr>
            <a:xfrm>
              <a:off x="424354" y="350038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" name="Shape 40"/>
            <p:cNvSpPr/>
            <p:nvPr/>
          </p:nvSpPr>
          <p:spPr>
            <a:xfrm>
              <a:off x="424354" y="0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2" name="Shape 42"/>
            <p:cNvSpPr/>
            <p:nvPr/>
          </p:nvSpPr>
          <p:spPr>
            <a:xfrm>
              <a:off x="74330" y="350038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3" name="Shape 44"/>
            <p:cNvSpPr/>
            <p:nvPr/>
          </p:nvSpPr>
          <p:spPr>
            <a:xfrm>
              <a:off x="74330" y="0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4" name="Shape 46"/>
            <p:cNvSpPr/>
            <p:nvPr/>
          </p:nvSpPr>
          <p:spPr>
            <a:xfrm>
              <a:off x="774392" y="350038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5" name="Shape 47"/>
            <p:cNvSpPr/>
            <p:nvPr/>
          </p:nvSpPr>
          <p:spPr>
            <a:xfrm>
              <a:off x="453348" y="425194"/>
              <a:ext cx="152838" cy="35116"/>
            </a:xfrm>
            <a:custGeom>
              <a:avLst/>
              <a:gdLst/>
              <a:ahLst/>
              <a:cxnLst/>
              <a:rect l="0" t="0" r="0" b="0"/>
              <a:pathLst>
                <a:path w="152838" h="35116">
                  <a:moveTo>
                    <a:pt x="84379" y="381"/>
                  </a:moveTo>
                  <a:cubicBezTo>
                    <a:pt x="100235" y="578"/>
                    <a:pt x="117430" y="5261"/>
                    <a:pt x="134674" y="10261"/>
                  </a:cubicBezTo>
                  <a:lnTo>
                    <a:pt x="152838" y="15355"/>
                  </a:lnTo>
                  <a:lnTo>
                    <a:pt x="0" y="35116"/>
                  </a:lnTo>
                  <a:cubicBezTo>
                    <a:pt x="0" y="35116"/>
                    <a:pt x="0" y="35116"/>
                    <a:pt x="13170" y="26340"/>
                  </a:cubicBezTo>
                  <a:cubicBezTo>
                    <a:pt x="26340" y="17551"/>
                    <a:pt x="52679" y="0"/>
                    <a:pt x="84379" y="381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6" name="Shape 48"/>
            <p:cNvSpPr/>
            <p:nvPr/>
          </p:nvSpPr>
          <p:spPr>
            <a:xfrm>
              <a:off x="606186" y="425194"/>
              <a:ext cx="118764" cy="24968"/>
            </a:xfrm>
            <a:custGeom>
              <a:avLst/>
              <a:gdLst/>
              <a:ahLst/>
              <a:cxnLst/>
              <a:rect l="0" t="0" r="0" b="0"/>
              <a:pathLst>
                <a:path w="118764" h="24968">
                  <a:moveTo>
                    <a:pt x="118764" y="0"/>
                  </a:moveTo>
                  <a:cubicBezTo>
                    <a:pt x="118764" y="0"/>
                    <a:pt x="118764" y="0"/>
                    <a:pt x="105201" y="6236"/>
                  </a:cubicBezTo>
                  <a:cubicBezTo>
                    <a:pt x="91637" y="12485"/>
                    <a:pt x="64510" y="24968"/>
                    <a:pt x="32417" y="22047"/>
                  </a:cubicBezTo>
                  <a:cubicBezTo>
                    <a:pt x="24394" y="21313"/>
                    <a:pt x="16059" y="19617"/>
                    <a:pt x="7576" y="17479"/>
                  </a:cubicBezTo>
                  <a:lnTo>
                    <a:pt x="0" y="15355"/>
                  </a:lnTo>
                  <a:lnTo>
                    <a:pt x="118764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7" name="Shape 49"/>
            <p:cNvSpPr/>
            <p:nvPr/>
          </p:nvSpPr>
          <p:spPr>
            <a:xfrm>
              <a:off x="453348" y="425194"/>
              <a:ext cx="271602" cy="35116"/>
            </a:xfrm>
            <a:custGeom>
              <a:avLst/>
              <a:gdLst/>
              <a:ahLst/>
              <a:cxnLst/>
              <a:rect l="0" t="0" r="0" b="0"/>
              <a:pathLst>
                <a:path w="271602" h="35116">
                  <a:moveTo>
                    <a:pt x="0" y="35116"/>
                  </a:moveTo>
                  <a:cubicBezTo>
                    <a:pt x="0" y="35116"/>
                    <a:pt x="0" y="35116"/>
                    <a:pt x="13170" y="26340"/>
                  </a:cubicBezTo>
                  <a:cubicBezTo>
                    <a:pt x="26340" y="17551"/>
                    <a:pt x="52679" y="0"/>
                    <a:pt x="84379" y="381"/>
                  </a:cubicBezTo>
                  <a:cubicBezTo>
                    <a:pt x="116091" y="774"/>
                    <a:pt x="153162" y="19114"/>
                    <a:pt x="185255" y="22047"/>
                  </a:cubicBezTo>
                  <a:cubicBezTo>
                    <a:pt x="217348" y="24968"/>
                    <a:pt x="244475" y="12485"/>
                    <a:pt x="258039" y="6236"/>
                  </a:cubicBezTo>
                  <a:cubicBezTo>
                    <a:pt x="271602" y="0"/>
                    <a:pt x="271602" y="0"/>
                    <a:pt x="271602" y="0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" name="Shape 50"/>
            <p:cNvSpPr/>
            <p:nvPr/>
          </p:nvSpPr>
          <p:spPr>
            <a:xfrm>
              <a:off x="614293" y="453909"/>
              <a:ext cx="131753" cy="24968"/>
            </a:xfrm>
            <a:custGeom>
              <a:avLst/>
              <a:gdLst/>
              <a:ahLst/>
              <a:cxnLst/>
              <a:rect l="0" t="0" r="0" b="0"/>
              <a:pathLst>
                <a:path w="131753" h="24968">
                  <a:moveTo>
                    <a:pt x="131753" y="0"/>
                  </a:moveTo>
                  <a:cubicBezTo>
                    <a:pt x="131753" y="0"/>
                    <a:pt x="131753" y="0"/>
                    <a:pt x="118189" y="6236"/>
                  </a:cubicBezTo>
                  <a:cubicBezTo>
                    <a:pt x="104625" y="12485"/>
                    <a:pt x="77510" y="24968"/>
                    <a:pt x="45405" y="22047"/>
                  </a:cubicBezTo>
                  <a:cubicBezTo>
                    <a:pt x="37382" y="21317"/>
                    <a:pt x="29047" y="19622"/>
                    <a:pt x="20542" y="17457"/>
                  </a:cubicBezTo>
                  <a:lnTo>
                    <a:pt x="0" y="11578"/>
                  </a:lnTo>
                  <a:lnTo>
                    <a:pt x="131753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" name="Shape 51"/>
            <p:cNvSpPr/>
            <p:nvPr/>
          </p:nvSpPr>
          <p:spPr>
            <a:xfrm>
              <a:off x="466239" y="450391"/>
              <a:ext cx="148054" cy="28105"/>
            </a:xfrm>
            <a:custGeom>
              <a:avLst/>
              <a:gdLst/>
              <a:ahLst/>
              <a:cxnLst/>
              <a:rect l="0" t="0" r="0" b="0"/>
              <a:pathLst>
                <a:path w="148054" h="28105">
                  <a:moveTo>
                    <a:pt x="91224" y="2146"/>
                  </a:moveTo>
                  <a:cubicBezTo>
                    <a:pt x="107760" y="3220"/>
                    <a:pt x="125295" y="8344"/>
                    <a:pt x="142708" y="13565"/>
                  </a:cubicBezTo>
                  <a:lnTo>
                    <a:pt x="148054" y="15095"/>
                  </a:lnTo>
                  <a:lnTo>
                    <a:pt x="0" y="28105"/>
                  </a:lnTo>
                  <a:cubicBezTo>
                    <a:pt x="0" y="28105"/>
                    <a:pt x="0" y="28105"/>
                    <a:pt x="14542" y="21069"/>
                  </a:cubicBezTo>
                  <a:cubicBezTo>
                    <a:pt x="29083" y="14046"/>
                    <a:pt x="58153" y="0"/>
                    <a:pt x="91224" y="2146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0" name="Shape 52"/>
            <p:cNvSpPr/>
            <p:nvPr/>
          </p:nvSpPr>
          <p:spPr>
            <a:xfrm>
              <a:off x="466239" y="450391"/>
              <a:ext cx="279807" cy="28486"/>
            </a:xfrm>
            <a:custGeom>
              <a:avLst/>
              <a:gdLst/>
              <a:ahLst/>
              <a:cxnLst/>
              <a:rect l="0" t="0" r="0" b="0"/>
              <a:pathLst>
                <a:path w="279807" h="28486">
                  <a:moveTo>
                    <a:pt x="0" y="28105"/>
                  </a:moveTo>
                  <a:cubicBezTo>
                    <a:pt x="0" y="28105"/>
                    <a:pt x="0" y="28105"/>
                    <a:pt x="14542" y="21069"/>
                  </a:cubicBezTo>
                  <a:cubicBezTo>
                    <a:pt x="29083" y="14046"/>
                    <a:pt x="58153" y="0"/>
                    <a:pt x="91224" y="2146"/>
                  </a:cubicBezTo>
                  <a:cubicBezTo>
                    <a:pt x="124295" y="4293"/>
                    <a:pt x="161366" y="22644"/>
                    <a:pt x="193459" y="25565"/>
                  </a:cubicBezTo>
                  <a:cubicBezTo>
                    <a:pt x="225565" y="28486"/>
                    <a:pt x="252679" y="16002"/>
                    <a:pt x="266243" y="9754"/>
                  </a:cubicBezTo>
                  <a:cubicBezTo>
                    <a:pt x="279807" y="3518"/>
                    <a:pt x="279807" y="3518"/>
                    <a:pt x="279807" y="3518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" name="Shape 53"/>
            <p:cNvSpPr/>
            <p:nvPr/>
          </p:nvSpPr>
          <p:spPr>
            <a:xfrm>
              <a:off x="463305" y="491424"/>
              <a:ext cx="128841" cy="31610"/>
            </a:xfrm>
            <a:custGeom>
              <a:avLst/>
              <a:gdLst/>
              <a:ahLst/>
              <a:cxnLst/>
              <a:rect l="0" t="0" r="0" b="0"/>
              <a:pathLst>
                <a:path w="128841" h="31610">
                  <a:moveTo>
                    <a:pt x="64884" y="1270"/>
                  </a:moveTo>
                  <a:cubicBezTo>
                    <a:pt x="78784" y="1905"/>
                    <a:pt x="95002" y="6807"/>
                    <a:pt x="112330" y="11856"/>
                  </a:cubicBezTo>
                  <a:lnTo>
                    <a:pt x="128841" y="16292"/>
                  </a:lnTo>
                  <a:lnTo>
                    <a:pt x="0" y="31610"/>
                  </a:lnTo>
                  <a:cubicBezTo>
                    <a:pt x="0" y="31610"/>
                    <a:pt x="0" y="31610"/>
                    <a:pt x="9271" y="23711"/>
                  </a:cubicBezTo>
                  <a:cubicBezTo>
                    <a:pt x="18542" y="15812"/>
                    <a:pt x="37071" y="0"/>
                    <a:pt x="64884" y="127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Shape 54"/>
            <p:cNvSpPr/>
            <p:nvPr/>
          </p:nvSpPr>
          <p:spPr>
            <a:xfrm>
              <a:off x="592146" y="490256"/>
              <a:ext cx="146863" cy="26925"/>
            </a:xfrm>
            <a:custGeom>
              <a:avLst/>
              <a:gdLst/>
              <a:ahLst/>
              <a:cxnLst/>
              <a:rect l="0" t="0" r="0" b="0"/>
              <a:pathLst>
                <a:path w="146863" h="26925">
                  <a:moveTo>
                    <a:pt x="146863" y="0"/>
                  </a:moveTo>
                  <a:cubicBezTo>
                    <a:pt x="146863" y="0"/>
                    <a:pt x="146863" y="0"/>
                    <a:pt x="128715" y="6731"/>
                  </a:cubicBezTo>
                  <a:cubicBezTo>
                    <a:pt x="110567" y="13462"/>
                    <a:pt x="74282" y="26925"/>
                    <a:pt x="37592" y="24486"/>
                  </a:cubicBezTo>
                  <a:cubicBezTo>
                    <a:pt x="28423" y="23876"/>
                    <a:pt x="19229" y="22273"/>
                    <a:pt x="10161" y="20191"/>
                  </a:cubicBezTo>
                  <a:lnTo>
                    <a:pt x="0" y="17461"/>
                  </a:lnTo>
                  <a:lnTo>
                    <a:pt x="146863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" name="Shape 55"/>
            <p:cNvSpPr/>
            <p:nvPr/>
          </p:nvSpPr>
          <p:spPr>
            <a:xfrm>
              <a:off x="463305" y="490256"/>
              <a:ext cx="275705" cy="32779"/>
            </a:xfrm>
            <a:custGeom>
              <a:avLst/>
              <a:gdLst/>
              <a:ahLst/>
              <a:cxnLst/>
              <a:rect l="0" t="0" r="0" b="0"/>
              <a:pathLst>
                <a:path w="275705" h="32779">
                  <a:moveTo>
                    <a:pt x="0" y="32779"/>
                  </a:moveTo>
                  <a:cubicBezTo>
                    <a:pt x="0" y="32779"/>
                    <a:pt x="0" y="32779"/>
                    <a:pt x="9271" y="24879"/>
                  </a:cubicBezTo>
                  <a:cubicBezTo>
                    <a:pt x="18542" y="16980"/>
                    <a:pt x="37071" y="1168"/>
                    <a:pt x="64884" y="2439"/>
                  </a:cubicBezTo>
                  <a:cubicBezTo>
                    <a:pt x="92685" y="3708"/>
                    <a:pt x="129756" y="22047"/>
                    <a:pt x="166433" y="24486"/>
                  </a:cubicBezTo>
                  <a:cubicBezTo>
                    <a:pt x="203124" y="26925"/>
                    <a:pt x="239408" y="13462"/>
                    <a:pt x="257556" y="6731"/>
                  </a:cubicBezTo>
                  <a:cubicBezTo>
                    <a:pt x="275705" y="0"/>
                    <a:pt x="275705" y="0"/>
                    <a:pt x="275705" y="0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" name="Shape 56"/>
            <p:cNvSpPr/>
            <p:nvPr/>
          </p:nvSpPr>
          <p:spPr>
            <a:xfrm>
              <a:off x="508695" y="436128"/>
              <a:ext cx="183794" cy="64390"/>
            </a:xfrm>
            <a:custGeom>
              <a:avLst/>
              <a:gdLst/>
              <a:ahLst/>
              <a:cxnLst/>
              <a:rect l="0" t="0" r="0" b="0"/>
              <a:pathLst>
                <a:path w="183794" h="64390">
                  <a:moveTo>
                    <a:pt x="35712" y="0"/>
                  </a:moveTo>
                  <a:lnTo>
                    <a:pt x="99504" y="9361"/>
                  </a:lnTo>
                  <a:lnTo>
                    <a:pt x="183794" y="6440"/>
                  </a:lnTo>
                  <a:lnTo>
                    <a:pt x="182042" y="63209"/>
                  </a:lnTo>
                  <a:lnTo>
                    <a:pt x="89560" y="64390"/>
                  </a:lnTo>
                  <a:lnTo>
                    <a:pt x="14631" y="61456"/>
                  </a:lnTo>
                  <a:lnTo>
                    <a:pt x="0" y="43307"/>
                  </a:lnTo>
                  <a:lnTo>
                    <a:pt x="4686" y="4674"/>
                  </a:lnTo>
                  <a:lnTo>
                    <a:pt x="35712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5" name="Shape 57"/>
            <p:cNvSpPr/>
            <p:nvPr/>
          </p:nvSpPr>
          <p:spPr>
            <a:xfrm>
              <a:off x="508695" y="436128"/>
              <a:ext cx="183794" cy="64390"/>
            </a:xfrm>
            <a:custGeom>
              <a:avLst/>
              <a:gdLst/>
              <a:ahLst/>
              <a:cxnLst/>
              <a:rect l="0" t="0" r="0" b="0"/>
              <a:pathLst>
                <a:path w="183794" h="64390">
                  <a:moveTo>
                    <a:pt x="182042" y="63209"/>
                  </a:moveTo>
                  <a:lnTo>
                    <a:pt x="183794" y="6440"/>
                  </a:lnTo>
                  <a:lnTo>
                    <a:pt x="99504" y="9361"/>
                  </a:lnTo>
                  <a:lnTo>
                    <a:pt x="35712" y="0"/>
                  </a:lnTo>
                  <a:lnTo>
                    <a:pt x="4686" y="4674"/>
                  </a:lnTo>
                  <a:lnTo>
                    <a:pt x="0" y="43307"/>
                  </a:lnTo>
                  <a:lnTo>
                    <a:pt x="14631" y="61456"/>
                  </a:lnTo>
                  <a:lnTo>
                    <a:pt x="89560" y="64390"/>
                  </a:lnTo>
                  <a:close/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6" name="Rectangle 58"/>
            <p:cNvSpPr/>
            <p:nvPr/>
          </p:nvSpPr>
          <p:spPr>
            <a:xfrm>
              <a:off x="521039" y="445816"/>
              <a:ext cx="210246" cy="4990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400" i="1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Breeze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Shape 59"/>
            <p:cNvSpPr/>
            <p:nvPr/>
          </p:nvSpPr>
          <p:spPr>
            <a:xfrm>
              <a:off x="130006" y="61314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84163" y="0"/>
                  </a:moveTo>
                  <a:cubicBezTo>
                    <a:pt x="105169" y="0"/>
                    <a:pt x="134531" y="0"/>
                    <a:pt x="155525" y="0"/>
                  </a:cubicBezTo>
                  <a:cubicBezTo>
                    <a:pt x="176530" y="0"/>
                    <a:pt x="189167" y="0"/>
                    <a:pt x="201625" y="6312"/>
                  </a:cubicBezTo>
                  <a:cubicBezTo>
                    <a:pt x="214097" y="12636"/>
                    <a:pt x="226378" y="25273"/>
                    <a:pt x="232525" y="37909"/>
                  </a:cubicBezTo>
                  <a:cubicBezTo>
                    <a:pt x="238671" y="50533"/>
                    <a:pt x="238671" y="63170"/>
                    <a:pt x="238671" y="82118"/>
                  </a:cubicBezTo>
                  <a:cubicBezTo>
                    <a:pt x="238671" y="101067"/>
                    <a:pt x="238671" y="126340"/>
                    <a:pt x="238671" y="145287"/>
                  </a:cubicBezTo>
                  <a:cubicBezTo>
                    <a:pt x="238671" y="164249"/>
                    <a:pt x="238671" y="176873"/>
                    <a:pt x="232525" y="189509"/>
                  </a:cubicBezTo>
                  <a:cubicBezTo>
                    <a:pt x="226378" y="202146"/>
                    <a:pt x="214097" y="214782"/>
                    <a:pt x="201625" y="221093"/>
                  </a:cubicBezTo>
                  <a:cubicBezTo>
                    <a:pt x="189167" y="227406"/>
                    <a:pt x="176530" y="227406"/>
                    <a:pt x="155525" y="227406"/>
                  </a:cubicBezTo>
                  <a:cubicBezTo>
                    <a:pt x="134531" y="227406"/>
                    <a:pt x="105169" y="227406"/>
                    <a:pt x="84163" y="227406"/>
                  </a:cubicBezTo>
                  <a:cubicBezTo>
                    <a:pt x="63170" y="227406"/>
                    <a:pt x="50533" y="227406"/>
                    <a:pt x="37897" y="221093"/>
                  </a:cubicBezTo>
                  <a:cubicBezTo>
                    <a:pt x="25260" y="214782"/>
                    <a:pt x="12624" y="202146"/>
                    <a:pt x="6312" y="189509"/>
                  </a:cubicBezTo>
                  <a:cubicBezTo>
                    <a:pt x="0" y="176873"/>
                    <a:pt x="0" y="164249"/>
                    <a:pt x="0" y="145287"/>
                  </a:cubicBezTo>
                  <a:cubicBezTo>
                    <a:pt x="0" y="126340"/>
                    <a:pt x="0" y="101067"/>
                    <a:pt x="0" y="82118"/>
                  </a:cubicBezTo>
                  <a:cubicBezTo>
                    <a:pt x="0" y="63170"/>
                    <a:pt x="0" y="50533"/>
                    <a:pt x="6312" y="37909"/>
                  </a:cubicBezTo>
                  <a:cubicBezTo>
                    <a:pt x="12624" y="25273"/>
                    <a:pt x="25260" y="12636"/>
                    <a:pt x="37897" y="6312"/>
                  </a:cubicBezTo>
                  <a:cubicBezTo>
                    <a:pt x="50533" y="0"/>
                    <a:pt x="63170" y="0"/>
                    <a:pt x="84163" y="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Shape 60"/>
            <p:cNvSpPr/>
            <p:nvPr/>
          </p:nvSpPr>
          <p:spPr>
            <a:xfrm>
              <a:off x="130006" y="61314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0" y="82118"/>
                  </a:moveTo>
                  <a:cubicBezTo>
                    <a:pt x="0" y="63170"/>
                    <a:pt x="0" y="50533"/>
                    <a:pt x="6312" y="37909"/>
                  </a:cubicBezTo>
                  <a:cubicBezTo>
                    <a:pt x="12624" y="25273"/>
                    <a:pt x="25260" y="12636"/>
                    <a:pt x="37897" y="6312"/>
                  </a:cubicBezTo>
                  <a:cubicBezTo>
                    <a:pt x="50533" y="0"/>
                    <a:pt x="63170" y="0"/>
                    <a:pt x="84163" y="0"/>
                  </a:cubicBezTo>
                  <a:cubicBezTo>
                    <a:pt x="105169" y="0"/>
                    <a:pt x="134531" y="0"/>
                    <a:pt x="155525" y="0"/>
                  </a:cubicBezTo>
                  <a:cubicBezTo>
                    <a:pt x="176530" y="0"/>
                    <a:pt x="189167" y="0"/>
                    <a:pt x="201625" y="6312"/>
                  </a:cubicBezTo>
                  <a:cubicBezTo>
                    <a:pt x="214097" y="12636"/>
                    <a:pt x="226378" y="25273"/>
                    <a:pt x="232525" y="37909"/>
                  </a:cubicBezTo>
                  <a:cubicBezTo>
                    <a:pt x="238671" y="50533"/>
                    <a:pt x="238671" y="63170"/>
                    <a:pt x="238671" y="82118"/>
                  </a:cubicBezTo>
                  <a:cubicBezTo>
                    <a:pt x="238671" y="101067"/>
                    <a:pt x="238671" y="126340"/>
                    <a:pt x="238671" y="145287"/>
                  </a:cubicBezTo>
                  <a:cubicBezTo>
                    <a:pt x="238671" y="164249"/>
                    <a:pt x="238671" y="176873"/>
                    <a:pt x="232525" y="189509"/>
                  </a:cubicBezTo>
                  <a:cubicBezTo>
                    <a:pt x="226378" y="202146"/>
                    <a:pt x="214097" y="214782"/>
                    <a:pt x="201625" y="221093"/>
                  </a:cubicBezTo>
                  <a:cubicBezTo>
                    <a:pt x="189167" y="227406"/>
                    <a:pt x="176530" y="227406"/>
                    <a:pt x="155525" y="227406"/>
                  </a:cubicBezTo>
                  <a:cubicBezTo>
                    <a:pt x="134531" y="227406"/>
                    <a:pt x="105169" y="227406"/>
                    <a:pt x="84163" y="227406"/>
                  </a:cubicBezTo>
                  <a:cubicBezTo>
                    <a:pt x="63170" y="227406"/>
                    <a:pt x="50533" y="227406"/>
                    <a:pt x="37897" y="221093"/>
                  </a:cubicBezTo>
                  <a:cubicBezTo>
                    <a:pt x="25260" y="214782"/>
                    <a:pt x="12624" y="202146"/>
                    <a:pt x="6312" y="189509"/>
                  </a:cubicBezTo>
                  <a:cubicBezTo>
                    <a:pt x="0" y="176873"/>
                    <a:pt x="0" y="164249"/>
                    <a:pt x="0" y="145287"/>
                  </a:cubicBezTo>
                  <a:cubicBezTo>
                    <a:pt x="0" y="126340"/>
                    <a:pt x="0" y="101067"/>
                    <a:pt x="0" y="82118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Rectangle 61"/>
            <p:cNvSpPr/>
            <p:nvPr/>
          </p:nvSpPr>
          <p:spPr>
            <a:xfrm>
              <a:off x="194586" y="141100"/>
              <a:ext cx="151084" cy="7078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" name="Group 910"/>
          <p:cNvGrpSpPr>
            <a:grpSpLocks noChangeAspect="1"/>
          </p:cNvGrpSpPr>
          <p:nvPr/>
        </p:nvGrpSpPr>
        <p:grpSpPr>
          <a:xfrm>
            <a:off x="2865973" y="3211407"/>
            <a:ext cx="1123950" cy="789887"/>
            <a:chOff x="0" y="0"/>
            <a:chExt cx="1124408" cy="789939"/>
          </a:xfrm>
        </p:grpSpPr>
        <p:sp>
          <p:nvSpPr>
            <p:cNvPr id="31" name="Rectangle 280"/>
            <p:cNvSpPr/>
            <p:nvPr/>
          </p:nvSpPr>
          <p:spPr>
            <a:xfrm>
              <a:off x="233918" y="728727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281"/>
            <p:cNvSpPr/>
            <p:nvPr/>
          </p:nvSpPr>
          <p:spPr>
            <a:xfrm>
              <a:off x="583942" y="728727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282"/>
            <p:cNvSpPr/>
            <p:nvPr/>
          </p:nvSpPr>
          <p:spPr>
            <a:xfrm>
              <a:off x="933966" y="728727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128"/>
            <p:cNvSpPr/>
            <p:nvPr/>
          </p:nvSpPr>
          <p:spPr>
            <a:xfrm>
              <a:off x="0" y="497260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129"/>
            <p:cNvSpPr/>
            <p:nvPr/>
          </p:nvSpPr>
          <p:spPr>
            <a:xfrm>
              <a:off x="0" y="147236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Shape 131"/>
            <p:cNvSpPr/>
            <p:nvPr/>
          </p:nvSpPr>
          <p:spPr>
            <a:xfrm>
              <a:off x="424373" y="350043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37" name="Shape 133"/>
            <p:cNvSpPr/>
            <p:nvPr/>
          </p:nvSpPr>
          <p:spPr>
            <a:xfrm>
              <a:off x="424373" y="0"/>
              <a:ext cx="350023" cy="350028"/>
            </a:xfrm>
            <a:custGeom>
              <a:avLst/>
              <a:gdLst/>
              <a:ahLst/>
              <a:cxnLst/>
              <a:rect l="0" t="0" r="0" b="0"/>
              <a:pathLst>
                <a:path w="350023" h="350028">
                  <a:moveTo>
                    <a:pt x="0" y="350028"/>
                  </a:moveTo>
                  <a:lnTo>
                    <a:pt x="350023" y="350028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38" name="Shape 135"/>
            <p:cNvSpPr/>
            <p:nvPr/>
          </p:nvSpPr>
          <p:spPr>
            <a:xfrm>
              <a:off x="74336" y="350043"/>
              <a:ext cx="350024" cy="350023"/>
            </a:xfrm>
            <a:custGeom>
              <a:avLst/>
              <a:gdLst/>
              <a:ahLst/>
              <a:cxnLst/>
              <a:rect l="0" t="0" r="0" b="0"/>
              <a:pathLst>
                <a:path w="350024" h="350023">
                  <a:moveTo>
                    <a:pt x="0" y="350023"/>
                  </a:moveTo>
                  <a:lnTo>
                    <a:pt x="350024" y="350023"/>
                  </a:lnTo>
                  <a:lnTo>
                    <a:pt x="350024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39" name="Shape 137"/>
            <p:cNvSpPr/>
            <p:nvPr/>
          </p:nvSpPr>
          <p:spPr>
            <a:xfrm>
              <a:off x="74336" y="0"/>
              <a:ext cx="350024" cy="350028"/>
            </a:xfrm>
            <a:custGeom>
              <a:avLst/>
              <a:gdLst/>
              <a:ahLst/>
              <a:cxnLst/>
              <a:rect l="0" t="0" r="0" b="0"/>
              <a:pathLst>
                <a:path w="350024" h="350028">
                  <a:moveTo>
                    <a:pt x="0" y="350028"/>
                  </a:moveTo>
                  <a:lnTo>
                    <a:pt x="350024" y="350028"/>
                  </a:lnTo>
                  <a:lnTo>
                    <a:pt x="350024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0" name="Shape 968"/>
            <p:cNvSpPr/>
            <p:nvPr/>
          </p:nvSpPr>
          <p:spPr>
            <a:xfrm>
              <a:off x="774385" y="350043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0"/>
                  </a:moveTo>
                  <a:lnTo>
                    <a:pt x="350023" y="0"/>
                  </a:lnTo>
                  <a:lnTo>
                    <a:pt x="350023" y="350023"/>
                  </a:lnTo>
                  <a:lnTo>
                    <a:pt x="0" y="350023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1" name="Shape 139"/>
            <p:cNvSpPr/>
            <p:nvPr/>
          </p:nvSpPr>
          <p:spPr>
            <a:xfrm>
              <a:off x="774385" y="350043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2" name="Shape 140"/>
            <p:cNvSpPr/>
            <p:nvPr/>
          </p:nvSpPr>
          <p:spPr>
            <a:xfrm>
              <a:off x="453355" y="425200"/>
              <a:ext cx="152839" cy="35116"/>
            </a:xfrm>
            <a:custGeom>
              <a:avLst/>
              <a:gdLst/>
              <a:ahLst/>
              <a:cxnLst/>
              <a:rect l="0" t="0" r="0" b="0"/>
              <a:pathLst>
                <a:path w="152839" h="35116">
                  <a:moveTo>
                    <a:pt x="84379" y="381"/>
                  </a:moveTo>
                  <a:cubicBezTo>
                    <a:pt x="100235" y="577"/>
                    <a:pt x="117431" y="5261"/>
                    <a:pt x="134674" y="10261"/>
                  </a:cubicBezTo>
                  <a:lnTo>
                    <a:pt x="152839" y="15355"/>
                  </a:lnTo>
                  <a:lnTo>
                    <a:pt x="0" y="35116"/>
                  </a:lnTo>
                  <a:cubicBezTo>
                    <a:pt x="0" y="35116"/>
                    <a:pt x="0" y="35116"/>
                    <a:pt x="13170" y="26340"/>
                  </a:cubicBezTo>
                  <a:cubicBezTo>
                    <a:pt x="26340" y="17551"/>
                    <a:pt x="52680" y="0"/>
                    <a:pt x="84379" y="381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3" name="Shape 141"/>
            <p:cNvSpPr/>
            <p:nvPr/>
          </p:nvSpPr>
          <p:spPr>
            <a:xfrm>
              <a:off x="606193" y="425200"/>
              <a:ext cx="118764" cy="24968"/>
            </a:xfrm>
            <a:custGeom>
              <a:avLst/>
              <a:gdLst/>
              <a:ahLst/>
              <a:cxnLst/>
              <a:rect l="0" t="0" r="0" b="0"/>
              <a:pathLst>
                <a:path w="118764" h="24968">
                  <a:moveTo>
                    <a:pt x="118764" y="0"/>
                  </a:moveTo>
                  <a:cubicBezTo>
                    <a:pt x="118764" y="0"/>
                    <a:pt x="118764" y="0"/>
                    <a:pt x="105200" y="6236"/>
                  </a:cubicBezTo>
                  <a:cubicBezTo>
                    <a:pt x="91636" y="12485"/>
                    <a:pt x="64522" y="24968"/>
                    <a:pt x="32417" y="22047"/>
                  </a:cubicBezTo>
                  <a:cubicBezTo>
                    <a:pt x="24393" y="21313"/>
                    <a:pt x="16059" y="19617"/>
                    <a:pt x="7575" y="17479"/>
                  </a:cubicBezTo>
                  <a:lnTo>
                    <a:pt x="0" y="15355"/>
                  </a:lnTo>
                  <a:lnTo>
                    <a:pt x="118764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4" name="Shape 142"/>
            <p:cNvSpPr/>
            <p:nvPr/>
          </p:nvSpPr>
          <p:spPr>
            <a:xfrm>
              <a:off x="453355" y="425200"/>
              <a:ext cx="271602" cy="35116"/>
            </a:xfrm>
            <a:custGeom>
              <a:avLst/>
              <a:gdLst/>
              <a:ahLst/>
              <a:cxnLst/>
              <a:rect l="0" t="0" r="0" b="0"/>
              <a:pathLst>
                <a:path w="271602" h="35116">
                  <a:moveTo>
                    <a:pt x="0" y="35116"/>
                  </a:moveTo>
                  <a:cubicBezTo>
                    <a:pt x="0" y="35116"/>
                    <a:pt x="0" y="35116"/>
                    <a:pt x="13170" y="26340"/>
                  </a:cubicBezTo>
                  <a:cubicBezTo>
                    <a:pt x="26340" y="17551"/>
                    <a:pt x="52680" y="0"/>
                    <a:pt x="84379" y="381"/>
                  </a:cubicBezTo>
                  <a:cubicBezTo>
                    <a:pt x="116091" y="774"/>
                    <a:pt x="153162" y="19114"/>
                    <a:pt x="185255" y="22047"/>
                  </a:cubicBezTo>
                  <a:cubicBezTo>
                    <a:pt x="217361" y="24968"/>
                    <a:pt x="244475" y="12485"/>
                    <a:pt x="258038" y="6236"/>
                  </a:cubicBezTo>
                  <a:cubicBezTo>
                    <a:pt x="271602" y="0"/>
                    <a:pt x="271602" y="0"/>
                    <a:pt x="271602" y="0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5" name="Shape 143"/>
            <p:cNvSpPr/>
            <p:nvPr/>
          </p:nvSpPr>
          <p:spPr>
            <a:xfrm>
              <a:off x="614297" y="453914"/>
              <a:ext cx="131754" cy="24968"/>
            </a:xfrm>
            <a:custGeom>
              <a:avLst/>
              <a:gdLst/>
              <a:ahLst/>
              <a:cxnLst/>
              <a:rect l="0" t="0" r="0" b="0"/>
              <a:pathLst>
                <a:path w="131754" h="24968">
                  <a:moveTo>
                    <a:pt x="131754" y="0"/>
                  </a:moveTo>
                  <a:cubicBezTo>
                    <a:pt x="131754" y="0"/>
                    <a:pt x="131754" y="0"/>
                    <a:pt x="118191" y="6236"/>
                  </a:cubicBezTo>
                  <a:cubicBezTo>
                    <a:pt x="104627" y="12485"/>
                    <a:pt x="77513" y="24968"/>
                    <a:pt x="45407" y="22047"/>
                  </a:cubicBezTo>
                  <a:cubicBezTo>
                    <a:pt x="37384" y="21314"/>
                    <a:pt x="29050" y="19618"/>
                    <a:pt x="20544" y="17452"/>
                  </a:cubicBezTo>
                  <a:lnTo>
                    <a:pt x="0" y="11572"/>
                  </a:lnTo>
                  <a:lnTo>
                    <a:pt x="131754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6" name="Shape 144"/>
            <p:cNvSpPr/>
            <p:nvPr/>
          </p:nvSpPr>
          <p:spPr>
            <a:xfrm>
              <a:off x="466258" y="450397"/>
              <a:ext cx="148039" cy="28092"/>
            </a:xfrm>
            <a:custGeom>
              <a:avLst/>
              <a:gdLst/>
              <a:ahLst/>
              <a:cxnLst/>
              <a:rect l="0" t="0" r="0" b="0"/>
              <a:pathLst>
                <a:path w="148039" h="28092">
                  <a:moveTo>
                    <a:pt x="91211" y="2146"/>
                  </a:moveTo>
                  <a:cubicBezTo>
                    <a:pt x="107747" y="3219"/>
                    <a:pt x="125282" y="8341"/>
                    <a:pt x="142696" y="13560"/>
                  </a:cubicBezTo>
                  <a:lnTo>
                    <a:pt x="148039" y="15090"/>
                  </a:lnTo>
                  <a:lnTo>
                    <a:pt x="0" y="28092"/>
                  </a:lnTo>
                  <a:cubicBezTo>
                    <a:pt x="0" y="28092"/>
                    <a:pt x="0" y="28092"/>
                    <a:pt x="14529" y="21082"/>
                  </a:cubicBezTo>
                  <a:cubicBezTo>
                    <a:pt x="29070" y="14059"/>
                    <a:pt x="58140" y="0"/>
                    <a:pt x="91211" y="2146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7" name="Shape 145"/>
            <p:cNvSpPr/>
            <p:nvPr/>
          </p:nvSpPr>
          <p:spPr>
            <a:xfrm>
              <a:off x="466258" y="450397"/>
              <a:ext cx="279793" cy="28486"/>
            </a:xfrm>
            <a:custGeom>
              <a:avLst/>
              <a:gdLst/>
              <a:ahLst/>
              <a:cxnLst/>
              <a:rect l="0" t="0" r="0" b="0"/>
              <a:pathLst>
                <a:path w="279793" h="28486">
                  <a:moveTo>
                    <a:pt x="0" y="28092"/>
                  </a:moveTo>
                  <a:cubicBezTo>
                    <a:pt x="0" y="28092"/>
                    <a:pt x="0" y="28092"/>
                    <a:pt x="14529" y="21082"/>
                  </a:cubicBezTo>
                  <a:cubicBezTo>
                    <a:pt x="29070" y="14059"/>
                    <a:pt x="58140" y="0"/>
                    <a:pt x="91211" y="2146"/>
                  </a:cubicBezTo>
                  <a:cubicBezTo>
                    <a:pt x="124282" y="4293"/>
                    <a:pt x="161353" y="22631"/>
                    <a:pt x="193446" y="25565"/>
                  </a:cubicBezTo>
                  <a:cubicBezTo>
                    <a:pt x="225552" y="28486"/>
                    <a:pt x="252666" y="16002"/>
                    <a:pt x="266230" y="9754"/>
                  </a:cubicBezTo>
                  <a:cubicBezTo>
                    <a:pt x="279793" y="3518"/>
                    <a:pt x="279793" y="3518"/>
                    <a:pt x="279793" y="3518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8" name="Shape 146"/>
            <p:cNvSpPr/>
            <p:nvPr/>
          </p:nvSpPr>
          <p:spPr>
            <a:xfrm>
              <a:off x="463311" y="491430"/>
              <a:ext cx="128842" cy="31610"/>
            </a:xfrm>
            <a:custGeom>
              <a:avLst/>
              <a:gdLst/>
              <a:ahLst/>
              <a:cxnLst/>
              <a:rect l="0" t="0" r="0" b="0"/>
              <a:pathLst>
                <a:path w="128842" h="31610">
                  <a:moveTo>
                    <a:pt x="64884" y="1270"/>
                  </a:moveTo>
                  <a:cubicBezTo>
                    <a:pt x="78784" y="1905"/>
                    <a:pt x="95002" y="6807"/>
                    <a:pt x="112330" y="11856"/>
                  </a:cubicBezTo>
                  <a:lnTo>
                    <a:pt x="128842" y="16292"/>
                  </a:lnTo>
                  <a:lnTo>
                    <a:pt x="0" y="31610"/>
                  </a:lnTo>
                  <a:cubicBezTo>
                    <a:pt x="0" y="31610"/>
                    <a:pt x="0" y="31610"/>
                    <a:pt x="9271" y="23711"/>
                  </a:cubicBezTo>
                  <a:cubicBezTo>
                    <a:pt x="18542" y="15799"/>
                    <a:pt x="37071" y="0"/>
                    <a:pt x="64884" y="1270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9" name="Shape 147"/>
            <p:cNvSpPr/>
            <p:nvPr/>
          </p:nvSpPr>
          <p:spPr>
            <a:xfrm>
              <a:off x="592153" y="490262"/>
              <a:ext cx="146862" cy="26925"/>
            </a:xfrm>
            <a:custGeom>
              <a:avLst/>
              <a:gdLst/>
              <a:ahLst/>
              <a:cxnLst/>
              <a:rect l="0" t="0" r="0" b="0"/>
              <a:pathLst>
                <a:path w="146862" h="26925">
                  <a:moveTo>
                    <a:pt x="146862" y="0"/>
                  </a:moveTo>
                  <a:cubicBezTo>
                    <a:pt x="146862" y="0"/>
                    <a:pt x="146862" y="0"/>
                    <a:pt x="128714" y="6731"/>
                  </a:cubicBezTo>
                  <a:cubicBezTo>
                    <a:pt x="110566" y="13462"/>
                    <a:pt x="74282" y="26925"/>
                    <a:pt x="37592" y="24485"/>
                  </a:cubicBezTo>
                  <a:cubicBezTo>
                    <a:pt x="28422" y="23876"/>
                    <a:pt x="19228" y="22273"/>
                    <a:pt x="10161" y="20191"/>
                  </a:cubicBezTo>
                  <a:lnTo>
                    <a:pt x="0" y="17461"/>
                  </a:lnTo>
                  <a:lnTo>
                    <a:pt x="146862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50" name="Shape 148"/>
            <p:cNvSpPr/>
            <p:nvPr/>
          </p:nvSpPr>
          <p:spPr>
            <a:xfrm>
              <a:off x="463311" y="490262"/>
              <a:ext cx="275704" cy="32779"/>
            </a:xfrm>
            <a:custGeom>
              <a:avLst/>
              <a:gdLst/>
              <a:ahLst/>
              <a:cxnLst/>
              <a:rect l="0" t="0" r="0" b="0"/>
              <a:pathLst>
                <a:path w="275704" h="32779">
                  <a:moveTo>
                    <a:pt x="0" y="32779"/>
                  </a:moveTo>
                  <a:cubicBezTo>
                    <a:pt x="0" y="32779"/>
                    <a:pt x="0" y="32779"/>
                    <a:pt x="9271" y="24879"/>
                  </a:cubicBezTo>
                  <a:cubicBezTo>
                    <a:pt x="18542" y="16967"/>
                    <a:pt x="37071" y="1168"/>
                    <a:pt x="64884" y="2439"/>
                  </a:cubicBezTo>
                  <a:cubicBezTo>
                    <a:pt x="92685" y="3708"/>
                    <a:pt x="129756" y="22047"/>
                    <a:pt x="166434" y="24485"/>
                  </a:cubicBezTo>
                  <a:cubicBezTo>
                    <a:pt x="203124" y="26925"/>
                    <a:pt x="239407" y="13462"/>
                    <a:pt x="257556" y="6731"/>
                  </a:cubicBezTo>
                  <a:cubicBezTo>
                    <a:pt x="275704" y="0"/>
                    <a:pt x="275704" y="0"/>
                    <a:pt x="275704" y="0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51" name="Shape 149"/>
            <p:cNvSpPr/>
            <p:nvPr/>
          </p:nvSpPr>
          <p:spPr>
            <a:xfrm>
              <a:off x="508701" y="436134"/>
              <a:ext cx="183794" cy="64377"/>
            </a:xfrm>
            <a:custGeom>
              <a:avLst/>
              <a:gdLst/>
              <a:ahLst/>
              <a:cxnLst/>
              <a:rect l="0" t="0" r="0" b="0"/>
              <a:pathLst>
                <a:path w="183794" h="64377">
                  <a:moveTo>
                    <a:pt x="35699" y="0"/>
                  </a:moveTo>
                  <a:lnTo>
                    <a:pt x="99504" y="9361"/>
                  </a:lnTo>
                  <a:lnTo>
                    <a:pt x="183794" y="6440"/>
                  </a:lnTo>
                  <a:lnTo>
                    <a:pt x="182042" y="63209"/>
                  </a:lnTo>
                  <a:lnTo>
                    <a:pt x="89560" y="64377"/>
                  </a:lnTo>
                  <a:lnTo>
                    <a:pt x="14630" y="61456"/>
                  </a:lnTo>
                  <a:lnTo>
                    <a:pt x="0" y="43307"/>
                  </a:lnTo>
                  <a:lnTo>
                    <a:pt x="4686" y="4674"/>
                  </a:lnTo>
                  <a:lnTo>
                    <a:pt x="35699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52" name="Shape 150"/>
            <p:cNvSpPr/>
            <p:nvPr/>
          </p:nvSpPr>
          <p:spPr>
            <a:xfrm>
              <a:off x="508701" y="436134"/>
              <a:ext cx="183794" cy="64377"/>
            </a:xfrm>
            <a:custGeom>
              <a:avLst/>
              <a:gdLst/>
              <a:ahLst/>
              <a:cxnLst/>
              <a:rect l="0" t="0" r="0" b="0"/>
              <a:pathLst>
                <a:path w="183794" h="64377">
                  <a:moveTo>
                    <a:pt x="182042" y="63209"/>
                  </a:moveTo>
                  <a:lnTo>
                    <a:pt x="183794" y="6440"/>
                  </a:lnTo>
                  <a:lnTo>
                    <a:pt x="99504" y="9361"/>
                  </a:lnTo>
                  <a:lnTo>
                    <a:pt x="35699" y="0"/>
                  </a:lnTo>
                  <a:lnTo>
                    <a:pt x="4686" y="4674"/>
                  </a:lnTo>
                  <a:lnTo>
                    <a:pt x="0" y="43307"/>
                  </a:lnTo>
                  <a:lnTo>
                    <a:pt x="14630" y="61456"/>
                  </a:lnTo>
                  <a:lnTo>
                    <a:pt x="89560" y="64377"/>
                  </a:lnTo>
                  <a:close/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53" name="Rectangle 151"/>
            <p:cNvSpPr/>
            <p:nvPr/>
          </p:nvSpPr>
          <p:spPr>
            <a:xfrm>
              <a:off x="521046" y="445822"/>
              <a:ext cx="210246" cy="4990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i="1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Breeze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Shape 152"/>
            <p:cNvSpPr/>
            <p:nvPr/>
          </p:nvSpPr>
          <p:spPr>
            <a:xfrm>
              <a:off x="830062" y="411344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84163" y="0"/>
                  </a:moveTo>
                  <a:cubicBezTo>
                    <a:pt x="105168" y="0"/>
                    <a:pt x="134531" y="0"/>
                    <a:pt x="155537" y="0"/>
                  </a:cubicBezTo>
                  <a:cubicBezTo>
                    <a:pt x="176530" y="0"/>
                    <a:pt x="189166" y="0"/>
                    <a:pt x="201625" y="6324"/>
                  </a:cubicBezTo>
                  <a:cubicBezTo>
                    <a:pt x="214084" y="12636"/>
                    <a:pt x="226378" y="25274"/>
                    <a:pt x="232524" y="37897"/>
                  </a:cubicBezTo>
                  <a:cubicBezTo>
                    <a:pt x="238671" y="50533"/>
                    <a:pt x="238671" y="63170"/>
                    <a:pt x="238671" y="82118"/>
                  </a:cubicBezTo>
                  <a:cubicBezTo>
                    <a:pt x="238671" y="101080"/>
                    <a:pt x="238671" y="126340"/>
                    <a:pt x="238671" y="145288"/>
                  </a:cubicBezTo>
                  <a:cubicBezTo>
                    <a:pt x="238671" y="164236"/>
                    <a:pt x="238671" y="176873"/>
                    <a:pt x="232524" y="189510"/>
                  </a:cubicBezTo>
                  <a:cubicBezTo>
                    <a:pt x="226378" y="202146"/>
                    <a:pt x="214084" y="214783"/>
                    <a:pt x="201625" y="221095"/>
                  </a:cubicBezTo>
                  <a:cubicBezTo>
                    <a:pt x="189166" y="227406"/>
                    <a:pt x="176530" y="227406"/>
                    <a:pt x="155537" y="227406"/>
                  </a:cubicBezTo>
                  <a:cubicBezTo>
                    <a:pt x="134531" y="227406"/>
                    <a:pt x="105168" y="227406"/>
                    <a:pt x="84163" y="227406"/>
                  </a:cubicBezTo>
                  <a:cubicBezTo>
                    <a:pt x="63170" y="227406"/>
                    <a:pt x="50533" y="227406"/>
                    <a:pt x="37897" y="221095"/>
                  </a:cubicBezTo>
                  <a:cubicBezTo>
                    <a:pt x="25260" y="214783"/>
                    <a:pt x="12636" y="202146"/>
                    <a:pt x="6312" y="189510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40"/>
                    <a:pt x="0" y="101080"/>
                    <a:pt x="0" y="82118"/>
                  </a:cubicBezTo>
                  <a:cubicBezTo>
                    <a:pt x="0" y="63170"/>
                    <a:pt x="0" y="50533"/>
                    <a:pt x="6312" y="37897"/>
                  </a:cubicBezTo>
                  <a:cubicBezTo>
                    <a:pt x="12636" y="25274"/>
                    <a:pt x="25260" y="12636"/>
                    <a:pt x="37897" y="6324"/>
                  </a:cubicBezTo>
                  <a:cubicBezTo>
                    <a:pt x="50533" y="0"/>
                    <a:pt x="63170" y="0"/>
                    <a:pt x="84163" y="0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55" name="Shape 153"/>
            <p:cNvSpPr/>
            <p:nvPr/>
          </p:nvSpPr>
          <p:spPr>
            <a:xfrm>
              <a:off x="830062" y="411344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0" y="82118"/>
                  </a:moveTo>
                  <a:cubicBezTo>
                    <a:pt x="0" y="63170"/>
                    <a:pt x="0" y="50533"/>
                    <a:pt x="6312" y="37897"/>
                  </a:cubicBezTo>
                  <a:cubicBezTo>
                    <a:pt x="12636" y="25274"/>
                    <a:pt x="25260" y="12636"/>
                    <a:pt x="37897" y="6324"/>
                  </a:cubicBezTo>
                  <a:cubicBezTo>
                    <a:pt x="50533" y="0"/>
                    <a:pt x="63170" y="0"/>
                    <a:pt x="84163" y="0"/>
                  </a:cubicBezTo>
                  <a:cubicBezTo>
                    <a:pt x="105168" y="0"/>
                    <a:pt x="134531" y="0"/>
                    <a:pt x="155537" y="0"/>
                  </a:cubicBezTo>
                  <a:cubicBezTo>
                    <a:pt x="176530" y="0"/>
                    <a:pt x="189166" y="0"/>
                    <a:pt x="201625" y="6324"/>
                  </a:cubicBezTo>
                  <a:cubicBezTo>
                    <a:pt x="214084" y="12636"/>
                    <a:pt x="226378" y="25274"/>
                    <a:pt x="232524" y="37897"/>
                  </a:cubicBezTo>
                  <a:cubicBezTo>
                    <a:pt x="238671" y="50533"/>
                    <a:pt x="238671" y="63170"/>
                    <a:pt x="238671" y="82118"/>
                  </a:cubicBezTo>
                  <a:cubicBezTo>
                    <a:pt x="238671" y="101080"/>
                    <a:pt x="238671" y="126340"/>
                    <a:pt x="238671" y="145288"/>
                  </a:cubicBezTo>
                  <a:cubicBezTo>
                    <a:pt x="238671" y="164236"/>
                    <a:pt x="238671" y="176873"/>
                    <a:pt x="232524" y="189510"/>
                  </a:cubicBezTo>
                  <a:cubicBezTo>
                    <a:pt x="226378" y="202146"/>
                    <a:pt x="214084" y="214783"/>
                    <a:pt x="201625" y="221095"/>
                  </a:cubicBezTo>
                  <a:cubicBezTo>
                    <a:pt x="189166" y="227406"/>
                    <a:pt x="176530" y="227406"/>
                    <a:pt x="155537" y="227406"/>
                  </a:cubicBezTo>
                  <a:cubicBezTo>
                    <a:pt x="134531" y="227406"/>
                    <a:pt x="105168" y="227406"/>
                    <a:pt x="84163" y="227406"/>
                  </a:cubicBezTo>
                  <a:cubicBezTo>
                    <a:pt x="63170" y="227406"/>
                    <a:pt x="50533" y="227406"/>
                    <a:pt x="37897" y="221095"/>
                  </a:cubicBezTo>
                  <a:cubicBezTo>
                    <a:pt x="25260" y="214783"/>
                    <a:pt x="12636" y="202146"/>
                    <a:pt x="6312" y="189510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40"/>
                    <a:pt x="0" y="101080"/>
                    <a:pt x="0" y="82118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56" name="Rectangle 154"/>
            <p:cNvSpPr/>
            <p:nvPr/>
          </p:nvSpPr>
          <p:spPr>
            <a:xfrm>
              <a:off x="894641" y="491130"/>
              <a:ext cx="151084" cy="7078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7" name="Group 913"/>
          <p:cNvGrpSpPr>
            <a:grpSpLocks noChangeAspect="1"/>
          </p:cNvGrpSpPr>
          <p:nvPr/>
        </p:nvGrpSpPr>
        <p:grpSpPr>
          <a:xfrm>
            <a:off x="4286344" y="4313601"/>
            <a:ext cx="1123950" cy="774700"/>
            <a:chOff x="0" y="0"/>
            <a:chExt cx="1124407" cy="774731"/>
          </a:xfrm>
        </p:grpSpPr>
        <p:sp>
          <p:nvSpPr>
            <p:cNvPr id="58" name="Rectangle 289"/>
            <p:cNvSpPr/>
            <p:nvPr/>
          </p:nvSpPr>
          <p:spPr>
            <a:xfrm>
              <a:off x="233918" y="728707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Rectangle 290"/>
            <p:cNvSpPr/>
            <p:nvPr/>
          </p:nvSpPr>
          <p:spPr>
            <a:xfrm>
              <a:off x="583942" y="728707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Rectangle 291"/>
            <p:cNvSpPr/>
            <p:nvPr/>
          </p:nvSpPr>
          <p:spPr>
            <a:xfrm>
              <a:off x="933961" y="728707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Rectangle 218"/>
            <p:cNvSpPr/>
            <p:nvPr/>
          </p:nvSpPr>
          <p:spPr>
            <a:xfrm>
              <a:off x="0" y="497234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Rectangle 219"/>
            <p:cNvSpPr/>
            <p:nvPr/>
          </p:nvSpPr>
          <p:spPr>
            <a:xfrm>
              <a:off x="0" y="147200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Shape 221"/>
            <p:cNvSpPr/>
            <p:nvPr/>
          </p:nvSpPr>
          <p:spPr>
            <a:xfrm>
              <a:off x="424354" y="350020"/>
              <a:ext cx="350028" cy="350028"/>
            </a:xfrm>
            <a:custGeom>
              <a:avLst/>
              <a:gdLst/>
              <a:ahLst/>
              <a:cxnLst/>
              <a:rect l="0" t="0" r="0" b="0"/>
              <a:pathLst>
                <a:path w="350028" h="350028">
                  <a:moveTo>
                    <a:pt x="0" y="350028"/>
                  </a:moveTo>
                  <a:lnTo>
                    <a:pt x="350028" y="350028"/>
                  </a:lnTo>
                  <a:lnTo>
                    <a:pt x="350028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4" name="Shape 969"/>
            <p:cNvSpPr/>
            <p:nvPr/>
          </p:nvSpPr>
          <p:spPr>
            <a:xfrm>
              <a:off x="424354" y="0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0"/>
                  </a:moveTo>
                  <a:lnTo>
                    <a:pt x="350028" y="0"/>
                  </a:lnTo>
                  <a:lnTo>
                    <a:pt x="350028" y="350023"/>
                  </a:lnTo>
                  <a:lnTo>
                    <a:pt x="0" y="350023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5" name="Shape 223"/>
            <p:cNvSpPr/>
            <p:nvPr/>
          </p:nvSpPr>
          <p:spPr>
            <a:xfrm>
              <a:off x="424354" y="0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350023"/>
                  </a:moveTo>
                  <a:lnTo>
                    <a:pt x="350028" y="350023"/>
                  </a:lnTo>
                  <a:lnTo>
                    <a:pt x="350028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6" name="Shape 970"/>
            <p:cNvSpPr/>
            <p:nvPr/>
          </p:nvSpPr>
          <p:spPr>
            <a:xfrm>
              <a:off x="74342" y="350020"/>
              <a:ext cx="350023" cy="350028"/>
            </a:xfrm>
            <a:custGeom>
              <a:avLst/>
              <a:gdLst/>
              <a:ahLst/>
              <a:cxnLst/>
              <a:rect l="0" t="0" r="0" b="0"/>
              <a:pathLst>
                <a:path w="350023" h="350028">
                  <a:moveTo>
                    <a:pt x="0" y="0"/>
                  </a:moveTo>
                  <a:lnTo>
                    <a:pt x="350023" y="0"/>
                  </a:lnTo>
                  <a:lnTo>
                    <a:pt x="350023" y="350028"/>
                  </a:lnTo>
                  <a:lnTo>
                    <a:pt x="0" y="350028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7" name="Shape 225"/>
            <p:cNvSpPr/>
            <p:nvPr/>
          </p:nvSpPr>
          <p:spPr>
            <a:xfrm>
              <a:off x="74342" y="350020"/>
              <a:ext cx="350023" cy="350028"/>
            </a:xfrm>
            <a:custGeom>
              <a:avLst/>
              <a:gdLst/>
              <a:ahLst/>
              <a:cxnLst/>
              <a:rect l="0" t="0" r="0" b="0"/>
              <a:pathLst>
                <a:path w="350023" h="350028">
                  <a:moveTo>
                    <a:pt x="0" y="350028"/>
                  </a:moveTo>
                  <a:lnTo>
                    <a:pt x="350023" y="350028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8" name="Shape 971"/>
            <p:cNvSpPr/>
            <p:nvPr/>
          </p:nvSpPr>
          <p:spPr>
            <a:xfrm>
              <a:off x="74342" y="0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0"/>
                  </a:moveTo>
                  <a:lnTo>
                    <a:pt x="350023" y="0"/>
                  </a:lnTo>
                  <a:lnTo>
                    <a:pt x="350023" y="350023"/>
                  </a:lnTo>
                  <a:lnTo>
                    <a:pt x="0" y="350023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9" name="Shape 227"/>
            <p:cNvSpPr/>
            <p:nvPr/>
          </p:nvSpPr>
          <p:spPr>
            <a:xfrm>
              <a:off x="74342" y="0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0" name="Shape 972"/>
            <p:cNvSpPr/>
            <p:nvPr/>
          </p:nvSpPr>
          <p:spPr>
            <a:xfrm>
              <a:off x="774379" y="350020"/>
              <a:ext cx="350029" cy="350028"/>
            </a:xfrm>
            <a:custGeom>
              <a:avLst/>
              <a:gdLst/>
              <a:ahLst/>
              <a:cxnLst/>
              <a:rect l="0" t="0" r="0" b="0"/>
              <a:pathLst>
                <a:path w="350029" h="350028">
                  <a:moveTo>
                    <a:pt x="0" y="0"/>
                  </a:moveTo>
                  <a:lnTo>
                    <a:pt x="350029" y="0"/>
                  </a:lnTo>
                  <a:lnTo>
                    <a:pt x="350029" y="350028"/>
                  </a:lnTo>
                  <a:lnTo>
                    <a:pt x="0" y="350028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1" name="Shape 229"/>
            <p:cNvSpPr/>
            <p:nvPr/>
          </p:nvSpPr>
          <p:spPr>
            <a:xfrm>
              <a:off x="774379" y="350020"/>
              <a:ext cx="350029" cy="350028"/>
            </a:xfrm>
            <a:custGeom>
              <a:avLst/>
              <a:gdLst/>
              <a:ahLst/>
              <a:cxnLst/>
              <a:rect l="0" t="0" r="0" b="0"/>
              <a:pathLst>
                <a:path w="350029" h="350028">
                  <a:moveTo>
                    <a:pt x="0" y="350028"/>
                  </a:moveTo>
                  <a:lnTo>
                    <a:pt x="350029" y="350028"/>
                  </a:lnTo>
                  <a:lnTo>
                    <a:pt x="350029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2" name="Shape 230"/>
            <p:cNvSpPr/>
            <p:nvPr/>
          </p:nvSpPr>
          <p:spPr>
            <a:xfrm>
              <a:off x="453348" y="425169"/>
              <a:ext cx="152820" cy="35128"/>
            </a:xfrm>
            <a:custGeom>
              <a:avLst/>
              <a:gdLst/>
              <a:ahLst/>
              <a:cxnLst/>
              <a:rect l="0" t="0" r="0" b="0"/>
              <a:pathLst>
                <a:path w="152820" h="35128">
                  <a:moveTo>
                    <a:pt x="84379" y="394"/>
                  </a:moveTo>
                  <a:cubicBezTo>
                    <a:pt x="100235" y="591"/>
                    <a:pt x="117431" y="5274"/>
                    <a:pt x="134674" y="10275"/>
                  </a:cubicBezTo>
                  <a:lnTo>
                    <a:pt x="152820" y="15363"/>
                  </a:lnTo>
                  <a:lnTo>
                    <a:pt x="0" y="35128"/>
                  </a:lnTo>
                  <a:cubicBezTo>
                    <a:pt x="0" y="35128"/>
                    <a:pt x="0" y="35128"/>
                    <a:pt x="13170" y="26339"/>
                  </a:cubicBezTo>
                  <a:cubicBezTo>
                    <a:pt x="26340" y="17564"/>
                    <a:pt x="52680" y="0"/>
                    <a:pt x="84379" y="394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3" name="Shape 231"/>
            <p:cNvSpPr/>
            <p:nvPr/>
          </p:nvSpPr>
          <p:spPr>
            <a:xfrm>
              <a:off x="606168" y="425169"/>
              <a:ext cx="118782" cy="24981"/>
            </a:xfrm>
            <a:custGeom>
              <a:avLst/>
              <a:gdLst/>
              <a:ahLst/>
              <a:cxnLst/>
              <a:rect l="0" t="0" r="0" b="0"/>
              <a:pathLst>
                <a:path w="118782" h="24981">
                  <a:moveTo>
                    <a:pt x="118782" y="0"/>
                  </a:moveTo>
                  <a:cubicBezTo>
                    <a:pt x="118782" y="0"/>
                    <a:pt x="118782" y="0"/>
                    <a:pt x="105218" y="6248"/>
                  </a:cubicBezTo>
                  <a:cubicBezTo>
                    <a:pt x="91655" y="12485"/>
                    <a:pt x="64541" y="24981"/>
                    <a:pt x="32435" y="22060"/>
                  </a:cubicBezTo>
                  <a:cubicBezTo>
                    <a:pt x="24412" y="21327"/>
                    <a:pt x="16077" y="19631"/>
                    <a:pt x="7593" y="17492"/>
                  </a:cubicBezTo>
                  <a:lnTo>
                    <a:pt x="0" y="15363"/>
                  </a:lnTo>
                  <a:lnTo>
                    <a:pt x="118782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4" name="Shape 232"/>
            <p:cNvSpPr/>
            <p:nvPr/>
          </p:nvSpPr>
          <p:spPr>
            <a:xfrm>
              <a:off x="453348" y="425169"/>
              <a:ext cx="271602" cy="35128"/>
            </a:xfrm>
            <a:custGeom>
              <a:avLst/>
              <a:gdLst/>
              <a:ahLst/>
              <a:cxnLst/>
              <a:rect l="0" t="0" r="0" b="0"/>
              <a:pathLst>
                <a:path w="271602" h="35128">
                  <a:moveTo>
                    <a:pt x="0" y="35128"/>
                  </a:moveTo>
                  <a:cubicBezTo>
                    <a:pt x="0" y="35128"/>
                    <a:pt x="0" y="35128"/>
                    <a:pt x="13170" y="26339"/>
                  </a:cubicBezTo>
                  <a:cubicBezTo>
                    <a:pt x="26340" y="17564"/>
                    <a:pt x="52680" y="0"/>
                    <a:pt x="84379" y="394"/>
                  </a:cubicBezTo>
                  <a:cubicBezTo>
                    <a:pt x="116091" y="788"/>
                    <a:pt x="153162" y="19126"/>
                    <a:pt x="185255" y="22060"/>
                  </a:cubicBezTo>
                  <a:cubicBezTo>
                    <a:pt x="217361" y="24981"/>
                    <a:pt x="244475" y="12485"/>
                    <a:pt x="258039" y="6248"/>
                  </a:cubicBezTo>
                  <a:cubicBezTo>
                    <a:pt x="271602" y="0"/>
                    <a:pt x="271602" y="0"/>
                    <a:pt x="271602" y="0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5" name="Shape 233"/>
            <p:cNvSpPr/>
            <p:nvPr/>
          </p:nvSpPr>
          <p:spPr>
            <a:xfrm>
              <a:off x="614309" y="453897"/>
              <a:ext cx="131736" cy="24968"/>
            </a:xfrm>
            <a:custGeom>
              <a:avLst/>
              <a:gdLst/>
              <a:ahLst/>
              <a:cxnLst/>
              <a:rect l="0" t="0" r="0" b="0"/>
              <a:pathLst>
                <a:path w="131736" h="24968">
                  <a:moveTo>
                    <a:pt x="131736" y="0"/>
                  </a:moveTo>
                  <a:cubicBezTo>
                    <a:pt x="131736" y="0"/>
                    <a:pt x="131736" y="0"/>
                    <a:pt x="118173" y="6235"/>
                  </a:cubicBezTo>
                  <a:cubicBezTo>
                    <a:pt x="104622" y="12484"/>
                    <a:pt x="77494" y="24968"/>
                    <a:pt x="45401" y="22047"/>
                  </a:cubicBezTo>
                  <a:cubicBezTo>
                    <a:pt x="37375" y="21314"/>
                    <a:pt x="29039" y="19617"/>
                    <a:pt x="20531" y="17452"/>
                  </a:cubicBezTo>
                  <a:lnTo>
                    <a:pt x="0" y="11576"/>
                  </a:lnTo>
                  <a:lnTo>
                    <a:pt x="131736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6" name="Shape 234"/>
            <p:cNvSpPr/>
            <p:nvPr/>
          </p:nvSpPr>
          <p:spPr>
            <a:xfrm>
              <a:off x="466251" y="450379"/>
              <a:ext cx="148058" cy="28105"/>
            </a:xfrm>
            <a:custGeom>
              <a:avLst/>
              <a:gdLst/>
              <a:ahLst/>
              <a:cxnLst/>
              <a:rect l="0" t="0" r="0" b="0"/>
              <a:pathLst>
                <a:path w="148058" h="28105">
                  <a:moveTo>
                    <a:pt x="91211" y="2146"/>
                  </a:moveTo>
                  <a:cubicBezTo>
                    <a:pt x="107747" y="3219"/>
                    <a:pt x="125282" y="8341"/>
                    <a:pt x="142697" y="13560"/>
                  </a:cubicBezTo>
                  <a:lnTo>
                    <a:pt x="148058" y="15094"/>
                  </a:lnTo>
                  <a:lnTo>
                    <a:pt x="0" y="28105"/>
                  </a:lnTo>
                  <a:cubicBezTo>
                    <a:pt x="0" y="28105"/>
                    <a:pt x="0" y="28105"/>
                    <a:pt x="14529" y="21069"/>
                  </a:cubicBezTo>
                  <a:cubicBezTo>
                    <a:pt x="29071" y="14046"/>
                    <a:pt x="58141" y="0"/>
                    <a:pt x="91211" y="2146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7" name="Shape 235"/>
            <p:cNvSpPr/>
            <p:nvPr/>
          </p:nvSpPr>
          <p:spPr>
            <a:xfrm>
              <a:off x="466251" y="450379"/>
              <a:ext cx="279794" cy="28486"/>
            </a:xfrm>
            <a:custGeom>
              <a:avLst/>
              <a:gdLst/>
              <a:ahLst/>
              <a:cxnLst/>
              <a:rect l="0" t="0" r="0" b="0"/>
              <a:pathLst>
                <a:path w="279794" h="28486">
                  <a:moveTo>
                    <a:pt x="0" y="28105"/>
                  </a:moveTo>
                  <a:cubicBezTo>
                    <a:pt x="0" y="28105"/>
                    <a:pt x="0" y="28105"/>
                    <a:pt x="14529" y="21069"/>
                  </a:cubicBezTo>
                  <a:cubicBezTo>
                    <a:pt x="29071" y="14046"/>
                    <a:pt x="58141" y="0"/>
                    <a:pt x="91211" y="2146"/>
                  </a:cubicBezTo>
                  <a:cubicBezTo>
                    <a:pt x="124282" y="4292"/>
                    <a:pt x="161354" y="22631"/>
                    <a:pt x="193459" y="25565"/>
                  </a:cubicBezTo>
                  <a:cubicBezTo>
                    <a:pt x="225552" y="28486"/>
                    <a:pt x="252680" y="16002"/>
                    <a:pt x="266230" y="9753"/>
                  </a:cubicBezTo>
                  <a:cubicBezTo>
                    <a:pt x="279794" y="3518"/>
                    <a:pt x="279794" y="3518"/>
                    <a:pt x="279794" y="3518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8" name="Shape 236"/>
            <p:cNvSpPr/>
            <p:nvPr/>
          </p:nvSpPr>
          <p:spPr>
            <a:xfrm>
              <a:off x="463305" y="491413"/>
              <a:ext cx="128851" cy="31610"/>
            </a:xfrm>
            <a:custGeom>
              <a:avLst/>
              <a:gdLst/>
              <a:ahLst/>
              <a:cxnLst/>
              <a:rect l="0" t="0" r="0" b="0"/>
              <a:pathLst>
                <a:path w="128851" h="31610">
                  <a:moveTo>
                    <a:pt x="64884" y="1270"/>
                  </a:moveTo>
                  <a:cubicBezTo>
                    <a:pt x="78784" y="1898"/>
                    <a:pt x="95002" y="6801"/>
                    <a:pt x="112331" y="11850"/>
                  </a:cubicBezTo>
                  <a:lnTo>
                    <a:pt x="128851" y="16290"/>
                  </a:lnTo>
                  <a:lnTo>
                    <a:pt x="0" y="31610"/>
                  </a:lnTo>
                  <a:cubicBezTo>
                    <a:pt x="0" y="31610"/>
                    <a:pt x="0" y="31610"/>
                    <a:pt x="9271" y="23711"/>
                  </a:cubicBezTo>
                  <a:cubicBezTo>
                    <a:pt x="18542" y="15799"/>
                    <a:pt x="37071" y="0"/>
                    <a:pt x="64884" y="127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9" name="Shape 237"/>
            <p:cNvSpPr/>
            <p:nvPr/>
          </p:nvSpPr>
          <p:spPr>
            <a:xfrm>
              <a:off x="592157" y="490244"/>
              <a:ext cx="146853" cy="26924"/>
            </a:xfrm>
            <a:custGeom>
              <a:avLst/>
              <a:gdLst/>
              <a:ahLst/>
              <a:cxnLst/>
              <a:rect l="0" t="0" r="0" b="0"/>
              <a:pathLst>
                <a:path w="146853" h="26924">
                  <a:moveTo>
                    <a:pt x="146853" y="0"/>
                  </a:moveTo>
                  <a:cubicBezTo>
                    <a:pt x="146853" y="0"/>
                    <a:pt x="146853" y="0"/>
                    <a:pt x="128705" y="6731"/>
                  </a:cubicBezTo>
                  <a:cubicBezTo>
                    <a:pt x="110556" y="13462"/>
                    <a:pt x="74272" y="26924"/>
                    <a:pt x="37595" y="24486"/>
                  </a:cubicBezTo>
                  <a:cubicBezTo>
                    <a:pt x="28422" y="23876"/>
                    <a:pt x="19226" y="22272"/>
                    <a:pt x="10156" y="20189"/>
                  </a:cubicBezTo>
                  <a:lnTo>
                    <a:pt x="0" y="17459"/>
                  </a:lnTo>
                  <a:lnTo>
                    <a:pt x="146853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0" name="Shape 238"/>
            <p:cNvSpPr/>
            <p:nvPr/>
          </p:nvSpPr>
          <p:spPr>
            <a:xfrm>
              <a:off x="463305" y="490244"/>
              <a:ext cx="275704" cy="32779"/>
            </a:xfrm>
            <a:custGeom>
              <a:avLst/>
              <a:gdLst/>
              <a:ahLst/>
              <a:cxnLst/>
              <a:rect l="0" t="0" r="0" b="0"/>
              <a:pathLst>
                <a:path w="275704" h="32779">
                  <a:moveTo>
                    <a:pt x="0" y="32779"/>
                  </a:moveTo>
                  <a:cubicBezTo>
                    <a:pt x="0" y="32779"/>
                    <a:pt x="0" y="32779"/>
                    <a:pt x="9271" y="24879"/>
                  </a:cubicBezTo>
                  <a:cubicBezTo>
                    <a:pt x="18542" y="16968"/>
                    <a:pt x="37071" y="1169"/>
                    <a:pt x="64884" y="2439"/>
                  </a:cubicBezTo>
                  <a:cubicBezTo>
                    <a:pt x="92684" y="3696"/>
                    <a:pt x="129756" y="22047"/>
                    <a:pt x="166446" y="24486"/>
                  </a:cubicBezTo>
                  <a:cubicBezTo>
                    <a:pt x="203124" y="26924"/>
                    <a:pt x="239407" y="13462"/>
                    <a:pt x="257556" y="6731"/>
                  </a:cubicBezTo>
                  <a:cubicBezTo>
                    <a:pt x="275704" y="0"/>
                    <a:pt x="275704" y="0"/>
                    <a:pt x="275704" y="0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1" name="Shape 239"/>
            <p:cNvSpPr/>
            <p:nvPr/>
          </p:nvSpPr>
          <p:spPr>
            <a:xfrm>
              <a:off x="508695" y="436104"/>
              <a:ext cx="183807" cy="64389"/>
            </a:xfrm>
            <a:custGeom>
              <a:avLst/>
              <a:gdLst/>
              <a:ahLst/>
              <a:cxnLst/>
              <a:rect l="0" t="0" r="0" b="0"/>
              <a:pathLst>
                <a:path w="183807" h="64389">
                  <a:moveTo>
                    <a:pt x="35713" y="0"/>
                  </a:moveTo>
                  <a:lnTo>
                    <a:pt x="99517" y="9373"/>
                  </a:lnTo>
                  <a:lnTo>
                    <a:pt x="183807" y="6440"/>
                  </a:lnTo>
                  <a:lnTo>
                    <a:pt x="182042" y="63221"/>
                  </a:lnTo>
                  <a:lnTo>
                    <a:pt x="89560" y="64389"/>
                  </a:lnTo>
                  <a:lnTo>
                    <a:pt x="14631" y="61468"/>
                  </a:lnTo>
                  <a:lnTo>
                    <a:pt x="0" y="43319"/>
                  </a:lnTo>
                  <a:lnTo>
                    <a:pt x="4687" y="4686"/>
                  </a:lnTo>
                  <a:lnTo>
                    <a:pt x="35713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2" name="Shape 240"/>
            <p:cNvSpPr/>
            <p:nvPr/>
          </p:nvSpPr>
          <p:spPr>
            <a:xfrm>
              <a:off x="508695" y="436104"/>
              <a:ext cx="183807" cy="64389"/>
            </a:xfrm>
            <a:custGeom>
              <a:avLst/>
              <a:gdLst/>
              <a:ahLst/>
              <a:cxnLst/>
              <a:rect l="0" t="0" r="0" b="0"/>
              <a:pathLst>
                <a:path w="183807" h="64389">
                  <a:moveTo>
                    <a:pt x="182042" y="63221"/>
                  </a:moveTo>
                  <a:lnTo>
                    <a:pt x="183807" y="6440"/>
                  </a:lnTo>
                  <a:lnTo>
                    <a:pt x="99517" y="9373"/>
                  </a:lnTo>
                  <a:lnTo>
                    <a:pt x="35713" y="0"/>
                  </a:lnTo>
                  <a:lnTo>
                    <a:pt x="4687" y="4686"/>
                  </a:lnTo>
                  <a:lnTo>
                    <a:pt x="0" y="43319"/>
                  </a:lnTo>
                  <a:lnTo>
                    <a:pt x="14631" y="61468"/>
                  </a:lnTo>
                  <a:lnTo>
                    <a:pt x="89560" y="64389"/>
                  </a:lnTo>
                  <a:close/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3" name="Rectangle 241"/>
            <p:cNvSpPr/>
            <p:nvPr/>
          </p:nvSpPr>
          <p:spPr>
            <a:xfrm>
              <a:off x="521039" y="445803"/>
              <a:ext cx="210246" cy="4990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400" i="1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Breeze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4" name="Group 911"/>
          <p:cNvGrpSpPr>
            <a:grpSpLocks noChangeAspect="1"/>
          </p:cNvGrpSpPr>
          <p:nvPr/>
        </p:nvGrpSpPr>
        <p:grpSpPr>
          <a:xfrm>
            <a:off x="6619633" y="4373557"/>
            <a:ext cx="1123950" cy="774700"/>
            <a:chOff x="0" y="0"/>
            <a:chExt cx="1124406" cy="774733"/>
          </a:xfrm>
        </p:grpSpPr>
        <p:sp>
          <p:nvSpPr>
            <p:cNvPr id="85" name="Rectangle 283"/>
            <p:cNvSpPr/>
            <p:nvPr/>
          </p:nvSpPr>
          <p:spPr>
            <a:xfrm>
              <a:off x="233909" y="728709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Rectangle 284"/>
            <p:cNvSpPr/>
            <p:nvPr/>
          </p:nvSpPr>
          <p:spPr>
            <a:xfrm>
              <a:off x="583938" y="728709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Rectangle 285"/>
            <p:cNvSpPr/>
            <p:nvPr/>
          </p:nvSpPr>
          <p:spPr>
            <a:xfrm>
              <a:off x="933952" y="728709"/>
              <a:ext cx="45621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Rectangle 156"/>
            <p:cNvSpPr/>
            <p:nvPr/>
          </p:nvSpPr>
          <p:spPr>
            <a:xfrm>
              <a:off x="0" y="497237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Rectangle 157"/>
            <p:cNvSpPr/>
            <p:nvPr/>
          </p:nvSpPr>
          <p:spPr>
            <a:xfrm>
              <a:off x="0" y="147208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Shape 159"/>
            <p:cNvSpPr/>
            <p:nvPr/>
          </p:nvSpPr>
          <p:spPr>
            <a:xfrm>
              <a:off x="424358" y="350025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350023"/>
                  </a:moveTo>
                  <a:lnTo>
                    <a:pt x="350028" y="350023"/>
                  </a:lnTo>
                  <a:lnTo>
                    <a:pt x="350028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91" name="Shape 161"/>
            <p:cNvSpPr/>
            <p:nvPr/>
          </p:nvSpPr>
          <p:spPr>
            <a:xfrm>
              <a:off x="424358" y="0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350023"/>
                  </a:moveTo>
                  <a:lnTo>
                    <a:pt x="350028" y="350023"/>
                  </a:lnTo>
                  <a:lnTo>
                    <a:pt x="350028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92" name="Shape 973"/>
            <p:cNvSpPr/>
            <p:nvPr/>
          </p:nvSpPr>
          <p:spPr>
            <a:xfrm>
              <a:off x="74333" y="350025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0"/>
                  </a:moveTo>
                  <a:lnTo>
                    <a:pt x="350028" y="0"/>
                  </a:lnTo>
                  <a:lnTo>
                    <a:pt x="350028" y="350023"/>
                  </a:lnTo>
                  <a:lnTo>
                    <a:pt x="0" y="350023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93" name="Shape 163"/>
            <p:cNvSpPr/>
            <p:nvPr/>
          </p:nvSpPr>
          <p:spPr>
            <a:xfrm>
              <a:off x="74333" y="350025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350023"/>
                  </a:moveTo>
                  <a:lnTo>
                    <a:pt x="350028" y="350023"/>
                  </a:lnTo>
                  <a:lnTo>
                    <a:pt x="350028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94" name="Shape 974"/>
            <p:cNvSpPr/>
            <p:nvPr/>
          </p:nvSpPr>
          <p:spPr>
            <a:xfrm>
              <a:off x="74333" y="0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0"/>
                  </a:moveTo>
                  <a:lnTo>
                    <a:pt x="350028" y="0"/>
                  </a:lnTo>
                  <a:lnTo>
                    <a:pt x="350028" y="350023"/>
                  </a:lnTo>
                  <a:lnTo>
                    <a:pt x="0" y="350023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95" name="Shape 165"/>
            <p:cNvSpPr/>
            <p:nvPr/>
          </p:nvSpPr>
          <p:spPr>
            <a:xfrm>
              <a:off x="74333" y="0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350023"/>
                  </a:moveTo>
                  <a:lnTo>
                    <a:pt x="350028" y="350023"/>
                  </a:lnTo>
                  <a:lnTo>
                    <a:pt x="350028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96" name="Shape 975"/>
            <p:cNvSpPr/>
            <p:nvPr/>
          </p:nvSpPr>
          <p:spPr>
            <a:xfrm>
              <a:off x="774383" y="350025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0"/>
                  </a:moveTo>
                  <a:lnTo>
                    <a:pt x="350023" y="0"/>
                  </a:lnTo>
                  <a:lnTo>
                    <a:pt x="350023" y="350023"/>
                  </a:lnTo>
                  <a:lnTo>
                    <a:pt x="0" y="350023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97" name="Shape 167"/>
            <p:cNvSpPr/>
            <p:nvPr/>
          </p:nvSpPr>
          <p:spPr>
            <a:xfrm>
              <a:off x="774383" y="350025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98" name="Shape 168"/>
            <p:cNvSpPr/>
            <p:nvPr/>
          </p:nvSpPr>
          <p:spPr>
            <a:xfrm>
              <a:off x="453339" y="425182"/>
              <a:ext cx="152845" cy="35115"/>
            </a:xfrm>
            <a:custGeom>
              <a:avLst/>
              <a:gdLst/>
              <a:ahLst/>
              <a:cxnLst/>
              <a:rect l="0" t="0" r="0" b="0"/>
              <a:pathLst>
                <a:path w="152845" h="35115">
                  <a:moveTo>
                    <a:pt x="84392" y="381"/>
                  </a:moveTo>
                  <a:cubicBezTo>
                    <a:pt x="100241" y="577"/>
                    <a:pt x="117437" y="5261"/>
                    <a:pt x="134682" y="10261"/>
                  </a:cubicBezTo>
                  <a:lnTo>
                    <a:pt x="152845" y="15354"/>
                  </a:lnTo>
                  <a:lnTo>
                    <a:pt x="0" y="35115"/>
                  </a:lnTo>
                  <a:cubicBezTo>
                    <a:pt x="0" y="35115"/>
                    <a:pt x="0" y="35115"/>
                    <a:pt x="13170" y="26339"/>
                  </a:cubicBezTo>
                  <a:cubicBezTo>
                    <a:pt x="26339" y="17551"/>
                    <a:pt x="52679" y="0"/>
                    <a:pt x="84392" y="381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99" name="Shape 169"/>
            <p:cNvSpPr/>
            <p:nvPr/>
          </p:nvSpPr>
          <p:spPr>
            <a:xfrm>
              <a:off x="606184" y="425182"/>
              <a:ext cx="118757" cy="24968"/>
            </a:xfrm>
            <a:custGeom>
              <a:avLst/>
              <a:gdLst/>
              <a:ahLst/>
              <a:cxnLst/>
              <a:rect l="0" t="0" r="0" b="0"/>
              <a:pathLst>
                <a:path w="118757" h="24968">
                  <a:moveTo>
                    <a:pt x="118757" y="0"/>
                  </a:moveTo>
                  <a:cubicBezTo>
                    <a:pt x="118757" y="0"/>
                    <a:pt x="118757" y="0"/>
                    <a:pt x="105194" y="6235"/>
                  </a:cubicBezTo>
                  <a:cubicBezTo>
                    <a:pt x="91630" y="12484"/>
                    <a:pt x="64516" y="24968"/>
                    <a:pt x="32423" y="22047"/>
                  </a:cubicBezTo>
                  <a:cubicBezTo>
                    <a:pt x="24400" y="21314"/>
                    <a:pt x="16065" y="19617"/>
                    <a:pt x="7579" y="17479"/>
                  </a:cubicBezTo>
                  <a:lnTo>
                    <a:pt x="0" y="15354"/>
                  </a:lnTo>
                  <a:lnTo>
                    <a:pt x="118757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0" name="Shape 170"/>
            <p:cNvSpPr/>
            <p:nvPr/>
          </p:nvSpPr>
          <p:spPr>
            <a:xfrm>
              <a:off x="453339" y="425182"/>
              <a:ext cx="271602" cy="35115"/>
            </a:xfrm>
            <a:custGeom>
              <a:avLst/>
              <a:gdLst/>
              <a:ahLst/>
              <a:cxnLst/>
              <a:rect l="0" t="0" r="0" b="0"/>
              <a:pathLst>
                <a:path w="271602" h="35115">
                  <a:moveTo>
                    <a:pt x="0" y="35115"/>
                  </a:moveTo>
                  <a:cubicBezTo>
                    <a:pt x="0" y="35115"/>
                    <a:pt x="0" y="35115"/>
                    <a:pt x="13170" y="26339"/>
                  </a:cubicBezTo>
                  <a:cubicBezTo>
                    <a:pt x="26339" y="17551"/>
                    <a:pt x="52679" y="0"/>
                    <a:pt x="84392" y="381"/>
                  </a:cubicBezTo>
                  <a:cubicBezTo>
                    <a:pt x="116091" y="774"/>
                    <a:pt x="153174" y="19113"/>
                    <a:pt x="185267" y="22047"/>
                  </a:cubicBezTo>
                  <a:cubicBezTo>
                    <a:pt x="217360" y="24968"/>
                    <a:pt x="244475" y="12484"/>
                    <a:pt x="258039" y="6235"/>
                  </a:cubicBezTo>
                  <a:cubicBezTo>
                    <a:pt x="271602" y="0"/>
                    <a:pt x="271602" y="0"/>
                    <a:pt x="271602" y="0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1" name="Shape 171"/>
            <p:cNvSpPr/>
            <p:nvPr/>
          </p:nvSpPr>
          <p:spPr>
            <a:xfrm>
              <a:off x="614275" y="453897"/>
              <a:ext cx="131761" cy="24981"/>
            </a:xfrm>
            <a:custGeom>
              <a:avLst/>
              <a:gdLst/>
              <a:ahLst/>
              <a:cxnLst/>
              <a:rect l="0" t="0" r="0" b="0"/>
              <a:pathLst>
                <a:path w="131761" h="24981">
                  <a:moveTo>
                    <a:pt x="131761" y="0"/>
                  </a:moveTo>
                  <a:cubicBezTo>
                    <a:pt x="131761" y="0"/>
                    <a:pt x="131761" y="0"/>
                    <a:pt x="118198" y="6248"/>
                  </a:cubicBezTo>
                  <a:cubicBezTo>
                    <a:pt x="104647" y="12484"/>
                    <a:pt x="77519" y="24981"/>
                    <a:pt x="45426" y="22047"/>
                  </a:cubicBezTo>
                  <a:cubicBezTo>
                    <a:pt x="37400" y="21317"/>
                    <a:pt x="29063" y="19623"/>
                    <a:pt x="20556" y="17459"/>
                  </a:cubicBezTo>
                  <a:lnTo>
                    <a:pt x="0" y="11578"/>
                  </a:lnTo>
                  <a:lnTo>
                    <a:pt x="131761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2" name="Shape 172"/>
            <p:cNvSpPr/>
            <p:nvPr/>
          </p:nvSpPr>
          <p:spPr>
            <a:xfrm>
              <a:off x="466242" y="450379"/>
              <a:ext cx="148032" cy="28105"/>
            </a:xfrm>
            <a:custGeom>
              <a:avLst/>
              <a:gdLst/>
              <a:ahLst/>
              <a:cxnLst/>
              <a:rect l="0" t="0" r="0" b="0"/>
              <a:pathLst>
                <a:path w="148032" h="28105">
                  <a:moveTo>
                    <a:pt x="91211" y="2146"/>
                  </a:moveTo>
                  <a:cubicBezTo>
                    <a:pt x="107747" y="3226"/>
                    <a:pt x="125282" y="8351"/>
                    <a:pt x="142697" y="13570"/>
                  </a:cubicBezTo>
                  <a:lnTo>
                    <a:pt x="148032" y="15096"/>
                  </a:lnTo>
                  <a:lnTo>
                    <a:pt x="0" y="28105"/>
                  </a:lnTo>
                  <a:cubicBezTo>
                    <a:pt x="0" y="28105"/>
                    <a:pt x="0" y="28105"/>
                    <a:pt x="14541" y="21082"/>
                  </a:cubicBezTo>
                  <a:cubicBezTo>
                    <a:pt x="29070" y="14059"/>
                    <a:pt x="58141" y="0"/>
                    <a:pt x="91211" y="2146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3" name="Shape 173"/>
            <p:cNvSpPr/>
            <p:nvPr/>
          </p:nvSpPr>
          <p:spPr>
            <a:xfrm>
              <a:off x="466242" y="450379"/>
              <a:ext cx="279794" cy="28499"/>
            </a:xfrm>
            <a:custGeom>
              <a:avLst/>
              <a:gdLst/>
              <a:ahLst/>
              <a:cxnLst/>
              <a:rect l="0" t="0" r="0" b="0"/>
              <a:pathLst>
                <a:path w="279794" h="28499">
                  <a:moveTo>
                    <a:pt x="0" y="28105"/>
                  </a:moveTo>
                  <a:cubicBezTo>
                    <a:pt x="0" y="28105"/>
                    <a:pt x="0" y="28105"/>
                    <a:pt x="14541" y="21082"/>
                  </a:cubicBezTo>
                  <a:cubicBezTo>
                    <a:pt x="29070" y="14059"/>
                    <a:pt x="58141" y="0"/>
                    <a:pt x="91211" y="2146"/>
                  </a:cubicBezTo>
                  <a:cubicBezTo>
                    <a:pt x="124282" y="4306"/>
                    <a:pt x="161353" y="22644"/>
                    <a:pt x="193459" y="25565"/>
                  </a:cubicBezTo>
                  <a:cubicBezTo>
                    <a:pt x="225552" y="28499"/>
                    <a:pt x="252679" y="16002"/>
                    <a:pt x="266230" y="9766"/>
                  </a:cubicBezTo>
                  <a:cubicBezTo>
                    <a:pt x="279794" y="3518"/>
                    <a:pt x="279794" y="3518"/>
                    <a:pt x="279794" y="3518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4" name="Shape 174"/>
            <p:cNvSpPr/>
            <p:nvPr/>
          </p:nvSpPr>
          <p:spPr>
            <a:xfrm>
              <a:off x="463309" y="491413"/>
              <a:ext cx="128838" cy="31610"/>
            </a:xfrm>
            <a:custGeom>
              <a:avLst/>
              <a:gdLst/>
              <a:ahLst/>
              <a:cxnLst/>
              <a:rect l="0" t="0" r="0" b="0"/>
              <a:pathLst>
                <a:path w="128838" h="31610">
                  <a:moveTo>
                    <a:pt x="64872" y="1270"/>
                  </a:moveTo>
                  <a:cubicBezTo>
                    <a:pt x="78772" y="1905"/>
                    <a:pt x="94993" y="6807"/>
                    <a:pt x="112323" y="11855"/>
                  </a:cubicBezTo>
                  <a:lnTo>
                    <a:pt x="128838" y="16292"/>
                  </a:lnTo>
                  <a:lnTo>
                    <a:pt x="0" y="31610"/>
                  </a:lnTo>
                  <a:cubicBezTo>
                    <a:pt x="0" y="31610"/>
                    <a:pt x="0" y="31610"/>
                    <a:pt x="9258" y="23711"/>
                  </a:cubicBezTo>
                  <a:cubicBezTo>
                    <a:pt x="18529" y="15811"/>
                    <a:pt x="37071" y="0"/>
                    <a:pt x="64872" y="127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5" name="Shape 175"/>
            <p:cNvSpPr/>
            <p:nvPr/>
          </p:nvSpPr>
          <p:spPr>
            <a:xfrm>
              <a:off x="592147" y="490244"/>
              <a:ext cx="146853" cy="26924"/>
            </a:xfrm>
            <a:custGeom>
              <a:avLst/>
              <a:gdLst/>
              <a:ahLst/>
              <a:cxnLst/>
              <a:rect l="0" t="0" r="0" b="0"/>
              <a:pathLst>
                <a:path w="146853" h="26924">
                  <a:moveTo>
                    <a:pt x="146853" y="0"/>
                  </a:moveTo>
                  <a:cubicBezTo>
                    <a:pt x="146853" y="0"/>
                    <a:pt x="146853" y="0"/>
                    <a:pt x="128705" y="6731"/>
                  </a:cubicBezTo>
                  <a:cubicBezTo>
                    <a:pt x="110569" y="13462"/>
                    <a:pt x="74272" y="26924"/>
                    <a:pt x="37595" y="24485"/>
                  </a:cubicBezTo>
                  <a:cubicBezTo>
                    <a:pt x="28426" y="23876"/>
                    <a:pt x="19231" y="22272"/>
                    <a:pt x="10162" y="20191"/>
                  </a:cubicBezTo>
                  <a:lnTo>
                    <a:pt x="0" y="17461"/>
                  </a:lnTo>
                  <a:lnTo>
                    <a:pt x="146853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6" name="Shape 176"/>
            <p:cNvSpPr/>
            <p:nvPr/>
          </p:nvSpPr>
          <p:spPr>
            <a:xfrm>
              <a:off x="463309" y="490244"/>
              <a:ext cx="275692" cy="32779"/>
            </a:xfrm>
            <a:custGeom>
              <a:avLst/>
              <a:gdLst/>
              <a:ahLst/>
              <a:cxnLst/>
              <a:rect l="0" t="0" r="0" b="0"/>
              <a:pathLst>
                <a:path w="275692" h="32779">
                  <a:moveTo>
                    <a:pt x="0" y="32779"/>
                  </a:moveTo>
                  <a:cubicBezTo>
                    <a:pt x="0" y="32779"/>
                    <a:pt x="0" y="32779"/>
                    <a:pt x="9258" y="24879"/>
                  </a:cubicBezTo>
                  <a:cubicBezTo>
                    <a:pt x="18529" y="16980"/>
                    <a:pt x="37071" y="1169"/>
                    <a:pt x="64872" y="2439"/>
                  </a:cubicBezTo>
                  <a:cubicBezTo>
                    <a:pt x="92671" y="3708"/>
                    <a:pt x="129756" y="22047"/>
                    <a:pt x="166433" y="24485"/>
                  </a:cubicBezTo>
                  <a:cubicBezTo>
                    <a:pt x="203110" y="26924"/>
                    <a:pt x="239407" y="13462"/>
                    <a:pt x="257543" y="6731"/>
                  </a:cubicBezTo>
                  <a:cubicBezTo>
                    <a:pt x="275692" y="0"/>
                    <a:pt x="275692" y="0"/>
                    <a:pt x="275692" y="0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7" name="Shape 177"/>
            <p:cNvSpPr/>
            <p:nvPr/>
          </p:nvSpPr>
          <p:spPr>
            <a:xfrm>
              <a:off x="508698" y="436117"/>
              <a:ext cx="183795" cy="64389"/>
            </a:xfrm>
            <a:custGeom>
              <a:avLst/>
              <a:gdLst/>
              <a:ahLst/>
              <a:cxnLst/>
              <a:rect l="0" t="0" r="0" b="0"/>
              <a:pathLst>
                <a:path w="183795" h="64389">
                  <a:moveTo>
                    <a:pt x="35700" y="0"/>
                  </a:moveTo>
                  <a:lnTo>
                    <a:pt x="99504" y="9360"/>
                  </a:lnTo>
                  <a:lnTo>
                    <a:pt x="183795" y="6426"/>
                  </a:lnTo>
                  <a:lnTo>
                    <a:pt x="182042" y="63220"/>
                  </a:lnTo>
                  <a:lnTo>
                    <a:pt x="89548" y="64389"/>
                  </a:lnTo>
                  <a:lnTo>
                    <a:pt x="14631" y="61456"/>
                  </a:lnTo>
                  <a:lnTo>
                    <a:pt x="0" y="43307"/>
                  </a:lnTo>
                  <a:lnTo>
                    <a:pt x="4674" y="4674"/>
                  </a:lnTo>
                  <a:lnTo>
                    <a:pt x="3570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8" name="Shape 178"/>
            <p:cNvSpPr/>
            <p:nvPr/>
          </p:nvSpPr>
          <p:spPr>
            <a:xfrm>
              <a:off x="508698" y="436117"/>
              <a:ext cx="183795" cy="64389"/>
            </a:xfrm>
            <a:custGeom>
              <a:avLst/>
              <a:gdLst/>
              <a:ahLst/>
              <a:cxnLst/>
              <a:rect l="0" t="0" r="0" b="0"/>
              <a:pathLst>
                <a:path w="183795" h="64389">
                  <a:moveTo>
                    <a:pt x="182042" y="63220"/>
                  </a:moveTo>
                  <a:lnTo>
                    <a:pt x="183795" y="6426"/>
                  </a:lnTo>
                  <a:lnTo>
                    <a:pt x="99504" y="9360"/>
                  </a:lnTo>
                  <a:lnTo>
                    <a:pt x="35700" y="0"/>
                  </a:lnTo>
                  <a:lnTo>
                    <a:pt x="4674" y="4674"/>
                  </a:lnTo>
                  <a:lnTo>
                    <a:pt x="0" y="43307"/>
                  </a:lnTo>
                  <a:lnTo>
                    <a:pt x="14631" y="61456"/>
                  </a:lnTo>
                  <a:lnTo>
                    <a:pt x="89548" y="64389"/>
                  </a:lnTo>
                  <a:close/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9" name="Rectangle 179"/>
            <p:cNvSpPr/>
            <p:nvPr/>
          </p:nvSpPr>
          <p:spPr>
            <a:xfrm>
              <a:off x="521030" y="445803"/>
              <a:ext cx="210246" cy="4990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400" i="1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Breeze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Shape 180"/>
            <p:cNvSpPr/>
            <p:nvPr/>
          </p:nvSpPr>
          <p:spPr>
            <a:xfrm>
              <a:off x="129997" y="61302"/>
              <a:ext cx="238684" cy="227419"/>
            </a:xfrm>
            <a:custGeom>
              <a:avLst/>
              <a:gdLst/>
              <a:ahLst/>
              <a:cxnLst/>
              <a:rect l="0" t="0" r="0" b="0"/>
              <a:pathLst>
                <a:path w="238684" h="227419">
                  <a:moveTo>
                    <a:pt x="84176" y="0"/>
                  </a:moveTo>
                  <a:cubicBezTo>
                    <a:pt x="105169" y="0"/>
                    <a:pt x="134544" y="0"/>
                    <a:pt x="155537" y="0"/>
                  </a:cubicBezTo>
                  <a:cubicBezTo>
                    <a:pt x="176543" y="0"/>
                    <a:pt x="189167" y="0"/>
                    <a:pt x="201638" y="6325"/>
                  </a:cubicBezTo>
                  <a:cubicBezTo>
                    <a:pt x="214097" y="12636"/>
                    <a:pt x="226390" y="25273"/>
                    <a:pt x="232537" y="37909"/>
                  </a:cubicBezTo>
                  <a:cubicBezTo>
                    <a:pt x="238684" y="50546"/>
                    <a:pt x="238684" y="63169"/>
                    <a:pt x="238684" y="82118"/>
                  </a:cubicBezTo>
                  <a:cubicBezTo>
                    <a:pt x="238684" y="101079"/>
                    <a:pt x="238684" y="126340"/>
                    <a:pt x="238684" y="145300"/>
                  </a:cubicBezTo>
                  <a:cubicBezTo>
                    <a:pt x="238684" y="164249"/>
                    <a:pt x="238684" y="176873"/>
                    <a:pt x="232537" y="189509"/>
                  </a:cubicBezTo>
                  <a:cubicBezTo>
                    <a:pt x="226390" y="202146"/>
                    <a:pt x="214097" y="214782"/>
                    <a:pt x="201638" y="221094"/>
                  </a:cubicBezTo>
                  <a:cubicBezTo>
                    <a:pt x="189167" y="227419"/>
                    <a:pt x="176543" y="227419"/>
                    <a:pt x="155537" y="227419"/>
                  </a:cubicBezTo>
                  <a:cubicBezTo>
                    <a:pt x="134544" y="227419"/>
                    <a:pt x="105169" y="227419"/>
                    <a:pt x="84176" y="227419"/>
                  </a:cubicBezTo>
                  <a:cubicBezTo>
                    <a:pt x="63170" y="227419"/>
                    <a:pt x="50533" y="227419"/>
                    <a:pt x="37910" y="221094"/>
                  </a:cubicBezTo>
                  <a:cubicBezTo>
                    <a:pt x="25273" y="214782"/>
                    <a:pt x="12637" y="202146"/>
                    <a:pt x="6312" y="189509"/>
                  </a:cubicBezTo>
                  <a:cubicBezTo>
                    <a:pt x="0" y="176873"/>
                    <a:pt x="0" y="164249"/>
                    <a:pt x="0" y="145300"/>
                  </a:cubicBezTo>
                  <a:cubicBezTo>
                    <a:pt x="0" y="126340"/>
                    <a:pt x="0" y="101079"/>
                    <a:pt x="0" y="82118"/>
                  </a:cubicBezTo>
                  <a:cubicBezTo>
                    <a:pt x="0" y="63169"/>
                    <a:pt x="0" y="50546"/>
                    <a:pt x="6312" y="37909"/>
                  </a:cubicBezTo>
                  <a:cubicBezTo>
                    <a:pt x="12637" y="25273"/>
                    <a:pt x="25273" y="12636"/>
                    <a:pt x="37910" y="6325"/>
                  </a:cubicBezTo>
                  <a:cubicBezTo>
                    <a:pt x="50533" y="0"/>
                    <a:pt x="63170" y="0"/>
                    <a:pt x="84176" y="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1" name="Shape 181"/>
            <p:cNvSpPr/>
            <p:nvPr/>
          </p:nvSpPr>
          <p:spPr>
            <a:xfrm>
              <a:off x="129997" y="61302"/>
              <a:ext cx="238684" cy="227419"/>
            </a:xfrm>
            <a:custGeom>
              <a:avLst/>
              <a:gdLst/>
              <a:ahLst/>
              <a:cxnLst/>
              <a:rect l="0" t="0" r="0" b="0"/>
              <a:pathLst>
                <a:path w="238684" h="227419">
                  <a:moveTo>
                    <a:pt x="0" y="82118"/>
                  </a:moveTo>
                  <a:cubicBezTo>
                    <a:pt x="0" y="63169"/>
                    <a:pt x="0" y="50546"/>
                    <a:pt x="6312" y="37909"/>
                  </a:cubicBezTo>
                  <a:cubicBezTo>
                    <a:pt x="12637" y="25273"/>
                    <a:pt x="25273" y="12636"/>
                    <a:pt x="37910" y="6325"/>
                  </a:cubicBezTo>
                  <a:cubicBezTo>
                    <a:pt x="50533" y="0"/>
                    <a:pt x="63170" y="0"/>
                    <a:pt x="84176" y="0"/>
                  </a:cubicBezTo>
                  <a:cubicBezTo>
                    <a:pt x="105169" y="0"/>
                    <a:pt x="134544" y="0"/>
                    <a:pt x="155537" y="0"/>
                  </a:cubicBezTo>
                  <a:cubicBezTo>
                    <a:pt x="176543" y="0"/>
                    <a:pt x="189167" y="0"/>
                    <a:pt x="201638" y="6325"/>
                  </a:cubicBezTo>
                  <a:cubicBezTo>
                    <a:pt x="214097" y="12636"/>
                    <a:pt x="226390" y="25273"/>
                    <a:pt x="232537" y="37909"/>
                  </a:cubicBezTo>
                  <a:cubicBezTo>
                    <a:pt x="238684" y="50546"/>
                    <a:pt x="238684" y="63169"/>
                    <a:pt x="238684" y="82118"/>
                  </a:cubicBezTo>
                  <a:cubicBezTo>
                    <a:pt x="238684" y="101079"/>
                    <a:pt x="238684" y="126340"/>
                    <a:pt x="238684" y="145300"/>
                  </a:cubicBezTo>
                  <a:cubicBezTo>
                    <a:pt x="238684" y="164249"/>
                    <a:pt x="238684" y="176873"/>
                    <a:pt x="232537" y="189509"/>
                  </a:cubicBezTo>
                  <a:cubicBezTo>
                    <a:pt x="226390" y="202146"/>
                    <a:pt x="214097" y="214782"/>
                    <a:pt x="201638" y="221094"/>
                  </a:cubicBezTo>
                  <a:cubicBezTo>
                    <a:pt x="189167" y="227419"/>
                    <a:pt x="176543" y="227419"/>
                    <a:pt x="155537" y="227419"/>
                  </a:cubicBezTo>
                  <a:cubicBezTo>
                    <a:pt x="134544" y="227419"/>
                    <a:pt x="105169" y="227419"/>
                    <a:pt x="84176" y="227419"/>
                  </a:cubicBezTo>
                  <a:cubicBezTo>
                    <a:pt x="63170" y="227419"/>
                    <a:pt x="50533" y="227419"/>
                    <a:pt x="37910" y="221094"/>
                  </a:cubicBezTo>
                  <a:cubicBezTo>
                    <a:pt x="25273" y="214782"/>
                    <a:pt x="12637" y="202146"/>
                    <a:pt x="6312" y="189509"/>
                  </a:cubicBezTo>
                  <a:cubicBezTo>
                    <a:pt x="0" y="176873"/>
                    <a:pt x="0" y="164249"/>
                    <a:pt x="0" y="145300"/>
                  </a:cubicBezTo>
                  <a:cubicBezTo>
                    <a:pt x="0" y="126340"/>
                    <a:pt x="0" y="101079"/>
                    <a:pt x="0" y="82118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2" name="Rectangle 182"/>
            <p:cNvSpPr/>
            <p:nvPr/>
          </p:nvSpPr>
          <p:spPr>
            <a:xfrm>
              <a:off x="194589" y="141088"/>
              <a:ext cx="151084" cy="7078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Shape 183"/>
            <p:cNvSpPr/>
            <p:nvPr/>
          </p:nvSpPr>
          <p:spPr>
            <a:xfrm>
              <a:off x="830059" y="411339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84163" y="0"/>
                  </a:moveTo>
                  <a:cubicBezTo>
                    <a:pt x="105169" y="0"/>
                    <a:pt x="134531" y="0"/>
                    <a:pt x="155524" y="0"/>
                  </a:cubicBezTo>
                  <a:cubicBezTo>
                    <a:pt x="176530" y="0"/>
                    <a:pt x="189167" y="0"/>
                    <a:pt x="201626" y="6312"/>
                  </a:cubicBezTo>
                  <a:cubicBezTo>
                    <a:pt x="214085" y="12636"/>
                    <a:pt x="226378" y="25273"/>
                    <a:pt x="232525" y="37897"/>
                  </a:cubicBezTo>
                  <a:cubicBezTo>
                    <a:pt x="238671" y="50533"/>
                    <a:pt x="238671" y="63170"/>
                    <a:pt x="238671" y="82118"/>
                  </a:cubicBezTo>
                  <a:cubicBezTo>
                    <a:pt x="238671" y="101067"/>
                    <a:pt x="238671" y="126340"/>
                    <a:pt x="238671" y="145288"/>
                  </a:cubicBezTo>
                  <a:cubicBezTo>
                    <a:pt x="238671" y="164236"/>
                    <a:pt x="238671" y="176873"/>
                    <a:pt x="232525" y="189509"/>
                  </a:cubicBezTo>
                  <a:cubicBezTo>
                    <a:pt x="226378" y="202133"/>
                    <a:pt x="214085" y="214770"/>
                    <a:pt x="201626" y="221095"/>
                  </a:cubicBezTo>
                  <a:cubicBezTo>
                    <a:pt x="189167" y="227406"/>
                    <a:pt x="176530" y="227406"/>
                    <a:pt x="155524" y="227406"/>
                  </a:cubicBezTo>
                  <a:cubicBezTo>
                    <a:pt x="134531" y="227406"/>
                    <a:pt x="105169" y="227406"/>
                    <a:pt x="84163" y="227406"/>
                  </a:cubicBezTo>
                  <a:cubicBezTo>
                    <a:pt x="63170" y="227406"/>
                    <a:pt x="50533" y="227406"/>
                    <a:pt x="37897" y="221095"/>
                  </a:cubicBezTo>
                  <a:cubicBezTo>
                    <a:pt x="25260" y="214770"/>
                    <a:pt x="12624" y="202133"/>
                    <a:pt x="6312" y="189509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40"/>
                    <a:pt x="0" y="101067"/>
                    <a:pt x="0" y="82118"/>
                  </a:cubicBezTo>
                  <a:cubicBezTo>
                    <a:pt x="0" y="63170"/>
                    <a:pt x="0" y="50533"/>
                    <a:pt x="6312" y="37897"/>
                  </a:cubicBezTo>
                  <a:cubicBezTo>
                    <a:pt x="12624" y="25273"/>
                    <a:pt x="25260" y="12636"/>
                    <a:pt x="37897" y="6312"/>
                  </a:cubicBezTo>
                  <a:cubicBezTo>
                    <a:pt x="50533" y="0"/>
                    <a:pt x="63170" y="0"/>
                    <a:pt x="84163" y="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4" name="Shape 184"/>
            <p:cNvSpPr/>
            <p:nvPr/>
          </p:nvSpPr>
          <p:spPr>
            <a:xfrm>
              <a:off x="830059" y="411339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0" y="82118"/>
                  </a:moveTo>
                  <a:cubicBezTo>
                    <a:pt x="0" y="63170"/>
                    <a:pt x="0" y="50533"/>
                    <a:pt x="6312" y="37897"/>
                  </a:cubicBezTo>
                  <a:cubicBezTo>
                    <a:pt x="12624" y="25273"/>
                    <a:pt x="25260" y="12636"/>
                    <a:pt x="37897" y="6312"/>
                  </a:cubicBezTo>
                  <a:cubicBezTo>
                    <a:pt x="50533" y="0"/>
                    <a:pt x="63170" y="0"/>
                    <a:pt x="84163" y="0"/>
                  </a:cubicBezTo>
                  <a:cubicBezTo>
                    <a:pt x="105169" y="0"/>
                    <a:pt x="134531" y="0"/>
                    <a:pt x="155524" y="0"/>
                  </a:cubicBezTo>
                  <a:cubicBezTo>
                    <a:pt x="176530" y="0"/>
                    <a:pt x="189167" y="0"/>
                    <a:pt x="201626" y="6312"/>
                  </a:cubicBezTo>
                  <a:cubicBezTo>
                    <a:pt x="214085" y="12636"/>
                    <a:pt x="226378" y="25273"/>
                    <a:pt x="232525" y="37897"/>
                  </a:cubicBezTo>
                  <a:cubicBezTo>
                    <a:pt x="238671" y="50533"/>
                    <a:pt x="238671" y="63170"/>
                    <a:pt x="238671" y="82118"/>
                  </a:cubicBezTo>
                  <a:cubicBezTo>
                    <a:pt x="238671" y="101067"/>
                    <a:pt x="238671" y="126340"/>
                    <a:pt x="238671" y="145288"/>
                  </a:cubicBezTo>
                  <a:cubicBezTo>
                    <a:pt x="238671" y="164236"/>
                    <a:pt x="238671" y="176873"/>
                    <a:pt x="232525" y="189509"/>
                  </a:cubicBezTo>
                  <a:cubicBezTo>
                    <a:pt x="226378" y="202133"/>
                    <a:pt x="214085" y="214770"/>
                    <a:pt x="201626" y="221095"/>
                  </a:cubicBezTo>
                  <a:cubicBezTo>
                    <a:pt x="189167" y="227406"/>
                    <a:pt x="176530" y="227406"/>
                    <a:pt x="155524" y="227406"/>
                  </a:cubicBezTo>
                  <a:cubicBezTo>
                    <a:pt x="134531" y="227406"/>
                    <a:pt x="105169" y="227406"/>
                    <a:pt x="84163" y="227406"/>
                  </a:cubicBezTo>
                  <a:cubicBezTo>
                    <a:pt x="63170" y="227406"/>
                    <a:pt x="50533" y="227406"/>
                    <a:pt x="37897" y="221095"/>
                  </a:cubicBezTo>
                  <a:cubicBezTo>
                    <a:pt x="25260" y="214770"/>
                    <a:pt x="12624" y="202133"/>
                    <a:pt x="6312" y="189509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40"/>
                    <a:pt x="0" y="101067"/>
                    <a:pt x="0" y="82118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5" name="Rectangle 185"/>
            <p:cNvSpPr/>
            <p:nvPr/>
          </p:nvSpPr>
          <p:spPr>
            <a:xfrm>
              <a:off x="894639" y="491125"/>
              <a:ext cx="151084" cy="7078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6" name="Group 906"/>
          <p:cNvGrpSpPr>
            <a:grpSpLocks noChangeAspect="1"/>
          </p:cNvGrpSpPr>
          <p:nvPr/>
        </p:nvGrpSpPr>
        <p:grpSpPr>
          <a:xfrm>
            <a:off x="1663867" y="4189742"/>
            <a:ext cx="1123950" cy="789887"/>
            <a:chOff x="0" y="0"/>
            <a:chExt cx="1124402" cy="789921"/>
          </a:xfrm>
        </p:grpSpPr>
        <p:sp>
          <p:nvSpPr>
            <p:cNvPr id="117" name="Rectangle 286"/>
            <p:cNvSpPr/>
            <p:nvPr/>
          </p:nvSpPr>
          <p:spPr>
            <a:xfrm>
              <a:off x="233918" y="728709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Rectangle 287"/>
            <p:cNvSpPr/>
            <p:nvPr/>
          </p:nvSpPr>
          <p:spPr>
            <a:xfrm>
              <a:off x="583942" y="728709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tangle 288"/>
            <p:cNvSpPr/>
            <p:nvPr/>
          </p:nvSpPr>
          <p:spPr>
            <a:xfrm>
              <a:off x="933966" y="728709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7"/>
            <p:cNvSpPr/>
            <p:nvPr/>
          </p:nvSpPr>
          <p:spPr>
            <a:xfrm>
              <a:off x="0" y="497237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 8"/>
            <p:cNvSpPr/>
            <p:nvPr/>
          </p:nvSpPr>
          <p:spPr>
            <a:xfrm>
              <a:off x="0" y="147219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Shape 10"/>
            <p:cNvSpPr/>
            <p:nvPr/>
          </p:nvSpPr>
          <p:spPr>
            <a:xfrm>
              <a:off x="424354" y="350025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350023"/>
                  </a:moveTo>
                  <a:lnTo>
                    <a:pt x="350028" y="350023"/>
                  </a:lnTo>
                  <a:lnTo>
                    <a:pt x="350028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23" name="Shape 12"/>
            <p:cNvSpPr/>
            <p:nvPr/>
          </p:nvSpPr>
          <p:spPr>
            <a:xfrm>
              <a:off x="424354" y="0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350023"/>
                  </a:moveTo>
                  <a:lnTo>
                    <a:pt x="350028" y="350023"/>
                  </a:lnTo>
                  <a:lnTo>
                    <a:pt x="350028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24" name="Shape 14"/>
            <p:cNvSpPr/>
            <p:nvPr/>
          </p:nvSpPr>
          <p:spPr>
            <a:xfrm>
              <a:off x="74329" y="350025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25" name="Shape 16"/>
            <p:cNvSpPr/>
            <p:nvPr/>
          </p:nvSpPr>
          <p:spPr>
            <a:xfrm>
              <a:off x="74329" y="0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26" name="Shape 976"/>
            <p:cNvSpPr/>
            <p:nvPr/>
          </p:nvSpPr>
          <p:spPr>
            <a:xfrm>
              <a:off x="774379" y="350025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0"/>
                  </a:moveTo>
                  <a:lnTo>
                    <a:pt x="350023" y="0"/>
                  </a:lnTo>
                  <a:lnTo>
                    <a:pt x="350023" y="350023"/>
                  </a:lnTo>
                  <a:lnTo>
                    <a:pt x="0" y="350023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27" name="Shape 18"/>
            <p:cNvSpPr/>
            <p:nvPr/>
          </p:nvSpPr>
          <p:spPr>
            <a:xfrm>
              <a:off x="774379" y="350025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28" name="Shape 19"/>
            <p:cNvSpPr/>
            <p:nvPr/>
          </p:nvSpPr>
          <p:spPr>
            <a:xfrm>
              <a:off x="453335" y="425181"/>
              <a:ext cx="152846" cy="35116"/>
            </a:xfrm>
            <a:custGeom>
              <a:avLst/>
              <a:gdLst/>
              <a:ahLst/>
              <a:cxnLst/>
              <a:rect l="0" t="0" r="0" b="0"/>
              <a:pathLst>
                <a:path w="152846" h="35116">
                  <a:moveTo>
                    <a:pt x="84392" y="381"/>
                  </a:moveTo>
                  <a:cubicBezTo>
                    <a:pt x="100248" y="578"/>
                    <a:pt x="117443" y="5261"/>
                    <a:pt x="134687" y="10262"/>
                  </a:cubicBezTo>
                  <a:lnTo>
                    <a:pt x="152846" y="15354"/>
                  </a:lnTo>
                  <a:lnTo>
                    <a:pt x="0" y="35116"/>
                  </a:lnTo>
                  <a:cubicBezTo>
                    <a:pt x="0" y="35116"/>
                    <a:pt x="0" y="35116"/>
                    <a:pt x="13183" y="26340"/>
                  </a:cubicBezTo>
                  <a:cubicBezTo>
                    <a:pt x="26353" y="17552"/>
                    <a:pt x="52680" y="0"/>
                    <a:pt x="84392" y="381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29" name="Shape 20"/>
            <p:cNvSpPr/>
            <p:nvPr/>
          </p:nvSpPr>
          <p:spPr>
            <a:xfrm>
              <a:off x="606181" y="425181"/>
              <a:ext cx="118757" cy="24969"/>
            </a:xfrm>
            <a:custGeom>
              <a:avLst/>
              <a:gdLst/>
              <a:ahLst/>
              <a:cxnLst/>
              <a:rect l="0" t="0" r="0" b="0"/>
              <a:pathLst>
                <a:path w="118757" h="24969">
                  <a:moveTo>
                    <a:pt x="118757" y="0"/>
                  </a:moveTo>
                  <a:cubicBezTo>
                    <a:pt x="118757" y="0"/>
                    <a:pt x="118757" y="0"/>
                    <a:pt x="105206" y="6236"/>
                  </a:cubicBezTo>
                  <a:cubicBezTo>
                    <a:pt x="91642" y="12485"/>
                    <a:pt x="64515" y="24969"/>
                    <a:pt x="32422" y="22048"/>
                  </a:cubicBezTo>
                  <a:cubicBezTo>
                    <a:pt x="24399" y="21315"/>
                    <a:pt x="16065" y="19618"/>
                    <a:pt x="7581" y="17480"/>
                  </a:cubicBezTo>
                  <a:lnTo>
                    <a:pt x="0" y="15354"/>
                  </a:lnTo>
                  <a:lnTo>
                    <a:pt x="118757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30" name="Shape 21"/>
            <p:cNvSpPr/>
            <p:nvPr/>
          </p:nvSpPr>
          <p:spPr>
            <a:xfrm>
              <a:off x="453335" y="425181"/>
              <a:ext cx="271602" cy="35116"/>
            </a:xfrm>
            <a:custGeom>
              <a:avLst/>
              <a:gdLst/>
              <a:ahLst/>
              <a:cxnLst/>
              <a:rect l="0" t="0" r="0" b="0"/>
              <a:pathLst>
                <a:path w="271602" h="35116">
                  <a:moveTo>
                    <a:pt x="0" y="35116"/>
                  </a:moveTo>
                  <a:cubicBezTo>
                    <a:pt x="0" y="35116"/>
                    <a:pt x="0" y="35116"/>
                    <a:pt x="13183" y="26340"/>
                  </a:cubicBezTo>
                  <a:cubicBezTo>
                    <a:pt x="26353" y="17552"/>
                    <a:pt x="52680" y="0"/>
                    <a:pt x="84392" y="381"/>
                  </a:cubicBezTo>
                  <a:cubicBezTo>
                    <a:pt x="116104" y="775"/>
                    <a:pt x="153175" y="19114"/>
                    <a:pt x="185268" y="22048"/>
                  </a:cubicBezTo>
                  <a:cubicBezTo>
                    <a:pt x="217360" y="24969"/>
                    <a:pt x="244488" y="12485"/>
                    <a:pt x="258051" y="6236"/>
                  </a:cubicBezTo>
                  <a:cubicBezTo>
                    <a:pt x="271602" y="0"/>
                    <a:pt x="271602" y="0"/>
                    <a:pt x="271602" y="0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31" name="Shape 22"/>
            <p:cNvSpPr/>
            <p:nvPr/>
          </p:nvSpPr>
          <p:spPr>
            <a:xfrm>
              <a:off x="614292" y="453897"/>
              <a:ext cx="131753" cy="24981"/>
            </a:xfrm>
            <a:custGeom>
              <a:avLst/>
              <a:gdLst/>
              <a:ahLst/>
              <a:cxnLst/>
              <a:rect l="0" t="0" r="0" b="0"/>
              <a:pathLst>
                <a:path w="131753" h="24981">
                  <a:moveTo>
                    <a:pt x="131753" y="0"/>
                  </a:moveTo>
                  <a:cubicBezTo>
                    <a:pt x="131753" y="0"/>
                    <a:pt x="131753" y="0"/>
                    <a:pt x="118189" y="6248"/>
                  </a:cubicBezTo>
                  <a:cubicBezTo>
                    <a:pt x="104626" y="12484"/>
                    <a:pt x="77511" y="24981"/>
                    <a:pt x="45406" y="22047"/>
                  </a:cubicBezTo>
                  <a:cubicBezTo>
                    <a:pt x="37382" y="21317"/>
                    <a:pt x="29048" y="19622"/>
                    <a:pt x="20543" y="17457"/>
                  </a:cubicBezTo>
                  <a:lnTo>
                    <a:pt x="0" y="11577"/>
                  </a:lnTo>
                  <a:lnTo>
                    <a:pt x="131753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32" name="Shape 23"/>
            <p:cNvSpPr/>
            <p:nvPr/>
          </p:nvSpPr>
          <p:spPr>
            <a:xfrm>
              <a:off x="466239" y="450391"/>
              <a:ext cx="148054" cy="28092"/>
            </a:xfrm>
            <a:custGeom>
              <a:avLst/>
              <a:gdLst/>
              <a:ahLst/>
              <a:cxnLst/>
              <a:rect l="0" t="0" r="0" b="0"/>
              <a:pathLst>
                <a:path w="148054" h="28092">
                  <a:moveTo>
                    <a:pt x="91224" y="2134"/>
                  </a:moveTo>
                  <a:cubicBezTo>
                    <a:pt x="107760" y="3207"/>
                    <a:pt x="125295" y="8331"/>
                    <a:pt x="142708" y="13553"/>
                  </a:cubicBezTo>
                  <a:lnTo>
                    <a:pt x="148054" y="15083"/>
                  </a:lnTo>
                  <a:lnTo>
                    <a:pt x="0" y="28092"/>
                  </a:lnTo>
                  <a:cubicBezTo>
                    <a:pt x="0" y="28092"/>
                    <a:pt x="0" y="28092"/>
                    <a:pt x="14542" y="21070"/>
                  </a:cubicBezTo>
                  <a:cubicBezTo>
                    <a:pt x="29083" y="14034"/>
                    <a:pt x="58153" y="0"/>
                    <a:pt x="91224" y="2134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33" name="Shape 24"/>
            <p:cNvSpPr/>
            <p:nvPr/>
          </p:nvSpPr>
          <p:spPr>
            <a:xfrm>
              <a:off x="466239" y="450391"/>
              <a:ext cx="279806" cy="28486"/>
            </a:xfrm>
            <a:custGeom>
              <a:avLst/>
              <a:gdLst/>
              <a:ahLst/>
              <a:cxnLst/>
              <a:rect l="0" t="0" r="0" b="0"/>
              <a:pathLst>
                <a:path w="279806" h="28486">
                  <a:moveTo>
                    <a:pt x="0" y="28092"/>
                  </a:moveTo>
                  <a:cubicBezTo>
                    <a:pt x="0" y="28092"/>
                    <a:pt x="0" y="28092"/>
                    <a:pt x="14542" y="21070"/>
                  </a:cubicBezTo>
                  <a:cubicBezTo>
                    <a:pt x="29083" y="14034"/>
                    <a:pt x="58153" y="0"/>
                    <a:pt x="91224" y="2134"/>
                  </a:cubicBezTo>
                  <a:cubicBezTo>
                    <a:pt x="124295" y="4280"/>
                    <a:pt x="161366" y="22632"/>
                    <a:pt x="193459" y="25553"/>
                  </a:cubicBezTo>
                  <a:cubicBezTo>
                    <a:pt x="225565" y="28486"/>
                    <a:pt x="252679" y="15990"/>
                    <a:pt x="266243" y="9754"/>
                  </a:cubicBezTo>
                  <a:cubicBezTo>
                    <a:pt x="279806" y="3506"/>
                    <a:pt x="279806" y="3506"/>
                    <a:pt x="279806" y="3506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34" name="Shape 25"/>
            <p:cNvSpPr/>
            <p:nvPr/>
          </p:nvSpPr>
          <p:spPr>
            <a:xfrm>
              <a:off x="463305" y="491413"/>
              <a:ext cx="128841" cy="31610"/>
            </a:xfrm>
            <a:custGeom>
              <a:avLst/>
              <a:gdLst/>
              <a:ahLst/>
              <a:cxnLst/>
              <a:rect l="0" t="0" r="0" b="0"/>
              <a:pathLst>
                <a:path w="128841" h="31610">
                  <a:moveTo>
                    <a:pt x="64872" y="1270"/>
                  </a:moveTo>
                  <a:cubicBezTo>
                    <a:pt x="78778" y="1905"/>
                    <a:pt x="94999" y="6807"/>
                    <a:pt x="112328" y="11855"/>
                  </a:cubicBezTo>
                  <a:lnTo>
                    <a:pt x="128841" y="16292"/>
                  </a:lnTo>
                  <a:lnTo>
                    <a:pt x="0" y="31610"/>
                  </a:lnTo>
                  <a:cubicBezTo>
                    <a:pt x="0" y="31610"/>
                    <a:pt x="0" y="31610"/>
                    <a:pt x="9271" y="23711"/>
                  </a:cubicBezTo>
                  <a:cubicBezTo>
                    <a:pt x="18542" y="15811"/>
                    <a:pt x="37071" y="0"/>
                    <a:pt x="64872" y="1270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35" name="Shape 26"/>
            <p:cNvSpPr/>
            <p:nvPr/>
          </p:nvSpPr>
          <p:spPr>
            <a:xfrm>
              <a:off x="592146" y="490244"/>
              <a:ext cx="146863" cy="26924"/>
            </a:xfrm>
            <a:custGeom>
              <a:avLst/>
              <a:gdLst/>
              <a:ahLst/>
              <a:cxnLst/>
              <a:rect l="0" t="0" r="0" b="0"/>
              <a:pathLst>
                <a:path w="146863" h="26924">
                  <a:moveTo>
                    <a:pt x="146863" y="0"/>
                  </a:moveTo>
                  <a:cubicBezTo>
                    <a:pt x="146863" y="0"/>
                    <a:pt x="146863" y="0"/>
                    <a:pt x="128715" y="6731"/>
                  </a:cubicBezTo>
                  <a:cubicBezTo>
                    <a:pt x="110567" y="13462"/>
                    <a:pt x="74282" y="26924"/>
                    <a:pt x="37592" y="24485"/>
                  </a:cubicBezTo>
                  <a:cubicBezTo>
                    <a:pt x="28423" y="23876"/>
                    <a:pt x="19229" y="22272"/>
                    <a:pt x="10161" y="20191"/>
                  </a:cubicBezTo>
                  <a:lnTo>
                    <a:pt x="0" y="17461"/>
                  </a:lnTo>
                  <a:lnTo>
                    <a:pt x="146863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36" name="Shape 27"/>
            <p:cNvSpPr/>
            <p:nvPr/>
          </p:nvSpPr>
          <p:spPr>
            <a:xfrm>
              <a:off x="463305" y="490244"/>
              <a:ext cx="275704" cy="32778"/>
            </a:xfrm>
            <a:custGeom>
              <a:avLst/>
              <a:gdLst/>
              <a:ahLst/>
              <a:cxnLst/>
              <a:rect l="0" t="0" r="0" b="0"/>
              <a:pathLst>
                <a:path w="275704" h="32778">
                  <a:moveTo>
                    <a:pt x="0" y="32778"/>
                  </a:moveTo>
                  <a:cubicBezTo>
                    <a:pt x="0" y="32778"/>
                    <a:pt x="0" y="32778"/>
                    <a:pt x="9271" y="24879"/>
                  </a:cubicBezTo>
                  <a:cubicBezTo>
                    <a:pt x="18542" y="16980"/>
                    <a:pt x="37071" y="1169"/>
                    <a:pt x="64872" y="2439"/>
                  </a:cubicBezTo>
                  <a:cubicBezTo>
                    <a:pt x="92685" y="3708"/>
                    <a:pt x="129756" y="22047"/>
                    <a:pt x="166433" y="24485"/>
                  </a:cubicBezTo>
                  <a:cubicBezTo>
                    <a:pt x="203124" y="26924"/>
                    <a:pt x="239408" y="13462"/>
                    <a:pt x="257556" y="6731"/>
                  </a:cubicBezTo>
                  <a:cubicBezTo>
                    <a:pt x="275704" y="0"/>
                    <a:pt x="275704" y="0"/>
                    <a:pt x="275704" y="0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37" name="Shape 28"/>
            <p:cNvSpPr/>
            <p:nvPr/>
          </p:nvSpPr>
          <p:spPr>
            <a:xfrm>
              <a:off x="508695" y="436117"/>
              <a:ext cx="183794" cy="64389"/>
            </a:xfrm>
            <a:custGeom>
              <a:avLst/>
              <a:gdLst/>
              <a:ahLst/>
              <a:cxnLst/>
              <a:rect l="0" t="0" r="0" b="0"/>
              <a:pathLst>
                <a:path w="183794" h="64389">
                  <a:moveTo>
                    <a:pt x="35700" y="0"/>
                  </a:moveTo>
                  <a:lnTo>
                    <a:pt x="99504" y="9360"/>
                  </a:lnTo>
                  <a:lnTo>
                    <a:pt x="183794" y="6439"/>
                  </a:lnTo>
                  <a:lnTo>
                    <a:pt x="182042" y="63208"/>
                  </a:lnTo>
                  <a:lnTo>
                    <a:pt x="89560" y="64389"/>
                  </a:lnTo>
                  <a:lnTo>
                    <a:pt x="14630" y="61455"/>
                  </a:lnTo>
                  <a:lnTo>
                    <a:pt x="0" y="43307"/>
                  </a:lnTo>
                  <a:lnTo>
                    <a:pt x="4674" y="4673"/>
                  </a:lnTo>
                  <a:lnTo>
                    <a:pt x="35700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38" name="Shape 29"/>
            <p:cNvSpPr/>
            <p:nvPr/>
          </p:nvSpPr>
          <p:spPr>
            <a:xfrm>
              <a:off x="508695" y="436117"/>
              <a:ext cx="183794" cy="64389"/>
            </a:xfrm>
            <a:custGeom>
              <a:avLst/>
              <a:gdLst/>
              <a:ahLst/>
              <a:cxnLst/>
              <a:rect l="0" t="0" r="0" b="0"/>
              <a:pathLst>
                <a:path w="183794" h="64389">
                  <a:moveTo>
                    <a:pt x="182042" y="63208"/>
                  </a:moveTo>
                  <a:lnTo>
                    <a:pt x="183794" y="6439"/>
                  </a:lnTo>
                  <a:lnTo>
                    <a:pt x="99504" y="9360"/>
                  </a:lnTo>
                  <a:lnTo>
                    <a:pt x="35700" y="0"/>
                  </a:lnTo>
                  <a:lnTo>
                    <a:pt x="4674" y="4673"/>
                  </a:lnTo>
                  <a:lnTo>
                    <a:pt x="0" y="43307"/>
                  </a:lnTo>
                  <a:lnTo>
                    <a:pt x="14630" y="61455"/>
                  </a:lnTo>
                  <a:lnTo>
                    <a:pt x="89560" y="64389"/>
                  </a:lnTo>
                  <a:close/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39" name="Rectangle 30"/>
            <p:cNvSpPr/>
            <p:nvPr/>
          </p:nvSpPr>
          <p:spPr>
            <a:xfrm>
              <a:off x="521039" y="445803"/>
              <a:ext cx="210246" cy="4990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i="1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Breeze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Shape 31"/>
            <p:cNvSpPr/>
            <p:nvPr/>
          </p:nvSpPr>
          <p:spPr>
            <a:xfrm>
              <a:off x="480031" y="61302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84163" y="0"/>
                  </a:moveTo>
                  <a:cubicBezTo>
                    <a:pt x="105156" y="0"/>
                    <a:pt x="134531" y="0"/>
                    <a:pt x="155524" y="0"/>
                  </a:cubicBezTo>
                  <a:cubicBezTo>
                    <a:pt x="176530" y="0"/>
                    <a:pt x="189167" y="0"/>
                    <a:pt x="201625" y="6325"/>
                  </a:cubicBezTo>
                  <a:cubicBezTo>
                    <a:pt x="214084" y="12636"/>
                    <a:pt x="226377" y="25273"/>
                    <a:pt x="232524" y="37909"/>
                  </a:cubicBezTo>
                  <a:cubicBezTo>
                    <a:pt x="238671" y="50546"/>
                    <a:pt x="238671" y="63169"/>
                    <a:pt x="238671" y="82131"/>
                  </a:cubicBezTo>
                  <a:cubicBezTo>
                    <a:pt x="238671" y="101079"/>
                    <a:pt x="238671" y="126340"/>
                    <a:pt x="238671" y="145288"/>
                  </a:cubicBezTo>
                  <a:cubicBezTo>
                    <a:pt x="238671" y="164249"/>
                    <a:pt x="238671" y="176885"/>
                    <a:pt x="232524" y="189509"/>
                  </a:cubicBezTo>
                  <a:cubicBezTo>
                    <a:pt x="226377" y="202146"/>
                    <a:pt x="214084" y="214782"/>
                    <a:pt x="201625" y="221094"/>
                  </a:cubicBezTo>
                  <a:cubicBezTo>
                    <a:pt x="189167" y="227406"/>
                    <a:pt x="176530" y="227406"/>
                    <a:pt x="155524" y="227406"/>
                  </a:cubicBezTo>
                  <a:cubicBezTo>
                    <a:pt x="134531" y="227406"/>
                    <a:pt x="105156" y="227406"/>
                    <a:pt x="84163" y="227406"/>
                  </a:cubicBezTo>
                  <a:cubicBezTo>
                    <a:pt x="63157" y="227406"/>
                    <a:pt x="50533" y="227406"/>
                    <a:pt x="37897" y="221094"/>
                  </a:cubicBezTo>
                  <a:cubicBezTo>
                    <a:pt x="25260" y="214782"/>
                    <a:pt x="12624" y="202146"/>
                    <a:pt x="6312" y="189509"/>
                  </a:cubicBezTo>
                  <a:cubicBezTo>
                    <a:pt x="0" y="176885"/>
                    <a:pt x="0" y="164249"/>
                    <a:pt x="0" y="145288"/>
                  </a:cubicBezTo>
                  <a:cubicBezTo>
                    <a:pt x="0" y="126340"/>
                    <a:pt x="0" y="101079"/>
                    <a:pt x="0" y="82131"/>
                  </a:cubicBezTo>
                  <a:cubicBezTo>
                    <a:pt x="0" y="63169"/>
                    <a:pt x="0" y="50546"/>
                    <a:pt x="6312" y="37909"/>
                  </a:cubicBezTo>
                  <a:cubicBezTo>
                    <a:pt x="12624" y="25273"/>
                    <a:pt x="25260" y="12636"/>
                    <a:pt x="37897" y="6325"/>
                  </a:cubicBezTo>
                  <a:cubicBezTo>
                    <a:pt x="50533" y="0"/>
                    <a:pt x="63157" y="0"/>
                    <a:pt x="84163" y="0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41" name="Shape 32"/>
            <p:cNvSpPr/>
            <p:nvPr/>
          </p:nvSpPr>
          <p:spPr>
            <a:xfrm>
              <a:off x="480031" y="61302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0" y="82131"/>
                  </a:moveTo>
                  <a:cubicBezTo>
                    <a:pt x="0" y="63169"/>
                    <a:pt x="0" y="50546"/>
                    <a:pt x="6312" y="37909"/>
                  </a:cubicBezTo>
                  <a:cubicBezTo>
                    <a:pt x="12624" y="25273"/>
                    <a:pt x="25260" y="12636"/>
                    <a:pt x="37897" y="6325"/>
                  </a:cubicBezTo>
                  <a:cubicBezTo>
                    <a:pt x="50533" y="0"/>
                    <a:pt x="63157" y="0"/>
                    <a:pt x="84163" y="0"/>
                  </a:cubicBezTo>
                  <a:cubicBezTo>
                    <a:pt x="105156" y="0"/>
                    <a:pt x="134531" y="0"/>
                    <a:pt x="155524" y="0"/>
                  </a:cubicBezTo>
                  <a:cubicBezTo>
                    <a:pt x="176530" y="0"/>
                    <a:pt x="189167" y="0"/>
                    <a:pt x="201625" y="6325"/>
                  </a:cubicBezTo>
                  <a:cubicBezTo>
                    <a:pt x="214084" y="12636"/>
                    <a:pt x="226377" y="25273"/>
                    <a:pt x="232524" y="37909"/>
                  </a:cubicBezTo>
                  <a:cubicBezTo>
                    <a:pt x="238671" y="50546"/>
                    <a:pt x="238671" y="63169"/>
                    <a:pt x="238671" y="82131"/>
                  </a:cubicBezTo>
                  <a:cubicBezTo>
                    <a:pt x="238671" y="101079"/>
                    <a:pt x="238671" y="126340"/>
                    <a:pt x="238671" y="145288"/>
                  </a:cubicBezTo>
                  <a:cubicBezTo>
                    <a:pt x="238671" y="164249"/>
                    <a:pt x="238671" y="176885"/>
                    <a:pt x="232524" y="189509"/>
                  </a:cubicBezTo>
                  <a:cubicBezTo>
                    <a:pt x="226377" y="202146"/>
                    <a:pt x="214084" y="214782"/>
                    <a:pt x="201625" y="221094"/>
                  </a:cubicBezTo>
                  <a:cubicBezTo>
                    <a:pt x="189167" y="227406"/>
                    <a:pt x="176530" y="227406"/>
                    <a:pt x="155524" y="227406"/>
                  </a:cubicBezTo>
                  <a:cubicBezTo>
                    <a:pt x="134531" y="227406"/>
                    <a:pt x="105156" y="227406"/>
                    <a:pt x="84163" y="227406"/>
                  </a:cubicBezTo>
                  <a:cubicBezTo>
                    <a:pt x="63157" y="227406"/>
                    <a:pt x="50533" y="227406"/>
                    <a:pt x="37897" y="221094"/>
                  </a:cubicBezTo>
                  <a:cubicBezTo>
                    <a:pt x="25260" y="214782"/>
                    <a:pt x="12624" y="202146"/>
                    <a:pt x="6312" y="189509"/>
                  </a:cubicBezTo>
                  <a:cubicBezTo>
                    <a:pt x="0" y="176885"/>
                    <a:pt x="0" y="164249"/>
                    <a:pt x="0" y="145288"/>
                  </a:cubicBezTo>
                  <a:cubicBezTo>
                    <a:pt x="0" y="126340"/>
                    <a:pt x="0" y="101079"/>
                    <a:pt x="0" y="82131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42" name="Rectangle 33"/>
            <p:cNvSpPr/>
            <p:nvPr/>
          </p:nvSpPr>
          <p:spPr>
            <a:xfrm>
              <a:off x="543976" y="160196"/>
              <a:ext cx="151719" cy="5167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3" name="Group 909"/>
          <p:cNvGrpSpPr>
            <a:grpSpLocks noChangeAspect="1"/>
          </p:cNvGrpSpPr>
          <p:nvPr/>
        </p:nvGrpSpPr>
        <p:grpSpPr>
          <a:xfrm>
            <a:off x="2173767" y="5469260"/>
            <a:ext cx="1123950" cy="774700"/>
            <a:chOff x="0" y="0"/>
            <a:chExt cx="1124425" cy="774745"/>
          </a:xfrm>
        </p:grpSpPr>
        <p:sp>
          <p:nvSpPr>
            <p:cNvPr id="144" name="Rectangle 295"/>
            <p:cNvSpPr/>
            <p:nvPr/>
          </p:nvSpPr>
          <p:spPr>
            <a:xfrm>
              <a:off x="233928" y="728721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5" name="Rectangle 296"/>
            <p:cNvSpPr/>
            <p:nvPr/>
          </p:nvSpPr>
          <p:spPr>
            <a:xfrm>
              <a:off x="583942" y="728721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6" name="Rectangle 297"/>
            <p:cNvSpPr/>
            <p:nvPr/>
          </p:nvSpPr>
          <p:spPr>
            <a:xfrm>
              <a:off x="933966" y="728721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7" name="Rectangle 97"/>
            <p:cNvSpPr/>
            <p:nvPr/>
          </p:nvSpPr>
          <p:spPr>
            <a:xfrm>
              <a:off x="0" y="497253"/>
              <a:ext cx="45622" cy="6121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" name="Rectangle 98"/>
            <p:cNvSpPr/>
            <p:nvPr/>
          </p:nvSpPr>
          <p:spPr>
            <a:xfrm>
              <a:off x="0" y="147229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" name="Shape 100"/>
            <p:cNvSpPr/>
            <p:nvPr/>
          </p:nvSpPr>
          <p:spPr>
            <a:xfrm>
              <a:off x="424364" y="350037"/>
              <a:ext cx="350023" cy="350029"/>
            </a:xfrm>
            <a:custGeom>
              <a:avLst/>
              <a:gdLst/>
              <a:ahLst/>
              <a:cxnLst/>
              <a:rect l="0" t="0" r="0" b="0"/>
              <a:pathLst>
                <a:path w="350023" h="350029">
                  <a:moveTo>
                    <a:pt x="0" y="350029"/>
                  </a:moveTo>
                  <a:lnTo>
                    <a:pt x="350023" y="350029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0" name="Shape 102"/>
            <p:cNvSpPr/>
            <p:nvPr/>
          </p:nvSpPr>
          <p:spPr>
            <a:xfrm>
              <a:off x="424364" y="0"/>
              <a:ext cx="350023" cy="350029"/>
            </a:xfrm>
            <a:custGeom>
              <a:avLst/>
              <a:gdLst/>
              <a:ahLst/>
              <a:cxnLst/>
              <a:rect l="0" t="0" r="0" b="0"/>
              <a:pathLst>
                <a:path w="350023" h="350029">
                  <a:moveTo>
                    <a:pt x="0" y="350029"/>
                  </a:moveTo>
                  <a:lnTo>
                    <a:pt x="350023" y="350029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1" name="Shape 104"/>
            <p:cNvSpPr/>
            <p:nvPr/>
          </p:nvSpPr>
          <p:spPr>
            <a:xfrm>
              <a:off x="74339" y="350037"/>
              <a:ext cx="350024" cy="350029"/>
            </a:xfrm>
            <a:custGeom>
              <a:avLst/>
              <a:gdLst/>
              <a:ahLst/>
              <a:cxnLst/>
              <a:rect l="0" t="0" r="0" b="0"/>
              <a:pathLst>
                <a:path w="350024" h="350029">
                  <a:moveTo>
                    <a:pt x="0" y="350029"/>
                  </a:moveTo>
                  <a:lnTo>
                    <a:pt x="350024" y="350029"/>
                  </a:lnTo>
                  <a:lnTo>
                    <a:pt x="350024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2" name="Shape 106"/>
            <p:cNvSpPr/>
            <p:nvPr/>
          </p:nvSpPr>
          <p:spPr>
            <a:xfrm>
              <a:off x="74339" y="0"/>
              <a:ext cx="350024" cy="350029"/>
            </a:xfrm>
            <a:custGeom>
              <a:avLst/>
              <a:gdLst/>
              <a:ahLst/>
              <a:cxnLst/>
              <a:rect l="0" t="0" r="0" b="0"/>
              <a:pathLst>
                <a:path w="350024" h="350029">
                  <a:moveTo>
                    <a:pt x="0" y="350029"/>
                  </a:moveTo>
                  <a:lnTo>
                    <a:pt x="350024" y="350029"/>
                  </a:lnTo>
                  <a:lnTo>
                    <a:pt x="350024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3" name="Shape 108"/>
            <p:cNvSpPr/>
            <p:nvPr/>
          </p:nvSpPr>
          <p:spPr>
            <a:xfrm>
              <a:off x="774402" y="350037"/>
              <a:ext cx="350023" cy="350029"/>
            </a:xfrm>
            <a:custGeom>
              <a:avLst/>
              <a:gdLst/>
              <a:ahLst/>
              <a:cxnLst/>
              <a:rect l="0" t="0" r="0" b="0"/>
              <a:pathLst>
                <a:path w="350023" h="350029">
                  <a:moveTo>
                    <a:pt x="0" y="350029"/>
                  </a:moveTo>
                  <a:lnTo>
                    <a:pt x="350023" y="350029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4" name="Shape 109"/>
            <p:cNvSpPr/>
            <p:nvPr/>
          </p:nvSpPr>
          <p:spPr>
            <a:xfrm>
              <a:off x="453345" y="425200"/>
              <a:ext cx="152841" cy="35116"/>
            </a:xfrm>
            <a:custGeom>
              <a:avLst/>
              <a:gdLst/>
              <a:ahLst/>
              <a:cxnLst/>
              <a:rect l="0" t="0" r="0" b="0"/>
              <a:pathLst>
                <a:path w="152841" h="35116">
                  <a:moveTo>
                    <a:pt x="84392" y="394"/>
                  </a:moveTo>
                  <a:cubicBezTo>
                    <a:pt x="100248" y="584"/>
                    <a:pt x="117440" y="5264"/>
                    <a:pt x="134682" y="10263"/>
                  </a:cubicBezTo>
                  <a:lnTo>
                    <a:pt x="152841" y="15355"/>
                  </a:lnTo>
                  <a:lnTo>
                    <a:pt x="0" y="35116"/>
                  </a:lnTo>
                  <a:cubicBezTo>
                    <a:pt x="0" y="35116"/>
                    <a:pt x="0" y="35116"/>
                    <a:pt x="13170" y="26340"/>
                  </a:cubicBezTo>
                  <a:cubicBezTo>
                    <a:pt x="26340" y="17564"/>
                    <a:pt x="52680" y="0"/>
                    <a:pt x="84392" y="394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5" name="Shape 110"/>
            <p:cNvSpPr/>
            <p:nvPr/>
          </p:nvSpPr>
          <p:spPr>
            <a:xfrm>
              <a:off x="606186" y="425200"/>
              <a:ext cx="118761" cy="24969"/>
            </a:xfrm>
            <a:custGeom>
              <a:avLst/>
              <a:gdLst/>
              <a:ahLst/>
              <a:cxnLst/>
              <a:rect l="0" t="0" r="0" b="0"/>
              <a:pathLst>
                <a:path w="118761" h="24969">
                  <a:moveTo>
                    <a:pt x="118761" y="0"/>
                  </a:moveTo>
                  <a:cubicBezTo>
                    <a:pt x="118761" y="0"/>
                    <a:pt x="118761" y="0"/>
                    <a:pt x="105210" y="6236"/>
                  </a:cubicBezTo>
                  <a:cubicBezTo>
                    <a:pt x="91647" y="12484"/>
                    <a:pt x="64520" y="24969"/>
                    <a:pt x="32427" y="22047"/>
                  </a:cubicBezTo>
                  <a:cubicBezTo>
                    <a:pt x="24400" y="21314"/>
                    <a:pt x="16064" y="19618"/>
                    <a:pt x="7580" y="17480"/>
                  </a:cubicBezTo>
                  <a:lnTo>
                    <a:pt x="0" y="15355"/>
                  </a:lnTo>
                  <a:lnTo>
                    <a:pt x="118761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6" name="Shape 111"/>
            <p:cNvSpPr/>
            <p:nvPr/>
          </p:nvSpPr>
          <p:spPr>
            <a:xfrm>
              <a:off x="453345" y="425200"/>
              <a:ext cx="271602" cy="35116"/>
            </a:xfrm>
            <a:custGeom>
              <a:avLst/>
              <a:gdLst/>
              <a:ahLst/>
              <a:cxnLst/>
              <a:rect l="0" t="0" r="0" b="0"/>
              <a:pathLst>
                <a:path w="271602" h="35116">
                  <a:moveTo>
                    <a:pt x="0" y="35116"/>
                  </a:moveTo>
                  <a:cubicBezTo>
                    <a:pt x="0" y="35116"/>
                    <a:pt x="0" y="35116"/>
                    <a:pt x="13170" y="26340"/>
                  </a:cubicBezTo>
                  <a:cubicBezTo>
                    <a:pt x="26340" y="17564"/>
                    <a:pt x="52680" y="0"/>
                    <a:pt x="84392" y="394"/>
                  </a:cubicBezTo>
                  <a:cubicBezTo>
                    <a:pt x="116104" y="775"/>
                    <a:pt x="153162" y="19114"/>
                    <a:pt x="185268" y="22047"/>
                  </a:cubicBezTo>
                  <a:cubicBezTo>
                    <a:pt x="217361" y="24969"/>
                    <a:pt x="244488" y="12484"/>
                    <a:pt x="258052" y="6236"/>
                  </a:cubicBezTo>
                  <a:cubicBezTo>
                    <a:pt x="271602" y="0"/>
                    <a:pt x="271602" y="0"/>
                    <a:pt x="271602" y="0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7" name="Shape 112"/>
            <p:cNvSpPr/>
            <p:nvPr/>
          </p:nvSpPr>
          <p:spPr>
            <a:xfrm>
              <a:off x="614310" y="453915"/>
              <a:ext cx="131745" cy="24968"/>
            </a:xfrm>
            <a:custGeom>
              <a:avLst/>
              <a:gdLst/>
              <a:ahLst/>
              <a:cxnLst/>
              <a:rect l="0" t="0" r="0" b="0"/>
              <a:pathLst>
                <a:path w="131745" h="24968">
                  <a:moveTo>
                    <a:pt x="131745" y="0"/>
                  </a:moveTo>
                  <a:cubicBezTo>
                    <a:pt x="131745" y="0"/>
                    <a:pt x="131745" y="0"/>
                    <a:pt x="118181" y="6236"/>
                  </a:cubicBezTo>
                  <a:cubicBezTo>
                    <a:pt x="104618" y="12483"/>
                    <a:pt x="77490" y="24968"/>
                    <a:pt x="45398" y="22047"/>
                  </a:cubicBezTo>
                  <a:cubicBezTo>
                    <a:pt x="37374" y="21314"/>
                    <a:pt x="29040" y="19618"/>
                    <a:pt x="20535" y="17453"/>
                  </a:cubicBezTo>
                  <a:lnTo>
                    <a:pt x="0" y="11576"/>
                  </a:lnTo>
                  <a:lnTo>
                    <a:pt x="131745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8" name="Shape 113"/>
            <p:cNvSpPr/>
            <p:nvPr/>
          </p:nvSpPr>
          <p:spPr>
            <a:xfrm>
              <a:off x="466249" y="450397"/>
              <a:ext cx="148061" cy="28104"/>
            </a:xfrm>
            <a:custGeom>
              <a:avLst/>
              <a:gdLst/>
              <a:ahLst/>
              <a:cxnLst/>
              <a:rect l="0" t="0" r="0" b="0"/>
              <a:pathLst>
                <a:path w="148061" h="28104">
                  <a:moveTo>
                    <a:pt x="91211" y="2159"/>
                  </a:moveTo>
                  <a:cubicBezTo>
                    <a:pt x="107753" y="3226"/>
                    <a:pt x="125292" y="8344"/>
                    <a:pt x="142707" y="13562"/>
                  </a:cubicBezTo>
                  <a:lnTo>
                    <a:pt x="148061" y="15094"/>
                  </a:lnTo>
                  <a:lnTo>
                    <a:pt x="0" y="28104"/>
                  </a:lnTo>
                  <a:cubicBezTo>
                    <a:pt x="0" y="28104"/>
                    <a:pt x="0" y="28104"/>
                    <a:pt x="14529" y="21082"/>
                  </a:cubicBezTo>
                  <a:cubicBezTo>
                    <a:pt x="29070" y="14059"/>
                    <a:pt x="58141" y="0"/>
                    <a:pt x="91211" y="2159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9" name="Shape 114"/>
            <p:cNvSpPr/>
            <p:nvPr/>
          </p:nvSpPr>
          <p:spPr>
            <a:xfrm>
              <a:off x="466249" y="450397"/>
              <a:ext cx="279806" cy="28486"/>
            </a:xfrm>
            <a:custGeom>
              <a:avLst/>
              <a:gdLst/>
              <a:ahLst/>
              <a:cxnLst/>
              <a:rect l="0" t="0" r="0" b="0"/>
              <a:pathLst>
                <a:path w="279806" h="28486">
                  <a:moveTo>
                    <a:pt x="0" y="28104"/>
                  </a:moveTo>
                  <a:cubicBezTo>
                    <a:pt x="0" y="28104"/>
                    <a:pt x="0" y="28104"/>
                    <a:pt x="14529" y="21082"/>
                  </a:cubicBezTo>
                  <a:cubicBezTo>
                    <a:pt x="29070" y="14059"/>
                    <a:pt x="58141" y="0"/>
                    <a:pt x="91211" y="2159"/>
                  </a:cubicBezTo>
                  <a:cubicBezTo>
                    <a:pt x="124295" y="4292"/>
                    <a:pt x="161366" y="22632"/>
                    <a:pt x="193459" y="25565"/>
                  </a:cubicBezTo>
                  <a:cubicBezTo>
                    <a:pt x="225552" y="28486"/>
                    <a:pt x="252679" y="16001"/>
                    <a:pt x="266243" y="9754"/>
                  </a:cubicBezTo>
                  <a:cubicBezTo>
                    <a:pt x="279806" y="3518"/>
                    <a:pt x="279806" y="3518"/>
                    <a:pt x="279806" y="3518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60" name="Shape 115"/>
            <p:cNvSpPr/>
            <p:nvPr/>
          </p:nvSpPr>
          <p:spPr>
            <a:xfrm>
              <a:off x="463315" y="491430"/>
              <a:ext cx="128839" cy="31610"/>
            </a:xfrm>
            <a:custGeom>
              <a:avLst/>
              <a:gdLst/>
              <a:ahLst/>
              <a:cxnLst/>
              <a:rect l="0" t="0" r="0" b="0"/>
              <a:pathLst>
                <a:path w="128839" h="31610">
                  <a:moveTo>
                    <a:pt x="64872" y="1270"/>
                  </a:moveTo>
                  <a:cubicBezTo>
                    <a:pt x="78778" y="1905"/>
                    <a:pt x="94996" y="6807"/>
                    <a:pt x="112323" y="11855"/>
                  </a:cubicBezTo>
                  <a:lnTo>
                    <a:pt x="128839" y="16292"/>
                  </a:lnTo>
                  <a:lnTo>
                    <a:pt x="0" y="31610"/>
                  </a:lnTo>
                  <a:cubicBezTo>
                    <a:pt x="0" y="31610"/>
                    <a:pt x="0" y="31610"/>
                    <a:pt x="9271" y="23710"/>
                  </a:cubicBezTo>
                  <a:cubicBezTo>
                    <a:pt x="18529" y="15811"/>
                    <a:pt x="37071" y="0"/>
                    <a:pt x="64872" y="1270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61" name="Shape 116"/>
            <p:cNvSpPr/>
            <p:nvPr/>
          </p:nvSpPr>
          <p:spPr>
            <a:xfrm>
              <a:off x="592154" y="490262"/>
              <a:ext cx="146865" cy="26924"/>
            </a:xfrm>
            <a:custGeom>
              <a:avLst/>
              <a:gdLst/>
              <a:ahLst/>
              <a:cxnLst/>
              <a:rect l="0" t="0" r="0" b="0"/>
              <a:pathLst>
                <a:path w="146865" h="26924">
                  <a:moveTo>
                    <a:pt x="146865" y="0"/>
                  </a:moveTo>
                  <a:cubicBezTo>
                    <a:pt x="146865" y="0"/>
                    <a:pt x="146865" y="0"/>
                    <a:pt x="128717" y="6731"/>
                  </a:cubicBezTo>
                  <a:cubicBezTo>
                    <a:pt x="110569" y="13463"/>
                    <a:pt x="74272" y="26924"/>
                    <a:pt x="37595" y="24485"/>
                  </a:cubicBezTo>
                  <a:cubicBezTo>
                    <a:pt x="28422" y="23876"/>
                    <a:pt x="19226" y="22272"/>
                    <a:pt x="10158" y="20190"/>
                  </a:cubicBezTo>
                  <a:lnTo>
                    <a:pt x="0" y="17461"/>
                  </a:lnTo>
                  <a:lnTo>
                    <a:pt x="146865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62" name="Shape 117"/>
            <p:cNvSpPr/>
            <p:nvPr/>
          </p:nvSpPr>
          <p:spPr>
            <a:xfrm>
              <a:off x="463315" y="490262"/>
              <a:ext cx="275704" cy="32779"/>
            </a:xfrm>
            <a:custGeom>
              <a:avLst/>
              <a:gdLst/>
              <a:ahLst/>
              <a:cxnLst/>
              <a:rect l="0" t="0" r="0" b="0"/>
              <a:pathLst>
                <a:path w="275704" h="32779">
                  <a:moveTo>
                    <a:pt x="0" y="32779"/>
                  </a:moveTo>
                  <a:cubicBezTo>
                    <a:pt x="0" y="32779"/>
                    <a:pt x="0" y="32779"/>
                    <a:pt x="9271" y="24879"/>
                  </a:cubicBezTo>
                  <a:cubicBezTo>
                    <a:pt x="18529" y="16980"/>
                    <a:pt x="37071" y="1169"/>
                    <a:pt x="64872" y="2439"/>
                  </a:cubicBezTo>
                  <a:cubicBezTo>
                    <a:pt x="92684" y="3708"/>
                    <a:pt x="129743" y="22047"/>
                    <a:pt x="166433" y="24485"/>
                  </a:cubicBezTo>
                  <a:cubicBezTo>
                    <a:pt x="203111" y="26924"/>
                    <a:pt x="239408" y="13463"/>
                    <a:pt x="257556" y="6731"/>
                  </a:cubicBezTo>
                  <a:cubicBezTo>
                    <a:pt x="275704" y="0"/>
                    <a:pt x="275704" y="0"/>
                    <a:pt x="275704" y="0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63" name="Shape 118"/>
            <p:cNvSpPr/>
            <p:nvPr/>
          </p:nvSpPr>
          <p:spPr>
            <a:xfrm>
              <a:off x="508692" y="436135"/>
              <a:ext cx="183807" cy="64388"/>
            </a:xfrm>
            <a:custGeom>
              <a:avLst/>
              <a:gdLst/>
              <a:ahLst/>
              <a:cxnLst/>
              <a:rect l="0" t="0" r="0" b="0"/>
              <a:pathLst>
                <a:path w="183807" h="64388">
                  <a:moveTo>
                    <a:pt x="35713" y="0"/>
                  </a:moveTo>
                  <a:lnTo>
                    <a:pt x="99517" y="9360"/>
                  </a:lnTo>
                  <a:lnTo>
                    <a:pt x="183807" y="6439"/>
                  </a:lnTo>
                  <a:lnTo>
                    <a:pt x="182055" y="63208"/>
                  </a:lnTo>
                  <a:lnTo>
                    <a:pt x="89560" y="64388"/>
                  </a:lnTo>
                  <a:lnTo>
                    <a:pt x="14643" y="61455"/>
                  </a:lnTo>
                  <a:lnTo>
                    <a:pt x="0" y="43320"/>
                  </a:lnTo>
                  <a:lnTo>
                    <a:pt x="4686" y="4673"/>
                  </a:lnTo>
                  <a:lnTo>
                    <a:pt x="35713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64" name="Shape 119"/>
            <p:cNvSpPr/>
            <p:nvPr/>
          </p:nvSpPr>
          <p:spPr>
            <a:xfrm>
              <a:off x="508692" y="436135"/>
              <a:ext cx="183807" cy="64388"/>
            </a:xfrm>
            <a:custGeom>
              <a:avLst/>
              <a:gdLst/>
              <a:ahLst/>
              <a:cxnLst/>
              <a:rect l="0" t="0" r="0" b="0"/>
              <a:pathLst>
                <a:path w="183807" h="64388">
                  <a:moveTo>
                    <a:pt x="182055" y="63208"/>
                  </a:moveTo>
                  <a:lnTo>
                    <a:pt x="183807" y="6439"/>
                  </a:lnTo>
                  <a:lnTo>
                    <a:pt x="99517" y="9360"/>
                  </a:lnTo>
                  <a:lnTo>
                    <a:pt x="35713" y="0"/>
                  </a:lnTo>
                  <a:lnTo>
                    <a:pt x="4686" y="4673"/>
                  </a:lnTo>
                  <a:lnTo>
                    <a:pt x="0" y="43320"/>
                  </a:lnTo>
                  <a:lnTo>
                    <a:pt x="14643" y="61455"/>
                  </a:lnTo>
                  <a:lnTo>
                    <a:pt x="89560" y="64388"/>
                  </a:lnTo>
                  <a:close/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65" name="Rectangle 120"/>
            <p:cNvSpPr/>
            <p:nvPr/>
          </p:nvSpPr>
          <p:spPr>
            <a:xfrm>
              <a:off x="521049" y="445821"/>
              <a:ext cx="210246" cy="4990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i="1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Breeze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6" name="Shape 121"/>
            <p:cNvSpPr/>
            <p:nvPr/>
          </p:nvSpPr>
          <p:spPr>
            <a:xfrm>
              <a:off x="480028" y="61332"/>
              <a:ext cx="238684" cy="227406"/>
            </a:xfrm>
            <a:custGeom>
              <a:avLst/>
              <a:gdLst/>
              <a:ahLst/>
              <a:cxnLst/>
              <a:rect l="0" t="0" r="0" b="0"/>
              <a:pathLst>
                <a:path w="238684" h="227406">
                  <a:moveTo>
                    <a:pt x="84176" y="0"/>
                  </a:move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38" y="6312"/>
                  </a:cubicBezTo>
                  <a:cubicBezTo>
                    <a:pt x="214097" y="12624"/>
                    <a:pt x="226390" y="25260"/>
                    <a:pt x="232537" y="37897"/>
                  </a:cubicBezTo>
                  <a:cubicBezTo>
                    <a:pt x="238684" y="50521"/>
                    <a:pt x="238684" y="63157"/>
                    <a:pt x="238684" y="82119"/>
                  </a:cubicBezTo>
                  <a:cubicBezTo>
                    <a:pt x="238684" y="101067"/>
                    <a:pt x="238684" y="126327"/>
                    <a:pt x="238684" y="145276"/>
                  </a:cubicBezTo>
                  <a:cubicBezTo>
                    <a:pt x="238684" y="164236"/>
                    <a:pt x="238684" y="176860"/>
                    <a:pt x="232537" y="189497"/>
                  </a:cubicBezTo>
                  <a:cubicBezTo>
                    <a:pt x="226390" y="202133"/>
                    <a:pt x="214097" y="214770"/>
                    <a:pt x="201638" y="221082"/>
                  </a:cubicBezTo>
                  <a:cubicBezTo>
                    <a:pt x="189167" y="227406"/>
                    <a:pt x="176530" y="227406"/>
                    <a:pt x="155537" y="227406"/>
                  </a:cubicBezTo>
                  <a:cubicBezTo>
                    <a:pt x="134531" y="227406"/>
                    <a:pt x="105169" y="227406"/>
                    <a:pt x="84176" y="227406"/>
                  </a:cubicBezTo>
                  <a:cubicBezTo>
                    <a:pt x="63170" y="227406"/>
                    <a:pt x="50533" y="227406"/>
                    <a:pt x="37910" y="221082"/>
                  </a:cubicBezTo>
                  <a:cubicBezTo>
                    <a:pt x="25273" y="214770"/>
                    <a:pt x="12637" y="202133"/>
                    <a:pt x="6325" y="189497"/>
                  </a:cubicBezTo>
                  <a:cubicBezTo>
                    <a:pt x="0" y="176860"/>
                    <a:pt x="0" y="164236"/>
                    <a:pt x="0" y="145276"/>
                  </a:cubicBezTo>
                  <a:cubicBezTo>
                    <a:pt x="0" y="126327"/>
                    <a:pt x="0" y="101067"/>
                    <a:pt x="0" y="82119"/>
                  </a:cubicBezTo>
                  <a:cubicBezTo>
                    <a:pt x="0" y="63157"/>
                    <a:pt x="0" y="50521"/>
                    <a:pt x="6325" y="37897"/>
                  </a:cubicBezTo>
                  <a:cubicBezTo>
                    <a:pt x="12637" y="25260"/>
                    <a:pt x="25273" y="12624"/>
                    <a:pt x="37910" y="6312"/>
                  </a:cubicBezTo>
                  <a:cubicBezTo>
                    <a:pt x="50533" y="0"/>
                    <a:pt x="63170" y="0"/>
                    <a:pt x="84176" y="0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67" name="Shape 122"/>
            <p:cNvSpPr/>
            <p:nvPr/>
          </p:nvSpPr>
          <p:spPr>
            <a:xfrm>
              <a:off x="480028" y="61332"/>
              <a:ext cx="238684" cy="227406"/>
            </a:xfrm>
            <a:custGeom>
              <a:avLst/>
              <a:gdLst/>
              <a:ahLst/>
              <a:cxnLst/>
              <a:rect l="0" t="0" r="0" b="0"/>
              <a:pathLst>
                <a:path w="238684" h="227406">
                  <a:moveTo>
                    <a:pt x="0" y="82119"/>
                  </a:moveTo>
                  <a:cubicBezTo>
                    <a:pt x="0" y="63157"/>
                    <a:pt x="0" y="50521"/>
                    <a:pt x="6325" y="37897"/>
                  </a:cubicBezTo>
                  <a:cubicBezTo>
                    <a:pt x="12637" y="25260"/>
                    <a:pt x="25273" y="12624"/>
                    <a:pt x="37910" y="6312"/>
                  </a:cubicBezTo>
                  <a:cubicBezTo>
                    <a:pt x="50533" y="0"/>
                    <a:pt x="63170" y="0"/>
                    <a:pt x="84176" y="0"/>
                  </a:cubicBez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38" y="6312"/>
                  </a:cubicBezTo>
                  <a:cubicBezTo>
                    <a:pt x="214097" y="12624"/>
                    <a:pt x="226390" y="25260"/>
                    <a:pt x="232537" y="37897"/>
                  </a:cubicBezTo>
                  <a:cubicBezTo>
                    <a:pt x="238684" y="50521"/>
                    <a:pt x="238684" y="63157"/>
                    <a:pt x="238684" y="82119"/>
                  </a:cubicBezTo>
                  <a:cubicBezTo>
                    <a:pt x="238684" y="101067"/>
                    <a:pt x="238684" y="126327"/>
                    <a:pt x="238684" y="145276"/>
                  </a:cubicBezTo>
                  <a:cubicBezTo>
                    <a:pt x="238684" y="164236"/>
                    <a:pt x="238684" y="176860"/>
                    <a:pt x="232537" y="189497"/>
                  </a:cubicBezTo>
                  <a:cubicBezTo>
                    <a:pt x="226390" y="202133"/>
                    <a:pt x="214097" y="214770"/>
                    <a:pt x="201638" y="221082"/>
                  </a:cubicBezTo>
                  <a:cubicBezTo>
                    <a:pt x="189167" y="227406"/>
                    <a:pt x="176530" y="227406"/>
                    <a:pt x="155537" y="227406"/>
                  </a:cubicBezTo>
                  <a:cubicBezTo>
                    <a:pt x="134531" y="227406"/>
                    <a:pt x="105169" y="227406"/>
                    <a:pt x="84176" y="227406"/>
                  </a:cubicBezTo>
                  <a:cubicBezTo>
                    <a:pt x="63170" y="227406"/>
                    <a:pt x="50533" y="227406"/>
                    <a:pt x="37910" y="221082"/>
                  </a:cubicBezTo>
                  <a:cubicBezTo>
                    <a:pt x="25273" y="214770"/>
                    <a:pt x="12637" y="202133"/>
                    <a:pt x="6325" y="189497"/>
                  </a:cubicBezTo>
                  <a:cubicBezTo>
                    <a:pt x="0" y="176860"/>
                    <a:pt x="0" y="164236"/>
                    <a:pt x="0" y="145276"/>
                  </a:cubicBezTo>
                  <a:cubicBezTo>
                    <a:pt x="0" y="126327"/>
                    <a:pt x="0" y="101067"/>
                    <a:pt x="0" y="82119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68" name="Rectangle 123"/>
            <p:cNvSpPr/>
            <p:nvPr/>
          </p:nvSpPr>
          <p:spPr>
            <a:xfrm>
              <a:off x="544620" y="141105"/>
              <a:ext cx="151084" cy="7078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9" name="Shape 124"/>
            <p:cNvSpPr/>
            <p:nvPr/>
          </p:nvSpPr>
          <p:spPr>
            <a:xfrm>
              <a:off x="830066" y="411344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84163" y="0"/>
                  </a:move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25" y="6324"/>
                  </a:cubicBezTo>
                  <a:cubicBezTo>
                    <a:pt x="214097" y="12636"/>
                    <a:pt x="226390" y="25273"/>
                    <a:pt x="232537" y="37897"/>
                  </a:cubicBezTo>
                  <a:cubicBezTo>
                    <a:pt x="238671" y="50533"/>
                    <a:pt x="238671" y="63169"/>
                    <a:pt x="238671" y="82118"/>
                  </a:cubicBezTo>
                  <a:cubicBezTo>
                    <a:pt x="238671" y="101079"/>
                    <a:pt x="238671" y="126339"/>
                    <a:pt x="238671" y="145288"/>
                  </a:cubicBezTo>
                  <a:cubicBezTo>
                    <a:pt x="238671" y="164236"/>
                    <a:pt x="238671" y="176873"/>
                    <a:pt x="232537" y="189509"/>
                  </a:cubicBezTo>
                  <a:cubicBezTo>
                    <a:pt x="226390" y="202145"/>
                    <a:pt x="214097" y="214782"/>
                    <a:pt x="201625" y="221094"/>
                  </a:cubicBezTo>
                  <a:cubicBezTo>
                    <a:pt x="189167" y="227406"/>
                    <a:pt x="176530" y="227406"/>
                    <a:pt x="155537" y="227406"/>
                  </a:cubicBezTo>
                  <a:cubicBezTo>
                    <a:pt x="134531" y="227406"/>
                    <a:pt x="105169" y="227406"/>
                    <a:pt x="84163" y="227406"/>
                  </a:cubicBezTo>
                  <a:cubicBezTo>
                    <a:pt x="63170" y="227406"/>
                    <a:pt x="50533" y="227406"/>
                    <a:pt x="37897" y="221094"/>
                  </a:cubicBezTo>
                  <a:cubicBezTo>
                    <a:pt x="25273" y="214782"/>
                    <a:pt x="12636" y="202145"/>
                    <a:pt x="6312" y="189509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39"/>
                    <a:pt x="0" y="101079"/>
                    <a:pt x="0" y="82118"/>
                  </a:cubicBezTo>
                  <a:cubicBezTo>
                    <a:pt x="0" y="63169"/>
                    <a:pt x="0" y="50533"/>
                    <a:pt x="6312" y="37897"/>
                  </a:cubicBezTo>
                  <a:cubicBezTo>
                    <a:pt x="12636" y="25273"/>
                    <a:pt x="25273" y="12636"/>
                    <a:pt x="37897" y="6324"/>
                  </a:cubicBezTo>
                  <a:cubicBezTo>
                    <a:pt x="50533" y="0"/>
                    <a:pt x="63170" y="0"/>
                    <a:pt x="84163" y="0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70" name="Shape 125"/>
            <p:cNvSpPr/>
            <p:nvPr/>
          </p:nvSpPr>
          <p:spPr>
            <a:xfrm>
              <a:off x="830066" y="411344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0" y="82118"/>
                  </a:moveTo>
                  <a:cubicBezTo>
                    <a:pt x="0" y="63169"/>
                    <a:pt x="0" y="50533"/>
                    <a:pt x="6312" y="37897"/>
                  </a:cubicBezTo>
                  <a:cubicBezTo>
                    <a:pt x="12636" y="25273"/>
                    <a:pt x="25273" y="12636"/>
                    <a:pt x="37897" y="6324"/>
                  </a:cubicBezTo>
                  <a:cubicBezTo>
                    <a:pt x="50533" y="0"/>
                    <a:pt x="63170" y="0"/>
                    <a:pt x="84163" y="0"/>
                  </a:cubicBez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25" y="6324"/>
                  </a:cubicBezTo>
                  <a:cubicBezTo>
                    <a:pt x="214097" y="12636"/>
                    <a:pt x="226390" y="25273"/>
                    <a:pt x="232537" y="37897"/>
                  </a:cubicBezTo>
                  <a:cubicBezTo>
                    <a:pt x="238671" y="50533"/>
                    <a:pt x="238671" y="63169"/>
                    <a:pt x="238671" y="82118"/>
                  </a:cubicBezTo>
                  <a:cubicBezTo>
                    <a:pt x="238671" y="101079"/>
                    <a:pt x="238671" y="126339"/>
                    <a:pt x="238671" y="145288"/>
                  </a:cubicBezTo>
                  <a:cubicBezTo>
                    <a:pt x="238671" y="164236"/>
                    <a:pt x="238671" y="176873"/>
                    <a:pt x="232537" y="189509"/>
                  </a:cubicBezTo>
                  <a:cubicBezTo>
                    <a:pt x="226390" y="202145"/>
                    <a:pt x="214097" y="214782"/>
                    <a:pt x="201625" y="221094"/>
                  </a:cubicBezTo>
                  <a:cubicBezTo>
                    <a:pt x="189167" y="227406"/>
                    <a:pt x="176530" y="227406"/>
                    <a:pt x="155537" y="227406"/>
                  </a:cubicBezTo>
                  <a:cubicBezTo>
                    <a:pt x="134531" y="227406"/>
                    <a:pt x="105169" y="227406"/>
                    <a:pt x="84163" y="227406"/>
                  </a:cubicBezTo>
                  <a:cubicBezTo>
                    <a:pt x="63170" y="227406"/>
                    <a:pt x="50533" y="227406"/>
                    <a:pt x="37897" y="221094"/>
                  </a:cubicBezTo>
                  <a:cubicBezTo>
                    <a:pt x="25273" y="214782"/>
                    <a:pt x="12636" y="202145"/>
                    <a:pt x="6312" y="189509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39"/>
                    <a:pt x="0" y="101079"/>
                    <a:pt x="0" y="82118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71" name="Rectangle 126"/>
            <p:cNvSpPr/>
            <p:nvPr/>
          </p:nvSpPr>
          <p:spPr>
            <a:xfrm>
              <a:off x="894645" y="491143"/>
              <a:ext cx="151084" cy="7078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4" name="组合 243"/>
          <p:cNvGrpSpPr>
            <a:grpSpLocks noChangeAspect="1"/>
          </p:cNvGrpSpPr>
          <p:nvPr/>
        </p:nvGrpSpPr>
        <p:grpSpPr>
          <a:xfrm>
            <a:off x="4614333" y="5961040"/>
            <a:ext cx="1124245" cy="789672"/>
            <a:chOff x="5591331" y="5072976"/>
            <a:chExt cx="1124245" cy="789672"/>
          </a:xfrm>
        </p:grpSpPr>
        <p:sp>
          <p:nvSpPr>
            <p:cNvPr id="173" name="Rectangle 300"/>
            <p:cNvSpPr/>
            <p:nvPr/>
          </p:nvSpPr>
          <p:spPr>
            <a:xfrm>
              <a:off x="6525157" y="5801456"/>
              <a:ext cx="45615" cy="6119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4" name="Rectangle 298"/>
            <p:cNvSpPr/>
            <p:nvPr/>
          </p:nvSpPr>
          <p:spPr>
            <a:xfrm>
              <a:off x="5825215" y="5801456"/>
              <a:ext cx="45615" cy="6119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5" name="Rectangle 299"/>
            <p:cNvSpPr/>
            <p:nvPr/>
          </p:nvSpPr>
          <p:spPr>
            <a:xfrm>
              <a:off x="6175184" y="5801456"/>
              <a:ext cx="45615" cy="6119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6" name="Rectangle 63"/>
            <p:cNvSpPr/>
            <p:nvPr/>
          </p:nvSpPr>
          <p:spPr>
            <a:xfrm>
              <a:off x="5591331" y="5570064"/>
              <a:ext cx="45615" cy="6119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7" name="Rectangle 64"/>
            <p:cNvSpPr/>
            <p:nvPr/>
          </p:nvSpPr>
          <p:spPr>
            <a:xfrm>
              <a:off x="5591331" y="5220153"/>
              <a:ext cx="45615" cy="6119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8" name="Shape 66"/>
            <p:cNvSpPr/>
            <p:nvPr/>
          </p:nvSpPr>
          <p:spPr>
            <a:xfrm>
              <a:off x="6015629" y="5422893"/>
              <a:ext cx="349978" cy="349911"/>
            </a:xfrm>
            <a:custGeom>
              <a:avLst/>
              <a:gdLst/>
              <a:ahLst/>
              <a:cxnLst/>
              <a:rect l="0" t="0" r="0" b="0"/>
              <a:pathLst>
                <a:path w="350029" h="350024">
                  <a:moveTo>
                    <a:pt x="0" y="350024"/>
                  </a:moveTo>
                  <a:lnTo>
                    <a:pt x="350029" y="350024"/>
                  </a:lnTo>
                  <a:lnTo>
                    <a:pt x="350029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79" name="Shape 68"/>
            <p:cNvSpPr/>
            <p:nvPr/>
          </p:nvSpPr>
          <p:spPr>
            <a:xfrm>
              <a:off x="6015629" y="5072976"/>
              <a:ext cx="349978" cy="349916"/>
            </a:xfrm>
            <a:custGeom>
              <a:avLst/>
              <a:gdLst/>
              <a:ahLst/>
              <a:cxnLst/>
              <a:rect l="0" t="0" r="0" b="0"/>
              <a:pathLst>
                <a:path w="350029" h="350029">
                  <a:moveTo>
                    <a:pt x="0" y="350029"/>
                  </a:moveTo>
                  <a:lnTo>
                    <a:pt x="350029" y="350029"/>
                  </a:lnTo>
                  <a:lnTo>
                    <a:pt x="350029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0" name="Shape 977"/>
            <p:cNvSpPr/>
            <p:nvPr/>
          </p:nvSpPr>
          <p:spPr>
            <a:xfrm>
              <a:off x="5665654" y="5422893"/>
              <a:ext cx="349978" cy="349911"/>
            </a:xfrm>
            <a:custGeom>
              <a:avLst/>
              <a:gdLst/>
              <a:ahLst/>
              <a:cxnLst/>
              <a:rect l="0" t="0" r="0" b="0"/>
              <a:pathLst>
                <a:path w="350029" h="350024">
                  <a:moveTo>
                    <a:pt x="0" y="0"/>
                  </a:moveTo>
                  <a:lnTo>
                    <a:pt x="350029" y="0"/>
                  </a:lnTo>
                  <a:lnTo>
                    <a:pt x="350029" y="350024"/>
                  </a:lnTo>
                  <a:lnTo>
                    <a:pt x="0" y="350024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1" name="Shape 70"/>
            <p:cNvSpPr/>
            <p:nvPr/>
          </p:nvSpPr>
          <p:spPr>
            <a:xfrm>
              <a:off x="5665654" y="5422893"/>
              <a:ext cx="349978" cy="349911"/>
            </a:xfrm>
            <a:custGeom>
              <a:avLst/>
              <a:gdLst/>
              <a:ahLst/>
              <a:cxnLst/>
              <a:rect l="0" t="0" r="0" b="0"/>
              <a:pathLst>
                <a:path w="350029" h="350024">
                  <a:moveTo>
                    <a:pt x="0" y="350024"/>
                  </a:moveTo>
                  <a:lnTo>
                    <a:pt x="350029" y="350024"/>
                  </a:lnTo>
                  <a:lnTo>
                    <a:pt x="350029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2" name="Shape 978"/>
            <p:cNvSpPr/>
            <p:nvPr/>
          </p:nvSpPr>
          <p:spPr>
            <a:xfrm>
              <a:off x="5665654" y="5072976"/>
              <a:ext cx="349978" cy="349916"/>
            </a:xfrm>
            <a:custGeom>
              <a:avLst/>
              <a:gdLst/>
              <a:ahLst/>
              <a:cxnLst/>
              <a:rect l="0" t="0" r="0" b="0"/>
              <a:pathLst>
                <a:path w="350029" h="350029">
                  <a:moveTo>
                    <a:pt x="0" y="0"/>
                  </a:moveTo>
                  <a:lnTo>
                    <a:pt x="350029" y="0"/>
                  </a:lnTo>
                  <a:lnTo>
                    <a:pt x="350029" y="350029"/>
                  </a:lnTo>
                  <a:lnTo>
                    <a:pt x="0" y="350029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3" name="Shape 72"/>
            <p:cNvSpPr/>
            <p:nvPr/>
          </p:nvSpPr>
          <p:spPr>
            <a:xfrm>
              <a:off x="5665654" y="5072976"/>
              <a:ext cx="349978" cy="349916"/>
            </a:xfrm>
            <a:custGeom>
              <a:avLst/>
              <a:gdLst/>
              <a:ahLst/>
              <a:cxnLst/>
              <a:rect l="0" t="0" r="0" b="0"/>
              <a:pathLst>
                <a:path w="350029" h="350029">
                  <a:moveTo>
                    <a:pt x="0" y="350029"/>
                  </a:moveTo>
                  <a:lnTo>
                    <a:pt x="350029" y="350029"/>
                  </a:lnTo>
                  <a:lnTo>
                    <a:pt x="350029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4" name="Shape 979"/>
            <p:cNvSpPr/>
            <p:nvPr/>
          </p:nvSpPr>
          <p:spPr>
            <a:xfrm>
              <a:off x="6365603" y="5422893"/>
              <a:ext cx="349973" cy="349911"/>
            </a:xfrm>
            <a:custGeom>
              <a:avLst/>
              <a:gdLst/>
              <a:ahLst/>
              <a:cxnLst/>
              <a:rect l="0" t="0" r="0" b="0"/>
              <a:pathLst>
                <a:path w="350024" h="350024">
                  <a:moveTo>
                    <a:pt x="0" y="0"/>
                  </a:moveTo>
                  <a:lnTo>
                    <a:pt x="350024" y="0"/>
                  </a:lnTo>
                  <a:lnTo>
                    <a:pt x="350024" y="350024"/>
                  </a:lnTo>
                  <a:lnTo>
                    <a:pt x="0" y="350024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5" name="Shape 74"/>
            <p:cNvSpPr/>
            <p:nvPr/>
          </p:nvSpPr>
          <p:spPr>
            <a:xfrm>
              <a:off x="6365603" y="5422893"/>
              <a:ext cx="349973" cy="349911"/>
            </a:xfrm>
            <a:custGeom>
              <a:avLst/>
              <a:gdLst/>
              <a:ahLst/>
              <a:cxnLst/>
              <a:rect l="0" t="0" r="0" b="0"/>
              <a:pathLst>
                <a:path w="350024" h="350024">
                  <a:moveTo>
                    <a:pt x="0" y="350024"/>
                  </a:moveTo>
                  <a:lnTo>
                    <a:pt x="350024" y="350024"/>
                  </a:lnTo>
                  <a:lnTo>
                    <a:pt x="350024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6" name="Shape 75"/>
            <p:cNvSpPr/>
            <p:nvPr/>
          </p:nvSpPr>
          <p:spPr>
            <a:xfrm>
              <a:off x="6044607" y="5498026"/>
              <a:ext cx="152812" cy="35105"/>
            </a:xfrm>
            <a:custGeom>
              <a:avLst/>
              <a:gdLst/>
              <a:ahLst/>
              <a:cxnLst/>
              <a:rect l="0" t="0" r="0" b="0"/>
              <a:pathLst>
                <a:path w="152834" h="35116">
                  <a:moveTo>
                    <a:pt x="84391" y="394"/>
                  </a:moveTo>
                  <a:cubicBezTo>
                    <a:pt x="100247" y="584"/>
                    <a:pt x="117443" y="5268"/>
                    <a:pt x="134687" y="10268"/>
                  </a:cubicBezTo>
                  <a:lnTo>
                    <a:pt x="152834" y="15356"/>
                  </a:lnTo>
                  <a:lnTo>
                    <a:pt x="0" y="35116"/>
                  </a:lnTo>
                  <a:cubicBezTo>
                    <a:pt x="0" y="35116"/>
                    <a:pt x="0" y="35116"/>
                    <a:pt x="13170" y="26339"/>
                  </a:cubicBezTo>
                  <a:cubicBezTo>
                    <a:pt x="26352" y="17565"/>
                    <a:pt x="52679" y="0"/>
                    <a:pt x="84391" y="394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7" name="Shape 76"/>
            <p:cNvSpPr/>
            <p:nvPr/>
          </p:nvSpPr>
          <p:spPr>
            <a:xfrm>
              <a:off x="6197418" y="5498026"/>
              <a:ext cx="118763" cy="24973"/>
            </a:xfrm>
            <a:custGeom>
              <a:avLst/>
              <a:gdLst/>
              <a:ahLst/>
              <a:cxnLst/>
              <a:rect l="0" t="0" r="0" b="0"/>
              <a:pathLst>
                <a:path w="118780" h="24981">
                  <a:moveTo>
                    <a:pt x="118780" y="0"/>
                  </a:moveTo>
                  <a:cubicBezTo>
                    <a:pt x="118780" y="0"/>
                    <a:pt x="118780" y="0"/>
                    <a:pt x="105216" y="6249"/>
                  </a:cubicBezTo>
                  <a:cubicBezTo>
                    <a:pt x="91653" y="12485"/>
                    <a:pt x="64539" y="24981"/>
                    <a:pt x="32433" y="22047"/>
                  </a:cubicBezTo>
                  <a:cubicBezTo>
                    <a:pt x="24410" y="21317"/>
                    <a:pt x="16076" y="19622"/>
                    <a:pt x="7592" y="17485"/>
                  </a:cubicBezTo>
                  <a:lnTo>
                    <a:pt x="0" y="15356"/>
                  </a:lnTo>
                  <a:lnTo>
                    <a:pt x="11878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8" name="Shape 77"/>
            <p:cNvSpPr/>
            <p:nvPr/>
          </p:nvSpPr>
          <p:spPr>
            <a:xfrm>
              <a:off x="6044607" y="5498026"/>
              <a:ext cx="271576" cy="35105"/>
            </a:xfrm>
            <a:custGeom>
              <a:avLst/>
              <a:gdLst/>
              <a:ahLst/>
              <a:cxnLst/>
              <a:rect l="0" t="0" r="0" b="0"/>
              <a:pathLst>
                <a:path w="271615" h="35116">
                  <a:moveTo>
                    <a:pt x="0" y="35116"/>
                  </a:moveTo>
                  <a:cubicBezTo>
                    <a:pt x="0" y="35116"/>
                    <a:pt x="0" y="35116"/>
                    <a:pt x="13170" y="26339"/>
                  </a:cubicBezTo>
                  <a:cubicBezTo>
                    <a:pt x="26352" y="17565"/>
                    <a:pt x="52679" y="0"/>
                    <a:pt x="84391" y="394"/>
                  </a:cubicBezTo>
                  <a:cubicBezTo>
                    <a:pt x="116103" y="775"/>
                    <a:pt x="153175" y="19126"/>
                    <a:pt x="185268" y="22047"/>
                  </a:cubicBezTo>
                  <a:cubicBezTo>
                    <a:pt x="217373" y="24981"/>
                    <a:pt x="244487" y="12485"/>
                    <a:pt x="258051" y="6249"/>
                  </a:cubicBezTo>
                  <a:cubicBezTo>
                    <a:pt x="271615" y="0"/>
                    <a:pt x="271615" y="0"/>
                    <a:pt x="271615" y="0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9" name="Shape 78"/>
            <p:cNvSpPr/>
            <p:nvPr/>
          </p:nvSpPr>
          <p:spPr>
            <a:xfrm>
              <a:off x="6205524" y="5526732"/>
              <a:ext cx="131749" cy="24973"/>
            </a:xfrm>
            <a:custGeom>
              <a:avLst/>
              <a:gdLst/>
              <a:ahLst/>
              <a:cxnLst/>
              <a:rect l="0" t="0" r="0" b="0"/>
              <a:pathLst>
                <a:path w="131768" h="24981">
                  <a:moveTo>
                    <a:pt x="131768" y="0"/>
                  </a:moveTo>
                  <a:cubicBezTo>
                    <a:pt x="131768" y="0"/>
                    <a:pt x="131768" y="0"/>
                    <a:pt x="118204" y="6249"/>
                  </a:cubicBezTo>
                  <a:cubicBezTo>
                    <a:pt x="104641" y="12497"/>
                    <a:pt x="77513" y="24981"/>
                    <a:pt x="45420" y="22047"/>
                  </a:cubicBezTo>
                  <a:cubicBezTo>
                    <a:pt x="37397" y="21317"/>
                    <a:pt x="29063" y="19624"/>
                    <a:pt x="20558" y="17460"/>
                  </a:cubicBezTo>
                  <a:lnTo>
                    <a:pt x="0" y="11579"/>
                  </a:lnTo>
                  <a:lnTo>
                    <a:pt x="131768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0" name="Shape 79"/>
            <p:cNvSpPr/>
            <p:nvPr/>
          </p:nvSpPr>
          <p:spPr>
            <a:xfrm>
              <a:off x="6057508" y="5523227"/>
              <a:ext cx="148018" cy="28084"/>
            </a:xfrm>
            <a:custGeom>
              <a:avLst/>
              <a:gdLst/>
              <a:ahLst/>
              <a:cxnLst/>
              <a:rect l="0" t="0" r="0" b="0"/>
              <a:pathLst>
                <a:path w="148039" h="28093">
                  <a:moveTo>
                    <a:pt x="91224" y="2147"/>
                  </a:moveTo>
                  <a:cubicBezTo>
                    <a:pt x="107759" y="3220"/>
                    <a:pt x="125295" y="8341"/>
                    <a:pt x="142708" y="13559"/>
                  </a:cubicBezTo>
                  <a:lnTo>
                    <a:pt x="148039" y="15084"/>
                  </a:lnTo>
                  <a:lnTo>
                    <a:pt x="0" y="28093"/>
                  </a:lnTo>
                  <a:cubicBezTo>
                    <a:pt x="0" y="28093"/>
                    <a:pt x="0" y="28093"/>
                    <a:pt x="14542" y="21070"/>
                  </a:cubicBezTo>
                  <a:cubicBezTo>
                    <a:pt x="29070" y="14047"/>
                    <a:pt x="58141" y="0"/>
                    <a:pt x="91224" y="2147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1" name="Shape 80"/>
            <p:cNvSpPr/>
            <p:nvPr/>
          </p:nvSpPr>
          <p:spPr>
            <a:xfrm>
              <a:off x="6057508" y="5523227"/>
              <a:ext cx="279766" cy="28478"/>
            </a:xfrm>
            <a:custGeom>
              <a:avLst/>
              <a:gdLst/>
              <a:ahLst/>
              <a:cxnLst/>
              <a:rect l="0" t="0" r="0" b="0"/>
              <a:pathLst>
                <a:path w="279806" h="28487">
                  <a:moveTo>
                    <a:pt x="0" y="28093"/>
                  </a:moveTo>
                  <a:cubicBezTo>
                    <a:pt x="0" y="28093"/>
                    <a:pt x="0" y="28093"/>
                    <a:pt x="14542" y="21070"/>
                  </a:cubicBezTo>
                  <a:cubicBezTo>
                    <a:pt x="29070" y="14047"/>
                    <a:pt x="58141" y="0"/>
                    <a:pt x="91224" y="2147"/>
                  </a:cubicBezTo>
                  <a:cubicBezTo>
                    <a:pt x="124295" y="4293"/>
                    <a:pt x="161366" y="22632"/>
                    <a:pt x="193459" y="25553"/>
                  </a:cubicBezTo>
                  <a:cubicBezTo>
                    <a:pt x="225552" y="28487"/>
                    <a:pt x="252679" y="16002"/>
                    <a:pt x="266243" y="9754"/>
                  </a:cubicBezTo>
                  <a:cubicBezTo>
                    <a:pt x="279806" y="3505"/>
                    <a:pt x="279806" y="3505"/>
                    <a:pt x="279806" y="3505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2" name="Shape 81"/>
            <p:cNvSpPr/>
            <p:nvPr/>
          </p:nvSpPr>
          <p:spPr>
            <a:xfrm>
              <a:off x="6054574" y="5564248"/>
              <a:ext cx="128814" cy="31587"/>
            </a:xfrm>
            <a:custGeom>
              <a:avLst/>
              <a:gdLst/>
              <a:ahLst/>
              <a:cxnLst/>
              <a:rect l="0" t="0" r="0" b="0"/>
              <a:pathLst>
                <a:path w="128833" h="31597">
                  <a:moveTo>
                    <a:pt x="64871" y="1257"/>
                  </a:moveTo>
                  <a:cubicBezTo>
                    <a:pt x="78778" y="1892"/>
                    <a:pt x="94999" y="6797"/>
                    <a:pt x="112328" y="11849"/>
                  </a:cubicBezTo>
                  <a:lnTo>
                    <a:pt x="128833" y="16286"/>
                  </a:lnTo>
                  <a:lnTo>
                    <a:pt x="0" y="31597"/>
                  </a:lnTo>
                  <a:cubicBezTo>
                    <a:pt x="0" y="31597"/>
                    <a:pt x="0" y="31597"/>
                    <a:pt x="9271" y="23698"/>
                  </a:cubicBezTo>
                  <a:cubicBezTo>
                    <a:pt x="18529" y="15798"/>
                    <a:pt x="37071" y="0"/>
                    <a:pt x="64871" y="1257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3" name="Shape 82"/>
            <p:cNvSpPr/>
            <p:nvPr/>
          </p:nvSpPr>
          <p:spPr>
            <a:xfrm>
              <a:off x="6183388" y="5563080"/>
              <a:ext cx="146850" cy="26903"/>
            </a:xfrm>
            <a:custGeom>
              <a:avLst/>
              <a:gdLst/>
              <a:ahLst/>
              <a:cxnLst/>
              <a:rect l="0" t="0" r="0" b="0"/>
              <a:pathLst>
                <a:path w="146871" h="26912">
                  <a:moveTo>
                    <a:pt x="146871" y="0"/>
                  </a:moveTo>
                  <a:cubicBezTo>
                    <a:pt x="146871" y="0"/>
                    <a:pt x="146871" y="0"/>
                    <a:pt x="128723" y="6718"/>
                  </a:cubicBezTo>
                  <a:cubicBezTo>
                    <a:pt x="110574" y="13449"/>
                    <a:pt x="74278" y="26912"/>
                    <a:pt x="37600" y="24485"/>
                  </a:cubicBezTo>
                  <a:cubicBezTo>
                    <a:pt x="28431" y="23876"/>
                    <a:pt x="19237" y="22272"/>
                    <a:pt x="10169" y="20189"/>
                  </a:cubicBezTo>
                  <a:lnTo>
                    <a:pt x="0" y="17455"/>
                  </a:lnTo>
                  <a:lnTo>
                    <a:pt x="146871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4" name="Shape 83"/>
            <p:cNvSpPr/>
            <p:nvPr/>
          </p:nvSpPr>
          <p:spPr>
            <a:xfrm>
              <a:off x="6054574" y="5563080"/>
              <a:ext cx="275664" cy="32754"/>
            </a:xfrm>
            <a:custGeom>
              <a:avLst/>
              <a:gdLst/>
              <a:ahLst/>
              <a:cxnLst/>
              <a:rect l="0" t="0" r="0" b="0"/>
              <a:pathLst>
                <a:path w="275704" h="32765">
                  <a:moveTo>
                    <a:pt x="0" y="32765"/>
                  </a:moveTo>
                  <a:cubicBezTo>
                    <a:pt x="0" y="32765"/>
                    <a:pt x="0" y="32765"/>
                    <a:pt x="9271" y="24867"/>
                  </a:cubicBezTo>
                  <a:cubicBezTo>
                    <a:pt x="18529" y="16967"/>
                    <a:pt x="37071" y="1169"/>
                    <a:pt x="64871" y="2426"/>
                  </a:cubicBezTo>
                  <a:cubicBezTo>
                    <a:pt x="92685" y="3696"/>
                    <a:pt x="129756" y="22047"/>
                    <a:pt x="166434" y="24485"/>
                  </a:cubicBezTo>
                  <a:cubicBezTo>
                    <a:pt x="203111" y="26912"/>
                    <a:pt x="239407" y="13449"/>
                    <a:pt x="257556" y="6718"/>
                  </a:cubicBezTo>
                  <a:cubicBezTo>
                    <a:pt x="275704" y="0"/>
                    <a:pt x="275704" y="0"/>
                    <a:pt x="275704" y="0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5" name="Shape 84"/>
            <p:cNvSpPr/>
            <p:nvPr/>
          </p:nvSpPr>
          <p:spPr>
            <a:xfrm>
              <a:off x="6099958" y="5508957"/>
              <a:ext cx="183767" cy="64368"/>
            </a:xfrm>
            <a:custGeom>
              <a:avLst/>
              <a:gdLst/>
              <a:ahLst/>
              <a:cxnLst/>
              <a:rect l="0" t="0" r="0" b="0"/>
              <a:pathLst>
                <a:path w="183794" h="64389">
                  <a:moveTo>
                    <a:pt x="35699" y="0"/>
                  </a:moveTo>
                  <a:lnTo>
                    <a:pt x="99504" y="9372"/>
                  </a:lnTo>
                  <a:lnTo>
                    <a:pt x="183794" y="6439"/>
                  </a:lnTo>
                  <a:lnTo>
                    <a:pt x="182042" y="63220"/>
                  </a:lnTo>
                  <a:lnTo>
                    <a:pt x="89548" y="64389"/>
                  </a:lnTo>
                  <a:lnTo>
                    <a:pt x="14630" y="61468"/>
                  </a:lnTo>
                  <a:lnTo>
                    <a:pt x="0" y="43319"/>
                  </a:lnTo>
                  <a:lnTo>
                    <a:pt x="4686" y="4686"/>
                  </a:lnTo>
                  <a:lnTo>
                    <a:pt x="35699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6" name="Shape 85"/>
            <p:cNvSpPr/>
            <p:nvPr/>
          </p:nvSpPr>
          <p:spPr>
            <a:xfrm>
              <a:off x="6099958" y="5508957"/>
              <a:ext cx="183767" cy="64368"/>
            </a:xfrm>
            <a:custGeom>
              <a:avLst/>
              <a:gdLst/>
              <a:ahLst/>
              <a:cxnLst/>
              <a:rect l="0" t="0" r="0" b="0"/>
              <a:pathLst>
                <a:path w="183794" h="64389">
                  <a:moveTo>
                    <a:pt x="182042" y="63220"/>
                  </a:moveTo>
                  <a:lnTo>
                    <a:pt x="183794" y="6439"/>
                  </a:lnTo>
                  <a:lnTo>
                    <a:pt x="99504" y="9372"/>
                  </a:lnTo>
                  <a:lnTo>
                    <a:pt x="35699" y="0"/>
                  </a:lnTo>
                  <a:lnTo>
                    <a:pt x="4686" y="4686"/>
                  </a:lnTo>
                  <a:lnTo>
                    <a:pt x="0" y="43319"/>
                  </a:lnTo>
                  <a:lnTo>
                    <a:pt x="14630" y="61468"/>
                  </a:lnTo>
                  <a:lnTo>
                    <a:pt x="89548" y="64389"/>
                  </a:lnTo>
                  <a:close/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7" name="Rectangle 86"/>
            <p:cNvSpPr/>
            <p:nvPr/>
          </p:nvSpPr>
          <p:spPr>
            <a:xfrm>
              <a:off x="6112300" y="5518641"/>
              <a:ext cx="210216" cy="4989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400" i="1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Breeze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8" name="Shape 87"/>
            <p:cNvSpPr/>
            <p:nvPr/>
          </p:nvSpPr>
          <p:spPr>
            <a:xfrm>
              <a:off x="5721323" y="5134276"/>
              <a:ext cx="238637" cy="227333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84162" y="0"/>
                  </a:moveTo>
                  <a:cubicBezTo>
                    <a:pt x="105156" y="0"/>
                    <a:pt x="134531" y="0"/>
                    <a:pt x="155524" y="0"/>
                  </a:cubicBezTo>
                  <a:cubicBezTo>
                    <a:pt x="176530" y="0"/>
                    <a:pt x="189154" y="0"/>
                    <a:pt x="201625" y="6312"/>
                  </a:cubicBezTo>
                  <a:cubicBezTo>
                    <a:pt x="214083" y="12624"/>
                    <a:pt x="226377" y="25260"/>
                    <a:pt x="232524" y="37897"/>
                  </a:cubicBezTo>
                  <a:cubicBezTo>
                    <a:pt x="238671" y="50533"/>
                    <a:pt x="238671" y="63169"/>
                    <a:pt x="238671" y="82119"/>
                  </a:cubicBezTo>
                  <a:cubicBezTo>
                    <a:pt x="238671" y="101066"/>
                    <a:pt x="238671" y="126339"/>
                    <a:pt x="238671" y="145288"/>
                  </a:cubicBezTo>
                  <a:cubicBezTo>
                    <a:pt x="238671" y="164236"/>
                    <a:pt x="238671" y="176873"/>
                    <a:pt x="232524" y="189497"/>
                  </a:cubicBezTo>
                  <a:cubicBezTo>
                    <a:pt x="226377" y="202133"/>
                    <a:pt x="214083" y="214769"/>
                    <a:pt x="201625" y="221095"/>
                  </a:cubicBezTo>
                  <a:cubicBezTo>
                    <a:pt x="189154" y="227406"/>
                    <a:pt x="176530" y="227406"/>
                    <a:pt x="155524" y="227406"/>
                  </a:cubicBezTo>
                  <a:cubicBezTo>
                    <a:pt x="134531" y="227406"/>
                    <a:pt x="105156" y="227406"/>
                    <a:pt x="84162" y="227406"/>
                  </a:cubicBezTo>
                  <a:cubicBezTo>
                    <a:pt x="63157" y="227406"/>
                    <a:pt x="50533" y="227406"/>
                    <a:pt x="37897" y="221095"/>
                  </a:cubicBezTo>
                  <a:cubicBezTo>
                    <a:pt x="25260" y="214769"/>
                    <a:pt x="12624" y="202133"/>
                    <a:pt x="6312" y="189497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39"/>
                    <a:pt x="0" y="101066"/>
                    <a:pt x="0" y="82119"/>
                  </a:cubicBezTo>
                  <a:cubicBezTo>
                    <a:pt x="0" y="63169"/>
                    <a:pt x="0" y="50533"/>
                    <a:pt x="6312" y="37897"/>
                  </a:cubicBezTo>
                  <a:cubicBezTo>
                    <a:pt x="12624" y="25260"/>
                    <a:pt x="25260" y="12624"/>
                    <a:pt x="37897" y="6312"/>
                  </a:cubicBezTo>
                  <a:cubicBezTo>
                    <a:pt x="50533" y="0"/>
                    <a:pt x="63157" y="0"/>
                    <a:pt x="84162" y="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9" name="Shape 88"/>
            <p:cNvSpPr/>
            <p:nvPr/>
          </p:nvSpPr>
          <p:spPr>
            <a:xfrm>
              <a:off x="5721323" y="5134276"/>
              <a:ext cx="238637" cy="227333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0" y="82119"/>
                  </a:moveTo>
                  <a:cubicBezTo>
                    <a:pt x="0" y="63169"/>
                    <a:pt x="0" y="50533"/>
                    <a:pt x="6312" y="37897"/>
                  </a:cubicBezTo>
                  <a:cubicBezTo>
                    <a:pt x="12624" y="25260"/>
                    <a:pt x="25260" y="12624"/>
                    <a:pt x="37897" y="6312"/>
                  </a:cubicBezTo>
                  <a:cubicBezTo>
                    <a:pt x="50533" y="0"/>
                    <a:pt x="63157" y="0"/>
                    <a:pt x="84162" y="0"/>
                  </a:cubicBezTo>
                  <a:cubicBezTo>
                    <a:pt x="105156" y="0"/>
                    <a:pt x="134531" y="0"/>
                    <a:pt x="155524" y="0"/>
                  </a:cubicBezTo>
                  <a:cubicBezTo>
                    <a:pt x="176530" y="0"/>
                    <a:pt x="189154" y="0"/>
                    <a:pt x="201625" y="6312"/>
                  </a:cubicBezTo>
                  <a:cubicBezTo>
                    <a:pt x="214083" y="12624"/>
                    <a:pt x="226377" y="25260"/>
                    <a:pt x="232524" y="37897"/>
                  </a:cubicBezTo>
                  <a:cubicBezTo>
                    <a:pt x="238671" y="50533"/>
                    <a:pt x="238671" y="63169"/>
                    <a:pt x="238671" y="82119"/>
                  </a:cubicBezTo>
                  <a:cubicBezTo>
                    <a:pt x="238671" y="101066"/>
                    <a:pt x="238671" y="126339"/>
                    <a:pt x="238671" y="145288"/>
                  </a:cubicBezTo>
                  <a:cubicBezTo>
                    <a:pt x="238671" y="164236"/>
                    <a:pt x="238671" y="176873"/>
                    <a:pt x="232524" y="189497"/>
                  </a:cubicBezTo>
                  <a:cubicBezTo>
                    <a:pt x="226377" y="202133"/>
                    <a:pt x="214083" y="214769"/>
                    <a:pt x="201625" y="221095"/>
                  </a:cubicBezTo>
                  <a:cubicBezTo>
                    <a:pt x="189154" y="227406"/>
                    <a:pt x="176530" y="227406"/>
                    <a:pt x="155524" y="227406"/>
                  </a:cubicBezTo>
                  <a:cubicBezTo>
                    <a:pt x="134531" y="227406"/>
                    <a:pt x="105156" y="227406"/>
                    <a:pt x="84162" y="227406"/>
                  </a:cubicBezTo>
                  <a:cubicBezTo>
                    <a:pt x="63157" y="227406"/>
                    <a:pt x="50533" y="227406"/>
                    <a:pt x="37897" y="221095"/>
                  </a:cubicBezTo>
                  <a:cubicBezTo>
                    <a:pt x="25260" y="214769"/>
                    <a:pt x="12624" y="202133"/>
                    <a:pt x="6312" y="189497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39"/>
                    <a:pt x="0" y="101066"/>
                    <a:pt x="0" y="82119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00" name="Rectangle 89"/>
            <p:cNvSpPr/>
            <p:nvPr/>
          </p:nvSpPr>
          <p:spPr>
            <a:xfrm>
              <a:off x="5785893" y="5214036"/>
              <a:ext cx="151062" cy="7076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</a:t>
              </a:r>
              <a:endParaRPr lang="zh-CN" sz="12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1" name="Shape 90"/>
            <p:cNvSpPr/>
            <p:nvPr/>
          </p:nvSpPr>
          <p:spPr>
            <a:xfrm>
              <a:off x="6071285" y="5134276"/>
              <a:ext cx="238650" cy="227333"/>
            </a:xfrm>
            <a:custGeom>
              <a:avLst/>
              <a:gdLst/>
              <a:ahLst/>
              <a:cxnLst/>
              <a:rect l="0" t="0" r="0" b="0"/>
              <a:pathLst>
                <a:path w="238684" h="227406">
                  <a:moveTo>
                    <a:pt x="84176" y="0"/>
                  </a:moveTo>
                  <a:cubicBezTo>
                    <a:pt x="105169" y="0"/>
                    <a:pt x="134544" y="0"/>
                    <a:pt x="155537" y="0"/>
                  </a:cubicBezTo>
                  <a:cubicBezTo>
                    <a:pt x="176543" y="0"/>
                    <a:pt x="189166" y="0"/>
                    <a:pt x="201638" y="6312"/>
                  </a:cubicBezTo>
                  <a:cubicBezTo>
                    <a:pt x="214097" y="12624"/>
                    <a:pt x="226390" y="25260"/>
                    <a:pt x="232537" y="37897"/>
                  </a:cubicBezTo>
                  <a:cubicBezTo>
                    <a:pt x="238684" y="50533"/>
                    <a:pt x="238684" y="63169"/>
                    <a:pt x="238684" y="82119"/>
                  </a:cubicBezTo>
                  <a:cubicBezTo>
                    <a:pt x="238684" y="101066"/>
                    <a:pt x="238684" y="126339"/>
                    <a:pt x="238684" y="145288"/>
                  </a:cubicBezTo>
                  <a:cubicBezTo>
                    <a:pt x="238684" y="164236"/>
                    <a:pt x="238684" y="176873"/>
                    <a:pt x="232537" y="189497"/>
                  </a:cubicBezTo>
                  <a:cubicBezTo>
                    <a:pt x="226390" y="202133"/>
                    <a:pt x="214097" y="214769"/>
                    <a:pt x="201638" y="221095"/>
                  </a:cubicBezTo>
                  <a:cubicBezTo>
                    <a:pt x="189166" y="227406"/>
                    <a:pt x="176543" y="227406"/>
                    <a:pt x="155537" y="227406"/>
                  </a:cubicBezTo>
                  <a:cubicBezTo>
                    <a:pt x="134544" y="227406"/>
                    <a:pt x="105169" y="227406"/>
                    <a:pt x="84176" y="227406"/>
                  </a:cubicBezTo>
                  <a:cubicBezTo>
                    <a:pt x="63170" y="227406"/>
                    <a:pt x="50546" y="227406"/>
                    <a:pt x="37910" y="221095"/>
                  </a:cubicBezTo>
                  <a:cubicBezTo>
                    <a:pt x="25273" y="214769"/>
                    <a:pt x="12636" y="202133"/>
                    <a:pt x="6325" y="189497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39"/>
                    <a:pt x="0" y="101066"/>
                    <a:pt x="0" y="82119"/>
                  </a:cubicBezTo>
                  <a:cubicBezTo>
                    <a:pt x="0" y="63169"/>
                    <a:pt x="0" y="50533"/>
                    <a:pt x="6325" y="37897"/>
                  </a:cubicBezTo>
                  <a:cubicBezTo>
                    <a:pt x="12636" y="25260"/>
                    <a:pt x="25273" y="12624"/>
                    <a:pt x="37910" y="6312"/>
                  </a:cubicBezTo>
                  <a:cubicBezTo>
                    <a:pt x="50546" y="0"/>
                    <a:pt x="63170" y="0"/>
                    <a:pt x="84176" y="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02" name="Shape 91"/>
            <p:cNvSpPr/>
            <p:nvPr/>
          </p:nvSpPr>
          <p:spPr>
            <a:xfrm>
              <a:off x="6071285" y="5134276"/>
              <a:ext cx="238650" cy="227333"/>
            </a:xfrm>
            <a:custGeom>
              <a:avLst/>
              <a:gdLst/>
              <a:ahLst/>
              <a:cxnLst/>
              <a:rect l="0" t="0" r="0" b="0"/>
              <a:pathLst>
                <a:path w="238684" h="227406">
                  <a:moveTo>
                    <a:pt x="0" y="82119"/>
                  </a:moveTo>
                  <a:cubicBezTo>
                    <a:pt x="0" y="63169"/>
                    <a:pt x="0" y="50533"/>
                    <a:pt x="6325" y="37897"/>
                  </a:cubicBezTo>
                  <a:cubicBezTo>
                    <a:pt x="12636" y="25260"/>
                    <a:pt x="25273" y="12624"/>
                    <a:pt x="37910" y="6312"/>
                  </a:cubicBezTo>
                  <a:cubicBezTo>
                    <a:pt x="50546" y="0"/>
                    <a:pt x="63170" y="0"/>
                    <a:pt x="84176" y="0"/>
                  </a:cubicBezTo>
                  <a:cubicBezTo>
                    <a:pt x="105169" y="0"/>
                    <a:pt x="134544" y="0"/>
                    <a:pt x="155537" y="0"/>
                  </a:cubicBezTo>
                  <a:cubicBezTo>
                    <a:pt x="176543" y="0"/>
                    <a:pt x="189166" y="0"/>
                    <a:pt x="201638" y="6312"/>
                  </a:cubicBezTo>
                  <a:cubicBezTo>
                    <a:pt x="214097" y="12624"/>
                    <a:pt x="226390" y="25260"/>
                    <a:pt x="232537" y="37897"/>
                  </a:cubicBezTo>
                  <a:cubicBezTo>
                    <a:pt x="238684" y="50533"/>
                    <a:pt x="238684" y="63169"/>
                    <a:pt x="238684" y="82119"/>
                  </a:cubicBezTo>
                  <a:cubicBezTo>
                    <a:pt x="238684" y="101066"/>
                    <a:pt x="238684" y="126339"/>
                    <a:pt x="238684" y="145288"/>
                  </a:cubicBezTo>
                  <a:cubicBezTo>
                    <a:pt x="238684" y="164236"/>
                    <a:pt x="238684" y="176873"/>
                    <a:pt x="232537" y="189497"/>
                  </a:cubicBezTo>
                  <a:cubicBezTo>
                    <a:pt x="226390" y="202133"/>
                    <a:pt x="214097" y="214769"/>
                    <a:pt x="201638" y="221095"/>
                  </a:cubicBezTo>
                  <a:cubicBezTo>
                    <a:pt x="189166" y="227406"/>
                    <a:pt x="176543" y="227406"/>
                    <a:pt x="155537" y="227406"/>
                  </a:cubicBezTo>
                  <a:cubicBezTo>
                    <a:pt x="134544" y="227406"/>
                    <a:pt x="105169" y="227406"/>
                    <a:pt x="84176" y="227406"/>
                  </a:cubicBezTo>
                  <a:cubicBezTo>
                    <a:pt x="63170" y="227406"/>
                    <a:pt x="50546" y="227406"/>
                    <a:pt x="37910" y="221095"/>
                  </a:cubicBezTo>
                  <a:cubicBezTo>
                    <a:pt x="25273" y="214769"/>
                    <a:pt x="12636" y="202133"/>
                    <a:pt x="6325" y="189497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39"/>
                    <a:pt x="0" y="101066"/>
                    <a:pt x="0" y="82119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03" name="Rectangle 92"/>
            <p:cNvSpPr/>
            <p:nvPr/>
          </p:nvSpPr>
          <p:spPr>
            <a:xfrm>
              <a:off x="6135867" y="5214036"/>
              <a:ext cx="151062" cy="7076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4" name="Shape 93"/>
            <p:cNvSpPr/>
            <p:nvPr/>
          </p:nvSpPr>
          <p:spPr>
            <a:xfrm>
              <a:off x="6421259" y="5484187"/>
              <a:ext cx="238650" cy="227333"/>
            </a:xfrm>
            <a:custGeom>
              <a:avLst/>
              <a:gdLst/>
              <a:ahLst/>
              <a:cxnLst/>
              <a:rect l="0" t="0" r="0" b="0"/>
              <a:pathLst>
                <a:path w="238684" h="227406">
                  <a:moveTo>
                    <a:pt x="84176" y="0"/>
                  </a:move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38" y="6311"/>
                  </a:cubicBezTo>
                  <a:cubicBezTo>
                    <a:pt x="214097" y="12624"/>
                    <a:pt x="226390" y="25260"/>
                    <a:pt x="232537" y="37897"/>
                  </a:cubicBezTo>
                  <a:cubicBezTo>
                    <a:pt x="238684" y="50533"/>
                    <a:pt x="238684" y="63170"/>
                    <a:pt x="238684" y="82117"/>
                  </a:cubicBezTo>
                  <a:cubicBezTo>
                    <a:pt x="238684" y="101067"/>
                    <a:pt x="238684" y="126340"/>
                    <a:pt x="238684" y="145287"/>
                  </a:cubicBezTo>
                  <a:cubicBezTo>
                    <a:pt x="238684" y="164236"/>
                    <a:pt x="238684" y="176873"/>
                    <a:pt x="232537" y="189497"/>
                  </a:cubicBezTo>
                  <a:cubicBezTo>
                    <a:pt x="226390" y="202133"/>
                    <a:pt x="214097" y="214770"/>
                    <a:pt x="201638" y="221081"/>
                  </a:cubicBezTo>
                  <a:cubicBezTo>
                    <a:pt x="189167" y="227406"/>
                    <a:pt x="176530" y="227406"/>
                    <a:pt x="155537" y="227406"/>
                  </a:cubicBezTo>
                  <a:cubicBezTo>
                    <a:pt x="134531" y="227406"/>
                    <a:pt x="105169" y="227406"/>
                    <a:pt x="84176" y="227406"/>
                  </a:cubicBezTo>
                  <a:cubicBezTo>
                    <a:pt x="63170" y="227406"/>
                    <a:pt x="50533" y="227406"/>
                    <a:pt x="37909" y="221081"/>
                  </a:cubicBezTo>
                  <a:cubicBezTo>
                    <a:pt x="25273" y="214770"/>
                    <a:pt x="12636" y="202133"/>
                    <a:pt x="6325" y="189497"/>
                  </a:cubicBezTo>
                  <a:cubicBezTo>
                    <a:pt x="0" y="176873"/>
                    <a:pt x="0" y="164236"/>
                    <a:pt x="0" y="145287"/>
                  </a:cubicBezTo>
                  <a:cubicBezTo>
                    <a:pt x="0" y="126340"/>
                    <a:pt x="0" y="101067"/>
                    <a:pt x="0" y="82117"/>
                  </a:cubicBezTo>
                  <a:cubicBezTo>
                    <a:pt x="0" y="63170"/>
                    <a:pt x="0" y="50533"/>
                    <a:pt x="6325" y="37897"/>
                  </a:cubicBezTo>
                  <a:cubicBezTo>
                    <a:pt x="12636" y="25260"/>
                    <a:pt x="25273" y="12624"/>
                    <a:pt x="37909" y="6311"/>
                  </a:cubicBezTo>
                  <a:cubicBezTo>
                    <a:pt x="50533" y="0"/>
                    <a:pt x="63170" y="0"/>
                    <a:pt x="84176" y="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05" name="Shape 94"/>
            <p:cNvSpPr/>
            <p:nvPr/>
          </p:nvSpPr>
          <p:spPr>
            <a:xfrm>
              <a:off x="6421259" y="5484187"/>
              <a:ext cx="238650" cy="227333"/>
            </a:xfrm>
            <a:custGeom>
              <a:avLst/>
              <a:gdLst/>
              <a:ahLst/>
              <a:cxnLst/>
              <a:rect l="0" t="0" r="0" b="0"/>
              <a:pathLst>
                <a:path w="238684" h="227406">
                  <a:moveTo>
                    <a:pt x="0" y="82117"/>
                  </a:moveTo>
                  <a:cubicBezTo>
                    <a:pt x="0" y="63170"/>
                    <a:pt x="0" y="50533"/>
                    <a:pt x="6325" y="37897"/>
                  </a:cubicBezTo>
                  <a:cubicBezTo>
                    <a:pt x="12636" y="25260"/>
                    <a:pt x="25273" y="12624"/>
                    <a:pt x="37909" y="6311"/>
                  </a:cubicBezTo>
                  <a:cubicBezTo>
                    <a:pt x="50533" y="0"/>
                    <a:pt x="63170" y="0"/>
                    <a:pt x="84176" y="0"/>
                  </a:cubicBez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38" y="6311"/>
                  </a:cubicBezTo>
                  <a:cubicBezTo>
                    <a:pt x="214097" y="12624"/>
                    <a:pt x="226390" y="25260"/>
                    <a:pt x="232537" y="37897"/>
                  </a:cubicBezTo>
                  <a:cubicBezTo>
                    <a:pt x="238684" y="50533"/>
                    <a:pt x="238684" y="63170"/>
                    <a:pt x="238684" y="82117"/>
                  </a:cubicBezTo>
                  <a:cubicBezTo>
                    <a:pt x="238684" y="101067"/>
                    <a:pt x="238684" y="126340"/>
                    <a:pt x="238684" y="145287"/>
                  </a:cubicBezTo>
                  <a:cubicBezTo>
                    <a:pt x="238684" y="164236"/>
                    <a:pt x="238684" y="176873"/>
                    <a:pt x="232537" y="189497"/>
                  </a:cubicBezTo>
                  <a:cubicBezTo>
                    <a:pt x="226390" y="202133"/>
                    <a:pt x="214097" y="214770"/>
                    <a:pt x="201638" y="221081"/>
                  </a:cubicBezTo>
                  <a:cubicBezTo>
                    <a:pt x="189167" y="227406"/>
                    <a:pt x="176530" y="227406"/>
                    <a:pt x="155537" y="227406"/>
                  </a:cubicBezTo>
                  <a:cubicBezTo>
                    <a:pt x="134531" y="227406"/>
                    <a:pt x="105169" y="227406"/>
                    <a:pt x="84176" y="227406"/>
                  </a:cubicBezTo>
                  <a:cubicBezTo>
                    <a:pt x="63170" y="227406"/>
                    <a:pt x="50533" y="227406"/>
                    <a:pt x="37909" y="221081"/>
                  </a:cubicBezTo>
                  <a:cubicBezTo>
                    <a:pt x="25273" y="214770"/>
                    <a:pt x="12636" y="202133"/>
                    <a:pt x="6325" y="189497"/>
                  </a:cubicBezTo>
                  <a:cubicBezTo>
                    <a:pt x="0" y="176873"/>
                    <a:pt x="0" y="164236"/>
                    <a:pt x="0" y="145287"/>
                  </a:cubicBezTo>
                  <a:cubicBezTo>
                    <a:pt x="0" y="126340"/>
                    <a:pt x="0" y="101067"/>
                    <a:pt x="0" y="82117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06" name="Rectangle 95"/>
            <p:cNvSpPr/>
            <p:nvPr/>
          </p:nvSpPr>
          <p:spPr>
            <a:xfrm>
              <a:off x="6485842" y="5563948"/>
              <a:ext cx="151062" cy="7076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3" name="组合 242"/>
          <p:cNvGrpSpPr>
            <a:grpSpLocks noChangeAspect="1"/>
          </p:cNvGrpSpPr>
          <p:nvPr/>
        </p:nvGrpSpPr>
        <p:grpSpPr>
          <a:xfrm>
            <a:off x="6302648" y="5786463"/>
            <a:ext cx="1124255" cy="789671"/>
            <a:chOff x="7146776" y="4586990"/>
            <a:chExt cx="1124255" cy="789671"/>
          </a:xfrm>
        </p:grpSpPr>
        <p:sp>
          <p:nvSpPr>
            <p:cNvPr id="207" name="Rectangle 292"/>
            <p:cNvSpPr/>
            <p:nvPr/>
          </p:nvSpPr>
          <p:spPr>
            <a:xfrm>
              <a:off x="7380671" y="5315470"/>
              <a:ext cx="45615" cy="6119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8" name="Rectangle 293"/>
            <p:cNvSpPr/>
            <p:nvPr/>
          </p:nvSpPr>
          <p:spPr>
            <a:xfrm>
              <a:off x="7730633" y="5315470"/>
              <a:ext cx="45615" cy="6119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9" name="Rectangle 294"/>
            <p:cNvSpPr/>
            <p:nvPr/>
          </p:nvSpPr>
          <p:spPr>
            <a:xfrm>
              <a:off x="8080607" y="5315470"/>
              <a:ext cx="45615" cy="6119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0" name="Rectangle 187"/>
            <p:cNvSpPr/>
            <p:nvPr/>
          </p:nvSpPr>
          <p:spPr>
            <a:xfrm>
              <a:off x="7146776" y="5084076"/>
              <a:ext cx="45615" cy="6119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1" name="Rectangle 188"/>
            <p:cNvSpPr/>
            <p:nvPr/>
          </p:nvSpPr>
          <p:spPr>
            <a:xfrm>
              <a:off x="7146776" y="4734156"/>
              <a:ext cx="45615" cy="6119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2" name="Shape 190"/>
            <p:cNvSpPr/>
            <p:nvPr/>
          </p:nvSpPr>
          <p:spPr>
            <a:xfrm>
              <a:off x="7571078" y="4936907"/>
              <a:ext cx="349972" cy="349910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3" name="Shape 192"/>
            <p:cNvSpPr/>
            <p:nvPr/>
          </p:nvSpPr>
          <p:spPr>
            <a:xfrm>
              <a:off x="7571078" y="4586990"/>
              <a:ext cx="349972" cy="349915"/>
            </a:xfrm>
            <a:custGeom>
              <a:avLst/>
              <a:gdLst/>
              <a:ahLst/>
              <a:cxnLst/>
              <a:rect l="0" t="0" r="0" b="0"/>
              <a:pathLst>
                <a:path w="350023" h="350028">
                  <a:moveTo>
                    <a:pt x="0" y="350028"/>
                  </a:moveTo>
                  <a:lnTo>
                    <a:pt x="350023" y="350028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4" name="Shape 194"/>
            <p:cNvSpPr/>
            <p:nvPr/>
          </p:nvSpPr>
          <p:spPr>
            <a:xfrm>
              <a:off x="7221104" y="4936907"/>
              <a:ext cx="349972" cy="349910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5" name="Shape 196"/>
            <p:cNvSpPr/>
            <p:nvPr/>
          </p:nvSpPr>
          <p:spPr>
            <a:xfrm>
              <a:off x="7221104" y="4586990"/>
              <a:ext cx="349972" cy="349915"/>
            </a:xfrm>
            <a:custGeom>
              <a:avLst/>
              <a:gdLst/>
              <a:ahLst/>
              <a:cxnLst/>
              <a:rect l="0" t="0" r="0" b="0"/>
              <a:pathLst>
                <a:path w="350023" h="350028">
                  <a:moveTo>
                    <a:pt x="0" y="350028"/>
                  </a:moveTo>
                  <a:lnTo>
                    <a:pt x="350023" y="350028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6" name="Shape 198"/>
            <p:cNvSpPr/>
            <p:nvPr/>
          </p:nvSpPr>
          <p:spPr>
            <a:xfrm>
              <a:off x="7921053" y="4936907"/>
              <a:ext cx="349978" cy="349910"/>
            </a:xfrm>
            <a:custGeom>
              <a:avLst/>
              <a:gdLst/>
              <a:ahLst/>
              <a:cxnLst/>
              <a:rect l="0" t="0" r="0" b="0"/>
              <a:pathLst>
                <a:path w="350029" h="350023">
                  <a:moveTo>
                    <a:pt x="0" y="350023"/>
                  </a:moveTo>
                  <a:lnTo>
                    <a:pt x="350029" y="350023"/>
                  </a:lnTo>
                  <a:lnTo>
                    <a:pt x="350029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7" name="Shape 199"/>
            <p:cNvSpPr/>
            <p:nvPr/>
          </p:nvSpPr>
          <p:spPr>
            <a:xfrm>
              <a:off x="7600056" y="5012040"/>
              <a:ext cx="152817" cy="35105"/>
            </a:xfrm>
            <a:custGeom>
              <a:avLst/>
              <a:gdLst/>
              <a:ahLst/>
              <a:cxnLst/>
              <a:rect l="0" t="0" r="0" b="0"/>
              <a:pathLst>
                <a:path w="152839" h="35116">
                  <a:moveTo>
                    <a:pt x="84391" y="394"/>
                  </a:moveTo>
                  <a:cubicBezTo>
                    <a:pt x="100241" y="584"/>
                    <a:pt x="117434" y="5264"/>
                    <a:pt x="134677" y="10263"/>
                  </a:cubicBezTo>
                  <a:lnTo>
                    <a:pt x="152839" y="15355"/>
                  </a:lnTo>
                  <a:lnTo>
                    <a:pt x="0" y="35116"/>
                  </a:lnTo>
                  <a:cubicBezTo>
                    <a:pt x="0" y="35116"/>
                    <a:pt x="0" y="35116"/>
                    <a:pt x="13169" y="26340"/>
                  </a:cubicBezTo>
                  <a:cubicBezTo>
                    <a:pt x="26339" y="17564"/>
                    <a:pt x="52679" y="0"/>
                    <a:pt x="84391" y="394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8" name="Shape 200"/>
            <p:cNvSpPr/>
            <p:nvPr/>
          </p:nvSpPr>
          <p:spPr>
            <a:xfrm>
              <a:off x="7752873" y="5012040"/>
              <a:ext cx="118746" cy="24961"/>
            </a:xfrm>
            <a:custGeom>
              <a:avLst/>
              <a:gdLst/>
              <a:ahLst/>
              <a:cxnLst/>
              <a:rect l="0" t="0" r="0" b="0"/>
              <a:pathLst>
                <a:path w="118763" h="24969">
                  <a:moveTo>
                    <a:pt x="118763" y="0"/>
                  </a:moveTo>
                  <a:cubicBezTo>
                    <a:pt x="118763" y="0"/>
                    <a:pt x="118763" y="0"/>
                    <a:pt x="105199" y="6236"/>
                  </a:cubicBezTo>
                  <a:cubicBezTo>
                    <a:pt x="91636" y="12484"/>
                    <a:pt x="64521" y="24969"/>
                    <a:pt x="32428" y="22047"/>
                  </a:cubicBezTo>
                  <a:cubicBezTo>
                    <a:pt x="24402" y="21314"/>
                    <a:pt x="16065" y="19618"/>
                    <a:pt x="7579" y="17480"/>
                  </a:cubicBezTo>
                  <a:lnTo>
                    <a:pt x="0" y="15355"/>
                  </a:lnTo>
                  <a:lnTo>
                    <a:pt x="118763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9" name="Shape 201"/>
            <p:cNvSpPr/>
            <p:nvPr/>
          </p:nvSpPr>
          <p:spPr>
            <a:xfrm>
              <a:off x="7600056" y="5012040"/>
              <a:ext cx="271563" cy="35105"/>
            </a:xfrm>
            <a:custGeom>
              <a:avLst/>
              <a:gdLst/>
              <a:ahLst/>
              <a:cxnLst/>
              <a:rect l="0" t="0" r="0" b="0"/>
              <a:pathLst>
                <a:path w="271602" h="35116">
                  <a:moveTo>
                    <a:pt x="0" y="35116"/>
                  </a:moveTo>
                  <a:cubicBezTo>
                    <a:pt x="0" y="35116"/>
                    <a:pt x="0" y="35116"/>
                    <a:pt x="13169" y="26340"/>
                  </a:cubicBezTo>
                  <a:cubicBezTo>
                    <a:pt x="26339" y="17564"/>
                    <a:pt x="52679" y="0"/>
                    <a:pt x="84391" y="394"/>
                  </a:cubicBezTo>
                  <a:cubicBezTo>
                    <a:pt x="116090" y="775"/>
                    <a:pt x="153162" y="19114"/>
                    <a:pt x="185267" y="22047"/>
                  </a:cubicBezTo>
                  <a:cubicBezTo>
                    <a:pt x="217360" y="24969"/>
                    <a:pt x="244475" y="12484"/>
                    <a:pt x="258038" y="6236"/>
                  </a:cubicBezTo>
                  <a:cubicBezTo>
                    <a:pt x="271602" y="0"/>
                    <a:pt x="271602" y="0"/>
                    <a:pt x="271602" y="0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0" name="Shape 202"/>
            <p:cNvSpPr/>
            <p:nvPr/>
          </p:nvSpPr>
          <p:spPr>
            <a:xfrm>
              <a:off x="7760983" y="5040745"/>
              <a:ext cx="131727" cy="24973"/>
            </a:xfrm>
            <a:custGeom>
              <a:avLst/>
              <a:gdLst/>
              <a:ahLst/>
              <a:cxnLst/>
              <a:rect l="0" t="0" r="0" b="0"/>
              <a:pathLst>
                <a:path w="131746" h="24981">
                  <a:moveTo>
                    <a:pt x="131746" y="0"/>
                  </a:moveTo>
                  <a:cubicBezTo>
                    <a:pt x="131746" y="0"/>
                    <a:pt x="131746" y="0"/>
                    <a:pt x="118183" y="6248"/>
                  </a:cubicBezTo>
                  <a:cubicBezTo>
                    <a:pt x="104619" y="12484"/>
                    <a:pt x="77504" y="24981"/>
                    <a:pt x="45411" y="22047"/>
                  </a:cubicBezTo>
                  <a:cubicBezTo>
                    <a:pt x="37388" y="21317"/>
                    <a:pt x="29053" y="19622"/>
                    <a:pt x="20546" y="17458"/>
                  </a:cubicBezTo>
                  <a:lnTo>
                    <a:pt x="0" y="11577"/>
                  </a:lnTo>
                  <a:lnTo>
                    <a:pt x="131746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1" name="Shape 203"/>
            <p:cNvSpPr/>
            <p:nvPr/>
          </p:nvSpPr>
          <p:spPr>
            <a:xfrm>
              <a:off x="7612956" y="5037242"/>
              <a:ext cx="148027" cy="28083"/>
            </a:xfrm>
            <a:custGeom>
              <a:avLst/>
              <a:gdLst/>
              <a:ahLst/>
              <a:cxnLst/>
              <a:rect l="0" t="0" r="0" b="0"/>
              <a:pathLst>
                <a:path w="148048" h="28092">
                  <a:moveTo>
                    <a:pt x="91212" y="2134"/>
                  </a:moveTo>
                  <a:cubicBezTo>
                    <a:pt x="107747" y="3207"/>
                    <a:pt x="125286" y="8331"/>
                    <a:pt x="142702" y="13553"/>
                  </a:cubicBezTo>
                  <a:lnTo>
                    <a:pt x="148048" y="15082"/>
                  </a:lnTo>
                  <a:lnTo>
                    <a:pt x="0" y="28092"/>
                  </a:lnTo>
                  <a:cubicBezTo>
                    <a:pt x="0" y="28092"/>
                    <a:pt x="0" y="28092"/>
                    <a:pt x="14529" y="21069"/>
                  </a:cubicBezTo>
                  <a:cubicBezTo>
                    <a:pt x="29070" y="14046"/>
                    <a:pt x="58141" y="0"/>
                    <a:pt x="91212" y="2134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2" name="Shape 204"/>
            <p:cNvSpPr/>
            <p:nvPr/>
          </p:nvSpPr>
          <p:spPr>
            <a:xfrm>
              <a:off x="7612956" y="5037242"/>
              <a:ext cx="279754" cy="28477"/>
            </a:xfrm>
            <a:custGeom>
              <a:avLst/>
              <a:gdLst/>
              <a:ahLst/>
              <a:cxnLst/>
              <a:rect l="0" t="0" r="0" b="0"/>
              <a:pathLst>
                <a:path w="279794" h="28486">
                  <a:moveTo>
                    <a:pt x="0" y="28092"/>
                  </a:moveTo>
                  <a:cubicBezTo>
                    <a:pt x="0" y="28092"/>
                    <a:pt x="0" y="28092"/>
                    <a:pt x="14529" y="21069"/>
                  </a:cubicBezTo>
                  <a:cubicBezTo>
                    <a:pt x="29070" y="14046"/>
                    <a:pt x="58141" y="0"/>
                    <a:pt x="91212" y="2134"/>
                  </a:cubicBezTo>
                  <a:cubicBezTo>
                    <a:pt x="124283" y="4280"/>
                    <a:pt x="161366" y="22632"/>
                    <a:pt x="193459" y="25553"/>
                  </a:cubicBezTo>
                  <a:cubicBezTo>
                    <a:pt x="225552" y="28486"/>
                    <a:pt x="252667" y="15989"/>
                    <a:pt x="266231" y="9754"/>
                  </a:cubicBezTo>
                  <a:cubicBezTo>
                    <a:pt x="279794" y="3505"/>
                    <a:pt x="279794" y="3505"/>
                    <a:pt x="279794" y="3505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3" name="Shape 205"/>
            <p:cNvSpPr/>
            <p:nvPr/>
          </p:nvSpPr>
          <p:spPr>
            <a:xfrm>
              <a:off x="7610010" y="5078249"/>
              <a:ext cx="128826" cy="31600"/>
            </a:xfrm>
            <a:custGeom>
              <a:avLst/>
              <a:gdLst/>
              <a:ahLst/>
              <a:cxnLst/>
              <a:rect l="0" t="0" r="0" b="0"/>
              <a:pathLst>
                <a:path w="128845" h="31610">
                  <a:moveTo>
                    <a:pt x="64884" y="1270"/>
                  </a:moveTo>
                  <a:cubicBezTo>
                    <a:pt x="78784" y="1905"/>
                    <a:pt x="95002" y="6807"/>
                    <a:pt x="112332" y="11855"/>
                  </a:cubicBezTo>
                  <a:lnTo>
                    <a:pt x="128845" y="16292"/>
                  </a:lnTo>
                  <a:lnTo>
                    <a:pt x="0" y="31610"/>
                  </a:lnTo>
                  <a:cubicBezTo>
                    <a:pt x="0" y="31610"/>
                    <a:pt x="0" y="31610"/>
                    <a:pt x="9271" y="23711"/>
                  </a:cubicBezTo>
                  <a:cubicBezTo>
                    <a:pt x="18542" y="15811"/>
                    <a:pt x="37084" y="0"/>
                    <a:pt x="64884" y="127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4" name="Shape 206"/>
            <p:cNvSpPr/>
            <p:nvPr/>
          </p:nvSpPr>
          <p:spPr>
            <a:xfrm>
              <a:off x="7738837" y="5077081"/>
              <a:ext cx="146838" cy="26915"/>
            </a:xfrm>
            <a:custGeom>
              <a:avLst/>
              <a:gdLst/>
              <a:ahLst/>
              <a:cxnLst/>
              <a:rect l="0" t="0" r="0" b="0"/>
              <a:pathLst>
                <a:path w="146859" h="26924">
                  <a:moveTo>
                    <a:pt x="146859" y="0"/>
                  </a:moveTo>
                  <a:cubicBezTo>
                    <a:pt x="146859" y="0"/>
                    <a:pt x="146859" y="0"/>
                    <a:pt x="128724" y="6731"/>
                  </a:cubicBezTo>
                  <a:cubicBezTo>
                    <a:pt x="110575" y="13462"/>
                    <a:pt x="74278" y="26924"/>
                    <a:pt x="37601" y="24485"/>
                  </a:cubicBezTo>
                  <a:cubicBezTo>
                    <a:pt x="28428" y="23876"/>
                    <a:pt x="19232" y="22272"/>
                    <a:pt x="10163" y="20191"/>
                  </a:cubicBezTo>
                  <a:lnTo>
                    <a:pt x="0" y="17460"/>
                  </a:lnTo>
                  <a:lnTo>
                    <a:pt x="146859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5" name="Shape 207"/>
            <p:cNvSpPr/>
            <p:nvPr/>
          </p:nvSpPr>
          <p:spPr>
            <a:xfrm>
              <a:off x="7610010" y="5077081"/>
              <a:ext cx="275664" cy="32768"/>
            </a:xfrm>
            <a:custGeom>
              <a:avLst/>
              <a:gdLst/>
              <a:ahLst/>
              <a:cxnLst/>
              <a:rect l="0" t="0" r="0" b="0"/>
              <a:pathLst>
                <a:path w="275704" h="32779">
                  <a:moveTo>
                    <a:pt x="0" y="32779"/>
                  </a:moveTo>
                  <a:cubicBezTo>
                    <a:pt x="0" y="32779"/>
                    <a:pt x="0" y="32779"/>
                    <a:pt x="9271" y="24879"/>
                  </a:cubicBezTo>
                  <a:cubicBezTo>
                    <a:pt x="18542" y="16980"/>
                    <a:pt x="37084" y="1169"/>
                    <a:pt x="64884" y="2439"/>
                  </a:cubicBezTo>
                  <a:cubicBezTo>
                    <a:pt x="92685" y="3708"/>
                    <a:pt x="129756" y="22047"/>
                    <a:pt x="166446" y="24485"/>
                  </a:cubicBezTo>
                  <a:cubicBezTo>
                    <a:pt x="203124" y="26924"/>
                    <a:pt x="239421" y="13462"/>
                    <a:pt x="257569" y="6731"/>
                  </a:cubicBezTo>
                  <a:cubicBezTo>
                    <a:pt x="275704" y="0"/>
                    <a:pt x="275704" y="0"/>
                    <a:pt x="275704" y="0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6" name="Shape 208"/>
            <p:cNvSpPr/>
            <p:nvPr/>
          </p:nvSpPr>
          <p:spPr>
            <a:xfrm>
              <a:off x="7655394" y="5022971"/>
              <a:ext cx="183780" cy="64368"/>
            </a:xfrm>
            <a:custGeom>
              <a:avLst/>
              <a:gdLst/>
              <a:ahLst/>
              <a:cxnLst/>
              <a:rect l="0" t="0" r="0" b="0"/>
              <a:pathLst>
                <a:path w="183807" h="64389">
                  <a:moveTo>
                    <a:pt x="35712" y="0"/>
                  </a:moveTo>
                  <a:lnTo>
                    <a:pt x="99517" y="9360"/>
                  </a:lnTo>
                  <a:lnTo>
                    <a:pt x="183807" y="6439"/>
                  </a:lnTo>
                  <a:lnTo>
                    <a:pt x="182054" y="63221"/>
                  </a:lnTo>
                  <a:lnTo>
                    <a:pt x="89560" y="64389"/>
                  </a:lnTo>
                  <a:lnTo>
                    <a:pt x="14643" y="61455"/>
                  </a:lnTo>
                  <a:lnTo>
                    <a:pt x="0" y="43307"/>
                  </a:lnTo>
                  <a:lnTo>
                    <a:pt x="4686" y="4686"/>
                  </a:lnTo>
                  <a:lnTo>
                    <a:pt x="35712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7" name="Shape 209"/>
            <p:cNvSpPr/>
            <p:nvPr/>
          </p:nvSpPr>
          <p:spPr>
            <a:xfrm>
              <a:off x="7655394" y="5022971"/>
              <a:ext cx="183780" cy="64368"/>
            </a:xfrm>
            <a:custGeom>
              <a:avLst/>
              <a:gdLst/>
              <a:ahLst/>
              <a:cxnLst/>
              <a:rect l="0" t="0" r="0" b="0"/>
              <a:pathLst>
                <a:path w="183807" h="64389">
                  <a:moveTo>
                    <a:pt x="182054" y="63221"/>
                  </a:moveTo>
                  <a:lnTo>
                    <a:pt x="183807" y="6439"/>
                  </a:lnTo>
                  <a:lnTo>
                    <a:pt x="99517" y="9360"/>
                  </a:lnTo>
                  <a:lnTo>
                    <a:pt x="35712" y="0"/>
                  </a:lnTo>
                  <a:lnTo>
                    <a:pt x="4686" y="4686"/>
                  </a:lnTo>
                  <a:lnTo>
                    <a:pt x="0" y="43307"/>
                  </a:lnTo>
                  <a:lnTo>
                    <a:pt x="14643" y="61455"/>
                  </a:lnTo>
                  <a:lnTo>
                    <a:pt x="89560" y="64389"/>
                  </a:lnTo>
                  <a:close/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8" name="Rectangle 210"/>
            <p:cNvSpPr/>
            <p:nvPr/>
          </p:nvSpPr>
          <p:spPr>
            <a:xfrm>
              <a:off x="7667749" y="5032654"/>
              <a:ext cx="210216" cy="4989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400" i="1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Breeze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9" name="Shape 211"/>
            <p:cNvSpPr/>
            <p:nvPr/>
          </p:nvSpPr>
          <p:spPr>
            <a:xfrm>
              <a:off x="7276760" y="4648276"/>
              <a:ext cx="238650" cy="227346"/>
            </a:xfrm>
            <a:custGeom>
              <a:avLst/>
              <a:gdLst/>
              <a:ahLst/>
              <a:cxnLst/>
              <a:rect l="0" t="0" r="0" b="0"/>
              <a:pathLst>
                <a:path w="238684" h="227419">
                  <a:moveTo>
                    <a:pt x="84175" y="0"/>
                  </a:move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25" y="6325"/>
                  </a:cubicBezTo>
                  <a:cubicBezTo>
                    <a:pt x="214097" y="12637"/>
                    <a:pt x="226390" y="25273"/>
                    <a:pt x="232537" y="37910"/>
                  </a:cubicBezTo>
                  <a:cubicBezTo>
                    <a:pt x="238684" y="50546"/>
                    <a:pt x="238684" y="63170"/>
                    <a:pt x="238684" y="82131"/>
                  </a:cubicBezTo>
                  <a:cubicBezTo>
                    <a:pt x="238684" y="101079"/>
                    <a:pt x="238684" y="126340"/>
                    <a:pt x="238684" y="145301"/>
                  </a:cubicBezTo>
                  <a:cubicBezTo>
                    <a:pt x="238684" y="164249"/>
                    <a:pt x="238684" y="176886"/>
                    <a:pt x="232537" y="189510"/>
                  </a:cubicBezTo>
                  <a:cubicBezTo>
                    <a:pt x="226390" y="202146"/>
                    <a:pt x="214097" y="214783"/>
                    <a:pt x="201625" y="221095"/>
                  </a:cubicBezTo>
                  <a:cubicBezTo>
                    <a:pt x="189167" y="227419"/>
                    <a:pt x="176530" y="227419"/>
                    <a:pt x="155537" y="227419"/>
                  </a:cubicBezTo>
                  <a:cubicBezTo>
                    <a:pt x="134531" y="227419"/>
                    <a:pt x="105169" y="227419"/>
                    <a:pt x="84175" y="227419"/>
                  </a:cubicBezTo>
                  <a:cubicBezTo>
                    <a:pt x="63169" y="227419"/>
                    <a:pt x="50533" y="227419"/>
                    <a:pt x="37910" y="221095"/>
                  </a:cubicBezTo>
                  <a:cubicBezTo>
                    <a:pt x="25273" y="214783"/>
                    <a:pt x="12637" y="202146"/>
                    <a:pt x="6324" y="189510"/>
                  </a:cubicBezTo>
                  <a:cubicBezTo>
                    <a:pt x="0" y="176886"/>
                    <a:pt x="0" y="164249"/>
                    <a:pt x="0" y="145301"/>
                  </a:cubicBezTo>
                  <a:cubicBezTo>
                    <a:pt x="0" y="126340"/>
                    <a:pt x="0" y="101079"/>
                    <a:pt x="0" y="82131"/>
                  </a:cubicBezTo>
                  <a:cubicBezTo>
                    <a:pt x="0" y="63170"/>
                    <a:pt x="0" y="50546"/>
                    <a:pt x="6324" y="37910"/>
                  </a:cubicBezTo>
                  <a:cubicBezTo>
                    <a:pt x="12637" y="25273"/>
                    <a:pt x="25273" y="12637"/>
                    <a:pt x="37910" y="6325"/>
                  </a:cubicBezTo>
                  <a:cubicBezTo>
                    <a:pt x="50533" y="0"/>
                    <a:pt x="63169" y="0"/>
                    <a:pt x="84175" y="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0" name="Shape 212"/>
            <p:cNvSpPr/>
            <p:nvPr/>
          </p:nvSpPr>
          <p:spPr>
            <a:xfrm>
              <a:off x="7276760" y="4648276"/>
              <a:ext cx="238650" cy="227346"/>
            </a:xfrm>
            <a:custGeom>
              <a:avLst/>
              <a:gdLst/>
              <a:ahLst/>
              <a:cxnLst/>
              <a:rect l="0" t="0" r="0" b="0"/>
              <a:pathLst>
                <a:path w="238684" h="227419">
                  <a:moveTo>
                    <a:pt x="0" y="82131"/>
                  </a:moveTo>
                  <a:cubicBezTo>
                    <a:pt x="0" y="63170"/>
                    <a:pt x="0" y="50546"/>
                    <a:pt x="6324" y="37910"/>
                  </a:cubicBezTo>
                  <a:cubicBezTo>
                    <a:pt x="12637" y="25273"/>
                    <a:pt x="25273" y="12637"/>
                    <a:pt x="37910" y="6325"/>
                  </a:cubicBezTo>
                  <a:cubicBezTo>
                    <a:pt x="50533" y="0"/>
                    <a:pt x="63169" y="0"/>
                    <a:pt x="84175" y="0"/>
                  </a:cubicBez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25" y="6325"/>
                  </a:cubicBezTo>
                  <a:cubicBezTo>
                    <a:pt x="214097" y="12637"/>
                    <a:pt x="226390" y="25273"/>
                    <a:pt x="232537" y="37910"/>
                  </a:cubicBezTo>
                  <a:cubicBezTo>
                    <a:pt x="238684" y="50546"/>
                    <a:pt x="238684" y="63170"/>
                    <a:pt x="238684" y="82131"/>
                  </a:cubicBezTo>
                  <a:cubicBezTo>
                    <a:pt x="238684" y="101079"/>
                    <a:pt x="238684" y="126340"/>
                    <a:pt x="238684" y="145301"/>
                  </a:cubicBezTo>
                  <a:cubicBezTo>
                    <a:pt x="238684" y="164249"/>
                    <a:pt x="238684" y="176886"/>
                    <a:pt x="232537" y="189510"/>
                  </a:cubicBezTo>
                  <a:cubicBezTo>
                    <a:pt x="226390" y="202146"/>
                    <a:pt x="214097" y="214783"/>
                    <a:pt x="201625" y="221095"/>
                  </a:cubicBezTo>
                  <a:cubicBezTo>
                    <a:pt x="189167" y="227419"/>
                    <a:pt x="176530" y="227419"/>
                    <a:pt x="155537" y="227419"/>
                  </a:cubicBezTo>
                  <a:cubicBezTo>
                    <a:pt x="134531" y="227419"/>
                    <a:pt x="105169" y="227419"/>
                    <a:pt x="84175" y="227419"/>
                  </a:cubicBezTo>
                  <a:cubicBezTo>
                    <a:pt x="63169" y="227419"/>
                    <a:pt x="50533" y="227419"/>
                    <a:pt x="37910" y="221095"/>
                  </a:cubicBezTo>
                  <a:cubicBezTo>
                    <a:pt x="25273" y="214783"/>
                    <a:pt x="12637" y="202146"/>
                    <a:pt x="6324" y="189510"/>
                  </a:cubicBezTo>
                  <a:cubicBezTo>
                    <a:pt x="0" y="176886"/>
                    <a:pt x="0" y="164249"/>
                    <a:pt x="0" y="145301"/>
                  </a:cubicBezTo>
                  <a:cubicBezTo>
                    <a:pt x="0" y="126340"/>
                    <a:pt x="0" y="101079"/>
                    <a:pt x="0" y="82131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1" name="Rectangle 213"/>
            <p:cNvSpPr/>
            <p:nvPr/>
          </p:nvSpPr>
          <p:spPr>
            <a:xfrm>
              <a:off x="7341330" y="4728037"/>
              <a:ext cx="151062" cy="7076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</a:t>
              </a:r>
              <a:endParaRPr lang="zh-CN" sz="12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2" name="Shape 214"/>
            <p:cNvSpPr/>
            <p:nvPr/>
          </p:nvSpPr>
          <p:spPr>
            <a:xfrm>
              <a:off x="7626734" y="4648276"/>
              <a:ext cx="238650" cy="227346"/>
            </a:xfrm>
            <a:custGeom>
              <a:avLst/>
              <a:gdLst/>
              <a:ahLst/>
              <a:cxnLst/>
              <a:rect l="0" t="0" r="0" b="0"/>
              <a:pathLst>
                <a:path w="238684" h="227419">
                  <a:moveTo>
                    <a:pt x="84176" y="0"/>
                  </a:move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26" y="6325"/>
                  </a:cubicBezTo>
                  <a:cubicBezTo>
                    <a:pt x="214097" y="12637"/>
                    <a:pt x="226391" y="25273"/>
                    <a:pt x="232537" y="37910"/>
                  </a:cubicBezTo>
                  <a:cubicBezTo>
                    <a:pt x="238684" y="50546"/>
                    <a:pt x="238684" y="63170"/>
                    <a:pt x="238684" y="82131"/>
                  </a:cubicBezTo>
                  <a:cubicBezTo>
                    <a:pt x="238684" y="101079"/>
                    <a:pt x="238684" y="126340"/>
                    <a:pt x="238684" y="145301"/>
                  </a:cubicBezTo>
                  <a:cubicBezTo>
                    <a:pt x="238684" y="164249"/>
                    <a:pt x="238684" y="176886"/>
                    <a:pt x="232537" y="189510"/>
                  </a:cubicBezTo>
                  <a:cubicBezTo>
                    <a:pt x="226391" y="202146"/>
                    <a:pt x="214097" y="214783"/>
                    <a:pt x="201626" y="221095"/>
                  </a:cubicBezTo>
                  <a:cubicBezTo>
                    <a:pt x="189167" y="227419"/>
                    <a:pt x="176530" y="227419"/>
                    <a:pt x="155537" y="227419"/>
                  </a:cubicBezTo>
                  <a:cubicBezTo>
                    <a:pt x="134531" y="227419"/>
                    <a:pt x="105169" y="227419"/>
                    <a:pt x="84176" y="227419"/>
                  </a:cubicBezTo>
                  <a:cubicBezTo>
                    <a:pt x="63170" y="227419"/>
                    <a:pt x="50533" y="227419"/>
                    <a:pt x="37897" y="221095"/>
                  </a:cubicBezTo>
                  <a:cubicBezTo>
                    <a:pt x="25273" y="214783"/>
                    <a:pt x="12637" y="202146"/>
                    <a:pt x="6325" y="189510"/>
                  </a:cubicBezTo>
                  <a:cubicBezTo>
                    <a:pt x="0" y="176886"/>
                    <a:pt x="0" y="164249"/>
                    <a:pt x="0" y="145301"/>
                  </a:cubicBezTo>
                  <a:cubicBezTo>
                    <a:pt x="0" y="126340"/>
                    <a:pt x="0" y="101079"/>
                    <a:pt x="0" y="82131"/>
                  </a:cubicBezTo>
                  <a:cubicBezTo>
                    <a:pt x="0" y="63170"/>
                    <a:pt x="0" y="50546"/>
                    <a:pt x="6325" y="37910"/>
                  </a:cubicBezTo>
                  <a:cubicBezTo>
                    <a:pt x="12637" y="25273"/>
                    <a:pt x="25273" y="12637"/>
                    <a:pt x="37897" y="6325"/>
                  </a:cubicBezTo>
                  <a:cubicBezTo>
                    <a:pt x="50533" y="0"/>
                    <a:pt x="63170" y="0"/>
                    <a:pt x="84176" y="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3" name="Shape 215"/>
            <p:cNvSpPr/>
            <p:nvPr/>
          </p:nvSpPr>
          <p:spPr>
            <a:xfrm>
              <a:off x="7626734" y="4648276"/>
              <a:ext cx="238650" cy="227346"/>
            </a:xfrm>
            <a:custGeom>
              <a:avLst/>
              <a:gdLst/>
              <a:ahLst/>
              <a:cxnLst/>
              <a:rect l="0" t="0" r="0" b="0"/>
              <a:pathLst>
                <a:path w="238684" h="227419">
                  <a:moveTo>
                    <a:pt x="0" y="82131"/>
                  </a:moveTo>
                  <a:cubicBezTo>
                    <a:pt x="0" y="63170"/>
                    <a:pt x="0" y="50546"/>
                    <a:pt x="6325" y="37910"/>
                  </a:cubicBezTo>
                  <a:cubicBezTo>
                    <a:pt x="12637" y="25273"/>
                    <a:pt x="25273" y="12637"/>
                    <a:pt x="37897" y="6325"/>
                  </a:cubicBezTo>
                  <a:cubicBezTo>
                    <a:pt x="50533" y="0"/>
                    <a:pt x="63170" y="0"/>
                    <a:pt x="84176" y="0"/>
                  </a:cubicBez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26" y="6325"/>
                  </a:cubicBezTo>
                  <a:cubicBezTo>
                    <a:pt x="214097" y="12637"/>
                    <a:pt x="226391" y="25273"/>
                    <a:pt x="232537" y="37910"/>
                  </a:cubicBezTo>
                  <a:cubicBezTo>
                    <a:pt x="238684" y="50546"/>
                    <a:pt x="238684" y="63170"/>
                    <a:pt x="238684" y="82131"/>
                  </a:cubicBezTo>
                  <a:cubicBezTo>
                    <a:pt x="238684" y="101079"/>
                    <a:pt x="238684" y="126340"/>
                    <a:pt x="238684" y="145301"/>
                  </a:cubicBezTo>
                  <a:cubicBezTo>
                    <a:pt x="238684" y="164249"/>
                    <a:pt x="238684" y="176886"/>
                    <a:pt x="232537" y="189510"/>
                  </a:cubicBezTo>
                  <a:cubicBezTo>
                    <a:pt x="226391" y="202146"/>
                    <a:pt x="214097" y="214783"/>
                    <a:pt x="201626" y="221095"/>
                  </a:cubicBezTo>
                  <a:cubicBezTo>
                    <a:pt x="189167" y="227419"/>
                    <a:pt x="176530" y="227419"/>
                    <a:pt x="155537" y="227419"/>
                  </a:cubicBezTo>
                  <a:cubicBezTo>
                    <a:pt x="134531" y="227419"/>
                    <a:pt x="105169" y="227419"/>
                    <a:pt x="84176" y="227419"/>
                  </a:cubicBezTo>
                  <a:cubicBezTo>
                    <a:pt x="63170" y="227419"/>
                    <a:pt x="50533" y="227419"/>
                    <a:pt x="37897" y="221095"/>
                  </a:cubicBezTo>
                  <a:cubicBezTo>
                    <a:pt x="25273" y="214783"/>
                    <a:pt x="12637" y="202146"/>
                    <a:pt x="6325" y="189510"/>
                  </a:cubicBezTo>
                  <a:cubicBezTo>
                    <a:pt x="0" y="176886"/>
                    <a:pt x="0" y="164249"/>
                    <a:pt x="0" y="145301"/>
                  </a:cubicBezTo>
                  <a:cubicBezTo>
                    <a:pt x="0" y="126340"/>
                    <a:pt x="0" y="101079"/>
                    <a:pt x="0" y="82131"/>
                  </a:cubicBezTo>
                </a:path>
              </a:pathLst>
            </a:custGeom>
            <a:ln w="11723" cap="flat">
              <a:noFill/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4" name="Rectangle 216"/>
            <p:cNvSpPr/>
            <p:nvPr/>
          </p:nvSpPr>
          <p:spPr>
            <a:xfrm>
              <a:off x="7691305" y="4728037"/>
              <a:ext cx="151062" cy="7076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51" name="任意多边形 250"/>
          <p:cNvSpPr/>
          <p:nvPr/>
        </p:nvSpPr>
        <p:spPr>
          <a:xfrm>
            <a:off x="1368132" y="2978803"/>
            <a:ext cx="2972359" cy="3635977"/>
          </a:xfrm>
          <a:custGeom>
            <a:avLst/>
            <a:gdLst>
              <a:gd name="connsiteX0" fmla="*/ 1884519 w 2972359"/>
              <a:gd name="connsiteY0" fmla="*/ 3631003 h 3635977"/>
              <a:gd name="connsiteX1" fmla="*/ 2433159 w 2972359"/>
              <a:gd name="connsiteY1" fmla="*/ 3173803 h 3635977"/>
              <a:gd name="connsiteX2" fmla="*/ 1923708 w 2972359"/>
              <a:gd name="connsiteY2" fmla="*/ 2141837 h 3635977"/>
              <a:gd name="connsiteX3" fmla="*/ 2576851 w 2972359"/>
              <a:gd name="connsiteY3" fmla="*/ 1423380 h 3635977"/>
              <a:gd name="connsiteX4" fmla="*/ 2968737 w 2972359"/>
              <a:gd name="connsiteY4" fmla="*/ 639608 h 3635977"/>
              <a:gd name="connsiteX5" fmla="*/ 2354782 w 2972359"/>
              <a:gd name="connsiteY5" fmla="*/ 38717 h 3635977"/>
              <a:gd name="connsiteX6" fmla="*/ 1152999 w 2972359"/>
              <a:gd name="connsiteY6" fmla="*/ 169346 h 3635977"/>
              <a:gd name="connsiteX7" fmla="*/ 68782 w 2972359"/>
              <a:gd name="connsiteY7" fmla="*/ 1057620 h 3635977"/>
              <a:gd name="connsiteX8" fmla="*/ 173285 w 2972359"/>
              <a:gd name="connsiteY8" fmla="*/ 2664351 h 3635977"/>
              <a:gd name="connsiteX9" fmla="*/ 682737 w 2972359"/>
              <a:gd name="connsiteY9" fmla="*/ 3369746 h 3635977"/>
              <a:gd name="connsiteX10" fmla="*/ 1884519 w 2972359"/>
              <a:gd name="connsiteY10" fmla="*/ 3631003 h 36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72359" h="3635977">
                <a:moveTo>
                  <a:pt x="1884519" y="3631003"/>
                </a:moveTo>
                <a:cubicBezTo>
                  <a:pt x="2176256" y="3598346"/>
                  <a:pt x="2426628" y="3421997"/>
                  <a:pt x="2433159" y="3173803"/>
                </a:cubicBezTo>
                <a:cubicBezTo>
                  <a:pt x="2439690" y="2925609"/>
                  <a:pt x="1899759" y="2433574"/>
                  <a:pt x="1923708" y="2141837"/>
                </a:cubicBezTo>
                <a:cubicBezTo>
                  <a:pt x="1947657" y="1850100"/>
                  <a:pt x="2402679" y="1673752"/>
                  <a:pt x="2576851" y="1423380"/>
                </a:cubicBezTo>
                <a:cubicBezTo>
                  <a:pt x="2751023" y="1173008"/>
                  <a:pt x="3005748" y="870385"/>
                  <a:pt x="2968737" y="639608"/>
                </a:cubicBezTo>
                <a:cubicBezTo>
                  <a:pt x="2931726" y="408831"/>
                  <a:pt x="2657405" y="117094"/>
                  <a:pt x="2354782" y="38717"/>
                </a:cubicBezTo>
                <a:cubicBezTo>
                  <a:pt x="2052159" y="-39660"/>
                  <a:pt x="1533999" y="-471"/>
                  <a:pt x="1152999" y="169346"/>
                </a:cubicBezTo>
                <a:cubicBezTo>
                  <a:pt x="771999" y="339163"/>
                  <a:pt x="232068" y="641786"/>
                  <a:pt x="68782" y="1057620"/>
                </a:cubicBezTo>
                <a:cubicBezTo>
                  <a:pt x="-94504" y="1473454"/>
                  <a:pt x="70959" y="2278997"/>
                  <a:pt x="173285" y="2664351"/>
                </a:cubicBezTo>
                <a:cubicBezTo>
                  <a:pt x="275611" y="3049705"/>
                  <a:pt x="399708" y="3208637"/>
                  <a:pt x="682737" y="3369746"/>
                </a:cubicBezTo>
                <a:cubicBezTo>
                  <a:pt x="965766" y="3530855"/>
                  <a:pt x="1592782" y="3663660"/>
                  <a:pt x="1884519" y="3631003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文本框 251"/>
          <p:cNvSpPr txBox="1"/>
          <p:nvPr/>
        </p:nvSpPr>
        <p:spPr>
          <a:xfrm>
            <a:off x="1788795" y="3548233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>
                <a:solidFill>
                  <a:srgbClr val="FF0000"/>
                </a:solidFill>
              </a:rPr>
              <a:t>KB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255" name="任意多边形 254"/>
          <p:cNvSpPr/>
          <p:nvPr/>
        </p:nvSpPr>
        <p:spPr>
          <a:xfrm>
            <a:off x="1120953" y="2849794"/>
            <a:ext cx="5029754" cy="3933928"/>
          </a:xfrm>
          <a:custGeom>
            <a:avLst/>
            <a:gdLst>
              <a:gd name="connsiteX0" fmla="*/ 4848773 w 5029754"/>
              <a:gd name="connsiteY0" fmla="*/ 1447886 h 3933928"/>
              <a:gd name="connsiteX1" fmla="*/ 3477173 w 5029754"/>
              <a:gd name="connsiteY1" fmla="*/ 272229 h 3933928"/>
              <a:gd name="connsiteX2" fmla="*/ 2027196 w 5029754"/>
              <a:gd name="connsiteY2" fmla="*/ 10972 h 3933928"/>
              <a:gd name="connsiteX3" fmla="*/ 720910 w 5029754"/>
              <a:gd name="connsiteY3" fmla="*/ 507360 h 3933928"/>
              <a:gd name="connsiteX4" fmla="*/ 41641 w 5029754"/>
              <a:gd name="connsiteY4" fmla="*/ 1212755 h 3933928"/>
              <a:gd name="connsiteX5" fmla="*/ 120018 w 5029754"/>
              <a:gd name="connsiteY5" fmla="*/ 2597417 h 3933928"/>
              <a:gd name="connsiteX6" fmla="*/ 498841 w 5029754"/>
              <a:gd name="connsiteY6" fmla="*/ 3368126 h 3933928"/>
              <a:gd name="connsiteX7" fmla="*/ 1439367 w 5029754"/>
              <a:gd name="connsiteY7" fmla="*/ 3864515 h 3933928"/>
              <a:gd name="connsiteX8" fmla="*/ 2719527 w 5029754"/>
              <a:gd name="connsiteY8" fmla="*/ 3825326 h 3933928"/>
              <a:gd name="connsiteX9" fmla="*/ 2980784 w 5029754"/>
              <a:gd name="connsiteY9" fmla="*/ 2897863 h 3933928"/>
              <a:gd name="connsiteX10" fmla="*/ 4535264 w 5029754"/>
              <a:gd name="connsiteY10" fmla="*/ 2545166 h 3933928"/>
              <a:gd name="connsiteX11" fmla="*/ 4979401 w 5029754"/>
              <a:gd name="connsiteY11" fmla="*/ 2218595 h 3933928"/>
              <a:gd name="connsiteX12" fmla="*/ 4848773 w 5029754"/>
              <a:gd name="connsiteY12" fmla="*/ 1447886 h 39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29754" h="3933928">
                <a:moveTo>
                  <a:pt x="4848773" y="1447886"/>
                </a:moveTo>
                <a:cubicBezTo>
                  <a:pt x="4598402" y="1123492"/>
                  <a:pt x="3947436" y="511715"/>
                  <a:pt x="3477173" y="272229"/>
                </a:cubicBezTo>
                <a:cubicBezTo>
                  <a:pt x="3006910" y="32743"/>
                  <a:pt x="2486573" y="-28216"/>
                  <a:pt x="2027196" y="10972"/>
                </a:cubicBezTo>
                <a:cubicBezTo>
                  <a:pt x="1567819" y="50160"/>
                  <a:pt x="1051836" y="307063"/>
                  <a:pt x="720910" y="507360"/>
                </a:cubicBezTo>
                <a:cubicBezTo>
                  <a:pt x="389984" y="707657"/>
                  <a:pt x="141790" y="864412"/>
                  <a:pt x="41641" y="1212755"/>
                </a:cubicBezTo>
                <a:cubicBezTo>
                  <a:pt x="-58508" y="1561098"/>
                  <a:pt x="43818" y="2238189"/>
                  <a:pt x="120018" y="2597417"/>
                </a:cubicBezTo>
                <a:cubicBezTo>
                  <a:pt x="196218" y="2956645"/>
                  <a:pt x="278950" y="3156943"/>
                  <a:pt x="498841" y="3368126"/>
                </a:cubicBezTo>
                <a:cubicBezTo>
                  <a:pt x="718732" y="3579309"/>
                  <a:pt x="1069253" y="3788315"/>
                  <a:pt x="1439367" y="3864515"/>
                </a:cubicBezTo>
                <a:cubicBezTo>
                  <a:pt x="1809481" y="3940715"/>
                  <a:pt x="2462624" y="3986435"/>
                  <a:pt x="2719527" y="3825326"/>
                </a:cubicBezTo>
                <a:cubicBezTo>
                  <a:pt x="2976430" y="3664217"/>
                  <a:pt x="2678161" y="3111223"/>
                  <a:pt x="2980784" y="2897863"/>
                </a:cubicBezTo>
                <a:cubicBezTo>
                  <a:pt x="3283407" y="2684503"/>
                  <a:pt x="4202161" y="2658377"/>
                  <a:pt x="4535264" y="2545166"/>
                </a:cubicBezTo>
                <a:cubicBezTo>
                  <a:pt x="4868367" y="2431955"/>
                  <a:pt x="4924972" y="2405829"/>
                  <a:pt x="4979401" y="2218595"/>
                </a:cubicBezTo>
                <a:cubicBezTo>
                  <a:pt x="5033830" y="2031361"/>
                  <a:pt x="5099144" y="1772280"/>
                  <a:pt x="4848773" y="1447886"/>
                </a:cubicBezTo>
                <a:close/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文本框 255"/>
          <p:cNvSpPr txBox="1"/>
          <p:nvPr/>
        </p:nvSpPr>
        <p:spPr>
          <a:xfrm>
            <a:off x="4906678" y="3660602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altLang="zh-CN" sz="2400" baseline="-250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zh-CN" altLang="en-US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6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3200" i="1" dirty="0" smtClean="0"/>
                  <a:t>a</a:t>
                </a:r>
                <a:r>
                  <a:rPr lang="en-US" altLang="zh-CN" sz="3200" baseline="-25000" dirty="0" smtClean="0"/>
                  <a:t>2</a:t>
                </a:r>
                <a:r>
                  <a:rPr lang="en-US" altLang="zh-CN" sz="3200" dirty="0" smtClean="0"/>
                  <a:t> </a:t>
                </a:r>
                <a:r>
                  <a:rPr lang="en-US" altLang="zh-CN" sz="3200" dirty="0"/>
                  <a:t>= </a:t>
                </a:r>
                <a:r>
                  <a:rPr lang="en-US" altLang="zh-CN" sz="3200" dirty="0" smtClean="0"/>
                  <a:t>“[2,2</a:t>
                </a:r>
                <a:r>
                  <a:rPr lang="en-US" altLang="zh-CN" sz="3200" dirty="0"/>
                  <a:t>] is safe</a:t>
                </a:r>
                <a:r>
                  <a:rPr lang="en-US" altLang="zh-CN" sz="3200" dirty="0" smtClean="0"/>
                  <a:t>”</a:t>
                </a:r>
                <a:r>
                  <a:rPr lang="zh-CN" altLang="en-US" sz="320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？</m:t>
                    </m:r>
                  </m:oMath>
                </a14:m>
                <a:endParaRPr lang="en-US" altLang="zh-CN" sz="3200" dirty="0" smtClean="0"/>
              </a:p>
              <a:p>
                <a:pPr marL="971550" lvl="1" indent="-514350">
                  <a:buFont typeface="+mj-lt"/>
                  <a:buAutoNum type="alphaUcPeriod"/>
                </a:pPr>
                <a:r>
                  <a:rPr lang="zh-CN" altLang="en-US" sz="2800" dirty="0" smtClean="0"/>
                  <a:t>是</a:t>
                </a:r>
                <a:endParaRPr lang="en-US" altLang="zh-CN" sz="2800" dirty="0" smtClean="0"/>
              </a:p>
              <a:p>
                <a:pPr marL="971550" lvl="1" indent="-514350">
                  <a:buFont typeface="+mj-lt"/>
                  <a:buAutoNum type="alphaUcPeriod"/>
                </a:pPr>
                <a:r>
                  <a:rPr lang="zh-CN" altLang="en-US" sz="2800" dirty="0"/>
                  <a:t>否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77" t="-3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907"/>
          <p:cNvGrpSpPr>
            <a:grpSpLocks noChangeAspect="1"/>
          </p:cNvGrpSpPr>
          <p:nvPr/>
        </p:nvGrpSpPr>
        <p:grpSpPr>
          <a:xfrm>
            <a:off x="5770758" y="3208755"/>
            <a:ext cx="1123950" cy="774700"/>
            <a:chOff x="0" y="0"/>
            <a:chExt cx="1124415" cy="774736"/>
          </a:xfrm>
        </p:grpSpPr>
        <p:sp>
          <p:nvSpPr>
            <p:cNvPr id="5" name="Rectangle 277"/>
            <p:cNvSpPr/>
            <p:nvPr/>
          </p:nvSpPr>
          <p:spPr>
            <a:xfrm>
              <a:off x="233918" y="728712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278"/>
            <p:cNvSpPr/>
            <p:nvPr/>
          </p:nvSpPr>
          <p:spPr>
            <a:xfrm>
              <a:off x="583942" y="728712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279"/>
            <p:cNvSpPr/>
            <p:nvPr/>
          </p:nvSpPr>
          <p:spPr>
            <a:xfrm>
              <a:off x="933966" y="728712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35"/>
            <p:cNvSpPr/>
            <p:nvPr/>
          </p:nvSpPr>
          <p:spPr>
            <a:xfrm>
              <a:off x="0" y="497239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36"/>
            <p:cNvSpPr/>
            <p:nvPr/>
          </p:nvSpPr>
          <p:spPr>
            <a:xfrm>
              <a:off x="0" y="147220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Shape 38"/>
            <p:cNvSpPr/>
            <p:nvPr/>
          </p:nvSpPr>
          <p:spPr>
            <a:xfrm>
              <a:off x="424354" y="350038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" name="Shape 40"/>
            <p:cNvSpPr/>
            <p:nvPr/>
          </p:nvSpPr>
          <p:spPr>
            <a:xfrm>
              <a:off x="424354" y="0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2" name="Shape 42"/>
            <p:cNvSpPr/>
            <p:nvPr/>
          </p:nvSpPr>
          <p:spPr>
            <a:xfrm>
              <a:off x="74330" y="350038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3" name="Shape 44"/>
            <p:cNvSpPr/>
            <p:nvPr/>
          </p:nvSpPr>
          <p:spPr>
            <a:xfrm>
              <a:off x="74330" y="0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4" name="Shape 46"/>
            <p:cNvSpPr/>
            <p:nvPr/>
          </p:nvSpPr>
          <p:spPr>
            <a:xfrm>
              <a:off x="774392" y="350038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5" name="Shape 47"/>
            <p:cNvSpPr/>
            <p:nvPr/>
          </p:nvSpPr>
          <p:spPr>
            <a:xfrm>
              <a:off x="453348" y="425194"/>
              <a:ext cx="152838" cy="35116"/>
            </a:xfrm>
            <a:custGeom>
              <a:avLst/>
              <a:gdLst/>
              <a:ahLst/>
              <a:cxnLst/>
              <a:rect l="0" t="0" r="0" b="0"/>
              <a:pathLst>
                <a:path w="152838" h="35116">
                  <a:moveTo>
                    <a:pt x="84379" y="381"/>
                  </a:moveTo>
                  <a:cubicBezTo>
                    <a:pt x="100235" y="578"/>
                    <a:pt x="117430" y="5261"/>
                    <a:pt x="134674" y="10261"/>
                  </a:cubicBezTo>
                  <a:lnTo>
                    <a:pt x="152838" y="15355"/>
                  </a:lnTo>
                  <a:lnTo>
                    <a:pt x="0" y="35116"/>
                  </a:lnTo>
                  <a:cubicBezTo>
                    <a:pt x="0" y="35116"/>
                    <a:pt x="0" y="35116"/>
                    <a:pt x="13170" y="26340"/>
                  </a:cubicBezTo>
                  <a:cubicBezTo>
                    <a:pt x="26340" y="17551"/>
                    <a:pt x="52679" y="0"/>
                    <a:pt x="84379" y="381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6" name="Shape 48"/>
            <p:cNvSpPr/>
            <p:nvPr/>
          </p:nvSpPr>
          <p:spPr>
            <a:xfrm>
              <a:off x="606186" y="425194"/>
              <a:ext cx="118764" cy="24968"/>
            </a:xfrm>
            <a:custGeom>
              <a:avLst/>
              <a:gdLst/>
              <a:ahLst/>
              <a:cxnLst/>
              <a:rect l="0" t="0" r="0" b="0"/>
              <a:pathLst>
                <a:path w="118764" h="24968">
                  <a:moveTo>
                    <a:pt x="118764" y="0"/>
                  </a:moveTo>
                  <a:cubicBezTo>
                    <a:pt x="118764" y="0"/>
                    <a:pt x="118764" y="0"/>
                    <a:pt x="105201" y="6236"/>
                  </a:cubicBezTo>
                  <a:cubicBezTo>
                    <a:pt x="91637" y="12485"/>
                    <a:pt x="64510" y="24968"/>
                    <a:pt x="32417" y="22047"/>
                  </a:cubicBezTo>
                  <a:cubicBezTo>
                    <a:pt x="24394" y="21313"/>
                    <a:pt x="16059" y="19617"/>
                    <a:pt x="7576" y="17479"/>
                  </a:cubicBezTo>
                  <a:lnTo>
                    <a:pt x="0" y="15355"/>
                  </a:lnTo>
                  <a:lnTo>
                    <a:pt x="118764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7" name="Shape 49"/>
            <p:cNvSpPr/>
            <p:nvPr/>
          </p:nvSpPr>
          <p:spPr>
            <a:xfrm>
              <a:off x="453348" y="425194"/>
              <a:ext cx="271602" cy="35116"/>
            </a:xfrm>
            <a:custGeom>
              <a:avLst/>
              <a:gdLst/>
              <a:ahLst/>
              <a:cxnLst/>
              <a:rect l="0" t="0" r="0" b="0"/>
              <a:pathLst>
                <a:path w="271602" h="35116">
                  <a:moveTo>
                    <a:pt x="0" y="35116"/>
                  </a:moveTo>
                  <a:cubicBezTo>
                    <a:pt x="0" y="35116"/>
                    <a:pt x="0" y="35116"/>
                    <a:pt x="13170" y="26340"/>
                  </a:cubicBezTo>
                  <a:cubicBezTo>
                    <a:pt x="26340" y="17551"/>
                    <a:pt x="52679" y="0"/>
                    <a:pt x="84379" y="381"/>
                  </a:cubicBezTo>
                  <a:cubicBezTo>
                    <a:pt x="116091" y="774"/>
                    <a:pt x="153162" y="19114"/>
                    <a:pt x="185255" y="22047"/>
                  </a:cubicBezTo>
                  <a:cubicBezTo>
                    <a:pt x="217348" y="24968"/>
                    <a:pt x="244475" y="12485"/>
                    <a:pt x="258039" y="6236"/>
                  </a:cubicBezTo>
                  <a:cubicBezTo>
                    <a:pt x="271602" y="0"/>
                    <a:pt x="271602" y="0"/>
                    <a:pt x="271602" y="0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" name="Shape 50"/>
            <p:cNvSpPr/>
            <p:nvPr/>
          </p:nvSpPr>
          <p:spPr>
            <a:xfrm>
              <a:off x="614293" y="453909"/>
              <a:ext cx="131753" cy="24968"/>
            </a:xfrm>
            <a:custGeom>
              <a:avLst/>
              <a:gdLst/>
              <a:ahLst/>
              <a:cxnLst/>
              <a:rect l="0" t="0" r="0" b="0"/>
              <a:pathLst>
                <a:path w="131753" h="24968">
                  <a:moveTo>
                    <a:pt x="131753" y="0"/>
                  </a:moveTo>
                  <a:cubicBezTo>
                    <a:pt x="131753" y="0"/>
                    <a:pt x="131753" y="0"/>
                    <a:pt x="118189" y="6236"/>
                  </a:cubicBezTo>
                  <a:cubicBezTo>
                    <a:pt x="104625" y="12485"/>
                    <a:pt x="77510" y="24968"/>
                    <a:pt x="45405" y="22047"/>
                  </a:cubicBezTo>
                  <a:cubicBezTo>
                    <a:pt x="37382" y="21317"/>
                    <a:pt x="29047" y="19622"/>
                    <a:pt x="20542" y="17457"/>
                  </a:cubicBezTo>
                  <a:lnTo>
                    <a:pt x="0" y="11578"/>
                  </a:lnTo>
                  <a:lnTo>
                    <a:pt x="131753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" name="Shape 51"/>
            <p:cNvSpPr/>
            <p:nvPr/>
          </p:nvSpPr>
          <p:spPr>
            <a:xfrm>
              <a:off x="466239" y="450391"/>
              <a:ext cx="148054" cy="28105"/>
            </a:xfrm>
            <a:custGeom>
              <a:avLst/>
              <a:gdLst/>
              <a:ahLst/>
              <a:cxnLst/>
              <a:rect l="0" t="0" r="0" b="0"/>
              <a:pathLst>
                <a:path w="148054" h="28105">
                  <a:moveTo>
                    <a:pt x="91224" y="2146"/>
                  </a:moveTo>
                  <a:cubicBezTo>
                    <a:pt x="107760" y="3220"/>
                    <a:pt x="125295" y="8344"/>
                    <a:pt x="142708" y="13565"/>
                  </a:cubicBezTo>
                  <a:lnTo>
                    <a:pt x="148054" y="15095"/>
                  </a:lnTo>
                  <a:lnTo>
                    <a:pt x="0" y="28105"/>
                  </a:lnTo>
                  <a:cubicBezTo>
                    <a:pt x="0" y="28105"/>
                    <a:pt x="0" y="28105"/>
                    <a:pt x="14542" y="21069"/>
                  </a:cubicBezTo>
                  <a:cubicBezTo>
                    <a:pt x="29083" y="14046"/>
                    <a:pt x="58153" y="0"/>
                    <a:pt x="91224" y="2146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0" name="Shape 52"/>
            <p:cNvSpPr/>
            <p:nvPr/>
          </p:nvSpPr>
          <p:spPr>
            <a:xfrm>
              <a:off x="466239" y="450391"/>
              <a:ext cx="279807" cy="28486"/>
            </a:xfrm>
            <a:custGeom>
              <a:avLst/>
              <a:gdLst/>
              <a:ahLst/>
              <a:cxnLst/>
              <a:rect l="0" t="0" r="0" b="0"/>
              <a:pathLst>
                <a:path w="279807" h="28486">
                  <a:moveTo>
                    <a:pt x="0" y="28105"/>
                  </a:moveTo>
                  <a:cubicBezTo>
                    <a:pt x="0" y="28105"/>
                    <a:pt x="0" y="28105"/>
                    <a:pt x="14542" y="21069"/>
                  </a:cubicBezTo>
                  <a:cubicBezTo>
                    <a:pt x="29083" y="14046"/>
                    <a:pt x="58153" y="0"/>
                    <a:pt x="91224" y="2146"/>
                  </a:cubicBezTo>
                  <a:cubicBezTo>
                    <a:pt x="124295" y="4293"/>
                    <a:pt x="161366" y="22644"/>
                    <a:pt x="193459" y="25565"/>
                  </a:cubicBezTo>
                  <a:cubicBezTo>
                    <a:pt x="225565" y="28486"/>
                    <a:pt x="252679" y="16002"/>
                    <a:pt x="266243" y="9754"/>
                  </a:cubicBezTo>
                  <a:cubicBezTo>
                    <a:pt x="279807" y="3518"/>
                    <a:pt x="279807" y="3518"/>
                    <a:pt x="279807" y="3518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" name="Shape 53"/>
            <p:cNvSpPr/>
            <p:nvPr/>
          </p:nvSpPr>
          <p:spPr>
            <a:xfrm>
              <a:off x="463305" y="491424"/>
              <a:ext cx="128841" cy="31610"/>
            </a:xfrm>
            <a:custGeom>
              <a:avLst/>
              <a:gdLst/>
              <a:ahLst/>
              <a:cxnLst/>
              <a:rect l="0" t="0" r="0" b="0"/>
              <a:pathLst>
                <a:path w="128841" h="31610">
                  <a:moveTo>
                    <a:pt x="64884" y="1270"/>
                  </a:moveTo>
                  <a:cubicBezTo>
                    <a:pt x="78784" y="1905"/>
                    <a:pt x="95002" y="6807"/>
                    <a:pt x="112330" y="11856"/>
                  </a:cubicBezTo>
                  <a:lnTo>
                    <a:pt x="128841" y="16292"/>
                  </a:lnTo>
                  <a:lnTo>
                    <a:pt x="0" y="31610"/>
                  </a:lnTo>
                  <a:cubicBezTo>
                    <a:pt x="0" y="31610"/>
                    <a:pt x="0" y="31610"/>
                    <a:pt x="9271" y="23711"/>
                  </a:cubicBezTo>
                  <a:cubicBezTo>
                    <a:pt x="18542" y="15812"/>
                    <a:pt x="37071" y="0"/>
                    <a:pt x="64884" y="127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Shape 54"/>
            <p:cNvSpPr/>
            <p:nvPr/>
          </p:nvSpPr>
          <p:spPr>
            <a:xfrm>
              <a:off x="592146" y="490256"/>
              <a:ext cx="146863" cy="26925"/>
            </a:xfrm>
            <a:custGeom>
              <a:avLst/>
              <a:gdLst/>
              <a:ahLst/>
              <a:cxnLst/>
              <a:rect l="0" t="0" r="0" b="0"/>
              <a:pathLst>
                <a:path w="146863" h="26925">
                  <a:moveTo>
                    <a:pt x="146863" y="0"/>
                  </a:moveTo>
                  <a:cubicBezTo>
                    <a:pt x="146863" y="0"/>
                    <a:pt x="146863" y="0"/>
                    <a:pt x="128715" y="6731"/>
                  </a:cubicBezTo>
                  <a:cubicBezTo>
                    <a:pt x="110567" y="13462"/>
                    <a:pt x="74282" y="26925"/>
                    <a:pt x="37592" y="24486"/>
                  </a:cubicBezTo>
                  <a:cubicBezTo>
                    <a:pt x="28423" y="23876"/>
                    <a:pt x="19229" y="22273"/>
                    <a:pt x="10161" y="20191"/>
                  </a:cubicBezTo>
                  <a:lnTo>
                    <a:pt x="0" y="17461"/>
                  </a:lnTo>
                  <a:lnTo>
                    <a:pt x="146863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" name="Shape 55"/>
            <p:cNvSpPr/>
            <p:nvPr/>
          </p:nvSpPr>
          <p:spPr>
            <a:xfrm>
              <a:off x="463305" y="490256"/>
              <a:ext cx="275705" cy="32779"/>
            </a:xfrm>
            <a:custGeom>
              <a:avLst/>
              <a:gdLst/>
              <a:ahLst/>
              <a:cxnLst/>
              <a:rect l="0" t="0" r="0" b="0"/>
              <a:pathLst>
                <a:path w="275705" h="32779">
                  <a:moveTo>
                    <a:pt x="0" y="32779"/>
                  </a:moveTo>
                  <a:cubicBezTo>
                    <a:pt x="0" y="32779"/>
                    <a:pt x="0" y="32779"/>
                    <a:pt x="9271" y="24879"/>
                  </a:cubicBezTo>
                  <a:cubicBezTo>
                    <a:pt x="18542" y="16980"/>
                    <a:pt x="37071" y="1168"/>
                    <a:pt x="64884" y="2439"/>
                  </a:cubicBezTo>
                  <a:cubicBezTo>
                    <a:pt x="92685" y="3708"/>
                    <a:pt x="129756" y="22047"/>
                    <a:pt x="166433" y="24486"/>
                  </a:cubicBezTo>
                  <a:cubicBezTo>
                    <a:pt x="203124" y="26925"/>
                    <a:pt x="239408" y="13462"/>
                    <a:pt x="257556" y="6731"/>
                  </a:cubicBezTo>
                  <a:cubicBezTo>
                    <a:pt x="275705" y="0"/>
                    <a:pt x="275705" y="0"/>
                    <a:pt x="275705" y="0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" name="Shape 56"/>
            <p:cNvSpPr/>
            <p:nvPr/>
          </p:nvSpPr>
          <p:spPr>
            <a:xfrm>
              <a:off x="508695" y="436128"/>
              <a:ext cx="183794" cy="64390"/>
            </a:xfrm>
            <a:custGeom>
              <a:avLst/>
              <a:gdLst/>
              <a:ahLst/>
              <a:cxnLst/>
              <a:rect l="0" t="0" r="0" b="0"/>
              <a:pathLst>
                <a:path w="183794" h="64390">
                  <a:moveTo>
                    <a:pt x="35712" y="0"/>
                  </a:moveTo>
                  <a:lnTo>
                    <a:pt x="99504" y="9361"/>
                  </a:lnTo>
                  <a:lnTo>
                    <a:pt x="183794" y="6440"/>
                  </a:lnTo>
                  <a:lnTo>
                    <a:pt x="182042" y="63209"/>
                  </a:lnTo>
                  <a:lnTo>
                    <a:pt x="89560" y="64390"/>
                  </a:lnTo>
                  <a:lnTo>
                    <a:pt x="14631" y="61456"/>
                  </a:lnTo>
                  <a:lnTo>
                    <a:pt x="0" y="43307"/>
                  </a:lnTo>
                  <a:lnTo>
                    <a:pt x="4686" y="4674"/>
                  </a:lnTo>
                  <a:lnTo>
                    <a:pt x="35712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5" name="Shape 57"/>
            <p:cNvSpPr/>
            <p:nvPr/>
          </p:nvSpPr>
          <p:spPr>
            <a:xfrm>
              <a:off x="508695" y="436128"/>
              <a:ext cx="183794" cy="64390"/>
            </a:xfrm>
            <a:custGeom>
              <a:avLst/>
              <a:gdLst/>
              <a:ahLst/>
              <a:cxnLst/>
              <a:rect l="0" t="0" r="0" b="0"/>
              <a:pathLst>
                <a:path w="183794" h="64390">
                  <a:moveTo>
                    <a:pt x="182042" y="63209"/>
                  </a:moveTo>
                  <a:lnTo>
                    <a:pt x="183794" y="6440"/>
                  </a:lnTo>
                  <a:lnTo>
                    <a:pt x="99504" y="9361"/>
                  </a:lnTo>
                  <a:lnTo>
                    <a:pt x="35712" y="0"/>
                  </a:lnTo>
                  <a:lnTo>
                    <a:pt x="4686" y="4674"/>
                  </a:lnTo>
                  <a:lnTo>
                    <a:pt x="0" y="43307"/>
                  </a:lnTo>
                  <a:lnTo>
                    <a:pt x="14631" y="61456"/>
                  </a:lnTo>
                  <a:lnTo>
                    <a:pt x="89560" y="64390"/>
                  </a:lnTo>
                  <a:close/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6" name="Rectangle 58"/>
            <p:cNvSpPr/>
            <p:nvPr/>
          </p:nvSpPr>
          <p:spPr>
            <a:xfrm>
              <a:off x="521039" y="445816"/>
              <a:ext cx="210246" cy="4990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400" i="1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Breeze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Shape 59"/>
            <p:cNvSpPr/>
            <p:nvPr/>
          </p:nvSpPr>
          <p:spPr>
            <a:xfrm>
              <a:off x="130006" y="61314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84163" y="0"/>
                  </a:moveTo>
                  <a:cubicBezTo>
                    <a:pt x="105169" y="0"/>
                    <a:pt x="134531" y="0"/>
                    <a:pt x="155525" y="0"/>
                  </a:cubicBezTo>
                  <a:cubicBezTo>
                    <a:pt x="176530" y="0"/>
                    <a:pt x="189167" y="0"/>
                    <a:pt x="201625" y="6312"/>
                  </a:cubicBezTo>
                  <a:cubicBezTo>
                    <a:pt x="214097" y="12636"/>
                    <a:pt x="226378" y="25273"/>
                    <a:pt x="232525" y="37909"/>
                  </a:cubicBezTo>
                  <a:cubicBezTo>
                    <a:pt x="238671" y="50533"/>
                    <a:pt x="238671" y="63170"/>
                    <a:pt x="238671" y="82118"/>
                  </a:cubicBezTo>
                  <a:cubicBezTo>
                    <a:pt x="238671" y="101067"/>
                    <a:pt x="238671" y="126340"/>
                    <a:pt x="238671" y="145287"/>
                  </a:cubicBezTo>
                  <a:cubicBezTo>
                    <a:pt x="238671" y="164249"/>
                    <a:pt x="238671" y="176873"/>
                    <a:pt x="232525" y="189509"/>
                  </a:cubicBezTo>
                  <a:cubicBezTo>
                    <a:pt x="226378" y="202146"/>
                    <a:pt x="214097" y="214782"/>
                    <a:pt x="201625" y="221093"/>
                  </a:cubicBezTo>
                  <a:cubicBezTo>
                    <a:pt x="189167" y="227406"/>
                    <a:pt x="176530" y="227406"/>
                    <a:pt x="155525" y="227406"/>
                  </a:cubicBezTo>
                  <a:cubicBezTo>
                    <a:pt x="134531" y="227406"/>
                    <a:pt x="105169" y="227406"/>
                    <a:pt x="84163" y="227406"/>
                  </a:cubicBezTo>
                  <a:cubicBezTo>
                    <a:pt x="63170" y="227406"/>
                    <a:pt x="50533" y="227406"/>
                    <a:pt x="37897" y="221093"/>
                  </a:cubicBezTo>
                  <a:cubicBezTo>
                    <a:pt x="25260" y="214782"/>
                    <a:pt x="12624" y="202146"/>
                    <a:pt x="6312" y="189509"/>
                  </a:cubicBezTo>
                  <a:cubicBezTo>
                    <a:pt x="0" y="176873"/>
                    <a:pt x="0" y="164249"/>
                    <a:pt x="0" y="145287"/>
                  </a:cubicBezTo>
                  <a:cubicBezTo>
                    <a:pt x="0" y="126340"/>
                    <a:pt x="0" y="101067"/>
                    <a:pt x="0" y="82118"/>
                  </a:cubicBezTo>
                  <a:cubicBezTo>
                    <a:pt x="0" y="63170"/>
                    <a:pt x="0" y="50533"/>
                    <a:pt x="6312" y="37909"/>
                  </a:cubicBezTo>
                  <a:cubicBezTo>
                    <a:pt x="12624" y="25273"/>
                    <a:pt x="25260" y="12636"/>
                    <a:pt x="37897" y="6312"/>
                  </a:cubicBezTo>
                  <a:cubicBezTo>
                    <a:pt x="50533" y="0"/>
                    <a:pt x="63170" y="0"/>
                    <a:pt x="84163" y="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Shape 60"/>
            <p:cNvSpPr/>
            <p:nvPr/>
          </p:nvSpPr>
          <p:spPr>
            <a:xfrm>
              <a:off x="130006" y="61314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0" y="82118"/>
                  </a:moveTo>
                  <a:cubicBezTo>
                    <a:pt x="0" y="63170"/>
                    <a:pt x="0" y="50533"/>
                    <a:pt x="6312" y="37909"/>
                  </a:cubicBezTo>
                  <a:cubicBezTo>
                    <a:pt x="12624" y="25273"/>
                    <a:pt x="25260" y="12636"/>
                    <a:pt x="37897" y="6312"/>
                  </a:cubicBezTo>
                  <a:cubicBezTo>
                    <a:pt x="50533" y="0"/>
                    <a:pt x="63170" y="0"/>
                    <a:pt x="84163" y="0"/>
                  </a:cubicBezTo>
                  <a:cubicBezTo>
                    <a:pt x="105169" y="0"/>
                    <a:pt x="134531" y="0"/>
                    <a:pt x="155525" y="0"/>
                  </a:cubicBezTo>
                  <a:cubicBezTo>
                    <a:pt x="176530" y="0"/>
                    <a:pt x="189167" y="0"/>
                    <a:pt x="201625" y="6312"/>
                  </a:cubicBezTo>
                  <a:cubicBezTo>
                    <a:pt x="214097" y="12636"/>
                    <a:pt x="226378" y="25273"/>
                    <a:pt x="232525" y="37909"/>
                  </a:cubicBezTo>
                  <a:cubicBezTo>
                    <a:pt x="238671" y="50533"/>
                    <a:pt x="238671" y="63170"/>
                    <a:pt x="238671" y="82118"/>
                  </a:cubicBezTo>
                  <a:cubicBezTo>
                    <a:pt x="238671" y="101067"/>
                    <a:pt x="238671" y="126340"/>
                    <a:pt x="238671" y="145287"/>
                  </a:cubicBezTo>
                  <a:cubicBezTo>
                    <a:pt x="238671" y="164249"/>
                    <a:pt x="238671" y="176873"/>
                    <a:pt x="232525" y="189509"/>
                  </a:cubicBezTo>
                  <a:cubicBezTo>
                    <a:pt x="226378" y="202146"/>
                    <a:pt x="214097" y="214782"/>
                    <a:pt x="201625" y="221093"/>
                  </a:cubicBezTo>
                  <a:cubicBezTo>
                    <a:pt x="189167" y="227406"/>
                    <a:pt x="176530" y="227406"/>
                    <a:pt x="155525" y="227406"/>
                  </a:cubicBezTo>
                  <a:cubicBezTo>
                    <a:pt x="134531" y="227406"/>
                    <a:pt x="105169" y="227406"/>
                    <a:pt x="84163" y="227406"/>
                  </a:cubicBezTo>
                  <a:cubicBezTo>
                    <a:pt x="63170" y="227406"/>
                    <a:pt x="50533" y="227406"/>
                    <a:pt x="37897" y="221093"/>
                  </a:cubicBezTo>
                  <a:cubicBezTo>
                    <a:pt x="25260" y="214782"/>
                    <a:pt x="12624" y="202146"/>
                    <a:pt x="6312" y="189509"/>
                  </a:cubicBezTo>
                  <a:cubicBezTo>
                    <a:pt x="0" y="176873"/>
                    <a:pt x="0" y="164249"/>
                    <a:pt x="0" y="145287"/>
                  </a:cubicBezTo>
                  <a:cubicBezTo>
                    <a:pt x="0" y="126340"/>
                    <a:pt x="0" y="101067"/>
                    <a:pt x="0" y="82118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Rectangle 61"/>
            <p:cNvSpPr/>
            <p:nvPr/>
          </p:nvSpPr>
          <p:spPr>
            <a:xfrm>
              <a:off x="194586" y="141100"/>
              <a:ext cx="151084" cy="7078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" name="Group 910"/>
          <p:cNvGrpSpPr>
            <a:grpSpLocks noChangeAspect="1"/>
          </p:cNvGrpSpPr>
          <p:nvPr/>
        </p:nvGrpSpPr>
        <p:grpSpPr>
          <a:xfrm>
            <a:off x="2865973" y="3211407"/>
            <a:ext cx="1123950" cy="789887"/>
            <a:chOff x="0" y="0"/>
            <a:chExt cx="1124408" cy="789939"/>
          </a:xfrm>
        </p:grpSpPr>
        <p:sp>
          <p:nvSpPr>
            <p:cNvPr id="31" name="Rectangle 280"/>
            <p:cNvSpPr/>
            <p:nvPr/>
          </p:nvSpPr>
          <p:spPr>
            <a:xfrm>
              <a:off x="233918" y="728727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281"/>
            <p:cNvSpPr/>
            <p:nvPr/>
          </p:nvSpPr>
          <p:spPr>
            <a:xfrm>
              <a:off x="583942" y="728727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282"/>
            <p:cNvSpPr/>
            <p:nvPr/>
          </p:nvSpPr>
          <p:spPr>
            <a:xfrm>
              <a:off x="933966" y="728727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128"/>
            <p:cNvSpPr/>
            <p:nvPr/>
          </p:nvSpPr>
          <p:spPr>
            <a:xfrm>
              <a:off x="0" y="497260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129"/>
            <p:cNvSpPr/>
            <p:nvPr/>
          </p:nvSpPr>
          <p:spPr>
            <a:xfrm>
              <a:off x="0" y="147236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Shape 131"/>
            <p:cNvSpPr/>
            <p:nvPr/>
          </p:nvSpPr>
          <p:spPr>
            <a:xfrm>
              <a:off x="424373" y="350043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37" name="Shape 133"/>
            <p:cNvSpPr/>
            <p:nvPr/>
          </p:nvSpPr>
          <p:spPr>
            <a:xfrm>
              <a:off x="424373" y="0"/>
              <a:ext cx="350023" cy="350028"/>
            </a:xfrm>
            <a:custGeom>
              <a:avLst/>
              <a:gdLst/>
              <a:ahLst/>
              <a:cxnLst/>
              <a:rect l="0" t="0" r="0" b="0"/>
              <a:pathLst>
                <a:path w="350023" h="350028">
                  <a:moveTo>
                    <a:pt x="0" y="350028"/>
                  </a:moveTo>
                  <a:lnTo>
                    <a:pt x="350023" y="350028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38" name="Shape 135"/>
            <p:cNvSpPr/>
            <p:nvPr/>
          </p:nvSpPr>
          <p:spPr>
            <a:xfrm>
              <a:off x="74336" y="350043"/>
              <a:ext cx="350024" cy="350023"/>
            </a:xfrm>
            <a:custGeom>
              <a:avLst/>
              <a:gdLst/>
              <a:ahLst/>
              <a:cxnLst/>
              <a:rect l="0" t="0" r="0" b="0"/>
              <a:pathLst>
                <a:path w="350024" h="350023">
                  <a:moveTo>
                    <a:pt x="0" y="350023"/>
                  </a:moveTo>
                  <a:lnTo>
                    <a:pt x="350024" y="350023"/>
                  </a:lnTo>
                  <a:lnTo>
                    <a:pt x="350024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39" name="Shape 137"/>
            <p:cNvSpPr/>
            <p:nvPr/>
          </p:nvSpPr>
          <p:spPr>
            <a:xfrm>
              <a:off x="74336" y="0"/>
              <a:ext cx="350024" cy="350028"/>
            </a:xfrm>
            <a:custGeom>
              <a:avLst/>
              <a:gdLst/>
              <a:ahLst/>
              <a:cxnLst/>
              <a:rect l="0" t="0" r="0" b="0"/>
              <a:pathLst>
                <a:path w="350024" h="350028">
                  <a:moveTo>
                    <a:pt x="0" y="350028"/>
                  </a:moveTo>
                  <a:lnTo>
                    <a:pt x="350024" y="350028"/>
                  </a:lnTo>
                  <a:lnTo>
                    <a:pt x="350024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0" name="Shape 968"/>
            <p:cNvSpPr/>
            <p:nvPr/>
          </p:nvSpPr>
          <p:spPr>
            <a:xfrm>
              <a:off x="774385" y="350043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0"/>
                  </a:moveTo>
                  <a:lnTo>
                    <a:pt x="350023" y="0"/>
                  </a:lnTo>
                  <a:lnTo>
                    <a:pt x="350023" y="350023"/>
                  </a:lnTo>
                  <a:lnTo>
                    <a:pt x="0" y="350023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1" name="Shape 139"/>
            <p:cNvSpPr/>
            <p:nvPr/>
          </p:nvSpPr>
          <p:spPr>
            <a:xfrm>
              <a:off x="774385" y="350043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2" name="Shape 140"/>
            <p:cNvSpPr/>
            <p:nvPr/>
          </p:nvSpPr>
          <p:spPr>
            <a:xfrm>
              <a:off x="453355" y="425200"/>
              <a:ext cx="152839" cy="35116"/>
            </a:xfrm>
            <a:custGeom>
              <a:avLst/>
              <a:gdLst/>
              <a:ahLst/>
              <a:cxnLst/>
              <a:rect l="0" t="0" r="0" b="0"/>
              <a:pathLst>
                <a:path w="152839" h="35116">
                  <a:moveTo>
                    <a:pt x="84379" y="381"/>
                  </a:moveTo>
                  <a:cubicBezTo>
                    <a:pt x="100235" y="577"/>
                    <a:pt x="117431" y="5261"/>
                    <a:pt x="134674" y="10261"/>
                  </a:cubicBezTo>
                  <a:lnTo>
                    <a:pt x="152839" y="15355"/>
                  </a:lnTo>
                  <a:lnTo>
                    <a:pt x="0" y="35116"/>
                  </a:lnTo>
                  <a:cubicBezTo>
                    <a:pt x="0" y="35116"/>
                    <a:pt x="0" y="35116"/>
                    <a:pt x="13170" y="26340"/>
                  </a:cubicBezTo>
                  <a:cubicBezTo>
                    <a:pt x="26340" y="17551"/>
                    <a:pt x="52680" y="0"/>
                    <a:pt x="84379" y="381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3" name="Shape 141"/>
            <p:cNvSpPr/>
            <p:nvPr/>
          </p:nvSpPr>
          <p:spPr>
            <a:xfrm>
              <a:off x="606193" y="425200"/>
              <a:ext cx="118764" cy="24968"/>
            </a:xfrm>
            <a:custGeom>
              <a:avLst/>
              <a:gdLst/>
              <a:ahLst/>
              <a:cxnLst/>
              <a:rect l="0" t="0" r="0" b="0"/>
              <a:pathLst>
                <a:path w="118764" h="24968">
                  <a:moveTo>
                    <a:pt x="118764" y="0"/>
                  </a:moveTo>
                  <a:cubicBezTo>
                    <a:pt x="118764" y="0"/>
                    <a:pt x="118764" y="0"/>
                    <a:pt x="105200" y="6236"/>
                  </a:cubicBezTo>
                  <a:cubicBezTo>
                    <a:pt x="91636" y="12485"/>
                    <a:pt x="64522" y="24968"/>
                    <a:pt x="32417" y="22047"/>
                  </a:cubicBezTo>
                  <a:cubicBezTo>
                    <a:pt x="24393" y="21313"/>
                    <a:pt x="16059" y="19617"/>
                    <a:pt x="7575" y="17479"/>
                  </a:cubicBezTo>
                  <a:lnTo>
                    <a:pt x="0" y="15355"/>
                  </a:lnTo>
                  <a:lnTo>
                    <a:pt x="118764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4" name="Shape 142"/>
            <p:cNvSpPr/>
            <p:nvPr/>
          </p:nvSpPr>
          <p:spPr>
            <a:xfrm>
              <a:off x="453355" y="425200"/>
              <a:ext cx="271602" cy="35116"/>
            </a:xfrm>
            <a:custGeom>
              <a:avLst/>
              <a:gdLst/>
              <a:ahLst/>
              <a:cxnLst/>
              <a:rect l="0" t="0" r="0" b="0"/>
              <a:pathLst>
                <a:path w="271602" h="35116">
                  <a:moveTo>
                    <a:pt x="0" y="35116"/>
                  </a:moveTo>
                  <a:cubicBezTo>
                    <a:pt x="0" y="35116"/>
                    <a:pt x="0" y="35116"/>
                    <a:pt x="13170" y="26340"/>
                  </a:cubicBezTo>
                  <a:cubicBezTo>
                    <a:pt x="26340" y="17551"/>
                    <a:pt x="52680" y="0"/>
                    <a:pt x="84379" y="381"/>
                  </a:cubicBezTo>
                  <a:cubicBezTo>
                    <a:pt x="116091" y="774"/>
                    <a:pt x="153162" y="19114"/>
                    <a:pt x="185255" y="22047"/>
                  </a:cubicBezTo>
                  <a:cubicBezTo>
                    <a:pt x="217361" y="24968"/>
                    <a:pt x="244475" y="12485"/>
                    <a:pt x="258038" y="6236"/>
                  </a:cubicBezTo>
                  <a:cubicBezTo>
                    <a:pt x="271602" y="0"/>
                    <a:pt x="271602" y="0"/>
                    <a:pt x="271602" y="0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5" name="Shape 143"/>
            <p:cNvSpPr/>
            <p:nvPr/>
          </p:nvSpPr>
          <p:spPr>
            <a:xfrm>
              <a:off x="614297" y="453914"/>
              <a:ext cx="131754" cy="24968"/>
            </a:xfrm>
            <a:custGeom>
              <a:avLst/>
              <a:gdLst/>
              <a:ahLst/>
              <a:cxnLst/>
              <a:rect l="0" t="0" r="0" b="0"/>
              <a:pathLst>
                <a:path w="131754" h="24968">
                  <a:moveTo>
                    <a:pt x="131754" y="0"/>
                  </a:moveTo>
                  <a:cubicBezTo>
                    <a:pt x="131754" y="0"/>
                    <a:pt x="131754" y="0"/>
                    <a:pt x="118191" y="6236"/>
                  </a:cubicBezTo>
                  <a:cubicBezTo>
                    <a:pt x="104627" y="12485"/>
                    <a:pt x="77513" y="24968"/>
                    <a:pt x="45407" y="22047"/>
                  </a:cubicBezTo>
                  <a:cubicBezTo>
                    <a:pt x="37384" y="21314"/>
                    <a:pt x="29050" y="19618"/>
                    <a:pt x="20544" y="17452"/>
                  </a:cubicBezTo>
                  <a:lnTo>
                    <a:pt x="0" y="11572"/>
                  </a:lnTo>
                  <a:lnTo>
                    <a:pt x="131754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6" name="Shape 144"/>
            <p:cNvSpPr/>
            <p:nvPr/>
          </p:nvSpPr>
          <p:spPr>
            <a:xfrm>
              <a:off x="466258" y="450397"/>
              <a:ext cx="148039" cy="28092"/>
            </a:xfrm>
            <a:custGeom>
              <a:avLst/>
              <a:gdLst/>
              <a:ahLst/>
              <a:cxnLst/>
              <a:rect l="0" t="0" r="0" b="0"/>
              <a:pathLst>
                <a:path w="148039" h="28092">
                  <a:moveTo>
                    <a:pt x="91211" y="2146"/>
                  </a:moveTo>
                  <a:cubicBezTo>
                    <a:pt x="107747" y="3219"/>
                    <a:pt x="125282" y="8341"/>
                    <a:pt x="142696" y="13560"/>
                  </a:cubicBezTo>
                  <a:lnTo>
                    <a:pt x="148039" y="15090"/>
                  </a:lnTo>
                  <a:lnTo>
                    <a:pt x="0" y="28092"/>
                  </a:lnTo>
                  <a:cubicBezTo>
                    <a:pt x="0" y="28092"/>
                    <a:pt x="0" y="28092"/>
                    <a:pt x="14529" y="21082"/>
                  </a:cubicBezTo>
                  <a:cubicBezTo>
                    <a:pt x="29070" y="14059"/>
                    <a:pt x="58140" y="0"/>
                    <a:pt x="91211" y="2146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7" name="Shape 145"/>
            <p:cNvSpPr/>
            <p:nvPr/>
          </p:nvSpPr>
          <p:spPr>
            <a:xfrm>
              <a:off x="466258" y="450397"/>
              <a:ext cx="279793" cy="28486"/>
            </a:xfrm>
            <a:custGeom>
              <a:avLst/>
              <a:gdLst/>
              <a:ahLst/>
              <a:cxnLst/>
              <a:rect l="0" t="0" r="0" b="0"/>
              <a:pathLst>
                <a:path w="279793" h="28486">
                  <a:moveTo>
                    <a:pt x="0" y="28092"/>
                  </a:moveTo>
                  <a:cubicBezTo>
                    <a:pt x="0" y="28092"/>
                    <a:pt x="0" y="28092"/>
                    <a:pt x="14529" y="21082"/>
                  </a:cubicBezTo>
                  <a:cubicBezTo>
                    <a:pt x="29070" y="14059"/>
                    <a:pt x="58140" y="0"/>
                    <a:pt x="91211" y="2146"/>
                  </a:cubicBezTo>
                  <a:cubicBezTo>
                    <a:pt x="124282" y="4293"/>
                    <a:pt x="161353" y="22631"/>
                    <a:pt x="193446" y="25565"/>
                  </a:cubicBezTo>
                  <a:cubicBezTo>
                    <a:pt x="225552" y="28486"/>
                    <a:pt x="252666" y="16002"/>
                    <a:pt x="266230" y="9754"/>
                  </a:cubicBezTo>
                  <a:cubicBezTo>
                    <a:pt x="279793" y="3518"/>
                    <a:pt x="279793" y="3518"/>
                    <a:pt x="279793" y="3518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8" name="Shape 146"/>
            <p:cNvSpPr/>
            <p:nvPr/>
          </p:nvSpPr>
          <p:spPr>
            <a:xfrm>
              <a:off x="463311" y="491430"/>
              <a:ext cx="128842" cy="31610"/>
            </a:xfrm>
            <a:custGeom>
              <a:avLst/>
              <a:gdLst/>
              <a:ahLst/>
              <a:cxnLst/>
              <a:rect l="0" t="0" r="0" b="0"/>
              <a:pathLst>
                <a:path w="128842" h="31610">
                  <a:moveTo>
                    <a:pt x="64884" y="1270"/>
                  </a:moveTo>
                  <a:cubicBezTo>
                    <a:pt x="78784" y="1905"/>
                    <a:pt x="95002" y="6807"/>
                    <a:pt x="112330" y="11856"/>
                  </a:cubicBezTo>
                  <a:lnTo>
                    <a:pt x="128842" y="16292"/>
                  </a:lnTo>
                  <a:lnTo>
                    <a:pt x="0" y="31610"/>
                  </a:lnTo>
                  <a:cubicBezTo>
                    <a:pt x="0" y="31610"/>
                    <a:pt x="0" y="31610"/>
                    <a:pt x="9271" y="23711"/>
                  </a:cubicBezTo>
                  <a:cubicBezTo>
                    <a:pt x="18542" y="15799"/>
                    <a:pt x="37071" y="0"/>
                    <a:pt x="64884" y="1270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9" name="Shape 147"/>
            <p:cNvSpPr/>
            <p:nvPr/>
          </p:nvSpPr>
          <p:spPr>
            <a:xfrm>
              <a:off x="592153" y="490262"/>
              <a:ext cx="146862" cy="26925"/>
            </a:xfrm>
            <a:custGeom>
              <a:avLst/>
              <a:gdLst/>
              <a:ahLst/>
              <a:cxnLst/>
              <a:rect l="0" t="0" r="0" b="0"/>
              <a:pathLst>
                <a:path w="146862" h="26925">
                  <a:moveTo>
                    <a:pt x="146862" y="0"/>
                  </a:moveTo>
                  <a:cubicBezTo>
                    <a:pt x="146862" y="0"/>
                    <a:pt x="146862" y="0"/>
                    <a:pt x="128714" y="6731"/>
                  </a:cubicBezTo>
                  <a:cubicBezTo>
                    <a:pt x="110566" y="13462"/>
                    <a:pt x="74282" y="26925"/>
                    <a:pt x="37592" y="24485"/>
                  </a:cubicBezTo>
                  <a:cubicBezTo>
                    <a:pt x="28422" y="23876"/>
                    <a:pt x="19228" y="22273"/>
                    <a:pt x="10161" y="20191"/>
                  </a:cubicBezTo>
                  <a:lnTo>
                    <a:pt x="0" y="17461"/>
                  </a:lnTo>
                  <a:lnTo>
                    <a:pt x="146862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50" name="Shape 148"/>
            <p:cNvSpPr/>
            <p:nvPr/>
          </p:nvSpPr>
          <p:spPr>
            <a:xfrm>
              <a:off x="463311" y="490262"/>
              <a:ext cx="275704" cy="32779"/>
            </a:xfrm>
            <a:custGeom>
              <a:avLst/>
              <a:gdLst/>
              <a:ahLst/>
              <a:cxnLst/>
              <a:rect l="0" t="0" r="0" b="0"/>
              <a:pathLst>
                <a:path w="275704" h="32779">
                  <a:moveTo>
                    <a:pt x="0" y="32779"/>
                  </a:moveTo>
                  <a:cubicBezTo>
                    <a:pt x="0" y="32779"/>
                    <a:pt x="0" y="32779"/>
                    <a:pt x="9271" y="24879"/>
                  </a:cubicBezTo>
                  <a:cubicBezTo>
                    <a:pt x="18542" y="16967"/>
                    <a:pt x="37071" y="1168"/>
                    <a:pt x="64884" y="2439"/>
                  </a:cubicBezTo>
                  <a:cubicBezTo>
                    <a:pt x="92685" y="3708"/>
                    <a:pt x="129756" y="22047"/>
                    <a:pt x="166434" y="24485"/>
                  </a:cubicBezTo>
                  <a:cubicBezTo>
                    <a:pt x="203124" y="26925"/>
                    <a:pt x="239407" y="13462"/>
                    <a:pt x="257556" y="6731"/>
                  </a:cubicBezTo>
                  <a:cubicBezTo>
                    <a:pt x="275704" y="0"/>
                    <a:pt x="275704" y="0"/>
                    <a:pt x="275704" y="0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51" name="Shape 149"/>
            <p:cNvSpPr/>
            <p:nvPr/>
          </p:nvSpPr>
          <p:spPr>
            <a:xfrm>
              <a:off x="508701" y="436134"/>
              <a:ext cx="183794" cy="64377"/>
            </a:xfrm>
            <a:custGeom>
              <a:avLst/>
              <a:gdLst/>
              <a:ahLst/>
              <a:cxnLst/>
              <a:rect l="0" t="0" r="0" b="0"/>
              <a:pathLst>
                <a:path w="183794" h="64377">
                  <a:moveTo>
                    <a:pt x="35699" y="0"/>
                  </a:moveTo>
                  <a:lnTo>
                    <a:pt x="99504" y="9361"/>
                  </a:lnTo>
                  <a:lnTo>
                    <a:pt x="183794" y="6440"/>
                  </a:lnTo>
                  <a:lnTo>
                    <a:pt x="182042" y="63209"/>
                  </a:lnTo>
                  <a:lnTo>
                    <a:pt x="89560" y="64377"/>
                  </a:lnTo>
                  <a:lnTo>
                    <a:pt x="14630" y="61456"/>
                  </a:lnTo>
                  <a:lnTo>
                    <a:pt x="0" y="43307"/>
                  </a:lnTo>
                  <a:lnTo>
                    <a:pt x="4686" y="4674"/>
                  </a:lnTo>
                  <a:lnTo>
                    <a:pt x="35699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52" name="Shape 150"/>
            <p:cNvSpPr/>
            <p:nvPr/>
          </p:nvSpPr>
          <p:spPr>
            <a:xfrm>
              <a:off x="508701" y="436134"/>
              <a:ext cx="183794" cy="64377"/>
            </a:xfrm>
            <a:custGeom>
              <a:avLst/>
              <a:gdLst/>
              <a:ahLst/>
              <a:cxnLst/>
              <a:rect l="0" t="0" r="0" b="0"/>
              <a:pathLst>
                <a:path w="183794" h="64377">
                  <a:moveTo>
                    <a:pt x="182042" y="63209"/>
                  </a:moveTo>
                  <a:lnTo>
                    <a:pt x="183794" y="6440"/>
                  </a:lnTo>
                  <a:lnTo>
                    <a:pt x="99504" y="9361"/>
                  </a:lnTo>
                  <a:lnTo>
                    <a:pt x="35699" y="0"/>
                  </a:lnTo>
                  <a:lnTo>
                    <a:pt x="4686" y="4674"/>
                  </a:lnTo>
                  <a:lnTo>
                    <a:pt x="0" y="43307"/>
                  </a:lnTo>
                  <a:lnTo>
                    <a:pt x="14630" y="61456"/>
                  </a:lnTo>
                  <a:lnTo>
                    <a:pt x="89560" y="64377"/>
                  </a:lnTo>
                  <a:close/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53" name="Rectangle 151"/>
            <p:cNvSpPr/>
            <p:nvPr/>
          </p:nvSpPr>
          <p:spPr>
            <a:xfrm>
              <a:off x="521046" y="445822"/>
              <a:ext cx="210246" cy="4990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i="1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Breeze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Shape 152"/>
            <p:cNvSpPr/>
            <p:nvPr/>
          </p:nvSpPr>
          <p:spPr>
            <a:xfrm>
              <a:off x="830062" y="411344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84163" y="0"/>
                  </a:moveTo>
                  <a:cubicBezTo>
                    <a:pt x="105168" y="0"/>
                    <a:pt x="134531" y="0"/>
                    <a:pt x="155537" y="0"/>
                  </a:cubicBezTo>
                  <a:cubicBezTo>
                    <a:pt x="176530" y="0"/>
                    <a:pt x="189166" y="0"/>
                    <a:pt x="201625" y="6324"/>
                  </a:cubicBezTo>
                  <a:cubicBezTo>
                    <a:pt x="214084" y="12636"/>
                    <a:pt x="226378" y="25274"/>
                    <a:pt x="232524" y="37897"/>
                  </a:cubicBezTo>
                  <a:cubicBezTo>
                    <a:pt x="238671" y="50533"/>
                    <a:pt x="238671" y="63170"/>
                    <a:pt x="238671" y="82118"/>
                  </a:cubicBezTo>
                  <a:cubicBezTo>
                    <a:pt x="238671" y="101080"/>
                    <a:pt x="238671" y="126340"/>
                    <a:pt x="238671" y="145288"/>
                  </a:cubicBezTo>
                  <a:cubicBezTo>
                    <a:pt x="238671" y="164236"/>
                    <a:pt x="238671" y="176873"/>
                    <a:pt x="232524" y="189510"/>
                  </a:cubicBezTo>
                  <a:cubicBezTo>
                    <a:pt x="226378" y="202146"/>
                    <a:pt x="214084" y="214783"/>
                    <a:pt x="201625" y="221095"/>
                  </a:cubicBezTo>
                  <a:cubicBezTo>
                    <a:pt x="189166" y="227406"/>
                    <a:pt x="176530" y="227406"/>
                    <a:pt x="155537" y="227406"/>
                  </a:cubicBezTo>
                  <a:cubicBezTo>
                    <a:pt x="134531" y="227406"/>
                    <a:pt x="105168" y="227406"/>
                    <a:pt x="84163" y="227406"/>
                  </a:cubicBezTo>
                  <a:cubicBezTo>
                    <a:pt x="63170" y="227406"/>
                    <a:pt x="50533" y="227406"/>
                    <a:pt x="37897" y="221095"/>
                  </a:cubicBezTo>
                  <a:cubicBezTo>
                    <a:pt x="25260" y="214783"/>
                    <a:pt x="12636" y="202146"/>
                    <a:pt x="6312" y="189510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40"/>
                    <a:pt x="0" y="101080"/>
                    <a:pt x="0" y="82118"/>
                  </a:cubicBezTo>
                  <a:cubicBezTo>
                    <a:pt x="0" y="63170"/>
                    <a:pt x="0" y="50533"/>
                    <a:pt x="6312" y="37897"/>
                  </a:cubicBezTo>
                  <a:cubicBezTo>
                    <a:pt x="12636" y="25274"/>
                    <a:pt x="25260" y="12636"/>
                    <a:pt x="37897" y="6324"/>
                  </a:cubicBezTo>
                  <a:cubicBezTo>
                    <a:pt x="50533" y="0"/>
                    <a:pt x="63170" y="0"/>
                    <a:pt x="84163" y="0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55" name="Shape 153"/>
            <p:cNvSpPr/>
            <p:nvPr/>
          </p:nvSpPr>
          <p:spPr>
            <a:xfrm>
              <a:off x="830062" y="411344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0" y="82118"/>
                  </a:moveTo>
                  <a:cubicBezTo>
                    <a:pt x="0" y="63170"/>
                    <a:pt x="0" y="50533"/>
                    <a:pt x="6312" y="37897"/>
                  </a:cubicBezTo>
                  <a:cubicBezTo>
                    <a:pt x="12636" y="25274"/>
                    <a:pt x="25260" y="12636"/>
                    <a:pt x="37897" y="6324"/>
                  </a:cubicBezTo>
                  <a:cubicBezTo>
                    <a:pt x="50533" y="0"/>
                    <a:pt x="63170" y="0"/>
                    <a:pt x="84163" y="0"/>
                  </a:cubicBezTo>
                  <a:cubicBezTo>
                    <a:pt x="105168" y="0"/>
                    <a:pt x="134531" y="0"/>
                    <a:pt x="155537" y="0"/>
                  </a:cubicBezTo>
                  <a:cubicBezTo>
                    <a:pt x="176530" y="0"/>
                    <a:pt x="189166" y="0"/>
                    <a:pt x="201625" y="6324"/>
                  </a:cubicBezTo>
                  <a:cubicBezTo>
                    <a:pt x="214084" y="12636"/>
                    <a:pt x="226378" y="25274"/>
                    <a:pt x="232524" y="37897"/>
                  </a:cubicBezTo>
                  <a:cubicBezTo>
                    <a:pt x="238671" y="50533"/>
                    <a:pt x="238671" y="63170"/>
                    <a:pt x="238671" y="82118"/>
                  </a:cubicBezTo>
                  <a:cubicBezTo>
                    <a:pt x="238671" y="101080"/>
                    <a:pt x="238671" y="126340"/>
                    <a:pt x="238671" y="145288"/>
                  </a:cubicBezTo>
                  <a:cubicBezTo>
                    <a:pt x="238671" y="164236"/>
                    <a:pt x="238671" y="176873"/>
                    <a:pt x="232524" y="189510"/>
                  </a:cubicBezTo>
                  <a:cubicBezTo>
                    <a:pt x="226378" y="202146"/>
                    <a:pt x="214084" y="214783"/>
                    <a:pt x="201625" y="221095"/>
                  </a:cubicBezTo>
                  <a:cubicBezTo>
                    <a:pt x="189166" y="227406"/>
                    <a:pt x="176530" y="227406"/>
                    <a:pt x="155537" y="227406"/>
                  </a:cubicBezTo>
                  <a:cubicBezTo>
                    <a:pt x="134531" y="227406"/>
                    <a:pt x="105168" y="227406"/>
                    <a:pt x="84163" y="227406"/>
                  </a:cubicBezTo>
                  <a:cubicBezTo>
                    <a:pt x="63170" y="227406"/>
                    <a:pt x="50533" y="227406"/>
                    <a:pt x="37897" y="221095"/>
                  </a:cubicBezTo>
                  <a:cubicBezTo>
                    <a:pt x="25260" y="214783"/>
                    <a:pt x="12636" y="202146"/>
                    <a:pt x="6312" y="189510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40"/>
                    <a:pt x="0" y="101080"/>
                    <a:pt x="0" y="82118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56" name="Rectangle 154"/>
            <p:cNvSpPr/>
            <p:nvPr/>
          </p:nvSpPr>
          <p:spPr>
            <a:xfrm>
              <a:off x="894641" y="491130"/>
              <a:ext cx="151084" cy="7078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7" name="Group 913"/>
          <p:cNvGrpSpPr>
            <a:grpSpLocks noChangeAspect="1"/>
          </p:cNvGrpSpPr>
          <p:nvPr/>
        </p:nvGrpSpPr>
        <p:grpSpPr>
          <a:xfrm>
            <a:off x="4286344" y="4313601"/>
            <a:ext cx="1123950" cy="774700"/>
            <a:chOff x="0" y="0"/>
            <a:chExt cx="1124407" cy="774731"/>
          </a:xfrm>
        </p:grpSpPr>
        <p:sp>
          <p:nvSpPr>
            <p:cNvPr id="58" name="Rectangle 289"/>
            <p:cNvSpPr/>
            <p:nvPr/>
          </p:nvSpPr>
          <p:spPr>
            <a:xfrm>
              <a:off x="233918" y="728707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Rectangle 290"/>
            <p:cNvSpPr/>
            <p:nvPr/>
          </p:nvSpPr>
          <p:spPr>
            <a:xfrm>
              <a:off x="583942" y="728707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Rectangle 291"/>
            <p:cNvSpPr/>
            <p:nvPr/>
          </p:nvSpPr>
          <p:spPr>
            <a:xfrm>
              <a:off x="933961" y="728707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Rectangle 218"/>
            <p:cNvSpPr/>
            <p:nvPr/>
          </p:nvSpPr>
          <p:spPr>
            <a:xfrm>
              <a:off x="0" y="497234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Rectangle 219"/>
            <p:cNvSpPr/>
            <p:nvPr/>
          </p:nvSpPr>
          <p:spPr>
            <a:xfrm>
              <a:off x="0" y="147200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Shape 221"/>
            <p:cNvSpPr/>
            <p:nvPr/>
          </p:nvSpPr>
          <p:spPr>
            <a:xfrm>
              <a:off x="424354" y="350020"/>
              <a:ext cx="350028" cy="350028"/>
            </a:xfrm>
            <a:custGeom>
              <a:avLst/>
              <a:gdLst/>
              <a:ahLst/>
              <a:cxnLst/>
              <a:rect l="0" t="0" r="0" b="0"/>
              <a:pathLst>
                <a:path w="350028" h="350028">
                  <a:moveTo>
                    <a:pt x="0" y="350028"/>
                  </a:moveTo>
                  <a:lnTo>
                    <a:pt x="350028" y="350028"/>
                  </a:lnTo>
                  <a:lnTo>
                    <a:pt x="350028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4" name="Shape 969"/>
            <p:cNvSpPr/>
            <p:nvPr/>
          </p:nvSpPr>
          <p:spPr>
            <a:xfrm>
              <a:off x="424354" y="0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0"/>
                  </a:moveTo>
                  <a:lnTo>
                    <a:pt x="350028" y="0"/>
                  </a:lnTo>
                  <a:lnTo>
                    <a:pt x="350028" y="350023"/>
                  </a:lnTo>
                  <a:lnTo>
                    <a:pt x="0" y="350023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5" name="Shape 223"/>
            <p:cNvSpPr/>
            <p:nvPr/>
          </p:nvSpPr>
          <p:spPr>
            <a:xfrm>
              <a:off x="424354" y="0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350023"/>
                  </a:moveTo>
                  <a:lnTo>
                    <a:pt x="350028" y="350023"/>
                  </a:lnTo>
                  <a:lnTo>
                    <a:pt x="350028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6" name="Shape 970"/>
            <p:cNvSpPr/>
            <p:nvPr/>
          </p:nvSpPr>
          <p:spPr>
            <a:xfrm>
              <a:off x="74342" y="350020"/>
              <a:ext cx="350023" cy="350028"/>
            </a:xfrm>
            <a:custGeom>
              <a:avLst/>
              <a:gdLst/>
              <a:ahLst/>
              <a:cxnLst/>
              <a:rect l="0" t="0" r="0" b="0"/>
              <a:pathLst>
                <a:path w="350023" h="350028">
                  <a:moveTo>
                    <a:pt x="0" y="0"/>
                  </a:moveTo>
                  <a:lnTo>
                    <a:pt x="350023" y="0"/>
                  </a:lnTo>
                  <a:lnTo>
                    <a:pt x="350023" y="350028"/>
                  </a:lnTo>
                  <a:lnTo>
                    <a:pt x="0" y="350028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7" name="Shape 225"/>
            <p:cNvSpPr/>
            <p:nvPr/>
          </p:nvSpPr>
          <p:spPr>
            <a:xfrm>
              <a:off x="74342" y="350020"/>
              <a:ext cx="350023" cy="350028"/>
            </a:xfrm>
            <a:custGeom>
              <a:avLst/>
              <a:gdLst/>
              <a:ahLst/>
              <a:cxnLst/>
              <a:rect l="0" t="0" r="0" b="0"/>
              <a:pathLst>
                <a:path w="350023" h="350028">
                  <a:moveTo>
                    <a:pt x="0" y="350028"/>
                  </a:moveTo>
                  <a:lnTo>
                    <a:pt x="350023" y="350028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8" name="Shape 971"/>
            <p:cNvSpPr/>
            <p:nvPr/>
          </p:nvSpPr>
          <p:spPr>
            <a:xfrm>
              <a:off x="74342" y="0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0"/>
                  </a:moveTo>
                  <a:lnTo>
                    <a:pt x="350023" y="0"/>
                  </a:lnTo>
                  <a:lnTo>
                    <a:pt x="350023" y="350023"/>
                  </a:lnTo>
                  <a:lnTo>
                    <a:pt x="0" y="350023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9" name="Shape 227"/>
            <p:cNvSpPr/>
            <p:nvPr/>
          </p:nvSpPr>
          <p:spPr>
            <a:xfrm>
              <a:off x="74342" y="0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0" name="Shape 972"/>
            <p:cNvSpPr/>
            <p:nvPr/>
          </p:nvSpPr>
          <p:spPr>
            <a:xfrm>
              <a:off x="774379" y="350020"/>
              <a:ext cx="350029" cy="350028"/>
            </a:xfrm>
            <a:custGeom>
              <a:avLst/>
              <a:gdLst/>
              <a:ahLst/>
              <a:cxnLst/>
              <a:rect l="0" t="0" r="0" b="0"/>
              <a:pathLst>
                <a:path w="350029" h="350028">
                  <a:moveTo>
                    <a:pt x="0" y="0"/>
                  </a:moveTo>
                  <a:lnTo>
                    <a:pt x="350029" y="0"/>
                  </a:lnTo>
                  <a:lnTo>
                    <a:pt x="350029" y="350028"/>
                  </a:lnTo>
                  <a:lnTo>
                    <a:pt x="0" y="350028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1" name="Shape 229"/>
            <p:cNvSpPr/>
            <p:nvPr/>
          </p:nvSpPr>
          <p:spPr>
            <a:xfrm>
              <a:off x="774379" y="350020"/>
              <a:ext cx="350029" cy="350028"/>
            </a:xfrm>
            <a:custGeom>
              <a:avLst/>
              <a:gdLst/>
              <a:ahLst/>
              <a:cxnLst/>
              <a:rect l="0" t="0" r="0" b="0"/>
              <a:pathLst>
                <a:path w="350029" h="350028">
                  <a:moveTo>
                    <a:pt x="0" y="350028"/>
                  </a:moveTo>
                  <a:lnTo>
                    <a:pt x="350029" y="350028"/>
                  </a:lnTo>
                  <a:lnTo>
                    <a:pt x="350029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2" name="Shape 230"/>
            <p:cNvSpPr/>
            <p:nvPr/>
          </p:nvSpPr>
          <p:spPr>
            <a:xfrm>
              <a:off x="453348" y="425169"/>
              <a:ext cx="152820" cy="35128"/>
            </a:xfrm>
            <a:custGeom>
              <a:avLst/>
              <a:gdLst/>
              <a:ahLst/>
              <a:cxnLst/>
              <a:rect l="0" t="0" r="0" b="0"/>
              <a:pathLst>
                <a:path w="152820" h="35128">
                  <a:moveTo>
                    <a:pt x="84379" y="394"/>
                  </a:moveTo>
                  <a:cubicBezTo>
                    <a:pt x="100235" y="591"/>
                    <a:pt x="117431" y="5274"/>
                    <a:pt x="134674" y="10275"/>
                  </a:cubicBezTo>
                  <a:lnTo>
                    <a:pt x="152820" y="15363"/>
                  </a:lnTo>
                  <a:lnTo>
                    <a:pt x="0" y="35128"/>
                  </a:lnTo>
                  <a:cubicBezTo>
                    <a:pt x="0" y="35128"/>
                    <a:pt x="0" y="35128"/>
                    <a:pt x="13170" y="26339"/>
                  </a:cubicBezTo>
                  <a:cubicBezTo>
                    <a:pt x="26340" y="17564"/>
                    <a:pt x="52680" y="0"/>
                    <a:pt x="84379" y="394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3" name="Shape 231"/>
            <p:cNvSpPr/>
            <p:nvPr/>
          </p:nvSpPr>
          <p:spPr>
            <a:xfrm>
              <a:off x="606168" y="425169"/>
              <a:ext cx="118782" cy="24981"/>
            </a:xfrm>
            <a:custGeom>
              <a:avLst/>
              <a:gdLst/>
              <a:ahLst/>
              <a:cxnLst/>
              <a:rect l="0" t="0" r="0" b="0"/>
              <a:pathLst>
                <a:path w="118782" h="24981">
                  <a:moveTo>
                    <a:pt x="118782" y="0"/>
                  </a:moveTo>
                  <a:cubicBezTo>
                    <a:pt x="118782" y="0"/>
                    <a:pt x="118782" y="0"/>
                    <a:pt x="105218" y="6248"/>
                  </a:cubicBezTo>
                  <a:cubicBezTo>
                    <a:pt x="91655" y="12485"/>
                    <a:pt x="64541" y="24981"/>
                    <a:pt x="32435" y="22060"/>
                  </a:cubicBezTo>
                  <a:cubicBezTo>
                    <a:pt x="24412" y="21327"/>
                    <a:pt x="16077" y="19631"/>
                    <a:pt x="7593" y="17492"/>
                  </a:cubicBezTo>
                  <a:lnTo>
                    <a:pt x="0" y="15363"/>
                  </a:lnTo>
                  <a:lnTo>
                    <a:pt x="118782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4" name="Shape 232"/>
            <p:cNvSpPr/>
            <p:nvPr/>
          </p:nvSpPr>
          <p:spPr>
            <a:xfrm>
              <a:off x="453348" y="425169"/>
              <a:ext cx="271602" cy="35128"/>
            </a:xfrm>
            <a:custGeom>
              <a:avLst/>
              <a:gdLst/>
              <a:ahLst/>
              <a:cxnLst/>
              <a:rect l="0" t="0" r="0" b="0"/>
              <a:pathLst>
                <a:path w="271602" h="35128">
                  <a:moveTo>
                    <a:pt x="0" y="35128"/>
                  </a:moveTo>
                  <a:cubicBezTo>
                    <a:pt x="0" y="35128"/>
                    <a:pt x="0" y="35128"/>
                    <a:pt x="13170" y="26339"/>
                  </a:cubicBezTo>
                  <a:cubicBezTo>
                    <a:pt x="26340" y="17564"/>
                    <a:pt x="52680" y="0"/>
                    <a:pt x="84379" y="394"/>
                  </a:cubicBezTo>
                  <a:cubicBezTo>
                    <a:pt x="116091" y="788"/>
                    <a:pt x="153162" y="19126"/>
                    <a:pt x="185255" y="22060"/>
                  </a:cubicBezTo>
                  <a:cubicBezTo>
                    <a:pt x="217361" y="24981"/>
                    <a:pt x="244475" y="12485"/>
                    <a:pt x="258039" y="6248"/>
                  </a:cubicBezTo>
                  <a:cubicBezTo>
                    <a:pt x="271602" y="0"/>
                    <a:pt x="271602" y="0"/>
                    <a:pt x="271602" y="0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5" name="Shape 233"/>
            <p:cNvSpPr/>
            <p:nvPr/>
          </p:nvSpPr>
          <p:spPr>
            <a:xfrm>
              <a:off x="614309" y="453897"/>
              <a:ext cx="131736" cy="24968"/>
            </a:xfrm>
            <a:custGeom>
              <a:avLst/>
              <a:gdLst/>
              <a:ahLst/>
              <a:cxnLst/>
              <a:rect l="0" t="0" r="0" b="0"/>
              <a:pathLst>
                <a:path w="131736" h="24968">
                  <a:moveTo>
                    <a:pt x="131736" y="0"/>
                  </a:moveTo>
                  <a:cubicBezTo>
                    <a:pt x="131736" y="0"/>
                    <a:pt x="131736" y="0"/>
                    <a:pt x="118173" y="6235"/>
                  </a:cubicBezTo>
                  <a:cubicBezTo>
                    <a:pt x="104622" y="12484"/>
                    <a:pt x="77494" y="24968"/>
                    <a:pt x="45401" y="22047"/>
                  </a:cubicBezTo>
                  <a:cubicBezTo>
                    <a:pt x="37375" y="21314"/>
                    <a:pt x="29039" y="19617"/>
                    <a:pt x="20531" y="17452"/>
                  </a:cubicBezTo>
                  <a:lnTo>
                    <a:pt x="0" y="11576"/>
                  </a:lnTo>
                  <a:lnTo>
                    <a:pt x="131736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6" name="Shape 234"/>
            <p:cNvSpPr/>
            <p:nvPr/>
          </p:nvSpPr>
          <p:spPr>
            <a:xfrm>
              <a:off x="466251" y="450379"/>
              <a:ext cx="148058" cy="28105"/>
            </a:xfrm>
            <a:custGeom>
              <a:avLst/>
              <a:gdLst/>
              <a:ahLst/>
              <a:cxnLst/>
              <a:rect l="0" t="0" r="0" b="0"/>
              <a:pathLst>
                <a:path w="148058" h="28105">
                  <a:moveTo>
                    <a:pt x="91211" y="2146"/>
                  </a:moveTo>
                  <a:cubicBezTo>
                    <a:pt x="107747" y="3219"/>
                    <a:pt x="125282" y="8341"/>
                    <a:pt x="142697" y="13560"/>
                  </a:cubicBezTo>
                  <a:lnTo>
                    <a:pt x="148058" y="15094"/>
                  </a:lnTo>
                  <a:lnTo>
                    <a:pt x="0" y="28105"/>
                  </a:lnTo>
                  <a:cubicBezTo>
                    <a:pt x="0" y="28105"/>
                    <a:pt x="0" y="28105"/>
                    <a:pt x="14529" y="21069"/>
                  </a:cubicBezTo>
                  <a:cubicBezTo>
                    <a:pt x="29071" y="14046"/>
                    <a:pt x="58141" y="0"/>
                    <a:pt x="91211" y="2146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7" name="Shape 235"/>
            <p:cNvSpPr/>
            <p:nvPr/>
          </p:nvSpPr>
          <p:spPr>
            <a:xfrm>
              <a:off x="466251" y="450379"/>
              <a:ext cx="279794" cy="28486"/>
            </a:xfrm>
            <a:custGeom>
              <a:avLst/>
              <a:gdLst/>
              <a:ahLst/>
              <a:cxnLst/>
              <a:rect l="0" t="0" r="0" b="0"/>
              <a:pathLst>
                <a:path w="279794" h="28486">
                  <a:moveTo>
                    <a:pt x="0" y="28105"/>
                  </a:moveTo>
                  <a:cubicBezTo>
                    <a:pt x="0" y="28105"/>
                    <a:pt x="0" y="28105"/>
                    <a:pt x="14529" y="21069"/>
                  </a:cubicBezTo>
                  <a:cubicBezTo>
                    <a:pt x="29071" y="14046"/>
                    <a:pt x="58141" y="0"/>
                    <a:pt x="91211" y="2146"/>
                  </a:cubicBezTo>
                  <a:cubicBezTo>
                    <a:pt x="124282" y="4292"/>
                    <a:pt x="161354" y="22631"/>
                    <a:pt x="193459" y="25565"/>
                  </a:cubicBezTo>
                  <a:cubicBezTo>
                    <a:pt x="225552" y="28486"/>
                    <a:pt x="252680" y="16002"/>
                    <a:pt x="266230" y="9753"/>
                  </a:cubicBezTo>
                  <a:cubicBezTo>
                    <a:pt x="279794" y="3518"/>
                    <a:pt x="279794" y="3518"/>
                    <a:pt x="279794" y="3518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8" name="Shape 236"/>
            <p:cNvSpPr/>
            <p:nvPr/>
          </p:nvSpPr>
          <p:spPr>
            <a:xfrm>
              <a:off x="463305" y="491413"/>
              <a:ext cx="128851" cy="31610"/>
            </a:xfrm>
            <a:custGeom>
              <a:avLst/>
              <a:gdLst/>
              <a:ahLst/>
              <a:cxnLst/>
              <a:rect l="0" t="0" r="0" b="0"/>
              <a:pathLst>
                <a:path w="128851" h="31610">
                  <a:moveTo>
                    <a:pt x="64884" y="1270"/>
                  </a:moveTo>
                  <a:cubicBezTo>
                    <a:pt x="78784" y="1898"/>
                    <a:pt x="95002" y="6801"/>
                    <a:pt x="112331" y="11850"/>
                  </a:cubicBezTo>
                  <a:lnTo>
                    <a:pt x="128851" y="16290"/>
                  </a:lnTo>
                  <a:lnTo>
                    <a:pt x="0" y="31610"/>
                  </a:lnTo>
                  <a:cubicBezTo>
                    <a:pt x="0" y="31610"/>
                    <a:pt x="0" y="31610"/>
                    <a:pt x="9271" y="23711"/>
                  </a:cubicBezTo>
                  <a:cubicBezTo>
                    <a:pt x="18542" y="15799"/>
                    <a:pt x="37071" y="0"/>
                    <a:pt x="64884" y="127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9" name="Shape 237"/>
            <p:cNvSpPr/>
            <p:nvPr/>
          </p:nvSpPr>
          <p:spPr>
            <a:xfrm>
              <a:off x="592157" y="490244"/>
              <a:ext cx="146853" cy="26924"/>
            </a:xfrm>
            <a:custGeom>
              <a:avLst/>
              <a:gdLst/>
              <a:ahLst/>
              <a:cxnLst/>
              <a:rect l="0" t="0" r="0" b="0"/>
              <a:pathLst>
                <a:path w="146853" h="26924">
                  <a:moveTo>
                    <a:pt x="146853" y="0"/>
                  </a:moveTo>
                  <a:cubicBezTo>
                    <a:pt x="146853" y="0"/>
                    <a:pt x="146853" y="0"/>
                    <a:pt x="128705" y="6731"/>
                  </a:cubicBezTo>
                  <a:cubicBezTo>
                    <a:pt x="110556" y="13462"/>
                    <a:pt x="74272" y="26924"/>
                    <a:pt x="37595" y="24486"/>
                  </a:cubicBezTo>
                  <a:cubicBezTo>
                    <a:pt x="28422" y="23876"/>
                    <a:pt x="19226" y="22272"/>
                    <a:pt x="10156" y="20189"/>
                  </a:cubicBezTo>
                  <a:lnTo>
                    <a:pt x="0" y="17459"/>
                  </a:lnTo>
                  <a:lnTo>
                    <a:pt x="146853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0" name="Shape 238"/>
            <p:cNvSpPr/>
            <p:nvPr/>
          </p:nvSpPr>
          <p:spPr>
            <a:xfrm>
              <a:off x="463305" y="490244"/>
              <a:ext cx="275704" cy="32779"/>
            </a:xfrm>
            <a:custGeom>
              <a:avLst/>
              <a:gdLst/>
              <a:ahLst/>
              <a:cxnLst/>
              <a:rect l="0" t="0" r="0" b="0"/>
              <a:pathLst>
                <a:path w="275704" h="32779">
                  <a:moveTo>
                    <a:pt x="0" y="32779"/>
                  </a:moveTo>
                  <a:cubicBezTo>
                    <a:pt x="0" y="32779"/>
                    <a:pt x="0" y="32779"/>
                    <a:pt x="9271" y="24879"/>
                  </a:cubicBezTo>
                  <a:cubicBezTo>
                    <a:pt x="18542" y="16968"/>
                    <a:pt x="37071" y="1169"/>
                    <a:pt x="64884" y="2439"/>
                  </a:cubicBezTo>
                  <a:cubicBezTo>
                    <a:pt x="92684" y="3696"/>
                    <a:pt x="129756" y="22047"/>
                    <a:pt x="166446" y="24486"/>
                  </a:cubicBezTo>
                  <a:cubicBezTo>
                    <a:pt x="203124" y="26924"/>
                    <a:pt x="239407" y="13462"/>
                    <a:pt x="257556" y="6731"/>
                  </a:cubicBezTo>
                  <a:cubicBezTo>
                    <a:pt x="275704" y="0"/>
                    <a:pt x="275704" y="0"/>
                    <a:pt x="275704" y="0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1" name="Shape 239"/>
            <p:cNvSpPr/>
            <p:nvPr/>
          </p:nvSpPr>
          <p:spPr>
            <a:xfrm>
              <a:off x="508695" y="436104"/>
              <a:ext cx="183807" cy="64389"/>
            </a:xfrm>
            <a:custGeom>
              <a:avLst/>
              <a:gdLst/>
              <a:ahLst/>
              <a:cxnLst/>
              <a:rect l="0" t="0" r="0" b="0"/>
              <a:pathLst>
                <a:path w="183807" h="64389">
                  <a:moveTo>
                    <a:pt x="35713" y="0"/>
                  </a:moveTo>
                  <a:lnTo>
                    <a:pt x="99517" y="9373"/>
                  </a:lnTo>
                  <a:lnTo>
                    <a:pt x="183807" y="6440"/>
                  </a:lnTo>
                  <a:lnTo>
                    <a:pt x="182042" y="63221"/>
                  </a:lnTo>
                  <a:lnTo>
                    <a:pt x="89560" y="64389"/>
                  </a:lnTo>
                  <a:lnTo>
                    <a:pt x="14631" y="61468"/>
                  </a:lnTo>
                  <a:lnTo>
                    <a:pt x="0" y="43319"/>
                  </a:lnTo>
                  <a:lnTo>
                    <a:pt x="4687" y="4686"/>
                  </a:lnTo>
                  <a:lnTo>
                    <a:pt x="35713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2" name="Shape 240"/>
            <p:cNvSpPr/>
            <p:nvPr/>
          </p:nvSpPr>
          <p:spPr>
            <a:xfrm>
              <a:off x="508695" y="436104"/>
              <a:ext cx="183807" cy="64389"/>
            </a:xfrm>
            <a:custGeom>
              <a:avLst/>
              <a:gdLst/>
              <a:ahLst/>
              <a:cxnLst/>
              <a:rect l="0" t="0" r="0" b="0"/>
              <a:pathLst>
                <a:path w="183807" h="64389">
                  <a:moveTo>
                    <a:pt x="182042" y="63221"/>
                  </a:moveTo>
                  <a:lnTo>
                    <a:pt x="183807" y="6440"/>
                  </a:lnTo>
                  <a:lnTo>
                    <a:pt x="99517" y="9373"/>
                  </a:lnTo>
                  <a:lnTo>
                    <a:pt x="35713" y="0"/>
                  </a:lnTo>
                  <a:lnTo>
                    <a:pt x="4687" y="4686"/>
                  </a:lnTo>
                  <a:lnTo>
                    <a:pt x="0" y="43319"/>
                  </a:lnTo>
                  <a:lnTo>
                    <a:pt x="14631" y="61468"/>
                  </a:lnTo>
                  <a:lnTo>
                    <a:pt x="89560" y="64389"/>
                  </a:lnTo>
                  <a:close/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3" name="Rectangle 241"/>
            <p:cNvSpPr/>
            <p:nvPr/>
          </p:nvSpPr>
          <p:spPr>
            <a:xfrm>
              <a:off x="521039" y="445803"/>
              <a:ext cx="210246" cy="4990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400" i="1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Breeze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4" name="Group 911"/>
          <p:cNvGrpSpPr>
            <a:grpSpLocks noChangeAspect="1"/>
          </p:cNvGrpSpPr>
          <p:nvPr/>
        </p:nvGrpSpPr>
        <p:grpSpPr>
          <a:xfrm>
            <a:off x="6619633" y="4373557"/>
            <a:ext cx="1123950" cy="774700"/>
            <a:chOff x="0" y="0"/>
            <a:chExt cx="1124406" cy="774733"/>
          </a:xfrm>
        </p:grpSpPr>
        <p:sp>
          <p:nvSpPr>
            <p:cNvPr id="85" name="Rectangle 283"/>
            <p:cNvSpPr/>
            <p:nvPr/>
          </p:nvSpPr>
          <p:spPr>
            <a:xfrm>
              <a:off x="233909" y="728709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Rectangle 284"/>
            <p:cNvSpPr/>
            <p:nvPr/>
          </p:nvSpPr>
          <p:spPr>
            <a:xfrm>
              <a:off x="583938" y="728709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Rectangle 285"/>
            <p:cNvSpPr/>
            <p:nvPr/>
          </p:nvSpPr>
          <p:spPr>
            <a:xfrm>
              <a:off x="933952" y="728709"/>
              <a:ext cx="45621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Rectangle 156"/>
            <p:cNvSpPr/>
            <p:nvPr/>
          </p:nvSpPr>
          <p:spPr>
            <a:xfrm>
              <a:off x="0" y="497237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Rectangle 157"/>
            <p:cNvSpPr/>
            <p:nvPr/>
          </p:nvSpPr>
          <p:spPr>
            <a:xfrm>
              <a:off x="0" y="147208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Shape 159"/>
            <p:cNvSpPr/>
            <p:nvPr/>
          </p:nvSpPr>
          <p:spPr>
            <a:xfrm>
              <a:off x="424358" y="350025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350023"/>
                  </a:moveTo>
                  <a:lnTo>
                    <a:pt x="350028" y="350023"/>
                  </a:lnTo>
                  <a:lnTo>
                    <a:pt x="350028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91" name="Shape 161"/>
            <p:cNvSpPr/>
            <p:nvPr/>
          </p:nvSpPr>
          <p:spPr>
            <a:xfrm>
              <a:off x="424358" y="0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350023"/>
                  </a:moveTo>
                  <a:lnTo>
                    <a:pt x="350028" y="350023"/>
                  </a:lnTo>
                  <a:lnTo>
                    <a:pt x="350028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92" name="Shape 973"/>
            <p:cNvSpPr/>
            <p:nvPr/>
          </p:nvSpPr>
          <p:spPr>
            <a:xfrm>
              <a:off x="74333" y="350025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0"/>
                  </a:moveTo>
                  <a:lnTo>
                    <a:pt x="350028" y="0"/>
                  </a:lnTo>
                  <a:lnTo>
                    <a:pt x="350028" y="350023"/>
                  </a:lnTo>
                  <a:lnTo>
                    <a:pt x="0" y="350023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93" name="Shape 163"/>
            <p:cNvSpPr/>
            <p:nvPr/>
          </p:nvSpPr>
          <p:spPr>
            <a:xfrm>
              <a:off x="74333" y="350025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350023"/>
                  </a:moveTo>
                  <a:lnTo>
                    <a:pt x="350028" y="350023"/>
                  </a:lnTo>
                  <a:lnTo>
                    <a:pt x="350028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94" name="Shape 974"/>
            <p:cNvSpPr/>
            <p:nvPr/>
          </p:nvSpPr>
          <p:spPr>
            <a:xfrm>
              <a:off x="74333" y="0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0"/>
                  </a:moveTo>
                  <a:lnTo>
                    <a:pt x="350028" y="0"/>
                  </a:lnTo>
                  <a:lnTo>
                    <a:pt x="350028" y="350023"/>
                  </a:lnTo>
                  <a:lnTo>
                    <a:pt x="0" y="350023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95" name="Shape 165"/>
            <p:cNvSpPr/>
            <p:nvPr/>
          </p:nvSpPr>
          <p:spPr>
            <a:xfrm>
              <a:off x="74333" y="0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350023"/>
                  </a:moveTo>
                  <a:lnTo>
                    <a:pt x="350028" y="350023"/>
                  </a:lnTo>
                  <a:lnTo>
                    <a:pt x="350028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96" name="Shape 975"/>
            <p:cNvSpPr/>
            <p:nvPr/>
          </p:nvSpPr>
          <p:spPr>
            <a:xfrm>
              <a:off x="774383" y="350025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0"/>
                  </a:moveTo>
                  <a:lnTo>
                    <a:pt x="350023" y="0"/>
                  </a:lnTo>
                  <a:lnTo>
                    <a:pt x="350023" y="350023"/>
                  </a:lnTo>
                  <a:lnTo>
                    <a:pt x="0" y="350023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97" name="Shape 167"/>
            <p:cNvSpPr/>
            <p:nvPr/>
          </p:nvSpPr>
          <p:spPr>
            <a:xfrm>
              <a:off x="774383" y="350025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98" name="Shape 168"/>
            <p:cNvSpPr/>
            <p:nvPr/>
          </p:nvSpPr>
          <p:spPr>
            <a:xfrm>
              <a:off x="453339" y="425182"/>
              <a:ext cx="152845" cy="35115"/>
            </a:xfrm>
            <a:custGeom>
              <a:avLst/>
              <a:gdLst/>
              <a:ahLst/>
              <a:cxnLst/>
              <a:rect l="0" t="0" r="0" b="0"/>
              <a:pathLst>
                <a:path w="152845" h="35115">
                  <a:moveTo>
                    <a:pt x="84392" y="381"/>
                  </a:moveTo>
                  <a:cubicBezTo>
                    <a:pt x="100241" y="577"/>
                    <a:pt x="117437" y="5261"/>
                    <a:pt x="134682" y="10261"/>
                  </a:cubicBezTo>
                  <a:lnTo>
                    <a:pt x="152845" y="15354"/>
                  </a:lnTo>
                  <a:lnTo>
                    <a:pt x="0" y="35115"/>
                  </a:lnTo>
                  <a:cubicBezTo>
                    <a:pt x="0" y="35115"/>
                    <a:pt x="0" y="35115"/>
                    <a:pt x="13170" y="26339"/>
                  </a:cubicBezTo>
                  <a:cubicBezTo>
                    <a:pt x="26339" y="17551"/>
                    <a:pt x="52679" y="0"/>
                    <a:pt x="84392" y="381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99" name="Shape 169"/>
            <p:cNvSpPr/>
            <p:nvPr/>
          </p:nvSpPr>
          <p:spPr>
            <a:xfrm>
              <a:off x="606184" y="425182"/>
              <a:ext cx="118757" cy="24968"/>
            </a:xfrm>
            <a:custGeom>
              <a:avLst/>
              <a:gdLst/>
              <a:ahLst/>
              <a:cxnLst/>
              <a:rect l="0" t="0" r="0" b="0"/>
              <a:pathLst>
                <a:path w="118757" h="24968">
                  <a:moveTo>
                    <a:pt x="118757" y="0"/>
                  </a:moveTo>
                  <a:cubicBezTo>
                    <a:pt x="118757" y="0"/>
                    <a:pt x="118757" y="0"/>
                    <a:pt x="105194" y="6235"/>
                  </a:cubicBezTo>
                  <a:cubicBezTo>
                    <a:pt x="91630" y="12484"/>
                    <a:pt x="64516" y="24968"/>
                    <a:pt x="32423" y="22047"/>
                  </a:cubicBezTo>
                  <a:cubicBezTo>
                    <a:pt x="24400" y="21314"/>
                    <a:pt x="16065" y="19617"/>
                    <a:pt x="7579" y="17479"/>
                  </a:cubicBezTo>
                  <a:lnTo>
                    <a:pt x="0" y="15354"/>
                  </a:lnTo>
                  <a:lnTo>
                    <a:pt x="118757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0" name="Shape 170"/>
            <p:cNvSpPr/>
            <p:nvPr/>
          </p:nvSpPr>
          <p:spPr>
            <a:xfrm>
              <a:off x="453339" y="425182"/>
              <a:ext cx="271602" cy="35115"/>
            </a:xfrm>
            <a:custGeom>
              <a:avLst/>
              <a:gdLst/>
              <a:ahLst/>
              <a:cxnLst/>
              <a:rect l="0" t="0" r="0" b="0"/>
              <a:pathLst>
                <a:path w="271602" h="35115">
                  <a:moveTo>
                    <a:pt x="0" y="35115"/>
                  </a:moveTo>
                  <a:cubicBezTo>
                    <a:pt x="0" y="35115"/>
                    <a:pt x="0" y="35115"/>
                    <a:pt x="13170" y="26339"/>
                  </a:cubicBezTo>
                  <a:cubicBezTo>
                    <a:pt x="26339" y="17551"/>
                    <a:pt x="52679" y="0"/>
                    <a:pt x="84392" y="381"/>
                  </a:cubicBezTo>
                  <a:cubicBezTo>
                    <a:pt x="116091" y="774"/>
                    <a:pt x="153174" y="19113"/>
                    <a:pt x="185267" y="22047"/>
                  </a:cubicBezTo>
                  <a:cubicBezTo>
                    <a:pt x="217360" y="24968"/>
                    <a:pt x="244475" y="12484"/>
                    <a:pt x="258039" y="6235"/>
                  </a:cubicBezTo>
                  <a:cubicBezTo>
                    <a:pt x="271602" y="0"/>
                    <a:pt x="271602" y="0"/>
                    <a:pt x="271602" y="0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1" name="Shape 171"/>
            <p:cNvSpPr/>
            <p:nvPr/>
          </p:nvSpPr>
          <p:spPr>
            <a:xfrm>
              <a:off x="614275" y="453897"/>
              <a:ext cx="131761" cy="24981"/>
            </a:xfrm>
            <a:custGeom>
              <a:avLst/>
              <a:gdLst/>
              <a:ahLst/>
              <a:cxnLst/>
              <a:rect l="0" t="0" r="0" b="0"/>
              <a:pathLst>
                <a:path w="131761" h="24981">
                  <a:moveTo>
                    <a:pt x="131761" y="0"/>
                  </a:moveTo>
                  <a:cubicBezTo>
                    <a:pt x="131761" y="0"/>
                    <a:pt x="131761" y="0"/>
                    <a:pt x="118198" y="6248"/>
                  </a:cubicBezTo>
                  <a:cubicBezTo>
                    <a:pt x="104647" y="12484"/>
                    <a:pt x="77519" y="24981"/>
                    <a:pt x="45426" y="22047"/>
                  </a:cubicBezTo>
                  <a:cubicBezTo>
                    <a:pt x="37400" y="21317"/>
                    <a:pt x="29063" y="19623"/>
                    <a:pt x="20556" y="17459"/>
                  </a:cubicBezTo>
                  <a:lnTo>
                    <a:pt x="0" y="11578"/>
                  </a:lnTo>
                  <a:lnTo>
                    <a:pt x="131761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2" name="Shape 172"/>
            <p:cNvSpPr/>
            <p:nvPr/>
          </p:nvSpPr>
          <p:spPr>
            <a:xfrm>
              <a:off x="466242" y="450379"/>
              <a:ext cx="148032" cy="28105"/>
            </a:xfrm>
            <a:custGeom>
              <a:avLst/>
              <a:gdLst/>
              <a:ahLst/>
              <a:cxnLst/>
              <a:rect l="0" t="0" r="0" b="0"/>
              <a:pathLst>
                <a:path w="148032" h="28105">
                  <a:moveTo>
                    <a:pt x="91211" y="2146"/>
                  </a:moveTo>
                  <a:cubicBezTo>
                    <a:pt x="107747" y="3226"/>
                    <a:pt x="125282" y="8351"/>
                    <a:pt x="142697" y="13570"/>
                  </a:cubicBezTo>
                  <a:lnTo>
                    <a:pt x="148032" y="15096"/>
                  </a:lnTo>
                  <a:lnTo>
                    <a:pt x="0" y="28105"/>
                  </a:lnTo>
                  <a:cubicBezTo>
                    <a:pt x="0" y="28105"/>
                    <a:pt x="0" y="28105"/>
                    <a:pt x="14541" y="21082"/>
                  </a:cubicBezTo>
                  <a:cubicBezTo>
                    <a:pt x="29070" y="14059"/>
                    <a:pt x="58141" y="0"/>
                    <a:pt x="91211" y="2146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3" name="Shape 173"/>
            <p:cNvSpPr/>
            <p:nvPr/>
          </p:nvSpPr>
          <p:spPr>
            <a:xfrm>
              <a:off x="466242" y="450379"/>
              <a:ext cx="279794" cy="28499"/>
            </a:xfrm>
            <a:custGeom>
              <a:avLst/>
              <a:gdLst/>
              <a:ahLst/>
              <a:cxnLst/>
              <a:rect l="0" t="0" r="0" b="0"/>
              <a:pathLst>
                <a:path w="279794" h="28499">
                  <a:moveTo>
                    <a:pt x="0" y="28105"/>
                  </a:moveTo>
                  <a:cubicBezTo>
                    <a:pt x="0" y="28105"/>
                    <a:pt x="0" y="28105"/>
                    <a:pt x="14541" y="21082"/>
                  </a:cubicBezTo>
                  <a:cubicBezTo>
                    <a:pt x="29070" y="14059"/>
                    <a:pt x="58141" y="0"/>
                    <a:pt x="91211" y="2146"/>
                  </a:cubicBezTo>
                  <a:cubicBezTo>
                    <a:pt x="124282" y="4306"/>
                    <a:pt x="161353" y="22644"/>
                    <a:pt x="193459" y="25565"/>
                  </a:cubicBezTo>
                  <a:cubicBezTo>
                    <a:pt x="225552" y="28499"/>
                    <a:pt x="252679" y="16002"/>
                    <a:pt x="266230" y="9766"/>
                  </a:cubicBezTo>
                  <a:cubicBezTo>
                    <a:pt x="279794" y="3518"/>
                    <a:pt x="279794" y="3518"/>
                    <a:pt x="279794" y="3518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4" name="Shape 174"/>
            <p:cNvSpPr/>
            <p:nvPr/>
          </p:nvSpPr>
          <p:spPr>
            <a:xfrm>
              <a:off x="463309" y="491413"/>
              <a:ext cx="128838" cy="31610"/>
            </a:xfrm>
            <a:custGeom>
              <a:avLst/>
              <a:gdLst/>
              <a:ahLst/>
              <a:cxnLst/>
              <a:rect l="0" t="0" r="0" b="0"/>
              <a:pathLst>
                <a:path w="128838" h="31610">
                  <a:moveTo>
                    <a:pt x="64872" y="1270"/>
                  </a:moveTo>
                  <a:cubicBezTo>
                    <a:pt x="78772" y="1905"/>
                    <a:pt x="94993" y="6807"/>
                    <a:pt x="112323" y="11855"/>
                  </a:cubicBezTo>
                  <a:lnTo>
                    <a:pt x="128838" y="16292"/>
                  </a:lnTo>
                  <a:lnTo>
                    <a:pt x="0" y="31610"/>
                  </a:lnTo>
                  <a:cubicBezTo>
                    <a:pt x="0" y="31610"/>
                    <a:pt x="0" y="31610"/>
                    <a:pt x="9258" y="23711"/>
                  </a:cubicBezTo>
                  <a:cubicBezTo>
                    <a:pt x="18529" y="15811"/>
                    <a:pt x="37071" y="0"/>
                    <a:pt x="64872" y="127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5" name="Shape 175"/>
            <p:cNvSpPr/>
            <p:nvPr/>
          </p:nvSpPr>
          <p:spPr>
            <a:xfrm>
              <a:off x="592147" y="490244"/>
              <a:ext cx="146853" cy="26924"/>
            </a:xfrm>
            <a:custGeom>
              <a:avLst/>
              <a:gdLst/>
              <a:ahLst/>
              <a:cxnLst/>
              <a:rect l="0" t="0" r="0" b="0"/>
              <a:pathLst>
                <a:path w="146853" h="26924">
                  <a:moveTo>
                    <a:pt x="146853" y="0"/>
                  </a:moveTo>
                  <a:cubicBezTo>
                    <a:pt x="146853" y="0"/>
                    <a:pt x="146853" y="0"/>
                    <a:pt x="128705" y="6731"/>
                  </a:cubicBezTo>
                  <a:cubicBezTo>
                    <a:pt x="110569" y="13462"/>
                    <a:pt x="74272" y="26924"/>
                    <a:pt x="37595" y="24485"/>
                  </a:cubicBezTo>
                  <a:cubicBezTo>
                    <a:pt x="28426" y="23876"/>
                    <a:pt x="19231" y="22272"/>
                    <a:pt x="10162" y="20191"/>
                  </a:cubicBezTo>
                  <a:lnTo>
                    <a:pt x="0" y="17461"/>
                  </a:lnTo>
                  <a:lnTo>
                    <a:pt x="146853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6" name="Shape 176"/>
            <p:cNvSpPr/>
            <p:nvPr/>
          </p:nvSpPr>
          <p:spPr>
            <a:xfrm>
              <a:off x="463309" y="490244"/>
              <a:ext cx="275692" cy="32779"/>
            </a:xfrm>
            <a:custGeom>
              <a:avLst/>
              <a:gdLst/>
              <a:ahLst/>
              <a:cxnLst/>
              <a:rect l="0" t="0" r="0" b="0"/>
              <a:pathLst>
                <a:path w="275692" h="32779">
                  <a:moveTo>
                    <a:pt x="0" y="32779"/>
                  </a:moveTo>
                  <a:cubicBezTo>
                    <a:pt x="0" y="32779"/>
                    <a:pt x="0" y="32779"/>
                    <a:pt x="9258" y="24879"/>
                  </a:cubicBezTo>
                  <a:cubicBezTo>
                    <a:pt x="18529" y="16980"/>
                    <a:pt x="37071" y="1169"/>
                    <a:pt x="64872" y="2439"/>
                  </a:cubicBezTo>
                  <a:cubicBezTo>
                    <a:pt x="92671" y="3708"/>
                    <a:pt x="129756" y="22047"/>
                    <a:pt x="166433" y="24485"/>
                  </a:cubicBezTo>
                  <a:cubicBezTo>
                    <a:pt x="203110" y="26924"/>
                    <a:pt x="239407" y="13462"/>
                    <a:pt x="257543" y="6731"/>
                  </a:cubicBezTo>
                  <a:cubicBezTo>
                    <a:pt x="275692" y="0"/>
                    <a:pt x="275692" y="0"/>
                    <a:pt x="275692" y="0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7" name="Shape 177"/>
            <p:cNvSpPr/>
            <p:nvPr/>
          </p:nvSpPr>
          <p:spPr>
            <a:xfrm>
              <a:off x="508698" y="436117"/>
              <a:ext cx="183795" cy="64389"/>
            </a:xfrm>
            <a:custGeom>
              <a:avLst/>
              <a:gdLst/>
              <a:ahLst/>
              <a:cxnLst/>
              <a:rect l="0" t="0" r="0" b="0"/>
              <a:pathLst>
                <a:path w="183795" h="64389">
                  <a:moveTo>
                    <a:pt x="35700" y="0"/>
                  </a:moveTo>
                  <a:lnTo>
                    <a:pt x="99504" y="9360"/>
                  </a:lnTo>
                  <a:lnTo>
                    <a:pt x="183795" y="6426"/>
                  </a:lnTo>
                  <a:lnTo>
                    <a:pt x="182042" y="63220"/>
                  </a:lnTo>
                  <a:lnTo>
                    <a:pt x="89548" y="64389"/>
                  </a:lnTo>
                  <a:lnTo>
                    <a:pt x="14631" y="61456"/>
                  </a:lnTo>
                  <a:lnTo>
                    <a:pt x="0" y="43307"/>
                  </a:lnTo>
                  <a:lnTo>
                    <a:pt x="4674" y="4674"/>
                  </a:lnTo>
                  <a:lnTo>
                    <a:pt x="3570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8" name="Shape 178"/>
            <p:cNvSpPr/>
            <p:nvPr/>
          </p:nvSpPr>
          <p:spPr>
            <a:xfrm>
              <a:off x="508698" y="436117"/>
              <a:ext cx="183795" cy="64389"/>
            </a:xfrm>
            <a:custGeom>
              <a:avLst/>
              <a:gdLst/>
              <a:ahLst/>
              <a:cxnLst/>
              <a:rect l="0" t="0" r="0" b="0"/>
              <a:pathLst>
                <a:path w="183795" h="64389">
                  <a:moveTo>
                    <a:pt x="182042" y="63220"/>
                  </a:moveTo>
                  <a:lnTo>
                    <a:pt x="183795" y="6426"/>
                  </a:lnTo>
                  <a:lnTo>
                    <a:pt x="99504" y="9360"/>
                  </a:lnTo>
                  <a:lnTo>
                    <a:pt x="35700" y="0"/>
                  </a:lnTo>
                  <a:lnTo>
                    <a:pt x="4674" y="4674"/>
                  </a:lnTo>
                  <a:lnTo>
                    <a:pt x="0" y="43307"/>
                  </a:lnTo>
                  <a:lnTo>
                    <a:pt x="14631" y="61456"/>
                  </a:lnTo>
                  <a:lnTo>
                    <a:pt x="89548" y="64389"/>
                  </a:lnTo>
                  <a:close/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9" name="Rectangle 179"/>
            <p:cNvSpPr/>
            <p:nvPr/>
          </p:nvSpPr>
          <p:spPr>
            <a:xfrm>
              <a:off x="521030" y="445803"/>
              <a:ext cx="210246" cy="4990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400" i="1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Breeze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Shape 180"/>
            <p:cNvSpPr/>
            <p:nvPr/>
          </p:nvSpPr>
          <p:spPr>
            <a:xfrm>
              <a:off x="129997" y="61302"/>
              <a:ext cx="238684" cy="227419"/>
            </a:xfrm>
            <a:custGeom>
              <a:avLst/>
              <a:gdLst/>
              <a:ahLst/>
              <a:cxnLst/>
              <a:rect l="0" t="0" r="0" b="0"/>
              <a:pathLst>
                <a:path w="238684" h="227419">
                  <a:moveTo>
                    <a:pt x="84176" y="0"/>
                  </a:moveTo>
                  <a:cubicBezTo>
                    <a:pt x="105169" y="0"/>
                    <a:pt x="134544" y="0"/>
                    <a:pt x="155537" y="0"/>
                  </a:cubicBezTo>
                  <a:cubicBezTo>
                    <a:pt x="176543" y="0"/>
                    <a:pt x="189167" y="0"/>
                    <a:pt x="201638" y="6325"/>
                  </a:cubicBezTo>
                  <a:cubicBezTo>
                    <a:pt x="214097" y="12636"/>
                    <a:pt x="226390" y="25273"/>
                    <a:pt x="232537" y="37909"/>
                  </a:cubicBezTo>
                  <a:cubicBezTo>
                    <a:pt x="238684" y="50546"/>
                    <a:pt x="238684" y="63169"/>
                    <a:pt x="238684" y="82118"/>
                  </a:cubicBezTo>
                  <a:cubicBezTo>
                    <a:pt x="238684" y="101079"/>
                    <a:pt x="238684" y="126340"/>
                    <a:pt x="238684" y="145300"/>
                  </a:cubicBezTo>
                  <a:cubicBezTo>
                    <a:pt x="238684" y="164249"/>
                    <a:pt x="238684" y="176873"/>
                    <a:pt x="232537" y="189509"/>
                  </a:cubicBezTo>
                  <a:cubicBezTo>
                    <a:pt x="226390" y="202146"/>
                    <a:pt x="214097" y="214782"/>
                    <a:pt x="201638" y="221094"/>
                  </a:cubicBezTo>
                  <a:cubicBezTo>
                    <a:pt x="189167" y="227419"/>
                    <a:pt x="176543" y="227419"/>
                    <a:pt x="155537" y="227419"/>
                  </a:cubicBezTo>
                  <a:cubicBezTo>
                    <a:pt x="134544" y="227419"/>
                    <a:pt x="105169" y="227419"/>
                    <a:pt x="84176" y="227419"/>
                  </a:cubicBezTo>
                  <a:cubicBezTo>
                    <a:pt x="63170" y="227419"/>
                    <a:pt x="50533" y="227419"/>
                    <a:pt x="37910" y="221094"/>
                  </a:cubicBezTo>
                  <a:cubicBezTo>
                    <a:pt x="25273" y="214782"/>
                    <a:pt x="12637" y="202146"/>
                    <a:pt x="6312" y="189509"/>
                  </a:cubicBezTo>
                  <a:cubicBezTo>
                    <a:pt x="0" y="176873"/>
                    <a:pt x="0" y="164249"/>
                    <a:pt x="0" y="145300"/>
                  </a:cubicBezTo>
                  <a:cubicBezTo>
                    <a:pt x="0" y="126340"/>
                    <a:pt x="0" y="101079"/>
                    <a:pt x="0" y="82118"/>
                  </a:cubicBezTo>
                  <a:cubicBezTo>
                    <a:pt x="0" y="63169"/>
                    <a:pt x="0" y="50546"/>
                    <a:pt x="6312" y="37909"/>
                  </a:cubicBezTo>
                  <a:cubicBezTo>
                    <a:pt x="12637" y="25273"/>
                    <a:pt x="25273" y="12636"/>
                    <a:pt x="37910" y="6325"/>
                  </a:cubicBezTo>
                  <a:cubicBezTo>
                    <a:pt x="50533" y="0"/>
                    <a:pt x="63170" y="0"/>
                    <a:pt x="84176" y="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1" name="Shape 181"/>
            <p:cNvSpPr/>
            <p:nvPr/>
          </p:nvSpPr>
          <p:spPr>
            <a:xfrm>
              <a:off x="129997" y="61302"/>
              <a:ext cx="238684" cy="227419"/>
            </a:xfrm>
            <a:custGeom>
              <a:avLst/>
              <a:gdLst/>
              <a:ahLst/>
              <a:cxnLst/>
              <a:rect l="0" t="0" r="0" b="0"/>
              <a:pathLst>
                <a:path w="238684" h="227419">
                  <a:moveTo>
                    <a:pt x="0" y="82118"/>
                  </a:moveTo>
                  <a:cubicBezTo>
                    <a:pt x="0" y="63169"/>
                    <a:pt x="0" y="50546"/>
                    <a:pt x="6312" y="37909"/>
                  </a:cubicBezTo>
                  <a:cubicBezTo>
                    <a:pt x="12637" y="25273"/>
                    <a:pt x="25273" y="12636"/>
                    <a:pt x="37910" y="6325"/>
                  </a:cubicBezTo>
                  <a:cubicBezTo>
                    <a:pt x="50533" y="0"/>
                    <a:pt x="63170" y="0"/>
                    <a:pt x="84176" y="0"/>
                  </a:cubicBezTo>
                  <a:cubicBezTo>
                    <a:pt x="105169" y="0"/>
                    <a:pt x="134544" y="0"/>
                    <a:pt x="155537" y="0"/>
                  </a:cubicBezTo>
                  <a:cubicBezTo>
                    <a:pt x="176543" y="0"/>
                    <a:pt x="189167" y="0"/>
                    <a:pt x="201638" y="6325"/>
                  </a:cubicBezTo>
                  <a:cubicBezTo>
                    <a:pt x="214097" y="12636"/>
                    <a:pt x="226390" y="25273"/>
                    <a:pt x="232537" y="37909"/>
                  </a:cubicBezTo>
                  <a:cubicBezTo>
                    <a:pt x="238684" y="50546"/>
                    <a:pt x="238684" y="63169"/>
                    <a:pt x="238684" y="82118"/>
                  </a:cubicBezTo>
                  <a:cubicBezTo>
                    <a:pt x="238684" y="101079"/>
                    <a:pt x="238684" y="126340"/>
                    <a:pt x="238684" y="145300"/>
                  </a:cubicBezTo>
                  <a:cubicBezTo>
                    <a:pt x="238684" y="164249"/>
                    <a:pt x="238684" y="176873"/>
                    <a:pt x="232537" y="189509"/>
                  </a:cubicBezTo>
                  <a:cubicBezTo>
                    <a:pt x="226390" y="202146"/>
                    <a:pt x="214097" y="214782"/>
                    <a:pt x="201638" y="221094"/>
                  </a:cubicBezTo>
                  <a:cubicBezTo>
                    <a:pt x="189167" y="227419"/>
                    <a:pt x="176543" y="227419"/>
                    <a:pt x="155537" y="227419"/>
                  </a:cubicBezTo>
                  <a:cubicBezTo>
                    <a:pt x="134544" y="227419"/>
                    <a:pt x="105169" y="227419"/>
                    <a:pt x="84176" y="227419"/>
                  </a:cubicBezTo>
                  <a:cubicBezTo>
                    <a:pt x="63170" y="227419"/>
                    <a:pt x="50533" y="227419"/>
                    <a:pt x="37910" y="221094"/>
                  </a:cubicBezTo>
                  <a:cubicBezTo>
                    <a:pt x="25273" y="214782"/>
                    <a:pt x="12637" y="202146"/>
                    <a:pt x="6312" y="189509"/>
                  </a:cubicBezTo>
                  <a:cubicBezTo>
                    <a:pt x="0" y="176873"/>
                    <a:pt x="0" y="164249"/>
                    <a:pt x="0" y="145300"/>
                  </a:cubicBezTo>
                  <a:cubicBezTo>
                    <a:pt x="0" y="126340"/>
                    <a:pt x="0" y="101079"/>
                    <a:pt x="0" y="82118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2" name="Rectangle 182"/>
            <p:cNvSpPr/>
            <p:nvPr/>
          </p:nvSpPr>
          <p:spPr>
            <a:xfrm>
              <a:off x="194589" y="141088"/>
              <a:ext cx="151084" cy="7078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Shape 183"/>
            <p:cNvSpPr/>
            <p:nvPr/>
          </p:nvSpPr>
          <p:spPr>
            <a:xfrm>
              <a:off x="830059" y="411339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84163" y="0"/>
                  </a:moveTo>
                  <a:cubicBezTo>
                    <a:pt x="105169" y="0"/>
                    <a:pt x="134531" y="0"/>
                    <a:pt x="155524" y="0"/>
                  </a:cubicBezTo>
                  <a:cubicBezTo>
                    <a:pt x="176530" y="0"/>
                    <a:pt x="189167" y="0"/>
                    <a:pt x="201626" y="6312"/>
                  </a:cubicBezTo>
                  <a:cubicBezTo>
                    <a:pt x="214085" y="12636"/>
                    <a:pt x="226378" y="25273"/>
                    <a:pt x="232525" y="37897"/>
                  </a:cubicBezTo>
                  <a:cubicBezTo>
                    <a:pt x="238671" y="50533"/>
                    <a:pt x="238671" y="63170"/>
                    <a:pt x="238671" y="82118"/>
                  </a:cubicBezTo>
                  <a:cubicBezTo>
                    <a:pt x="238671" y="101067"/>
                    <a:pt x="238671" y="126340"/>
                    <a:pt x="238671" y="145288"/>
                  </a:cubicBezTo>
                  <a:cubicBezTo>
                    <a:pt x="238671" y="164236"/>
                    <a:pt x="238671" y="176873"/>
                    <a:pt x="232525" y="189509"/>
                  </a:cubicBezTo>
                  <a:cubicBezTo>
                    <a:pt x="226378" y="202133"/>
                    <a:pt x="214085" y="214770"/>
                    <a:pt x="201626" y="221095"/>
                  </a:cubicBezTo>
                  <a:cubicBezTo>
                    <a:pt x="189167" y="227406"/>
                    <a:pt x="176530" y="227406"/>
                    <a:pt x="155524" y="227406"/>
                  </a:cubicBezTo>
                  <a:cubicBezTo>
                    <a:pt x="134531" y="227406"/>
                    <a:pt x="105169" y="227406"/>
                    <a:pt x="84163" y="227406"/>
                  </a:cubicBezTo>
                  <a:cubicBezTo>
                    <a:pt x="63170" y="227406"/>
                    <a:pt x="50533" y="227406"/>
                    <a:pt x="37897" y="221095"/>
                  </a:cubicBezTo>
                  <a:cubicBezTo>
                    <a:pt x="25260" y="214770"/>
                    <a:pt x="12624" y="202133"/>
                    <a:pt x="6312" y="189509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40"/>
                    <a:pt x="0" y="101067"/>
                    <a:pt x="0" y="82118"/>
                  </a:cubicBezTo>
                  <a:cubicBezTo>
                    <a:pt x="0" y="63170"/>
                    <a:pt x="0" y="50533"/>
                    <a:pt x="6312" y="37897"/>
                  </a:cubicBezTo>
                  <a:cubicBezTo>
                    <a:pt x="12624" y="25273"/>
                    <a:pt x="25260" y="12636"/>
                    <a:pt x="37897" y="6312"/>
                  </a:cubicBezTo>
                  <a:cubicBezTo>
                    <a:pt x="50533" y="0"/>
                    <a:pt x="63170" y="0"/>
                    <a:pt x="84163" y="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4" name="Shape 184"/>
            <p:cNvSpPr/>
            <p:nvPr/>
          </p:nvSpPr>
          <p:spPr>
            <a:xfrm>
              <a:off x="830059" y="411339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0" y="82118"/>
                  </a:moveTo>
                  <a:cubicBezTo>
                    <a:pt x="0" y="63170"/>
                    <a:pt x="0" y="50533"/>
                    <a:pt x="6312" y="37897"/>
                  </a:cubicBezTo>
                  <a:cubicBezTo>
                    <a:pt x="12624" y="25273"/>
                    <a:pt x="25260" y="12636"/>
                    <a:pt x="37897" y="6312"/>
                  </a:cubicBezTo>
                  <a:cubicBezTo>
                    <a:pt x="50533" y="0"/>
                    <a:pt x="63170" y="0"/>
                    <a:pt x="84163" y="0"/>
                  </a:cubicBezTo>
                  <a:cubicBezTo>
                    <a:pt x="105169" y="0"/>
                    <a:pt x="134531" y="0"/>
                    <a:pt x="155524" y="0"/>
                  </a:cubicBezTo>
                  <a:cubicBezTo>
                    <a:pt x="176530" y="0"/>
                    <a:pt x="189167" y="0"/>
                    <a:pt x="201626" y="6312"/>
                  </a:cubicBezTo>
                  <a:cubicBezTo>
                    <a:pt x="214085" y="12636"/>
                    <a:pt x="226378" y="25273"/>
                    <a:pt x="232525" y="37897"/>
                  </a:cubicBezTo>
                  <a:cubicBezTo>
                    <a:pt x="238671" y="50533"/>
                    <a:pt x="238671" y="63170"/>
                    <a:pt x="238671" y="82118"/>
                  </a:cubicBezTo>
                  <a:cubicBezTo>
                    <a:pt x="238671" y="101067"/>
                    <a:pt x="238671" y="126340"/>
                    <a:pt x="238671" y="145288"/>
                  </a:cubicBezTo>
                  <a:cubicBezTo>
                    <a:pt x="238671" y="164236"/>
                    <a:pt x="238671" y="176873"/>
                    <a:pt x="232525" y="189509"/>
                  </a:cubicBezTo>
                  <a:cubicBezTo>
                    <a:pt x="226378" y="202133"/>
                    <a:pt x="214085" y="214770"/>
                    <a:pt x="201626" y="221095"/>
                  </a:cubicBezTo>
                  <a:cubicBezTo>
                    <a:pt x="189167" y="227406"/>
                    <a:pt x="176530" y="227406"/>
                    <a:pt x="155524" y="227406"/>
                  </a:cubicBezTo>
                  <a:cubicBezTo>
                    <a:pt x="134531" y="227406"/>
                    <a:pt x="105169" y="227406"/>
                    <a:pt x="84163" y="227406"/>
                  </a:cubicBezTo>
                  <a:cubicBezTo>
                    <a:pt x="63170" y="227406"/>
                    <a:pt x="50533" y="227406"/>
                    <a:pt x="37897" y="221095"/>
                  </a:cubicBezTo>
                  <a:cubicBezTo>
                    <a:pt x="25260" y="214770"/>
                    <a:pt x="12624" y="202133"/>
                    <a:pt x="6312" y="189509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40"/>
                    <a:pt x="0" y="101067"/>
                    <a:pt x="0" y="82118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5" name="Rectangle 185"/>
            <p:cNvSpPr/>
            <p:nvPr/>
          </p:nvSpPr>
          <p:spPr>
            <a:xfrm>
              <a:off x="894639" y="491125"/>
              <a:ext cx="151084" cy="7078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6" name="Group 906"/>
          <p:cNvGrpSpPr>
            <a:grpSpLocks noChangeAspect="1"/>
          </p:cNvGrpSpPr>
          <p:nvPr/>
        </p:nvGrpSpPr>
        <p:grpSpPr>
          <a:xfrm>
            <a:off x="1663867" y="4189742"/>
            <a:ext cx="1123950" cy="789887"/>
            <a:chOff x="0" y="0"/>
            <a:chExt cx="1124402" cy="789921"/>
          </a:xfrm>
        </p:grpSpPr>
        <p:sp>
          <p:nvSpPr>
            <p:cNvPr id="117" name="Rectangle 286"/>
            <p:cNvSpPr/>
            <p:nvPr/>
          </p:nvSpPr>
          <p:spPr>
            <a:xfrm>
              <a:off x="233918" y="728709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Rectangle 287"/>
            <p:cNvSpPr/>
            <p:nvPr/>
          </p:nvSpPr>
          <p:spPr>
            <a:xfrm>
              <a:off x="583942" y="728709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tangle 288"/>
            <p:cNvSpPr/>
            <p:nvPr/>
          </p:nvSpPr>
          <p:spPr>
            <a:xfrm>
              <a:off x="933966" y="728709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7"/>
            <p:cNvSpPr/>
            <p:nvPr/>
          </p:nvSpPr>
          <p:spPr>
            <a:xfrm>
              <a:off x="0" y="497237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 8"/>
            <p:cNvSpPr/>
            <p:nvPr/>
          </p:nvSpPr>
          <p:spPr>
            <a:xfrm>
              <a:off x="0" y="147219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Shape 10"/>
            <p:cNvSpPr/>
            <p:nvPr/>
          </p:nvSpPr>
          <p:spPr>
            <a:xfrm>
              <a:off x="424354" y="350025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350023"/>
                  </a:moveTo>
                  <a:lnTo>
                    <a:pt x="350028" y="350023"/>
                  </a:lnTo>
                  <a:lnTo>
                    <a:pt x="350028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23" name="Shape 12"/>
            <p:cNvSpPr/>
            <p:nvPr/>
          </p:nvSpPr>
          <p:spPr>
            <a:xfrm>
              <a:off x="424354" y="0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350023"/>
                  </a:moveTo>
                  <a:lnTo>
                    <a:pt x="350028" y="350023"/>
                  </a:lnTo>
                  <a:lnTo>
                    <a:pt x="350028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24" name="Shape 14"/>
            <p:cNvSpPr/>
            <p:nvPr/>
          </p:nvSpPr>
          <p:spPr>
            <a:xfrm>
              <a:off x="74329" y="350025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25" name="Shape 16"/>
            <p:cNvSpPr/>
            <p:nvPr/>
          </p:nvSpPr>
          <p:spPr>
            <a:xfrm>
              <a:off x="74329" y="0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26" name="Shape 976"/>
            <p:cNvSpPr/>
            <p:nvPr/>
          </p:nvSpPr>
          <p:spPr>
            <a:xfrm>
              <a:off x="774379" y="350025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0"/>
                  </a:moveTo>
                  <a:lnTo>
                    <a:pt x="350023" y="0"/>
                  </a:lnTo>
                  <a:lnTo>
                    <a:pt x="350023" y="350023"/>
                  </a:lnTo>
                  <a:lnTo>
                    <a:pt x="0" y="350023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27" name="Shape 18"/>
            <p:cNvSpPr/>
            <p:nvPr/>
          </p:nvSpPr>
          <p:spPr>
            <a:xfrm>
              <a:off x="774379" y="350025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28" name="Shape 19"/>
            <p:cNvSpPr/>
            <p:nvPr/>
          </p:nvSpPr>
          <p:spPr>
            <a:xfrm>
              <a:off x="453335" y="425181"/>
              <a:ext cx="152846" cy="35116"/>
            </a:xfrm>
            <a:custGeom>
              <a:avLst/>
              <a:gdLst/>
              <a:ahLst/>
              <a:cxnLst/>
              <a:rect l="0" t="0" r="0" b="0"/>
              <a:pathLst>
                <a:path w="152846" h="35116">
                  <a:moveTo>
                    <a:pt x="84392" y="381"/>
                  </a:moveTo>
                  <a:cubicBezTo>
                    <a:pt x="100248" y="578"/>
                    <a:pt x="117443" y="5261"/>
                    <a:pt x="134687" y="10262"/>
                  </a:cubicBezTo>
                  <a:lnTo>
                    <a:pt x="152846" y="15354"/>
                  </a:lnTo>
                  <a:lnTo>
                    <a:pt x="0" y="35116"/>
                  </a:lnTo>
                  <a:cubicBezTo>
                    <a:pt x="0" y="35116"/>
                    <a:pt x="0" y="35116"/>
                    <a:pt x="13183" y="26340"/>
                  </a:cubicBezTo>
                  <a:cubicBezTo>
                    <a:pt x="26353" y="17552"/>
                    <a:pt x="52680" y="0"/>
                    <a:pt x="84392" y="381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29" name="Shape 20"/>
            <p:cNvSpPr/>
            <p:nvPr/>
          </p:nvSpPr>
          <p:spPr>
            <a:xfrm>
              <a:off x="606181" y="425181"/>
              <a:ext cx="118757" cy="24969"/>
            </a:xfrm>
            <a:custGeom>
              <a:avLst/>
              <a:gdLst/>
              <a:ahLst/>
              <a:cxnLst/>
              <a:rect l="0" t="0" r="0" b="0"/>
              <a:pathLst>
                <a:path w="118757" h="24969">
                  <a:moveTo>
                    <a:pt x="118757" y="0"/>
                  </a:moveTo>
                  <a:cubicBezTo>
                    <a:pt x="118757" y="0"/>
                    <a:pt x="118757" y="0"/>
                    <a:pt x="105206" y="6236"/>
                  </a:cubicBezTo>
                  <a:cubicBezTo>
                    <a:pt x="91642" y="12485"/>
                    <a:pt x="64515" y="24969"/>
                    <a:pt x="32422" y="22048"/>
                  </a:cubicBezTo>
                  <a:cubicBezTo>
                    <a:pt x="24399" y="21315"/>
                    <a:pt x="16065" y="19618"/>
                    <a:pt x="7581" y="17480"/>
                  </a:cubicBezTo>
                  <a:lnTo>
                    <a:pt x="0" y="15354"/>
                  </a:lnTo>
                  <a:lnTo>
                    <a:pt x="118757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30" name="Shape 21"/>
            <p:cNvSpPr/>
            <p:nvPr/>
          </p:nvSpPr>
          <p:spPr>
            <a:xfrm>
              <a:off x="453335" y="425181"/>
              <a:ext cx="271602" cy="35116"/>
            </a:xfrm>
            <a:custGeom>
              <a:avLst/>
              <a:gdLst/>
              <a:ahLst/>
              <a:cxnLst/>
              <a:rect l="0" t="0" r="0" b="0"/>
              <a:pathLst>
                <a:path w="271602" h="35116">
                  <a:moveTo>
                    <a:pt x="0" y="35116"/>
                  </a:moveTo>
                  <a:cubicBezTo>
                    <a:pt x="0" y="35116"/>
                    <a:pt x="0" y="35116"/>
                    <a:pt x="13183" y="26340"/>
                  </a:cubicBezTo>
                  <a:cubicBezTo>
                    <a:pt x="26353" y="17552"/>
                    <a:pt x="52680" y="0"/>
                    <a:pt x="84392" y="381"/>
                  </a:cubicBezTo>
                  <a:cubicBezTo>
                    <a:pt x="116104" y="775"/>
                    <a:pt x="153175" y="19114"/>
                    <a:pt x="185268" y="22048"/>
                  </a:cubicBezTo>
                  <a:cubicBezTo>
                    <a:pt x="217360" y="24969"/>
                    <a:pt x="244488" y="12485"/>
                    <a:pt x="258051" y="6236"/>
                  </a:cubicBezTo>
                  <a:cubicBezTo>
                    <a:pt x="271602" y="0"/>
                    <a:pt x="271602" y="0"/>
                    <a:pt x="271602" y="0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31" name="Shape 22"/>
            <p:cNvSpPr/>
            <p:nvPr/>
          </p:nvSpPr>
          <p:spPr>
            <a:xfrm>
              <a:off x="614292" y="453897"/>
              <a:ext cx="131753" cy="24981"/>
            </a:xfrm>
            <a:custGeom>
              <a:avLst/>
              <a:gdLst/>
              <a:ahLst/>
              <a:cxnLst/>
              <a:rect l="0" t="0" r="0" b="0"/>
              <a:pathLst>
                <a:path w="131753" h="24981">
                  <a:moveTo>
                    <a:pt x="131753" y="0"/>
                  </a:moveTo>
                  <a:cubicBezTo>
                    <a:pt x="131753" y="0"/>
                    <a:pt x="131753" y="0"/>
                    <a:pt x="118189" y="6248"/>
                  </a:cubicBezTo>
                  <a:cubicBezTo>
                    <a:pt x="104626" y="12484"/>
                    <a:pt x="77511" y="24981"/>
                    <a:pt x="45406" y="22047"/>
                  </a:cubicBezTo>
                  <a:cubicBezTo>
                    <a:pt x="37382" y="21317"/>
                    <a:pt x="29048" y="19622"/>
                    <a:pt x="20543" y="17457"/>
                  </a:cubicBezTo>
                  <a:lnTo>
                    <a:pt x="0" y="11577"/>
                  </a:lnTo>
                  <a:lnTo>
                    <a:pt x="131753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32" name="Shape 23"/>
            <p:cNvSpPr/>
            <p:nvPr/>
          </p:nvSpPr>
          <p:spPr>
            <a:xfrm>
              <a:off x="466239" y="450391"/>
              <a:ext cx="148054" cy="28092"/>
            </a:xfrm>
            <a:custGeom>
              <a:avLst/>
              <a:gdLst/>
              <a:ahLst/>
              <a:cxnLst/>
              <a:rect l="0" t="0" r="0" b="0"/>
              <a:pathLst>
                <a:path w="148054" h="28092">
                  <a:moveTo>
                    <a:pt x="91224" y="2134"/>
                  </a:moveTo>
                  <a:cubicBezTo>
                    <a:pt x="107760" y="3207"/>
                    <a:pt x="125295" y="8331"/>
                    <a:pt x="142708" y="13553"/>
                  </a:cubicBezTo>
                  <a:lnTo>
                    <a:pt x="148054" y="15083"/>
                  </a:lnTo>
                  <a:lnTo>
                    <a:pt x="0" y="28092"/>
                  </a:lnTo>
                  <a:cubicBezTo>
                    <a:pt x="0" y="28092"/>
                    <a:pt x="0" y="28092"/>
                    <a:pt x="14542" y="21070"/>
                  </a:cubicBezTo>
                  <a:cubicBezTo>
                    <a:pt x="29083" y="14034"/>
                    <a:pt x="58153" y="0"/>
                    <a:pt x="91224" y="2134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33" name="Shape 24"/>
            <p:cNvSpPr/>
            <p:nvPr/>
          </p:nvSpPr>
          <p:spPr>
            <a:xfrm>
              <a:off x="466239" y="450391"/>
              <a:ext cx="279806" cy="28486"/>
            </a:xfrm>
            <a:custGeom>
              <a:avLst/>
              <a:gdLst/>
              <a:ahLst/>
              <a:cxnLst/>
              <a:rect l="0" t="0" r="0" b="0"/>
              <a:pathLst>
                <a:path w="279806" h="28486">
                  <a:moveTo>
                    <a:pt x="0" y="28092"/>
                  </a:moveTo>
                  <a:cubicBezTo>
                    <a:pt x="0" y="28092"/>
                    <a:pt x="0" y="28092"/>
                    <a:pt x="14542" y="21070"/>
                  </a:cubicBezTo>
                  <a:cubicBezTo>
                    <a:pt x="29083" y="14034"/>
                    <a:pt x="58153" y="0"/>
                    <a:pt x="91224" y="2134"/>
                  </a:cubicBezTo>
                  <a:cubicBezTo>
                    <a:pt x="124295" y="4280"/>
                    <a:pt x="161366" y="22632"/>
                    <a:pt x="193459" y="25553"/>
                  </a:cubicBezTo>
                  <a:cubicBezTo>
                    <a:pt x="225565" y="28486"/>
                    <a:pt x="252679" y="15990"/>
                    <a:pt x="266243" y="9754"/>
                  </a:cubicBezTo>
                  <a:cubicBezTo>
                    <a:pt x="279806" y="3506"/>
                    <a:pt x="279806" y="3506"/>
                    <a:pt x="279806" y="3506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34" name="Shape 25"/>
            <p:cNvSpPr/>
            <p:nvPr/>
          </p:nvSpPr>
          <p:spPr>
            <a:xfrm>
              <a:off x="463305" y="491413"/>
              <a:ext cx="128841" cy="31610"/>
            </a:xfrm>
            <a:custGeom>
              <a:avLst/>
              <a:gdLst/>
              <a:ahLst/>
              <a:cxnLst/>
              <a:rect l="0" t="0" r="0" b="0"/>
              <a:pathLst>
                <a:path w="128841" h="31610">
                  <a:moveTo>
                    <a:pt x="64872" y="1270"/>
                  </a:moveTo>
                  <a:cubicBezTo>
                    <a:pt x="78778" y="1905"/>
                    <a:pt x="94999" y="6807"/>
                    <a:pt x="112328" y="11855"/>
                  </a:cubicBezTo>
                  <a:lnTo>
                    <a:pt x="128841" y="16292"/>
                  </a:lnTo>
                  <a:lnTo>
                    <a:pt x="0" y="31610"/>
                  </a:lnTo>
                  <a:cubicBezTo>
                    <a:pt x="0" y="31610"/>
                    <a:pt x="0" y="31610"/>
                    <a:pt x="9271" y="23711"/>
                  </a:cubicBezTo>
                  <a:cubicBezTo>
                    <a:pt x="18542" y="15811"/>
                    <a:pt x="37071" y="0"/>
                    <a:pt x="64872" y="1270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35" name="Shape 26"/>
            <p:cNvSpPr/>
            <p:nvPr/>
          </p:nvSpPr>
          <p:spPr>
            <a:xfrm>
              <a:off x="592146" y="490244"/>
              <a:ext cx="146863" cy="26924"/>
            </a:xfrm>
            <a:custGeom>
              <a:avLst/>
              <a:gdLst/>
              <a:ahLst/>
              <a:cxnLst/>
              <a:rect l="0" t="0" r="0" b="0"/>
              <a:pathLst>
                <a:path w="146863" h="26924">
                  <a:moveTo>
                    <a:pt x="146863" y="0"/>
                  </a:moveTo>
                  <a:cubicBezTo>
                    <a:pt x="146863" y="0"/>
                    <a:pt x="146863" y="0"/>
                    <a:pt x="128715" y="6731"/>
                  </a:cubicBezTo>
                  <a:cubicBezTo>
                    <a:pt x="110567" y="13462"/>
                    <a:pt x="74282" y="26924"/>
                    <a:pt x="37592" y="24485"/>
                  </a:cubicBezTo>
                  <a:cubicBezTo>
                    <a:pt x="28423" y="23876"/>
                    <a:pt x="19229" y="22272"/>
                    <a:pt x="10161" y="20191"/>
                  </a:cubicBezTo>
                  <a:lnTo>
                    <a:pt x="0" y="17461"/>
                  </a:lnTo>
                  <a:lnTo>
                    <a:pt x="146863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36" name="Shape 27"/>
            <p:cNvSpPr/>
            <p:nvPr/>
          </p:nvSpPr>
          <p:spPr>
            <a:xfrm>
              <a:off x="463305" y="490244"/>
              <a:ext cx="275704" cy="32778"/>
            </a:xfrm>
            <a:custGeom>
              <a:avLst/>
              <a:gdLst/>
              <a:ahLst/>
              <a:cxnLst/>
              <a:rect l="0" t="0" r="0" b="0"/>
              <a:pathLst>
                <a:path w="275704" h="32778">
                  <a:moveTo>
                    <a:pt x="0" y="32778"/>
                  </a:moveTo>
                  <a:cubicBezTo>
                    <a:pt x="0" y="32778"/>
                    <a:pt x="0" y="32778"/>
                    <a:pt x="9271" y="24879"/>
                  </a:cubicBezTo>
                  <a:cubicBezTo>
                    <a:pt x="18542" y="16980"/>
                    <a:pt x="37071" y="1169"/>
                    <a:pt x="64872" y="2439"/>
                  </a:cubicBezTo>
                  <a:cubicBezTo>
                    <a:pt x="92685" y="3708"/>
                    <a:pt x="129756" y="22047"/>
                    <a:pt x="166433" y="24485"/>
                  </a:cubicBezTo>
                  <a:cubicBezTo>
                    <a:pt x="203124" y="26924"/>
                    <a:pt x="239408" y="13462"/>
                    <a:pt x="257556" y="6731"/>
                  </a:cubicBezTo>
                  <a:cubicBezTo>
                    <a:pt x="275704" y="0"/>
                    <a:pt x="275704" y="0"/>
                    <a:pt x="275704" y="0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37" name="Shape 28"/>
            <p:cNvSpPr/>
            <p:nvPr/>
          </p:nvSpPr>
          <p:spPr>
            <a:xfrm>
              <a:off x="508695" y="436117"/>
              <a:ext cx="183794" cy="64389"/>
            </a:xfrm>
            <a:custGeom>
              <a:avLst/>
              <a:gdLst/>
              <a:ahLst/>
              <a:cxnLst/>
              <a:rect l="0" t="0" r="0" b="0"/>
              <a:pathLst>
                <a:path w="183794" h="64389">
                  <a:moveTo>
                    <a:pt x="35700" y="0"/>
                  </a:moveTo>
                  <a:lnTo>
                    <a:pt x="99504" y="9360"/>
                  </a:lnTo>
                  <a:lnTo>
                    <a:pt x="183794" y="6439"/>
                  </a:lnTo>
                  <a:lnTo>
                    <a:pt x="182042" y="63208"/>
                  </a:lnTo>
                  <a:lnTo>
                    <a:pt x="89560" y="64389"/>
                  </a:lnTo>
                  <a:lnTo>
                    <a:pt x="14630" y="61455"/>
                  </a:lnTo>
                  <a:lnTo>
                    <a:pt x="0" y="43307"/>
                  </a:lnTo>
                  <a:lnTo>
                    <a:pt x="4674" y="4673"/>
                  </a:lnTo>
                  <a:lnTo>
                    <a:pt x="35700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38" name="Shape 29"/>
            <p:cNvSpPr/>
            <p:nvPr/>
          </p:nvSpPr>
          <p:spPr>
            <a:xfrm>
              <a:off x="508695" y="436117"/>
              <a:ext cx="183794" cy="64389"/>
            </a:xfrm>
            <a:custGeom>
              <a:avLst/>
              <a:gdLst/>
              <a:ahLst/>
              <a:cxnLst/>
              <a:rect l="0" t="0" r="0" b="0"/>
              <a:pathLst>
                <a:path w="183794" h="64389">
                  <a:moveTo>
                    <a:pt x="182042" y="63208"/>
                  </a:moveTo>
                  <a:lnTo>
                    <a:pt x="183794" y="6439"/>
                  </a:lnTo>
                  <a:lnTo>
                    <a:pt x="99504" y="9360"/>
                  </a:lnTo>
                  <a:lnTo>
                    <a:pt x="35700" y="0"/>
                  </a:lnTo>
                  <a:lnTo>
                    <a:pt x="4674" y="4673"/>
                  </a:lnTo>
                  <a:lnTo>
                    <a:pt x="0" y="43307"/>
                  </a:lnTo>
                  <a:lnTo>
                    <a:pt x="14630" y="61455"/>
                  </a:lnTo>
                  <a:lnTo>
                    <a:pt x="89560" y="64389"/>
                  </a:lnTo>
                  <a:close/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39" name="Rectangle 30"/>
            <p:cNvSpPr/>
            <p:nvPr/>
          </p:nvSpPr>
          <p:spPr>
            <a:xfrm>
              <a:off x="521039" y="445803"/>
              <a:ext cx="210246" cy="4990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i="1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Breeze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Shape 31"/>
            <p:cNvSpPr/>
            <p:nvPr/>
          </p:nvSpPr>
          <p:spPr>
            <a:xfrm>
              <a:off x="480031" y="61302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84163" y="0"/>
                  </a:moveTo>
                  <a:cubicBezTo>
                    <a:pt x="105156" y="0"/>
                    <a:pt x="134531" y="0"/>
                    <a:pt x="155524" y="0"/>
                  </a:cubicBezTo>
                  <a:cubicBezTo>
                    <a:pt x="176530" y="0"/>
                    <a:pt x="189167" y="0"/>
                    <a:pt x="201625" y="6325"/>
                  </a:cubicBezTo>
                  <a:cubicBezTo>
                    <a:pt x="214084" y="12636"/>
                    <a:pt x="226377" y="25273"/>
                    <a:pt x="232524" y="37909"/>
                  </a:cubicBezTo>
                  <a:cubicBezTo>
                    <a:pt x="238671" y="50546"/>
                    <a:pt x="238671" y="63169"/>
                    <a:pt x="238671" y="82131"/>
                  </a:cubicBezTo>
                  <a:cubicBezTo>
                    <a:pt x="238671" y="101079"/>
                    <a:pt x="238671" y="126340"/>
                    <a:pt x="238671" y="145288"/>
                  </a:cubicBezTo>
                  <a:cubicBezTo>
                    <a:pt x="238671" y="164249"/>
                    <a:pt x="238671" y="176885"/>
                    <a:pt x="232524" y="189509"/>
                  </a:cubicBezTo>
                  <a:cubicBezTo>
                    <a:pt x="226377" y="202146"/>
                    <a:pt x="214084" y="214782"/>
                    <a:pt x="201625" y="221094"/>
                  </a:cubicBezTo>
                  <a:cubicBezTo>
                    <a:pt x="189167" y="227406"/>
                    <a:pt x="176530" y="227406"/>
                    <a:pt x="155524" y="227406"/>
                  </a:cubicBezTo>
                  <a:cubicBezTo>
                    <a:pt x="134531" y="227406"/>
                    <a:pt x="105156" y="227406"/>
                    <a:pt x="84163" y="227406"/>
                  </a:cubicBezTo>
                  <a:cubicBezTo>
                    <a:pt x="63157" y="227406"/>
                    <a:pt x="50533" y="227406"/>
                    <a:pt x="37897" y="221094"/>
                  </a:cubicBezTo>
                  <a:cubicBezTo>
                    <a:pt x="25260" y="214782"/>
                    <a:pt x="12624" y="202146"/>
                    <a:pt x="6312" y="189509"/>
                  </a:cubicBezTo>
                  <a:cubicBezTo>
                    <a:pt x="0" y="176885"/>
                    <a:pt x="0" y="164249"/>
                    <a:pt x="0" y="145288"/>
                  </a:cubicBezTo>
                  <a:cubicBezTo>
                    <a:pt x="0" y="126340"/>
                    <a:pt x="0" y="101079"/>
                    <a:pt x="0" y="82131"/>
                  </a:cubicBezTo>
                  <a:cubicBezTo>
                    <a:pt x="0" y="63169"/>
                    <a:pt x="0" y="50546"/>
                    <a:pt x="6312" y="37909"/>
                  </a:cubicBezTo>
                  <a:cubicBezTo>
                    <a:pt x="12624" y="25273"/>
                    <a:pt x="25260" y="12636"/>
                    <a:pt x="37897" y="6325"/>
                  </a:cubicBezTo>
                  <a:cubicBezTo>
                    <a:pt x="50533" y="0"/>
                    <a:pt x="63157" y="0"/>
                    <a:pt x="84163" y="0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41" name="Shape 32"/>
            <p:cNvSpPr/>
            <p:nvPr/>
          </p:nvSpPr>
          <p:spPr>
            <a:xfrm>
              <a:off x="480031" y="61302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0" y="82131"/>
                  </a:moveTo>
                  <a:cubicBezTo>
                    <a:pt x="0" y="63169"/>
                    <a:pt x="0" y="50546"/>
                    <a:pt x="6312" y="37909"/>
                  </a:cubicBezTo>
                  <a:cubicBezTo>
                    <a:pt x="12624" y="25273"/>
                    <a:pt x="25260" y="12636"/>
                    <a:pt x="37897" y="6325"/>
                  </a:cubicBezTo>
                  <a:cubicBezTo>
                    <a:pt x="50533" y="0"/>
                    <a:pt x="63157" y="0"/>
                    <a:pt x="84163" y="0"/>
                  </a:cubicBezTo>
                  <a:cubicBezTo>
                    <a:pt x="105156" y="0"/>
                    <a:pt x="134531" y="0"/>
                    <a:pt x="155524" y="0"/>
                  </a:cubicBezTo>
                  <a:cubicBezTo>
                    <a:pt x="176530" y="0"/>
                    <a:pt x="189167" y="0"/>
                    <a:pt x="201625" y="6325"/>
                  </a:cubicBezTo>
                  <a:cubicBezTo>
                    <a:pt x="214084" y="12636"/>
                    <a:pt x="226377" y="25273"/>
                    <a:pt x="232524" y="37909"/>
                  </a:cubicBezTo>
                  <a:cubicBezTo>
                    <a:pt x="238671" y="50546"/>
                    <a:pt x="238671" y="63169"/>
                    <a:pt x="238671" y="82131"/>
                  </a:cubicBezTo>
                  <a:cubicBezTo>
                    <a:pt x="238671" y="101079"/>
                    <a:pt x="238671" y="126340"/>
                    <a:pt x="238671" y="145288"/>
                  </a:cubicBezTo>
                  <a:cubicBezTo>
                    <a:pt x="238671" y="164249"/>
                    <a:pt x="238671" y="176885"/>
                    <a:pt x="232524" y="189509"/>
                  </a:cubicBezTo>
                  <a:cubicBezTo>
                    <a:pt x="226377" y="202146"/>
                    <a:pt x="214084" y="214782"/>
                    <a:pt x="201625" y="221094"/>
                  </a:cubicBezTo>
                  <a:cubicBezTo>
                    <a:pt x="189167" y="227406"/>
                    <a:pt x="176530" y="227406"/>
                    <a:pt x="155524" y="227406"/>
                  </a:cubicBezTo>
                  <a:cubicBezTo>
                    <a:pt x="134531" y="227406"/>
                    <a:pt x="105156" y="227406"/>
                    <a:pt x="84163" y="227406"/>
                  </a:cubicBezTo>
                  <a:cubicBezTo>
                    <a:pt x="63157" y="227406"/>
                    <a:pt x="50533" y="227406"/>
                    <a:pt x="37897" y="221094"/>
                  </a:cubicBezTo>
                  <a:cubicBezTo>
                    <a:pt x="25260" y="214782"/>
                    <a:pt x="12624" y="202146"/>
                    <a:pt x="6312" y="189509"/>
                  </a:cubicBezTo>
                  <a:cubicBezTo>
                    <a:pt x="0" y="176885"/>
                    <a:pt x="0" y="164249"/>
                    <a:pt x="0" y="145288"/>
                  </a:cubicBezTo>
                  <a:cubicBezTo>
                    <a:pt x="0" y="126340"/>
                    <a:pt x="0" y="101079"/>
                    <a:pt x="0" y="82131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42" name="Rectangle 33"/>
            <p:cNvSpPr/>
            <p:nvPr/>
          </p:nvSpPr>
          <p:spPr>
            <a:xfrm>
              <a:off x="543976" y="160196"/>
              <a:ext cx="151719" cy="5167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3" name="Group 909"/>
          <p:cNvGrpSpPr>
            <a:grpSpLocks noChangeAspect="1"/>
          </p:cNvGrpSpPr>
          <p:nvPr/>
        </p:nvGrpSpPr>
        <p:grpSpPr>
          <a:xfrm>
            <a:off x="2173767" y="5469260"/>
            <a:ext cx="1123950" cy="774700"/>
            <a:chOff x="0" y="0"/>
            <a:chExt cx="1124425" cy="774745"/>
          </a:xfrm>
        </p:grpSpPr>
        <p:sp>
          <p:nvSpPr>
            <p:cNvPr id="144" name="Rectangle 295"/>
            <p:cNvSpPr/>
            <p:nvPr/>
          </p:nvSpPr>
          <p:spPr>
            <a:xfrm>
              <a:off x="233928" y="728721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5" name="Rectangle 296"/>
            <p:cNvSpPr/>
            <p:nvPr/>
          </p:nvSpPr>
          <p:spPr>
            <a:xfrm>
              <a:off x="583942" y="728721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6" name="Rectangle 297"/>
            <p:cNvSpPr/>
            <p:nvPr/>
          </p:nvSpPr>
          <p:spPr>
            <a:xfrm>
              <a:off x="933966" y="728721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7" name="Rectangle 97"/>
            <p:cNvSpPr/>
            <p:nvPr/>
          </p:nvSpPr>
          <p:spPr>
            <a:xfrm>
              <a:off x="0" y="497253"/>
              <a:ext cx="45622" cy="6121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" name="Rectangle 98"/>
            <p:cNvSpPr/>
            <p:nvPr/>
          </p:nvSpPr>
          <p:spPr>
            <a:xfrm>
              <a:off x="0" y="147229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" name="Shape 100"/>
            <p:cNvSpPr/>
            <p:nvPr/>
          </p:nvSpPr>
          <p:spPr>
            <a:xfrm>
              <a:off x="424364" y="350037"/>
              <a:ext cx="350023" cy="350029"/>
            </a:xfrm>
            <a:custGeom>
              <a:avLst/>
              <a:gdLst/>
              <a:ahLst/>
              <a:cxnLst/>
              <a:rect l="0" t="0" r="0" b="0"/>
              <a:pathLst>
                <a:path w="350023" h="350029">
                  <a:moveTo>
                    <a:pt x="0" y="350029"/>
                  </a:moveTo>
                  <a:lnTo>
                    <a:pt x="350023" y="350029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0" name="Shape 102"/>
            <p:cNvSpPr/>
            <p:nvPr/>
          </p:nvSpPr>
          <p:spPr>
            <a:xfrm>
              <a:off x="424364" y="0"/>
              <a:ext cx="350023" cy="350029"/>
            </a:xfrm>
            <a:custGeom>
              <a:avLst/>
              <a:gdLst/>
              <a:ahLst/>
              <a:cxnLst/>
              <a:rect l="0" t="0" r="0" b="0"/>
              <a:pathLst>
                <a:path w="350023" h="350029">
                  <a:moveTo>
                    <a:pt x="0" y="350029"/>
                  </a:moveTo>
                  <a:lnTo>
                    <a:pt x="350023" y="350029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1" name="Shape 104"/>
            <p:cNvSpPr/>
            <p:nvPr/>
          </p:nvSpPr>
          <p:spPr>
            <a:xfrm>
              <a:off x="74339" y="350037"/>
              <a:ext cx="350024" cy="350029"/>
            </a:xfrm>
            <a:custGeom>
              <a:avLst/>
              <a:gdLst/>
              <a:ahLst/>
              <a:cxnLst/>
              <a:rect l="0" t="0" r="0" b="0"/>
              <a:pathLst>
                <a:path w="350024" h="350029">
                  <a:moveTo>
                    <a:pt x="0" y="350029"/>
                  </a:moveTo>
                  <a:lnTo>
                    <a:pt x="350024" y="350029"/>
                  </a:lnTo>
                  <a:lnTo>
                    <a:pt x="350024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2" name="Shape 106"/>
            <p:cNvSpPr/>
            <p:nvPr/>
          </p:nvSpPr>
          <p:spPr>
            <a:xfrm>
              <a:off x="74339" y="0"/>
              <a:ext cx="350024" cy="350029"/>
            </a:xfrm>
            <a:custGeom>
              <a:avLst/>
              <a:gdLst/>
              <a:ahLst/>
              <a:cxnLst/>
              <a:rect l="0" t="0" r="0" b="0"/>
              <a:pathLst>
                <a:path w="350024" h="350029">
                  <a:moveTo>
                    <a:pt x="0" y="350029"/>
                  </a:moveTo>
                  <a:lnTo>
                    <a:pt x="350024" y="350029"/>
                  </a:lnTo>
                  <a:lnTo>
                    <a:pt x="350024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3" name="Shape 108"/>
            <p:cNvSpPr/>
            <p:nvPr/>
          </p:nvSpPr>
          <p:spPr>
            <a:xfrm>
              <a:off x="774402" y="350037"/>
              <a:ext cx="350023" cy="350029"/>
            </a:xfrm>
            <a:custGeom>
              <a:avLst/>
              <a:gdLst/>
              <a:ahLst/>
              <a:cxnLst/>
              <a:rect l="0" t="0" r="0" b="0"/>
              <a:pathLst>
                <a:path w="350023" h="350029">
                  <a:moveTo>
                    <a:pt x="0" y="350029"/>
                  </a:moveTo>
                  <a:lnTo>
                    <a:pt x="350023" y="350029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4" name="Shape 109"/>
            <p:cNvSpPr/>
            <p:nvPr/>
          </p:nvSpPr>
          <p:spPr>
            <a:xfrm>
              <a:off x="453345" y="425200"/>
              <a:ext cx="152841" cy="35116"/>
            </a:xfrm>
            <a:custGeom>
              <a:avLst/>
              <a:gdLst/>
              <a:ahLst/>
              <a:cxnLst/>
              <a:rect l="0" t="0" r="0" b="0"/>
              <a:pathLst>
                <a:path w="152841" h="35116">
                  <a:moveTo>
                    <a:pt x="84392" y="394"/>
                  </a:moveTo>
                  <a:cubicBezTo>
                    <a:pt x="100248" y="584"/>
                    <a:pt x="117440" y="5264"/>
                    <a:pt x="134682" y="10263"/>
                  </a:cubicBezTo>
                  <a:lnTo>
                    <a:pt x="152841" y="15355"/>
                  </a:lnTo>
                  <a:lnTo>
                    <a:pt x="0" y="35116"/>
                  </a:lnTo>
                  <a:cubicBezTo>
                    <a:pt x="0" y="35116"/>
                    <a:pt x="0" y="35116"/>
                    <a:pt x="13170" y="26340"/>
                  </a:cubicBezTo>
                  <a:cubicBezTo>
                    <a:pt x="26340" y="17564"/>
                    <a:pt x="52680" y="0"/>
                    <a:pt x="84392" y="394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5" name="Shape 110"/>
            <p:cNvSpPr/>
            <p:nvPr/>
          </p:nvSpPr>
          <p:spPr>
            <a:xfrm>
              <a:off x="606186" y="425200"/>
              <a:ext cx="118761" cy="24969"/>
            </a:xfrm>
            <a:custGeom>
              <a:avLst/>
              <a:gdLst/>
              <a:ahLst/>
              <a:cxnLst/>
              <a:rect l="0" t="0" r="0" b="0"/>
              <a:pathLst>
                <a:path w="118761" h="24969">
                  <a:moveTo>
                    <a:pt x="118761" y="0"/>
                  </a:moveTo>
                  <a:cubicBezTo>
                    <a:pt x="118761" y="0"/>
                    <a:pt x="118761" y="0"/>
                    <a:pt x="105210" y="6236"/>
                  </a:cubicBezTo>
                  <a:cubicBezTo>
                    <a:pt x="91647" y="12484"/>
                    <a:pt x="64520" y="24969"/>
                    <a:pt x="32427" y="22047"/>
                  </a:cubicBezTo>
                  <a:cubicBezTo>
                    <a:pt x="24400" y="21314"/>
                    <a:pt x="16064" y="19618"/>
                    <a:pt x="7580" y="17480"/>
                  </a:cubicBezTo>
                  <a:lnTo>
                    <a:pt x="0" y="15355"/>
                  </a:lnTo>
                  <a:lnTo>
                    <a:pt x="118761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6" name="Shape 111"/>
            <p:cNvSpPr/>
            <p:nvPr/>
          </p:nvSpPr>
          <p:spPr>
            <a:xfrm>
              <a:off x="453345" y="425200"/>
              <a:ext cx="271602" cy="35116"/>
            </a:xfrm>
            <a:custGeom>
              <a:avLst/>
              <a:gdLst/>
              <a:ahLst/>
              <a:cxnLst/>
              <a:rect l="0" t="0" r="0" b="0"/>
              <a:pathLst>
                <a:path w="271602" h="35116">
                  <a:moveTo>
                    <a:pt x="0" y="35116"/>
                  </a:moveTo>
                  <a:cubicBezTo>
                    <a:pt x="0" y="35116"/>
                    <a:pt x="0" y="35116"/>
                    <a:pt x="13170" y="26340"/>
                  </a:cubicBezTo>
                  <a:cubicBezTo>
                    <a:pt x="26340" y="17564"/>
                    <a:pt x="52680" y="0"/>
                    <a:pt x="84392" y="394"/>
                  </a:cubicBezTo>
                  <a:cubicBezTo>
                    <a:pt x="116104" y="775"/>
                    <a:pt x="153162" y="19114"/>
                    <a:pt x="185268" y="22047"/>
                  </a:cubicBezTo>
                  <a:cubicBezTo>
                    <a:pt x="217361" y="24969"/>
                    <a:pt x="244488" y="12484"/>
                    <a:pt x="258052" y="6236"/>
                  </a:cubicBezTo>
                  <a:cubicBezTo>
                    <a:pt x="271602" y="0"/>
                    <a:pt x="271602" y="0"/>
                    <a:pt x="271602" y="0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7" name="Shape 112"/>
            <p:cNvSpPr/>
            <p:nvPr/>
          </p:nvSpPr>
          <p:spPr>
            <a:xfrm>
              <a:off x="614310" y="453915"/>
              <a:ext cx="131745" cy="24968"/>
            </a:xfrm>
            <a:custGeom>
              <a:avLst/>
              <a:gdLst/>
              <a:ahLst/>
              <a:cxnLst/>
              <a:rect l="0" t="0" r="0" b="0"/>
              <a:pathLst>
                <a:path w="131745" h="24968">
                  <a:moveTo>
                    <a:pt x="131745" y="0"/>
                  </a:moveTo>
                  <a:cubicBezTo>
                    <a:pt x="131745" y="0"/>
                    <a:pt x="131745" y="0"/>
                    <a:pt x="118181" y="6236"/>
                  </a:cubicBezTo>
                  <a:cubicBezTo>
                    <a:pt x="104618" y="12483"/>
                    <a:pt x="77490" y="24968"/>
                    <a:pt x="45398" y="22047"/>
                  </a:cubicBezTo>
                  <a:cubicBezTo>
                    <a:pt x="37374" y="21314"/>
                    <a:pt x="29040" y="19618"/>
                    <a:pt x="20535" y="17453"/>
                  </a:cubicBezTo>
                  <a:lnTo>
                    <a:pt x="0" y="11576"/>
                  </a:lnTo>
                  <a:lnTo>
                    <a:pt x="131745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8" name="Shape 113"/>
            <p:cNvSpPr/>
            <p:nvPr/>
          </p:nvSpPr>
          <p:spPr>
            <a:xfrm>
              <a:off x="466249" y="450397"/>
              <a:ext cx="148061" cy="28104"/>
            </a:xfrm>
            <a:custGeom>
              <a:avLst/>
              <a:gdLst/>
              <a:ahLst/>
              <a:cxnLst/>
              <a:rect l="0" t="0" r="0" b="0"/>
              <a:pathLst>
                <a:path w="148061" h="28104">
                  <a:moveTo>
                    <a:pt x="91211" y="2159"/>
                  </a:moveTo>
                  <a:cubicBezTo>
                    <a:pt x="107753" y="3226"/>
                    <a:pt x="125292" y="8344"/>
                    <a:pt x="142707" y="13562"/>
                  </a:cubicBezTo>
                  <a:lnTo>
                    <a:pt x="148061" y="15094"/>
                  </a:lnTo>
                  <a:lnTo>
                    <a:pt x="0" y="28104"/>
                  </a:lnTo>
                  <a:cubicBezTo>
                    <a:pt x="0" y="28104"/>
                    <a:pt x="0" y="28104"/>
                    <a:pt x="14529" y="21082"/>
                  </a:cubicBezTo>
                  <a:cubicBezTo>
                    <a:pt x="29070" y="14059"/>
                    <a:pt x="58141" y="0"/>
                    <a:pt x="91211" y="2159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9" name="Shape 114"/>
            <p:cNvSpPr/>
            <p:nvPr/>
          </p:nvSpPr>
          <p:spPr>
            <a:xfrm>
              <a:off x="466249" y="450397"/>
              <a:ext cx="279806" cy="28486"/>
            </a:xfrm>
            <a:custGeom>
              <a:avLst/>
              <a:gdLst/>
              <a:ahLst/>
              <a:cxnLst/>
              <a:rect l="0" t="0" r="0" b="0"/>
              <a:pathLst>
                <a:path w="279806" h="28486">
                  <a:moveTo>
                    <a:pt x="0" y="28104"/>
                  </a:moveTo>
                  <a:cubicBezTo>
                    <a:pt x="0" y="28104"/>
                    <a:pt x="0" y="28104"/>
                    <a:pt x="14529" y="21082"/>
                  </a:cubicBezTo>
                  <a:cubicBezTo>
                    <a:pt x="29070" y="14059"/>
                    <a:pt x="58141" y="0"/>
                    <a:pt x="91211" y="2159"/>
                  </a:cubicBezTo>
                  <a:cubicBezTo>
                    <a:pt x="124295" y="4292"/>
                    <a:pt x="161366" y="22632"/>
                    <a:pt x="193459" y="25565"/>
                  </a:cubicBezTo>
                  <a:cubicBezTo>
                    <a:pt x="225552" y="28486"/>
                    <a:pt x="252679" y="16001"/>
                    <a:pt x="266243" y="9754"/>
                  </a:cubicBezTo>
                  <a:cubicBezTo>
                    <a:pt x="279806" y="3518"/>
                    <a:pt x="279806" y="3518"/>
                    <a:pt x="279806" y="3518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60" name="Shape 115"/>
            <p:cNvSpPr/>
            <p:nvPr/>
          </p:nvSpPr>
          <p:spPr>
            <a:xfrm>
              <a:off x="463315" y="491430"/>
              <a:ext cx="128839" cy="31610"/>
            </a:xfrm>
            <a:custGeom>
              <a:avLst/>
              <a:gdLst/>
              <a:ahLst/>
              <a:cxnLst/>
              <a:rect l="0" t="0" r="0" b="0"/>
              <a:pathLst>
                <a:path w="128839" h="31610">
                  <a:moveTo>
                    <a:pt x="64872" y="1270"/>
                  </a:moveTo>
                  <a:cubicBezTo>
                    <a:pt x="78778" y="1905"/>
                    <a:pt x="94996" y="6807"/>
                    <a:pt x="112323" y="11855"/>
                  </a:cubicBezTo>
                  <a:lnTo>
                    <a:pt x="128839" y="16292"/>
                  </a:lnTo>
                  <a:lnTo>
                    <a:pt x="0" y="31610"/>
                  </a:lnTo>
                  <a:cubicBezTo>
                    <a:pt x="0" y="31610"/>
                    <a:pt x="0" y="31610"/>
                    <a:pt x="9271" y="23710"/>
                  </a:cubicBezTo>
                  <a:cubicBezTo>
                    <a:pt x="18529" y="15811"/>
                    <a:pt x="37071" y="0"/>
                    <a:pt x="64872" y="1270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61" name="Shape 116"/>
            <p:cNvSpPr/>
            <p:nvPr/>
          </p:nvSpPr>
          <p:spPr>
            <a:xfrm>
              <a:off x="592154" y="490262"/>
              <a:ext cx="146865" cy="26924"/>
            </a:xfrm>
            <a:custGeom>
              <a:avLst/>
              <a:gdLst/>
              <a:ahLst/>
              <a:cxnLst/>
              <a:rect l="0" t="0" r="0" b="0"/>
              <a:pathLst>
                <a:path w="146865" h="26924">
                  <a:moveTo>
                    <a:pt x="146865" y="0"/>
                  </a:moveTo>
                  <a:cubicBezTo>
                    <a:pt x="146865" y="0"/>
                    <a:pt x="146865" y="0"/>
                    <a:pt x="128717" y="6731"/>
                  </a:cubicBezTo>
                  <a:cubicBezTo>
                    <a:pt x="110569" y="13463"/>
                    <a:pt x="74272" y="26924"/>
                    <a:pt x="37595" y="24485"/>
                  </a:cubicBezTo>
                  <a:cubicBezTo>
                    <a:pt x="28422" y="23876"/>
                    <a:pt x="19226" y="22272"/>
                    <a:pt x="10158" y="20190"/>
                  </a:cubicBezTo>
                  <a:lnTo>
                    <a:pt x="0" y="17461"/>
                  </a:lnTo>
                  <a:lnTo>
                    <a:pt x="146865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62" name="Shape 117"/>
            <p:cNvSpPr/>
            <p:nvPr/>
          </p:nvSpPr>
          <p:spPr>
            <a:xfrm>
              <a:off x="463315" y="490262"/>
              <a:ext cx="275704" cy="32779"/>
            </a:xfrm>
            <a:custGeom>
              <a:avLst/>
              <a:gdLst/>
              <a:ahLst/>
              <a:cxnLst/>
              <a:rect l="0" t="0" r="0" b="0"/>
              <a:pathLst>
                <a:path w="275704" h="32779">
                  <a:moveTo>
                    <a:pt x="0" y="32779"/>
                  </a:moveTo>
                  <a:cubicBezTo>
                    <a:pt x="0" y="32779"/>
                    <a:pt x="0" y="32779"/>
                    <a:pt x="9271" y="24879"/>
                  </a:cubicBezTo>
                  <a:cubicBezTo>
                    <a:pt x="18529" y="16980"/>
                    <a:pt x="37071" y="1169"/>
                    <a:pt x="64872" y="2439"/>
                  </a:cubicBezTo>
                  <a:cubicBezTo>
                    <a:pt x="92684" y="3708"/>
                    <a:pt x="129743" y="22047"/>
                    <a:pt x="166433" y="24485"/>
                  </a:cubicBezTo>
                  <a:cubicBezTo>
                    <a:pt x="203111" y="26924"/>
                    <a:pt x="239408" y="13463"/>
                    <a:pt x="257556" y="6731"/>
                  </a:cubicBezTo>
                  <a:cubicBezTo>
                    <a:pt x="275704" y="0"/>
                    <a:pt x="275704" y="0"/>
                    <a:pt x="275704" y="0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63" name="Shape 118"/>
            <p:cNvSpPr/>
            <p:nvPr/>
          </p:nvSpPr>
          <p:spPr>
            <a:xfrm>
              <a:off x="508692" y="436135"/>
              <a:ext cx="183807" cy="64388"/>
            </a:xfrm>
            <a:custGeom>
              <a:avLst/>
              <a:gdLst/>
              <a:ahLst/>
              <a:cxnLst/>
              <a:rect l="0" t="0" r="0" b="0"/>
              <a:pathLst>
                <a:path w="183807" h="64388">
                  <a:moveTo>
                    <a:pt x="35713" y="0"/>
                  </a:moveTo>
                  <a:lnTo>
                    <a:pt x="99517" y="9360"/>
                  </a:lnTo>
                  <a:lnTo>
                    <a:pt x="183807" y="6439"/>
                  </a:lnTo>
                  <a:lnTo>
                    <a:pt x="182055" y="63208"/>
                  </a:lnTo>
                  <a:lnTo>
                    <a:pt x="89560" y="64388"/>
                  </a:lnTo>
                  <a:lnTo>
                    <a:pt x="14643" y="61455"/>
                  </a:lnTo>
                  <a:lnTo>
                    <a:pt x="0" y="43320"/>
                  </a:lnTo>
                  <a:lnTo>
                    <a:pt x="4686" y="4673"/>
                  </a:lnTo>
                  <a:lnTo>
                    <a:pt x="35713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64" name="Shape 119"/>
            <p:cNvSpPr/>
            <p:nvPr/>
          </p:nvSpPr>
          <p:spPr>
            <a:xfrm>
              <a:off x="508692" y="436135"/>
              <a:ext cx="183807" cy="64388"/>
            </a:xfrm>
            <a:custGeom>
              <a:avLst/>
              <a:gdLst/>
              <a:ahLst/>
              <a:cxnLst/>
              <a:rect l="0" t="0" r="0" b="0"/>
              <a:pathLst>
                <a:path w="183807" h="64388">
                  <a:moveTo>
                    <a:pt x="182055" y="63208"/>
                  </a:moveTo>
                  <a:lnTo>
                    <a:pt x="183807" y="6439"/>
                  </a:lnTo>
                  <a:lnTo>
                    <a:pt x="99517" y="9360"/>
                  </a:lnTo>
                  <a:lnTo>
                    <a:pt x="35713" y="0"/>
                  </a:lnTo>
                  <a:lnTo>
                    <a:pt x="4686" y="4673"/>
                  </a:lnTo>
                  <a:lnTo>
                    <a:pt x="0" y="43320"/>
                  </a:lnTo>
                  <a:lnTo>
                    <a:pt x="14643" y="61455"/>
                  </a:lnTo>
                  <a:lnTo>
                    <a:pt x="89560" y="64388"/>
                  </a:lnTo>
                  <a:close/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65" name="Rectangle 120"/>
            <p:cNvSpPr/>
            <p:nvPr/>
          </p:nvSpPr>
          <p:spPr>
            <a:xfrm>
              <a:off x="521049" y="445821"/>
              <a:ext cx="210246" cy="4990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i="1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Breeze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6" name="Shape 121"/>
            <p:cNvSpPr/>
            <p:nvPr/>
          </p:nvSpPr>
          <p:spPr>
            <a:xfrm>
              <a:off x="480028" y="61332"/>
              <a:ext cx="238684" cy="227406"/>
            </a:xfrm>
            <a:custGeom>
              <a:avLst/>
              <a:gdLst/>
              <a:ahLst/>
              <a:cxnLst/>
              <a:rect l="0" t="0" r="0" b="0"/>
              <a:pathLst>
                <a:path w="238684" h="227406">
                  <a:moveTo>
                    <a:pt x="84176" y="0"/>
                  </a:move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38" y="6312"/>
                  </a:cubicBezTo>
                  <a:cubicBezTo>
                    <a:pt x="214097" y="12624"/>
                    <a:pt x="226390" y="25260"/>
                    <a:pt x="232537" y="37897"/>
                  </a:cubicBezTo>
                  <a:cubicBezTo>
                    <a:pt x="238684" y="50521"/>
                    <a:pt x="238684" y="63157"/>
                    <a:pt x="238684" y="82119"/>
                  </a:cubicBezTo>
                  <a:cubicBezTo>
                    <a:pt x="238684" y="101067"/>
                    <a:pt x="238684" y="126327"/>
                    <a:pt x="238684" y="145276"/>
                  </a:cubicBezTo>
                  <a:cubicBezTo>
                    <a:pt x="238684" y="164236"/>
                    <a:pt x="238684" y="176860"/>
                    <a:pt x="232537" y="189497"/>
                  </a:cubicBezTo>
                  <a:cubicBezTo>
                    <a:pt x="226390" y="202133"/>
                    <a:pt x="214097" y="214770"/>
                    <a:pt x="201638" y="221082"/>
                  </a:cubicBezTo>
                  <a:cubicBezTo>
                    <a:pt x="189167" y="227406"/>
                    <a:pt x="176530" y="227406"/>
                    <a:pt x="155537" y="227406"/>
                  </a:cubicBezTo>
                  <a:cubicBezTo>
                    <a:pt x="134531" y="227406"/>
                    <a:pt x="105169" y="227406"/>
                    <a:pt x="84176" y="227406"/>
                  </a:cubicBezTo>
                  <a:cubicBezTo>
                    <a:pt x="63170" y="227406"/>
                    <a:pt x="50533" y="227406"/>
                    <a:pt x="37910" y="221082"/>
                  </a:cubicBezTo>
                  <a:cubicBezTo>
                    <a:pt x="25273" y="214770"/>
                    <a:pt x="12637" y="202133"/>
                    <a:pt x="6325" y="189497"/>
                  </a:cubicBezTo>
                  <a:cubicBezTo>
                    <a:pt x="0" y="176860"/>
                    <a:pt x="0" y="164236"/>
                    <a:pt x="0" y="145276"/>
                  </a:cubicBezTo>
                  <a:cubicBezTo>
                    <a:pt x="0" y="126327"/>
                    <a:pt x="0" y="101067"/>
                    <a:pt x="0" y="82119"/>
                  </a:cubicBezTo>
                  <a:cubicBezTo>
                    <a:pt x="0" y="63157"/>
                    <a:pt x="0" y="50521"/>
                    <a:pt x="6325" y="37897"/>
                  </a:cubicBezTo>
                  <a:cubicBezTo>
                    <a:pt x="12637" y="25260"/>
                    <a:pt x="25273" y="12624"/>
                    <a:pt x="37910" y="6312"/>
                  </a:cubicBezTo>
                  <a:cubicBezTo>
                    <a:pt x="50533" y="0"/>
                    <a:pt x="63170" y="0"/>
                    <a:pt x="84176" y="0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67" name="Shape 122"/>
            <p:cNvSpPr/>
            <p:nvPr/>
          </p:nvSpPr>
          <p:spPr>
            <a:xfrm>
              <a:off x="480028" y="61332"/>
              <a:ext cx="238684" cy="227406"/>
            </a:xfrm>
            <a:custGeom>
              <a:avLst/>
              <a:gdLst/>
              <a:ahLst/>
              <a:cxnLst/>
              <a:rect l="0" t="0" r="0" b="0"/>
              <a:pathLst>
                <a:path w="238684" h="227406">
                  <a:moveTo>
                    <a:pt x="0" y="82119"/>
                  </a:moveTo>
                  <a:cubicBezTo>
                    <a:pt x="0" y="63157"/>
                    <a:pt x="0" y="50521"/>
                    <a:pt x="6325" y="37897"/>
                  </a:cubicBezTo>
                  <a:cubicBezTo>
                    <a:pt x="12637" y="25260"/>
                    <a:pt x="25273" y="12624"/>
                    <a:pt x="37910" y="6312"/>
                  </a:cubicBezTo>
                  <a:cubicBezTo>
                    <a:pt x="50533" y="0"/>
                    <a:pt x="63170" y="0"/>
                    <a:pt x="84176" y="0"/>
                  </a:cubicBez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38" y="6312"/>
                  </a:cubicBezTo>
                  <a:cubicBezTo>
                    <a:pt x="214097" y="12624"/>
                    <a:pt x="226390" y="25260"/>
                    <a:pt x="232537" y="37897"/>
                  </a:cubicBezTo>
                  <a:cubicBezTo>
                    <a:pt x="238684" y="50521"/>
                    <a:pt x="238684" y="63157"/>
                    <a:pt x="238684" y="82119"/>
                  </a:cubicBezTo>
                  <a:cubicBezTo>
                    <a:pt x="238684" y="101067"/>
                    <a:pt x="238684" y="126327"/>
                    <a:pt x="238684" y="145276"/>
                  </a:cubicBezTo>
                  <a:cubicBezTo>
                    <a:pt x="238684" y="164236"/>
                    <a:pt x="238684" y="176860"/>
                    <a:pt x="232537" y="189497"/>
                  </a:cubicBezTo>
                  <a:cubicBezTo>
                    <a:pt x="226390" y="202133"/>
                    <a:pt x="214097" y="214770"/>
                    <a:pt x="201638" y="221082"/>
                  </a:cubicBezTo>
                  <a:cubicBezTo>
                    <a:pt x="189167" y="227406"/>
                    <a:pt x="176530" y="227406"/>
                    <a:pt x="155537" y="227406"/>
                  </a:cubicBezTo>
                  <a:cubicBezTo>
                    <a:pt x="134531" y="227406"/>
                    <a:pt x="105169" y="227406"/>
                    <a:pt x="84176" y="227406"/>
                  </a:cubicBezTo>
                  <a:cubicBezTo>
                    <a:pt x="63170" y="227406"/>
                    <a:pt x="50533" y="227406"/>
                    <a:pt x="37910" y="221082"/>
                  </a:cubicBezTo>
                  <a:cubicBezTo>
                    <a:pt x="25273" y="214770"/>
                    <a:pt x="12637" y="202133"/>
                    <a:pt x="6325" y="189497"/>
                  </a:cubicBezTo>
                  <a:cubicBezTo>
                    <a:pt x="0" y="176860"/>
                    <a:pt x="0" y="164236"/>
                    <a:pt x="0" y="145276"/>
                  </a:cubicBezTo>
                  <a:cubicBezTo>
                    <a:pt x="0" y="126327"/>
                    <a:pt x="0" y="101067"/>
                    <a:pt x="0" y="82119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68" name="Rectangle 123"/>
            <p:cNvSpPr/>
            <p:nvPr/>
          </p:nvSpPr>
          <p:spPr>
            <a:xfrm>
              <a:off x="544620" y="141105"/>
              <a:ext cx="151084" cy="7078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9" name="Shape 124"/>
            <p:cNvSpPr/>
            <p:nvPr/>
          </p:nvSpPr>
          <p:spPr>
            <a:xfrm>
              <a:off x="830066" y="411344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84163" y="0"/>
                  </a:move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25" y="6324"/>
                  </a:cubicBezTo>
                  <a:cubicBezTo>
                    <a:pt x="214097" y="12636"/>
                    <a:pt x="226390" y="25273"/>
                    <a:pt x="232537" y="37897"/>
                  </a:cubicBezTo>
                  <a:cubicBezTo>
                    <a:pt x="238671" y="50533"/>
                    <a:pt x="238671" y="63169"/>
                    <a:pt x="238671" y="82118"/>
                  </a:cubicBezTo>
                  <a:cubicBezTo>
                    <a:pt x="238671" y="101079"/>
                    <a:pt x="238671" y="126339"/>
                    <a:pt x="238671" y="145288"/>
                  </a:cubicBezTo>
                  <a:cubicBezTo>
                    <a:pt x="238671" y="164236"/>
                    <a:pt x="238671" y="176873"/>
                    <a:pt x="232537" y="189509"/>
                  </a:cubicBezTo>
                  <a:cubicBezTo>
                    <a:pt x="226390" y="202145"/>
                    <a:pt x="214097" y="214782"/>
                    <a:pt x="201625" y="221094"/>
                  </a:cubicBezTo>
                  <a:cubicBezTo>
                    <a:pt x="189167" y="227406"/>
                    <a:pt x="176530" y="227406"/>
                    <a:pt x="155537" y="227406"/>
                  </a:cubicBezTo>
                  <a:cubicBezTo>
                    <a:pt x="134531" y="227406"/>
                    <a:pt x="105169" y="227406"/>
                    <a:pt x="84163" y="227406"/>
                  </a:cubicBezTo>
                  <a:cubicBezTo>
                    <a:pt x="63170" y="227406"/>
                    <a:pt x="50533" y="227406"/>
                    <a:pt x="37897" y="221094"/>
                  </a:cubicBezTo>
                  <a:cubicBezTo>
                    <a:pt x="25273" y="214782"/>
                    <a:pt x="12636" y="202145"/>
                    <a:pt x="6312" y="189509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39"/>
                    <a:pt x="0" y="101079"/>
                    <a:pt x="0" y="82118"/>
                  </a:cubicBezTo>
                  <a:cubicBezTo>
                    <a:pt x="0" y="63169"/>
                    <a:pt x="0" y="50533"/>
                    <a:pt x="6312" y="37897"/>
                  </a:cubicBezTo>
                  <a:cubicBezTo>
                    <a:pt x="12636" y="25273"/>
                    <a:pt x="25273" y="12636"/>
                    <a:pt x="37897" y="6324"/>
                  </a:cubicBezTo>
                  <a:cubicBezTo>
                    <a:pt x="50533" y="0"/>
                    <a:pt x="63170" y="0"/>
                    <a:pt x="84163" y="0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70" name="Shape 125"/>
            <p:cNvSpPr/>
            <p:nvPr/>
          </p:nvSpPr>
          <p:spPr>
            <a:xfrm>
              <a:off x="830066" y="411344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0" y="82118"/>
                  </a:moveTo>
                  <a:cubicBezTo>
                    <a:pt x="0" y="63169"/>
                    <a:pt x="0" y="50533"/>
                    <a:pt x="6312" y="37897"/>
                  </a:cubicBezTo>
                  <a:cubicBezTo>
                    <a:pt x="12636" y="25273"/>
                    <a:pt x="25273" y="12636"/>
                    <a:pt x="37897" y="6324"/>
                  </a:cubicBezTo>
                  <a:cubicBezTo>
                    <a:pt x="50533" y="0"/>
                    <a:pt x="63170" y="0"/>
                    <a:pt x="84163" y="0"/>
                  </a:cubicBez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25" y="6324"/>
                  </a:cubicBezTo>
                  <a:cubicBezTo>
                    <a:pt x="214097" y="12636"/>
                    <a:pt x="226390" y="25273"/>
                    <a:pt x="232537" y="37897"/>
                  </a:cubicBezTo>
                  <a:cubicBezTo>
                    <a:pt x="238671" y="50533"/>
                    <a:pt x="238671" y="63169"/>
                    <a:pt x="238671" y="82118"/>
                  </a:cubicBezTo>
                  <a:cubicBezTo>
                    <a:pt x="238671" y="101079"/>
                    <a:pt x="238671" y="126339"/>
                    <a:pt x="238671" y="145288"/>
                  </a:cubicBezTo>
                  <a:cubicBezTo>
                    <a:pt x="238671" y="164236"/>
                    <a:pt x="238671" y="176873"/>
                    <a:pt x="232537" y="189509"/>
                  </a:cubicBezTo>
                  <a:cubicBezTo>
                    <a:pt x="226390" y="202145"/>
                    <a:pt x="214097" y="214782"/>
                    <a:pt x="201625" y="221094"/>
                  </a:cubicBezTo>
                  <a:cubicBezTo>
                    <a:pt x="189167" y="227406"/>
                    <a:pt x="176530" y="227406"/>
                    <a:pt x="155537" y="227406"/>
                  </a:cubicBezTo>
                  <a:cubicBezTo>
                    <a:pt x="134531" y="227406"/>
                    <a:pt x="105169" y="227406"/>
                    <a:pt x="84163" y="227406"/>
                  </a:cubicBezTo>
                  <a:cubicBezTo>
                    <a:pt x="63170" y="227406"/>
                    <a:pt x="50533" y="227406"/>
                    <a:pt x="37897" y="221094"/>
                  </a:cubicBezTo>
                  <a:cubicBezTo>
                    <a:pt x="25273" y="214782"/>
                    <a:pt x="12636" y="202145"/>
                    <a:pt x="6312" y="189509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39"/>
                    <a:pt x="0" y="101079"/>
                    <a:pt x="0" y="82118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71" name="Rectangle 126"/>
            <p:cNvSpPr/>
            <p:nvPr/>
          </p:nvSpPr>
          <p:spPr>
            <a:xfrm>
              <a:off x="894645" y="491143"/>
              <a:ext cx="151084" cy="7078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2" name="组合 171"/>
          <p:cNvGrpSpPr>
            <a:grpSpLocks noChangeAspect="1"/>
          </p:cNvGrpSpPr>
          <p:nvPr/>
        </p:nvGrpSpPr>
        <p:grpSpPr>
          <a:xfrm>
            <a:off x="4614333" y="5961040"/>
            <a:ext cx="1124245" cy="789672"/>
            <a:chOff x="5591331" y="5072976"/>
            <a:chExt cx="1124245" cy="789672"/>
          </a:xfrm>
        </p:grpSpPr>
        <p:sp>
          <p:nvSpPr>
            <p:cNvPr id="173" name="Rectangle 300"/>
            <p:cNvSpPr/>
            <p:nvPr/>
          </p:nvSpPr>
          <p:spPr>
            <a:xfrm>
              <a:off x="6525157" y="5801456"/>
              <a:ext cx="45615" cy="6119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4" name="Rectangle 298"/>
            <p:cNvSpPr/>
            <p:nvPr/>
          </p:nvSpPr>
          <p:spPr>
            <a:xfrm>
              <a:off x="5825215" y="5801456"/>
              <a:ext cx="45615" cy="6119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5" name="Rectangle 299"/>
            <p:cNvSpPr/>
            <p:nvPr/>
          </p:nvSpPr>
          <p:spPr>
            <a:xfrm>
              <a:off x="6175184" y="5801456"/>
              <a:ext cx="45615" cy="6119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6" name="Rectangle 63"/>
            <p:cNvSpPr/>
            <p:nvPr/>
          </p:nvSpPr>
          <p:spPr>
            <a:xfrm>
              <a:off x="5591331" y="5570064"/>
              <a:ext cx="45615" cy="6119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7" name="Rectangle 64"/>
            <p:cNvSpPr/>
            <p:nvPr/>
          </p:nvSpPr>
          <p:spPr>
            <a:xfrm>
              <a:off x="5591331" y="5220153"/>
              <a:ext cx="45615" cy="6119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8" name="Shape 66"/>
            <p:cNvSpPr/>
            <p:nvPr/>
          </p:nvSpPr>
          <p:spPr>
            <a:xfrm>
              <a:off x="6015629" y="5422893"/>
              <a:ext cx="349978" cy="349911"/>
            </a:xfrm>
            <a:custGeom>
              <a:avLst/>
              <a:gdLst/>
              <a:ahLst/>
              <a:cxnLst/>
              <a:rect l="0" t="0" r="0" b="0"/>
              <a:pathLst>
                <a:path w="350029" h="350024">
                  <a:moveTo>
                    <a:pt x="0" y="350024"/>
                  </a:moveTo>
                  <a:lnTo>
                    <a:pt x="350029" y="350024"/>
                  </a:lnTo>
                  <a:lnTo>
                    <a:pt x="350029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79" name="Shape 68"/>
            <p:cNvSpPr/>
            <p:nvPr/>
          </p:nvSpPr>
          <p:spPr>
            <a:xfrm>
              <a:off x="6015629" y="5072976"/>
              <a:ext cx="349978" cy="349916"/>
            </a:xfrm>
            <a:custGeom>
              <a:avLst/>
              <a:gdLst/>
              <a:ahLst/>
              <a:cxnLst/>
              <a:rect l="0" t="0" r="0" b="0"/>
              <a:pathLst>
                <a:path w="350029" h="350029">
                  <a:moveTo>
                    <a:pt x="0" y="350029"/>
                  </a:moveTo>
                  <a:lnTo>
                    <a:pt x="350029" y="350029"/>
                  </a:lnTo>
                  <a:lnTo>
                    <a:pt x="350029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0" name="Shape 977"/>
            <p:cNvSpPr/>
            <p:nvPr/>
          </p:nvSpPr>
          <p:spPr>
            <a:xfrm>
              <a:off x="5665654" y="5422893"/>
              <a:ext cx="349978" cy="349911"/>
            </a:xfrm>
            <a:custGeom>
              <a:avLst/>
              <a:gdLst/>
              <a:ahLst/>
              <a:cxnLst/>
              <a:rect l="0" t="0" r="0" b="0"/>
              <a:pathLst>
                <a:path w="350029" h="350024">
                  <a:moveTo>
                    <a:pt x="0" y="0"/>
                  </a:moveTo>
                  <a:lnTo>
                    <a:pt x="350029" y="0"/>
                  </a:lnTo>
                  <a:lnTo>
                    <a:pt x="350029" y="350024"/>
                  </a:lnTo>
                  <a:lnTo>
                    <a:pt x="0" y="350024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1" name="Shape 70"/>
            <p:cNvSpPr/>
            <p:nvPr/>
          </p:nvSpPr>
          <p:spPr>
            <a:xfrm>
              <a:off x="5665654" y="5422893"/>
              <a:ext cx="349978" cy="349911"/>
            </a:xfrm>
            <a:custGeom>
              <a:avLst/>
              <a:gdLst/>
              <a:ahLst/>
              <a:cxnLst/>
              <a:rect l="0" t="0" r="0" b="0"/>
              <a:pathLst>
                <a:path w="350029" h="350024">
                  <a:moveTo>
                    <a:pt x="0" y="350024"/>
                  </a:moveTo>
                  <a:lnTo>
                    <a:pt x="350029" y="350024"/>
                  </a:lnTo>
                  <a:lnTo>
                    <a:pt x="350029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2" name="Shape 978"/>
            <p:cNvSpPr/>
            <p:nvPr/>
          </p:nvSpPr>
          <p:spPr>
            <a:xfrm>
              <a:off x="5665654" y="5072976"/>
              <a:ext cx="349978" cy="349916"/>
            </a:xfrm>
            <a:custGeom>
              <a:avLst/>
              <a:gdLst/>
              <a:ahLst/>
              <a:cxnLst/>
              <a:rect l="0" t="0" r="0" b="0"/>
              <a:pathLst>
                <a:path w="350029" h="350029">
                  <a:moveTo>
                    <a:pt x="0" y="0"/>
                  </a:moveTo>
                  <a:lnTo>
                    <a:pt x="350029" y="0"/>
                  </a:lnTo>
                  <a:lnTo>
                    <a:pt x="350029" y="350029"/>
                  </a:lnTo>
                  <a:lnTo>
                    <a:pt x="0" y="350029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3" name="Shape 72"/>
            <p:cNvSpPr/>
            <p:nvPr/>
          </p:nvSpPr>
          <p:spPr>
            <a:xfrm>
              <a:off x="5665654" y="5072976"/>
              <a:ext cx="349978" cy="349916"/>
            </a:xfrm>
            <a:custGeom>
              <a:avLst/>
              <a:gdLst/>
              <a:ahLst/>
              <a:cxnLst/>
              <a:rect l="0" t="0" r="0" b="0"/>
              <a:pathLst>
                <a:path w="350029" h="350029">
                  <a:moveTo>
                    <a:pt x="0" y="350029"/>
                  </a:moveTo>
                  <a:lnTo>
                    <a:pt x="350029" y="350029"/>
                  </a:lnTo>
                  <a:lnTo>
                    <a:pt x="350029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4" name="Shape 979"/>
            <p:cNvSpPr/>
            <p:nvPr/>
          </p:nvSpPr>
          <p:spPr>
            <a:xfrm>
              <a:off x="6365603" y="5422893"/>
              <a:ext cx="349973" cy="349911"/>
            </a:xfrm>
            <a:custGeom>
              <a:avLst/>
              <a:gdLst/>
              <a:ahLst/>
              <a:cxnLst/>
              <a:rect l="0" t="0" r="0" b="0"/>
              <a:pathLst>
                <a:path w="350024" h="350024">
                  <a:moveTo>
                    <a:pt x="0" y="0"/>
                  </a:moveTo>
                  <a:lnTo>
                    <a:pt x="350024" y="0"/>
                  </a:lnTo>
                  <a:lnTo>
                    <a:pt x="350024" y="350024"/>
                  </a:lnTo>
                  <a:lnTo>
                    <a:pt x="0" y="350024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5" name="Shape 74"/>
            <p:cNvSpPr/>
            <p:nvPr/>
          </p:nvSpPr>
          <p:spPr>
            <a:xfrm>
              <a:off x="6365603" y="5422893"/>
              <a:ext cx="349973" cy="349911"/>
            </a:xfrm>
            <a:custGeom>
              <a:avLst/>
              <a:gdLst/>
              <a:ahLst/>
              <a:cxnLst/>
              <a:rect l="0" t="0" r="0" b="0"/>
              <a:pathLst>
                <a:path w="350024" h="350024">
                  <a:moveTo>
                    <a:pt x="0" y="350024"/>
                  </a:moveTo>
                  <a:lnTo>
                    <a:pt x="350024" y="350024"/>
                  </a:lnTo>
                  <a:lnTo>
                    <a:pt x="350024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6" name="Shape 75"/>
            <p:cNvSpPr/>
            <p:nvPr/>
          </p:nvSpPr>
          <p:spPr>
            <a:xfrm>
              <a:off x="6044607" y="5498026"/>
              <a:ext cx="152812" cy="35105"/>
            </a:xfrm>
            <a:custGeom>
              <a:avLst/>
              <a:gdLst/>
              <a:ahLst/>
              <a:cxnLst/>
              <a:rect l="0" t="0" r="0" b="0"/>
              <a:pathLst>
                <a:path w="152834" h="35116">
                  <a:moveTo>
                    <a:pt x="84391" y="394"/>
                  </a:moveTo>
                  <a:cubicBezTo>
                    <a:pt x="100247" y="584"/>
                    <a:pt x="117443" y="5268"/>
                    <a:pt x="134687" y="10268"/>
                  </a:cubicBezTo>
                  <a:lnTo>
                    <a:pt x="152834" y="15356"/>
                  </a:lnTo>
                  <a:lnTo>
                    <a:pt x="0" y="35116"/>
                  </a:lnTo>
                  <a:cubicBezTo>
                    <a:pt x="0" y="35116"/>
                    <a:pt x="0" y="35116"/>
                    <a:pt x="13170" y="26339"/>
                  </a:cubicBezTo>
                  <a:cubicBezTo>
                    <a:pt x="26352" y="17565"/>
                    <a:pt x="52679" y="0"/>
                    <a:pt x="84391" y="394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7" name="Shape 76"/>
            <p:cNvSpPr/>
            <p:nvPr/>
          </p:nvSpPr>
          <p:spPr>
            <a:xfrm>
              <a:off x="6197418" y="5498026"/>
              <a:ext cx="118763" cy="24973"/>
            </a:xfrm>
            <a:custGeom>
              <a:avLst/>
              <a:gdLst/>
              <a:ahLst/>
              <a:cxnLst/>
              <a:rect l="0" t="0" r="0" b="0"/>
              <a:pathLst>
                <a:path w="118780" h="24981">
                  <a:moveTo>
                    <a:pt x="118780" y="0"/>
                  </a:moveTo>
                  <a:cubicBezTo>
                    <a:pt x="118780" y="0"/>
                    <a:pt x="118780" y="0"/>
                    <a:pt x="105216" y="6249"/>
                  </a:cubicBezTo>
                  <a:cubicBezTo>
                    <a:pt x="91653" y="12485"/>
                    <a:pt x="64539" y="24981"/>
                    <a:pt x="32433" y="22047"/>
                  </a:cubicBezTo>
                  <a:cubicBezTo>
                    <a:pt x="24410" y="21317"/>
                    <a:pt x="16076" y="19622"/>
                    <a:pt x="7592" y="17485"/>
                  </a:cubicBezTo>
                  <a:lnTo>
                    <a:pt x="0" y="15356"/>
                  </a:lnTo>
                  <a:lnTo>
                    <a:pt x="11878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8" name="Shape 77"/>
            <p:cNvSpPr/>
            <p:nvPr/>
          </p:nvSpPr>
          <p:spPr>
            <a:xfrm>
              <a:off x="6044607" y="5498026"/>
              <a:ext cx="271576" cy="35105"/>
            </a:xfrm>
            <a:custGeom>
              <a:avLst/>
              <a:gdLst/>
              <a:ahLst/>
              <a:cxnLst/>
              <a:rect l="0" t="0" r="0" b="0"/>
              <a:pathLst>
                <a:path w="271615" h="35116">
                  <a:moveTo>
                    <a:pt x="0" y="35116"/>
                  </a:moveTo>
                  <a:cubicBezTo>
                    <a:pt x="0" y="35116"/>
                    <a:pt x="0" y="35116"/>
                    <a:pt x="13170" y="26339"/>
                  </a:cubicBezTo>
                  <a:cubicBezTo>
                    <a:pt x="26352" y="17565"/>
                    <a:pt x="52679" y="0"/>
                    <a:pt x="84391" y="394"/>
                  </a:cubicBezTo>
                  <a:cubicBezTo>
                    <a:pt x="116103" y="775"/>
                    <a:pt x="153175" y="19126"/>
                    <a:pt x="185268" y="22047"/>
                  </a:cubicBezTo>
                  <a:cubicBezTo>
                    <a:pt x="217373" y="24981"/>
                    <a:pt x="244487" y="12485"/>
                    <a:pt x="258051" y="6249"/>
                  </a:cubicBezTo>
                  <a:cubicBezTo>
                    <a:pt x="271615" y="0"/>
                    <a:pt x="271615" y="0"/>
                    <a:pt x="271615" y="0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9" name="Shape 78"/>
            <p:cNvSpPr/>
            <p:nvPr/>
          </p:nvSpPr>
          <p:spPr>
            <a:xfrm>
              <a:off x="6205524" y="5526732"/>
              <a:ext cx="131749" cy="24973"/>
            </a:xfrm>
            <a:custGeom>
              <a:avLst/>
              <a:gdLst/>
              <a:ahLst/>
              <a:cxnLst/>
              <a:rect l="0" t="0" r="0" b="0"/>
              <a:pathLst>
                <a:path w="131768" h="24981">
                  <a:moveTo>
                    <a:pt x="131768" y="0"/>
                  </a:moveTo>
                  <a:cubicBezTo>
                    <a:pt x="131768" y="0"/>
                    <a:pt x="131768" y="0"/>
                    <a:pt x="118204" y="6249"/>
                  </a:cubicBezTo>
                  <a:cubicBezTo>
                    <a:pt x="104641" y="12497"/>
                    <a:pt x="77513" y="24981"/>
                    <a:pt x="45420" y="22047"/>
                  </a:cubicBezTo>
                  <a:cubicBezTo>
                    <a:pt x="37397" y="21317"/>
                    <a:pt x="29063" y="19624"/>
                    <a:pt x="20558" y="17460"/>
                  </a:cubicBezTo>
                  <a:lnTo>
                    <a:pt x="0" y="11579"/>
                  </a:lnTo>
                  <a:lnTo>
                    <a:pt x="131768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0" name="Shape 79"/>
            <p:cNvSpPr/>
            <p:nvPr/>
          </p:nvSpPr>
          <p:spPr>
            <a:xfrm>
              <a:off x="6057508" y="5523227"/>
              <a:ext cx="148018" cy="28084"/>
            </a:xfrm>
            <a:custGeom>
              <a:avLst/>
              <a:gdLst/>
              <a:ahLst/>
              <a:cxnLst/>
              <a:rect l="0" t="0" r="0" b="0"/>
              <a:pathLst>
                <a:path w="148039" h="28093">
                  <a:moveTo>
                    <a:pt x="91224" y="2147"/>
                  </a:moveTo>
                  <a:cubicBezTo>
                    <a:pt x="107759" y="3220"/>
                    <a:pt x="125295" y="8341"/>
                    <a:pt x="142708" y="13559"/>
                  </a:cubicBezTo>
                  <a:lnTo>
                    <a:pt x="148039" y="15084"/>
                  </a:lnTo>
                  <a:lnTo>
                    <a:pt x="0" y="28093"/>
                  </a:lnTo>
                  <a:cubicBezTo>
                    <a:pt x="0" y="28093"/>
                    <a:pt x="0" y="28093"/>
                    <a:pt x="14542" y="21070"/>
                  </a:cubicBezTo>
                  <a:cubicBezTo>
                    <a:pt x="29070" y="14047"/>
                    <a:pt x="58141" y="0"/>
                    <a:pt x="91224" y="2147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1" name="Shape 80"/>
            <p:cNvSpPr/>
            <p:nvPr/>
          </p:nvSpPr>
          <p:spPr>
            <a:xfrm>
              <a:off x="6057508" y="5523227"/>
              <a:ext cx="279766" cy="28478"/>
            </a:xfrm>
            <a:custGeom>
              <a:avLst/>
              <a:gdLst/>
              <a:ahLst/>
              <a:cxnLst/>
              <a:rect l="0" t="0" r="0" b="0"/>
              <a:pathLst>
                <a:path w="279806" h="28487">
                  <a:moveTo>
                    <a:pt x="0" y="28093"/>
                  </a:moveTo>
                  <a:cubicBezTo>
                    <a:pt x="0" y="28093"/>
                    <a:pt x="0" y="28093"/>
                    <a:pt x="14542" y="21070"/>
                  </a:cubicBezTo>
                  <a:cubicBezTo>
                    <a:pt x="29070" y="14047"/>
                    <a:pt x="58141" y="0"/>
                    <a:pt x="91224" y="2147"/>
                  </a:cubicBezTo>
                  <a:cubicBezTo>
                    <a:pt x="124295" y="4293"/>
                    <a:pt x="161366" y="22632"/>
                    <a:pt x="193459" y="25553"/>
                  </a:cubicBezTo>
                  <a:cubicBezTo>
                    <a:pt x="225552" y="28487"/>
                    <a:pt x="252679" y="16002"/>
                    <a:pt x="266243" y="9754"/>
                  </a:cubicBezTo>
                  <a:cubicBezTo>
                    <a:pt x="279806" y="3505"/>
                    <a:pt x="279806" y="3505"/>
                    <a:pt x="279806" y="3505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2" name="Shape 81"/>
            <p:cNvSpPr/>
            <p:nvPr/>
          </p:nvSpPr>
          <p:spPr>
            <a:xfrm>
              <a:off x="6054574" y="5564248"/>
              <a:ext cx="128814" cy="31587"/>
            </a:xfrm>
            <a:custGeom>
              <a:avLst/>
              <a:gdLst/>
              <a:ahLst/>
              <a:cxnLst/>
              <a:rect l="0" t="0" r="0" b="0"/>
              <a:pathLst>
                <a:path w="128833" h="31597">
                  <a:moveTo>
                    <a:pt x="64871" y="1257"/>
                  </a:moveTo>
                  <a:cubicBezTo>
                    <a:pt x="78778" y="1892"/>
                    <a:pt x="94999" y="6797"/>
                    <a:pt x="112328" y="11849"/>
                  </a:cubicBezTo>
                  <a:lnTo>
                    <a:pt x="128833" y="16286"/>
                  </a:lnTo>
                  <a:lnTo>
                    <a:pt x="0" y="31597"/>
                  </a:lnTo>
                  <a:cubicBezTo>
                    <a:pt x="0" y="31597"/>
                    <a:pt x="0" y="31597"/>
                    <a:pt x="9271" y="23698"/>
                  </a:cubicBezTo>
                  <a:cubicBezTo>
                    <a:pt x="18529" y="15798"/>
                    <a:pt x="37071" y="0"/>
                    <a:pt x="64871" y="1257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3" name="Shape 82"/>
            <p:cNvSpPr/>
            <p:nvPr/>
          </p:nvSpPr>
          <p:spPr>
            <a:xfrm>
              <a:off x="6183388" y="5563080"/>
              <a:ext cx="146850" cy="26903"/>
            </a:xfrm>
            <a:custGeom>
              <a:avLst/>
              <a:gdLst/>
              <a:ahLst/>
              <a:cxnLst/>
              <a:rect l="0" t="0" r="0" b="0"/>
              <a:pathLst>
                <a:path w="146871" h="26912">
                  <a:moveTo>
                    <a:pt x="146871" y="0"/>
                  </a:moveTo>
                  <a:cubicBezTo>
                    <a:pt x="146871" y="0"/>
                    <a:pt x="146871" y="0"/>
                    <a:pt x="128723" y="6718"/>
                  </a:cubicBezTo>
                  <a:cubicBezTo>
                    <a:pt x="110574" y="13449"/>
                    <a:pt x="74278" y="26912"/>
                    <a:pt x="37600" y="24485"/>
                  </a:cubicBezTo>
                  <a:cubicBezTo>
                    <a:pt x="28431" y="23876"/>
                    <a:pt x="19237" y="22272"/>
                    <a:pt x="10169" y="20189"/>
                  </a:cubicBezTo>
                  <a:lnTo>
                    <a:pt x="0" y="17455"/>
                  </a:lnTo>
                  <a:lnTo>
                    <a:pt x="146871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4" name="Shape 83"/>
            <p:cNvSpPr/>
            <p:nvPr/>
          </p:nvSpPr>
          <p:spPr>
            <a:xfrm>
              <a:off x="6054574" y="5563080"/>
              <a:ext cx="275664" cy="32754"/>
            </a:xfrm>
            <a:custGeom>
              <a:avLst/>
              <a:gdLst/>
              <a:ahLst/>
              <a:cxnLst/>
              <a:rect l="0" t="0" r="0" b="0"/>
              <a:pathLst>
                <a:path w="275704" h="32765">
                  <a:moveTo>
                    <a:pt x="0" y="32765"/>
                  </a:moveTo>
                  <a:cubicBezTo>
                    <a:pt x="0" y="32765"/>
                    <a:pt x="0" y="32765"/>
                    <a:pt x="9271" y="24867"/>
                  </a:cubicBezTo>
                  <a:cubicBezTo>
                    <a:pt x="18529" y="16967"/>
                    <a:pt x="37071" y="1169"/>
                    <a:pt x="64871" y="2426"/>
                  </a:cubicBezTo>
                  <a:cubicBezTo>
                    <a:pt x="92685" y="3696"/>
                    <a:pt x="129756" y="22047"/>
                    <a:pt x="166434" y="24485"/>
                  </a:cubicBezTo>
                  <a:cubicBezTo>
                    <a:pt x="203111" y="26912"/>
                    <a:pt x="239407" y="13449"/>
                    <a:pt x="257556" y="6718"/>
                  </a:cubicBezTo>
                  <a:cubicBezTo>
                    <a:pt x="275704" y="0"/>
                    <a:pt x="275704" y="0"/>
                    <a:pt x="275704" y="0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5" name="Shape 84"/>
            <p:cNvSpPr/>
            <p:nvPr/>
          </p:nvSpPr>
          <p:spPr>
            <a:xfrm>
              <a:off x="6099958" y="5508957"/>
              <a:ext cx="183767" cy="64368"/>
            </a:xfrm>
            <a:custGeom>
              <a:avLst/>
              <a:gdLst/>
              <a:ahLst/>
              <a:cxnLst/>
              <a:rect l="0" t="0" r="0" b="0"/>
              <a:pathLst>
                <a:path w="183794" h="64389">
                  <a:moveTo>
                    <a:pt x="35699" y="0"/>
                  </a:moveTo>
                  <a:lnTo>
                    <a:pt x="99504" y="9372"/>
                  </a:lnTo>
                  <a:lnTo>
                    <a:pt x="183794" y="6439"/>
                  </a:lnTo>
                  <a:lnTo>
                    <a:pt x="182042" y="63220"/>
                  </a:lnTo>
                  <a:lnTo>
                    <a:pt x="89548" y="64389"/>
                  </a:lnTo>
                  <a:lnTo>
                    <a:pt x="14630" y="61468"/>
                  </a:lnTo>
                  <a:lnTo>
                    <a:pt x="0" y="43319"/>
                  </a:lnTo>
                  <a:lnTo>
                    <a:pt x="4686" y="4686"/>
                  </a:lnTo>
                  <a:lnTo>
                    <a:pt x="35699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6" name="Shape 85"/>
            <p:cNvSpPr/>
            <p:nvPr/>
          </p:nvSpPr>
          <p:spPr>
            <a:xfrm>
              <a:off x="6099958" y="5508957"/>
              <a:ext cx="183767" cy="64368"/>
            </a:xfrm>
            <a:custGeom>
              <a:avLst/>
              <a:gdLst/>
              <a:ahLst/>
              <a:cxnLst/>
              <a:rect l="0" t="0" r="0" b="0"/>
              <a:pathLst>
                <a:path w="183794" h="64389">
                  <a:moveTo>
                    <a:pt x="182042" y="63220"/>
                  </a:moveTo>
                  <a:lnTo>
                    <a:pt x="183794" y="6439"/>
                  </a:lnTo>
                  <a:lnTo>
                    <a:pt x="99504" y="9372"/>
                  </a:lnTo>
                  <a:lnTo>
                    <a:pt x="35699" y="0"/>
                  </a:lnTo>
                  <a:lnTo>
                    <a:pt x="4686" y="4686"/>
                  </a:lnTo>
                  <a:lnTo>
                    <a:pt x="0" y="43319"/>
                  </a:lnTo>
                  <a:lnTo>
                    <a:pt x="14630" y="61468"/>
                  </a:lnTo>
                  <a:lnTo>
                    <a:pt x="89548" y="64389"/>
                  </a:lnTo>
                  <a:close/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7" name="Rectangle 86"/>
            <p:cNvSpPr/>
            <p:nvPr/>
          </p:nvSpPr>
          <p:spPr>
            <a:xfrm>
              <a:off x="6112300" y="5518641"/>
              <a:ext cx="210216" cy="4989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400" i="1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Breeze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8" name="Shape 87"/>
            <p:cNvSpPr/>
            <p:nvPr/>
          </p:nvSpPr>
          <p:spPr>
            <a:xfrm>
              <a:off x="5721323" y="5134276"/>
              <a:ext cx="238637" cy="227333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84162" y="0"/>
                  </a:moveTo>
                  <a:cubicBezTo>
                    <a:pt x="105156" y="0"/>
                    <a:pt x="134531" y="0"/>
                    <a:pt x="155524" y="0"/>
                  </a:cubicBezTo>
                  <a:cubicBezTo>
                    <a:pt x="176530" y="0"/>
                    <a:pt x="189154" y="0"/>
                    <a:pt x="201625" y="6312"/>
                  </a:cubicBezTo>
                  <a:cubicBezTo>
                    <a:pt x="214083" y="12624"/>
                    <a:pt x="226377" y="25260"/>
                    <a:pt x="232524" y="37897"/>
                  </a:cubicBezTo>
                  <a:cubicBezTo>
                    <a:pt x="238671" y="50533"/>
                    <a:pt x="238671" y="63169"/>
                    <a:pt x="238671" y="82119"/>
                  </a:cubicBezTo>
                  <a:cubicBezTo>
                    <a:pt x="238671" y="101066"/>
                    <a:pt x="238671" y="126339"/>
                    <a:pt x="238671" y="145288"/>
                  </a:cubicBezTo>
                  <a:cubicBezTo>
                    <a:pt x="238671" y="164236"/>
                    <a:pt x="238671" y="176873"/>
                    <a:pt x="232524" y="189497"/>
                  </a:cubicBezTo>
                  <a:cubicBezTo>
                    <a:pt x="226377" y="202133"/>
                    <a:pt x="214083" y="214769"/>
                    <a:pt x="201625" y="221095"/>
                  </a:cubicBezTo>
                  <a:cubicBezTo>
                    <a:pt x="189154" y="227406"/>
                    <a:pt x="176530" y="227406"/>
                    <a:pt x="155524" y="227406"/>
                  </a:cubicBezTo>
                  <a:cubicBezTo>
                    <a:pt x="134531" y="227406"/>
                    <a:pt x="105156" y="227406"/>
                    <a:pt x="84162" y="227406"/>
                  </a:cubicBezTo>
                  <a:cubicBezTo>
                    <a:pt x="63157" y="227406"/>
                    <a:pt x="50533" y="227406"/>
                    <a:pt x="37897" y="221095"/>
                  </a:cubicBezTo>
                  <a:cubicBezTo>
                    <a:pt x="25260" y="214769"/>
                    <a:pt x="12624" y="202133"/>
                    <a:pt x="6312" y="189497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39"/>
                    <a:pt x="0" y="101066"/>
                    <a:pt x="0" y="82119"/>
                  </a:cubicBezTo>
                  <a:cubicBezTo>
                    <a:pt x="0" y="63169"/>
                    <a:pt x="0" y="50533"/>
                    <a:pt x="6312" y="37897"/>
                  </a:cubicBezTo>
                  <a:cubicBezTo>
                    <a:pt x="12624" y="25260"/>
                    <a:pt x="25260" y="12624"/>
                    <a:pt x="37897" y="6312"/>
                  </a:cubicBezTo>
                  <a:cubicBezTo>
                    <a:pt x="50533" y="0"/>
                    <a:pt x="63157" y="0"/>
                    <a:pt x="84162" y="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9" name="Shape 88"/>
            <p:cNvSpPr/>
            <p:nvPr/>
          </p:nvSpPr>
          <p:spPr>
            <a:xfrm>
              <a:off x="5721323" y="5134276"/>
              <a:ext cx="238637" cy="227333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0" y="82119"/>
                  </a:moveTo>
                  <a:cubicBezTo>
                    <a:pt x="0" y="63169"/>
                    <a:pt x="0" y="50533"/>
                    <a:pt x="6312" y="37897"/>
                  </a:cubicBezTo>
                  <a:cubicBezTo>
                    <a:pt x="12624" y="25260"/>
                    <a:pt x="25260" y="12624"/>
                    <a:pt x="37897" y="6312"/>
                  </a:cubicBezTo>
                  <a:cubicBezTo>
                    <a:pt x="50533" y="0"/>
                    <a:pt x="63157" y="0"/>
                    <a:pt x="84162" y="0"/>
                  </a:cubicBezTo>
                  <a:cubicBezTo>
                    <a:pt x="105156" y="0"/>
                    <a:pt x="134531" y="0"/>
                    <a:pt x="155524" y="0"/>
                  </a:cubicBezTo>
                  <a:cubicBezTo>
                    <a:pt x="176530" y="0"/>
                    <a:pt x="189154" y="0"/>
                    <a:pt x="201625" y="6312"/>
                  </a:cubicBezTo>
                  <a:cubicBezTo>
                    <a:pt x="214083" y="12624"/>
                    <a:pt x="226377" y="25260"/>
                    <a:pt x="232524" y="37897"/>
                  </a:cubicBezTo>
                  <a:cubicBezTo>
                    <a:pt x="238671" y="50533"/>
                    <a:pt x="238671" y="63169"/>
                    <a:pt x="238671" y="82119"/>
                  </a:cubicBezTo>
                  <a:cubicBezTo>
                    <a:pt x="238671" y="101066"/>
                    <a:pt x="238671" y="126339"/>
                    <a:pt x="238671" y="145288"/>
                  </a:cubicBezTo>
                  <a:cubicBezTo>
                    <a:pt x="238671" y="164236"/>
                    <a:pt x="238671" y="176873"/>
                    <a:pt x="232524" y="189497"/>
                  </a:cubicBezTo>
                  <a:cubicBezTo>
                    <a:pt x="226377" y="202133"/>
                    <a:pt x="214083" y="214769"/>
                    <a:pt x="201625" y="221095"/>
                  </a:cubicBezTo>
                  <a:cubicBezTo>
                    <a:pt x="189154" y="227406"/>
                    <a:pt x="176530" y="227406"/>
                    <a:pt x="155524" y="227406"/>
                  </a:cubicBezTo>
                  <a:cubicBezTo>
                    <a:pt x="134531" y="227406"/>
                    <a:pt x="105156" y="227406"/>
                    <a:pt x="84162" y="227406"/>
                  </a:cubicBezTo>
                  <a:cubicBezTo>
                    <a:pt x="63157" y="227406"/>
                    <a:pt x="50533" y="227406"/>
                    <a:pt x="37897" y="221095"/>
                  </a:cubicBezTo>
                  <a:cubicBezTo>
                    <a:pt x="25260" y="214769"/>
                    <a:pt x="12624" y="202133"/>
                    <a:pt x="6312" y="189497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39"/>
                    <a:pt x="0" y="101066"/>
                    <a:pt x="0" y="82119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00" name="Rectangle 89"/>
            <p:cNvSpPr/>
            <p:nvPr/>
          </p:nvSpPr>
          <p:spPr>
            <a:xfrm>
              <a:off x="5785893" y="5214036"/>
              <a:ext cx="151062" cy="7076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</a:t>
              </a:r>
              <a:endParaRPr lang="zh-CN" sz="12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1" name="Shape 90"/>
            <p:cNvSpPr/>
            <p:nvPr/>
          </p:nvSpPr>
          <p:spPr>
            <a:xfrm>
              <a:off x="6071285" y="5134276"/>
              <a:ext cx="238650" cy="227333"/>
            </a:xfrm>
            <a:custGeom>
              <a:avLst/>
              <a:gdLst/>
              <a:ahLst/>
              <a:cxnLst/>
              <a:rect l="0" t="0" r="0" b="0"/>
              <a:pathLst>
                <a:path w="238684" h="227406">
                  <a:moveTo>
                    <a:pt x="84176" y="0"/>
                  </a:moveTo>
                  <a:cubicBezTo>
                    <a:pt x="105169" y="0"/>
                    <a:pt x="134544" y="0"/>
                    <a:pt x="155537" y="0"/>
                  </a:cubicBezTo>
                  <a:cubicBezTo>
                    <a:pt x="176543" y="0"/>
                    <a:pt x="189166" y="0"/>
                    <a:pt x="201638" y="6312"/>
                  </a:cubicBezTo>
                  <a:cubicBezTo>
                    <a:pt x="214097" y="12624"/>
                    <a:pt x="226390" y="25260"/>
                    <a:pt x="232537" y="37897"/>
                  </a:cubicBezTo>
                  <a:cubicBezTo>
                    <a:pt x="238684" y="50533"/>
                    <a:pt x="238684" y="63169"/>
                    <a:pt x="238684" y="82119"/>
                  </a:cubicBezTo>
                  <a:cubicBezTo>
                    <a:pt x="238684" y="101066"/>
                    <a:pt x="238684" y="126339"/>
                    <a:pt x="238684" y="145288"/>
                  </a:cubicBezTo>
                  <a:cubicBezTo>
                    <a:pt x="238684" y="164236"/>
                    <a:pt x="238684" y="176873"/>
                    <a:pt x="232537" y="189497"/>
                  </a:cubicBezTo>
                  <a:cubicBezTo>
                    <a:pt x="226390" y="202133"/>
                    <a:pt x="214097" y="214769"/>
                    <a:pt x="201638" y="221095"/>
                  </a:cubicBezTo>
                  <a:cubicBezTo>
                    <a:pt x="189166" y="227406"/>
                    <a:pt x="176543" y="227406"/>
                    <a:pt x="155537" y="227406"/>
                  </a:cubicBezTo>
                  <a:cubicBezTo>
                    <a:pt x="134544" y="227406"/>
                    <a:pt x="105169" y="227406"/>
                    <a:pt x="84176" y="227406"/>
                  </a:cubicBezTo>
                  <a:cubicBezTo>
                    <a:pt x="63170" y="227406"/>
                    <a:pt x="50546" y="227406"/>
                    <a:pt x="37910" y="221095"/>
                  </a:cubicBezTo>
                  <a:cubicBezTo>
                    <a:pt x="25273" y="214769"/>
                    <a:pt x="12636" y="202133"/>
                    <a:pt x="6325" y="189497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39"/>
                    <a:pt x="0" y="101066"/>
                    <a:pt x="0" y="82119"/>
                  </a:cubicBezTo>
                  <a:cubicBezTo>
                    <a:pt x="0" y="63169"/>
                    <a:pt x="0" y="50533"/>
                    <a:pt x="6325" y="37897"/>
                  </a:cubicBezTo>
                  <a:cubicBezTo>
                    <a:pt x="12636" y="25260"/>
                    <a:pt x="25273" y="12624"/>
                    <a:pt x="37910" y="6312"/>
                  </a:cubicBezTo>
                  <a:cubicBezTo>
                    <a:pt x="50546" y="0"/>
                    <a:pt x="63170" y="0"/>
                    <a:pt x="84176" y="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02" name="Shape 91"/>
            <p:cNvSpPr/>
            <p:nvPr/>
          </p:nvSpPr>
          <p:spPr>
            <a:xfrm>
              <a:off x="6071285" y="5134276"/>
              <a:ext cx="238650" cy="227333"/>
            </a:xfrm>
            <a:custGeom>
              <a:avLst/>
              <a:gdLst/>
              <a:ahLst/>
              <a:cxnLst/>
              <a:rect l="0" t="0" r="0" b="0"/>
              <a:pathLst>
                <a:path w="238684" h="227406">
                  <a:moveTo>
                    <a:pt x="0" y="82119"/>
                  </a:moveTo>
                  <a:cubicBezTo>
                    <a:pt x="0" y="63169"/>
                    <a:pt x="0" y="50533"/>
                    <a:pt x="6325" y="37897"/>
                  </a:cubicBezTo>
                  <a:cubicBezTo>
                    <a:pt x="12636" y="25260"/>
                    <a:pt x="25273" y="12624"/>
                    <a:pt x="37910" y="6312"/>
                  </a:cubicBezTo>
                  <a:cubicBezTo>
                    <a:pt x="50546" y="0"/>
                    <a:pt x="63170" y="0"/>
                    <a:pt x="84176" y="0"/>
                  </a:cubicBezTo>
                  <a:cubicBezTo>
                    <a:pt x="105169" y="0"/>
                    <a:pt x="134544" y="0"/>
                    <a:pt x="155537" y="0"/>
                  </a:cubicBezTo>
                  <a:cubicBezTo>
                    <a:pt x="176543" y="0"/>
                    <a:pt x="189166" y="0"/>
                    <a:pt x="201638" y="6312"/>
                  </a:cubicBezTo>
                  <a:cubicBezTo>
                    <a:pt x="214097" y="12624"/>
                    <a:pt x="226390" y="25260"/>
                    <a:pt x="232537" y="37897"/>
                  </a:cubicBezTo>
                  <a:cubicBezTo>
                    <a:pt x="238684" y="50533"/>
                    <a:pt x="238684" y="63169"/>
                    <a:pt x="238684" y="82119"/>
                  </a:cubicBezTo>
                  <a:cubicBezTo>
                    <a:pt x="238684" y="101066"/>
                    <a:pt x="238684" y="126339"/>
                    <a:pt x="238684" y="145288"/>
                  </a:cubicBezTo>
                  <a:cubicBezTo>
                    <a:pt x="238684" y="164236"/>
                    <a:pt x="238684" y="176873"/>
                    <a:pt x="232537" y="189497"/>
                  </a:cubicBezTo>
                  <a:cubicBezTo>
                    <a:pt x="226390" y="202133"/>
                    <a:pt x="214097" y="214769"/>
                    <a:pt x="201638" y="221095"/>
                  </a:cubicBezTo>
                  <a:cubicBezTo>
                    <a:pt x="189166" y="227406"/>
                    <a:pt x="176543" y="227406"/>
                    <a:pt x="155537" y="227406"/>
                  </a:cubicBezTo>
                  <a:cubicBezTo>
                    <a:pt x="134544" y="227406"/>
                    <a:pt x="105169" y="227406"/>
                    <a:pt x="84176" y="227406"/>
                  </a:cubicBezTo>
                  <a:cubicBezTo>
                    <a:pt x="63170" y="227406"/>
                    <a:pt x="50546" y="227406"/>
                    <a:pt x="37910" y="221095"/>
                  </a:cubicBezTo>
                  <a:cubicBezTo>
                    <a:pt x="25273" y="214769"/>
                    <a:pt x="12636" y="202133"/>
                    <a:pt x="6325" y="189497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39"/>
                    <a:pt x="0" y="101066"/>
                    <a:pt x="0" y="82119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03" name="Rectangle 92"/>
            <p:cNvSpPr/>
            <p:nvPr/>
          </p:nvSpPr>
          <p:spPr>
            <a:xfrm>
              <a:off x="6135867" y="5214036"/>
              <a:ext cx="151062" cy="7076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4" name="Shape 93"/>
            <p:cNvSpPr/>
            <p:nvPr/>
          </p:nvSpPr>
          <p:spPr>
            <a:xfrm>
              <a:off x="6421259" y="5484187"/>
              <a:ext cx="238650" cy="227333"/>
            </a:xfrm>
            <a:custGeom>
              <a:avLst/>
              <a:gdLst/>
              <a:ahLst/>
              <a:cxnLst/>
              <a:rect l="0" t="0" r="0" b="0"/>
              <a:pathLst>
                <a:path w="238684" h="227406">
                  <a:moveTo>
                    <a:pt x="84176" y="0"/>
                  </a:move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38" y="6311"/>
                  </a:cubicBezTo>
                  <a:cubicBezTo>
                    <a:pt x="214097" y="12624"/>
                    <a:pt x="226390" y="25260"/>
                    <a:pt x="232537" y="37897"/>
                  </a:cubicBezTo>
                  <a:cubicBezTo>
                    <a:pt x="238684" y="50533"/>
                    <a:pt x="238684" y="63170"/>
                    <a:pt x="238684" y="82117"/>
                  </a:cubicBezTo>
                  <a:cubicBezTo>
                    <a:pt x="238684" y="101067"/>
                    <a:pt x="238684" y="126340"/>
                    <a:pt x="238684" y="145287"/>
                  </a:cubicBezTo>
                  <a:cubicBezTo>
                    <a:pt x="238684" y="164236"/>
                    <a:pt x="238684" y="176873"/>
                    <a:pt x="232537" y="189497"/>
                  </a:cubicBezTo>
                  <a:cubicBezTo>
                    <a:pt x="226390" y="202133"/>
                    <a:pt x="214097" y="214770"/>
                    <a:pt x="201638" y="221081"/>
                  </a:cubicBezTo>
                  <a:cubicBezTo>
                    <a:pt x="189167" y="227406"/>
                    <a:pt x="176530" y="227406"/>
                    <a:pt x="155537" y="227406"/>
                  </a:cubicBezTo>
                  <a:cubicBezTo>
                    <a:pt x="134531" y="227406"/>
                    <a:pt x="105169" y="227406"/>
                    <a:pt x="84176" y="227406"/>
                  </a:cubicBezTo>
                  <a:cubicBezTo>
                    <a:pt x="63170" y="227406"/>
                    <a:pt x="50533" y="227406"/>
                    <a:pt x="37909" y="221081"/>
                  </a:cubicBezTo>
                  <a:cubicBezTo>
                    <a:pt x="25273" y="214770"/>
                    <a:pt x="12636" y="202133"/>
                    <a:pt x="6325" y="189497"/>
                  </a:cubicBezTo>
                  <a:cubicBezTo>
                    <a:pt x="0" y="176873"/>
                    <a:pt x="0" y="164236"/>
                    <a:pt x="0" y="145287"/>
                  </a:cubicBezTo>
                  <a:cubicBezTo>
                    <a:pt x="0" y="126340"/>
                    <a:pt x="0" y="101067"/>
                    <a:pt x="0" y="82117"/>
                  </a:cubicBezTo>
                  <a:cubicBezTo>
                    <a:pt x="0" y="63170"/>
                    <a:pt x="0" y="50533"/>
                    <a:pt x="6325" y="37897"/>
                  </a:cubicBezTo>
                  <a:cubicBezTo>
                    <a:pt x="12636" y="25260"/>
                    <a:pt x="25273" y="12624"/>
                    <a:pt x="37909" y="6311"/>
                  </a:cubicBezTo>
                  <a:cubicBezTo>
                    <a:pt x="50533" y="0"/>
                    <a:pt x="63170" y="0"/>
                    <a:pt x="84176" y="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05" name="Shape 94"/>
            <p:cNvSpPr/>
            <p:nvPr/>
          </p:nvSpPr>
          <p:spPr>
            <a:xfrm>
              <a:off x="6421259" y="5484187"/>
              <a:ext cx="238650" cy="227333"/>
            </a:xfrm>
            <a:custGeom>
              <a:avLst/>
              <a:gdLst/>
              <a:ahLst/>
              <a:cxnLst/>
              <a:rect l="0" t="0" r="0" b="0"/>
              <a:pathLst>
                <a:path w="238684" h="227406">
                  <a:moveTo>
                    <a:pt x="0" y="82117"/>
                  </a:moveTo>
                  <a:cubicBezTo>
                    <a:pt x="0" y="63170"/>
                    <a:pt x="0" y="50533"/>
                    <a:pt x="6325" y="37897"/>
                  </a:cubicBezTo>
                  <a:cubicBezTo>
                    <a:pt x="12636" y="25260"/>
                    <a:pt x="25273" y="12624"/>
                    <a:pt x="37909" y="6311"/>
                  </a:cubicBezTo>
                  <a:cubicBezTo>
                    <a:pt x="50533" y="0"/>
                    <a:pt x="63170" y="0"/>
                    <a:pt x="84176" y="0"/>
                  </a:cubicBez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38" y="6311"/>
                  </a:cubicBezTo>
                  <a:cubicBezTo>
                    <a:pt x="214097" y="12624"/>
                    <a:pt x="226390" y="25260"/>
                    <a:pt x="232537" y="37897"/>
                  </a:cubicBezTo>
                  <a:cubicBezTo>
                    <a:pt x="238684" y="50533"/>
                    <a:pt x="238684" y="63170"/>
                    <a:pt x="238684" y="82117"/>
                  </a:cubicBezTo>
                  <a:cubicBezTo>
                    <a:pt x="238684" y="101067"/>
                    <a:pt x="238684" y="126340"/>
                    <a:pt x="238684" y="145287"/>
                  </a:cubicBezTo>
                  <a:cubicBezTo>
                    <a:pt x="238684" y="164236"/>
                    <a:pt x="238684" y="176873"/>
                    <a:pt x="232537" y="189497"/>
                  </a:cubicBezTo>
                  <a:cubicBezTo>
                    <a:pt x="226390" y="202133"/>
                    <a:pt x="214097" y="214770"/>
                    <a:pt x="201638" y="221081"/>
                  </a:cubicBezTo>
                  <a:cubicBezTo>
                    <a:pt x="189167" y="227406"/>
                    <a:pt x="176530" y="227406"/>
                    <a:pt x="155537" y="227406"/>
                  </a:cubicBezTo>
                  <a:cubicBezTo>
                    <a:pt x="134531" y="227406"/>
                    <a:pt x="105169" y="227406"/>
                    <a:pt x="84176" y="227406"/>
                  </a:cubicBezTo>
                  <a:cubicBezTo>
                    <a:pt x="63170" y="227406"/>
                    <a:pt x="50533" y="227406"/>
                    <a:pt x="37909" y="221081"/>
                  </a:cubicBezTo>
                  <a:cubicBezTo>
                    <a:pt x="25273" y="214770"/>
                    <a:pt x="12636" y="202133"/>
                    <a:pt x="6325" y="189497"/>
                  </a:cubicBezTo>
                  <a:cubicBezTo>
                    <a:pt x="0" y="176873"/>
                    <a:pt x="0" y="164236"/>
                    <a:pt x="0" y="145287"/>
                  </a:cubicBezTo>
                  <a:cubicBezTo>
                    <a:pt x="0" y="126340"/>
                    <a:pt x="0" y="101067"/>
                    <a:pt x="0" y="82117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06" name="Rectangle 95"/>
            <p:cNvSpPr/>
            <p:nvPr/>
          </p:nvSpPr>
          <p:spPr>
            <a:xfrm>
              <a:off x="6485842" y="5563948"/>
              <a:ext cx="151062" cy="7076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7" name="组合 206"/>
          <p:cNvGrpSpPr>
            <a:grpSpLocks noChangeAspect="1"/>
          </p:cNvGrpSpPr>
          <p:nvPr/>
        </p:nvGrpSpPr>
        <p:grpSpPr>
          <a:xfrm>
            <a:off x="6302648" y="5786463"/>
            <a:ext cx="1124255" cy="789671"/>
            <a:chOff x="7146776" y="4586990"/>
            <a:chExt cx="1124255" cy="789671"/>
          </a:xfrm>
        </p:grpSpPr>
        <p:sp>
          <p:nvSpPr>
            <p:cNvPr id="208" name="Rectangle 292"/>
            <p:cNvSpPr/>
            <p:nvPr/>
          </p:nvSpPr>
          <p:spPr>
            <a:xfrm>
              <a:off x="7380671" y="5315470"/>
              <a:ext cx="45615" cy="6119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9" name="Rectangle 293"/>
            <p:cNvSpPr/>
            <p:nvPr/>
          </p:nvSpPr>
          <p:spPr>
            <a:xfrm>
              <a:off x="7730633" y="5315470"/>
              <a:ext cx="45615" cy="6119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0" name="Rectangle 294"/>
            <p:cNvSpPr/>
            <p:nvPr/>
          </p:nvSpPr>
          <p:spPr>
            <a:xfrm>
              <a:off x="8080607" y="5315470"/>
              <a:ext cx="45615" cy="6119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1" name="Rectangle 187"/>
            <p:cNvSpPr/>
            <p:nvPr/>
          </p:nvSpPr>
          <p:spPr>
            <a:xfrm>
              <a:off x="7146776" y="5084076"/>
              <a:ext cx="45615" cy="6119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2" name="Rectangle 188"/>
            <p:cNvSpPr/>
            <p:nvPr/>
          </p:nvSpPr>
          <p:spPr>
            <a:xfrm>
              <a:off x="7146776" y="4734156"/>
              <a:ext cx="45615" cy="6119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3" name="Shape 190"/>
            <p:cNvSpPr/>
            <p:nvPr/>
          </p:nvSpPr>
          <p:spPr>
            <a:xfrm>
              <a:off x="7571078" y="4936907"/>
              <a:ext cx="349972" cy="349910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4" name="Shape 192"/>
            <p:cNvSpPr/>
            <p:nvPr/>
          </p:nvSpPr>
          <p:spPr>
            <a:xfrm>
              <a:off x="7571078" y="4586990"/>
              <a:ext cx="349972" cy="349915"/>
            </a:xfrm>
            <a:custGeom>
              <a:avLst/>
              <a:gdLst/>
              <a:ahLst/>
              <a:cxnLst/>
              <a:rect l="0" t="0" r="0" b="0"/>
              <a:pathLst>
                <a:path w="350023" h="350028">
                  <a:moveTo>
                    <a:pt x="0" y="350028"/>
                  </a:moveTo>
                  <a:lnTo>
                    <a:pt x="350023" y="350028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5" name="Shape 194"/>
            <p:cNvSpPr/>
            <p:nvPr/>
          </p:nvSpPr>
          <p:spPr>
            <a:xfrm>
              <a:off x="7221104" y="4936907"/>
              <a:ext cx="349972" cy="349910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6" name="Shape 196"/>
            <p:cNvSpPr/>
            <p:nvPr/>
          </p:nvSpPr>
          <p:spPr>
            <a:xfrm>
              <a:off x="7221104" y="4586990"/>
              <a:ext cx="349972" cy="349915"/>
            </a:xfrm>
            <a:custGeom>
              <a:avLst/>
              <a:gdLst/>
              <a:ahLst/>
              <a:cxnLst/>
              <a:rect l="0" t="0" r="0" b="0"/>
              <a:pathLst>
                <a:path w="350023" h="350028">
                  <a:moveTo>
                    <a:pt x="0" y="350028"/>
                  </a:moveTo>
                  <a:lnTo>
                    <a:pt x="350023" y="350028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7" name="Shape 198"/>
            <p:cNvSpPr/>
            <p:nvPr/>
          </p:nvSpPr>
          <p:spPr>
            <a:xfrm>
              <a:off x="7921053" y="4936907"/>
              <a:ext cx="349978" cy="349910"/>
            </a:xfrm>
            <a:custGeom>
              <a:avLst/>
              <a:gdLst/>
              <a:ahLst/>
              <a:cxnLst/>
              <a:rect l="0" t="0" r="0" b="0"/>
              <a:pathLst>
                <a:path w="350029" h="350023">
                  <a:moveTo>
                    <a:pt x="0" y="350023"/>
                  </a:moveTo>
                  <a:lnTo>
                    <a:pt x="350029" y="350023"/>
                  </a:lnTo>
                  <a:lnTo>
                    <a:pt x="350029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8" name="Shape 199"/>
            <p:cNvSpPr/>
            <p:nvPr/>
          </p:nvSpPr>
          <p:spPr>
            <a:xfrm>
              <a:off x="7600056" y="5012040"/>
              <a:ext cx="152817" cy="35105"/>
            </a:xfrm>
            <a:custGeom>
              <a:avLst/>
              <a:gdLst/>
              <a:ahLst/>
              <a:cxnLst/>
              <a:rect l="0" t="0" r="0" b="0"/>
              <a:pathLst>
                <a:path w="152839" h="35116">
                  <a:moveTo>
                    <a:pt x="84391" y="394"/>
                  </a:moveTo>
                  <a:cubicBezTo>
                    <a:pt x="100241" y="584"/>
                    <a:pt x="117434" y="5264"/>
                    <a:pt x="134677" y="10263"/>
                  </a:cubicBezTo>
                  <a:lnTo>
                    <a:pt x="152839" y="15355"/>
                  </a:lnTo>
                  <a:lnTo>
                    <a:pt x="0" y="35116"/>
                  </a:lnTo>
                  <a:cubicBezTo>
                    <a:pt x="0" y="35116"/>
                    <a:pt x="0" y="35116"/>
                    <a:pt x="13169" y="26340"/>
                  </a:cubicBezTo>
                  <a:cubicBezTo>
                    <a:pt x="26339" y="17564"/>
                    <a:pt x="52679" y="0"/>
                    <a:pt x="84391" y="394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9" name="Shape 200"/>
            <p:cNvSpPr/>
            <p:nvPr/>
          </p:nvSpPr>
          <p:spPr>
            <a:xfrm>
              <a:off x="7752873" y="5012040"/>
              <a:ext cx="118746" cy="24961"/>
            </a:xfrm>
            <a:custGeom>
              <a:avLst/>
              <a:gdLst/>
              <a:ahLst/>
              <a:cxnLst/>
              <a:rect l="0" t="0" r="0" b="0"/>
              <a:pathLst>
                <a:path w="118763" h="24969">
                  <a:moveTo>
                    <a:pt x="118763" y="0"/>
                  </a:moveTo>
                  <a:cubicBezTo>
                    <a:pt x="118763" y="0"/>
                    <a:pt x="118763" y="0"/>
                    <a:pt x="105199" y="6236"/>
                  </a:cubicBezTo>
                  <a:cubicBezTo>
                    <a:pt x="91636" y="12484"/>
                    <a:pt x="64521" y="24969"/>
                    <a:pt x="32428" y="22047"/>
                  </a:cubicBezTo>
                  <a:cubicBezTo>
                    <a:pt x="24402" y="21314"/>
                    <a:pt x="16065" y="19618"/>
                    <a:pt x="7579" y="17480"/>
                  </a:cubicBezTo>
                  <a:lnTo>
                    <a:pt x="0" y="15355"/>
                  </a:lnTo>
                  <a:lnTo>
                    <a:pt x="118763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0" name="Shape 201"/>
            <p:cNvSpPr/>
            <p:nvPr/>
          </p:nvSpPr>
          <p:spPr>
            <a:xfrm>
              <a:off x="7600056" y="5012040"/>
              <a:ext cx="271563" cy="35105"/>
            </a:xfrm>
            <a:custGeom>
              <a:avLst/>
              <a:gdLst/>
              <a:ahLst/>
              <a:cxnLst/>
              <a:rect l="0" t="0" r="0" b="0"/>
              <a:pathLst>
                <a:path w="271602" h="35116">
                  <a:moveTo>
                    <a:pt x="0" y="35116"/>
                  </a:moveTo>
                  <a:cubicBezTo>
                    <a:pt x="0" y="35116"/>
                    <a:pt x="0" y="35116"/>
                    <a:pt x="13169" y="26340"/>
                  </a:cubicBezTo>
                  <a:cubicBezTo>
                    <a:pt x="26339" y="17564"/>
                    <a:pt x="52679" y="0"/>
                    <a:pt x="84391" y="394"/>
                  </a:cubicBezTo>
                  <a:cubicBezTo>
                    <a:pt x="116090" y="775"/>
                    <a:pt x="153162" y="19114"/>
                    <a:pt x="185267" y="22047"/>
                  </a:cubicBezTo>
                  <a:cubicBezTo>
                    <a:pt x="217360" y="24969"/>
                    <a:pt x="244475" y="12484"/>
                    <a:pt x="258038" y="6236"/>
                  </a:cubicBezTo>
                  <a:cubicBezTo>
                    <a:pt x="271602" y="0"/>
                    <a:pt x="271602" y="0"/>
                    <a:pt x="271602" y="0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1" name="Shape 202"/>
            <p:cNvSpPr/>
            <p:nvPr/>
          </p:nvSpPr>
          <p:spPr>
            <a:xfrm>
              <a:off x="7760983" y="5040745"/>
              <a:ext cx="131727" cy="24973"/>
            </a:xfrm>
            <a:custGeom>
              <a:avLst/>
              <a:gdLst/>
              <a:ahLst/>
              <a:cxnLst/>
              <a:rect l="0" t="0" r="0" b="0"/>
              <a:pathLst>
                <a:path w="131746" h="24981">
                  <a:moveTo>
                    <a:pt x="131746" y="0"/>
                  </a:moveTo>
                  <a:cubicBezTo>
                    <a:pt x="131746" y="0"/>
                    <a:pt x="131746" y="0"/>
                    <a:pt x="118183" y="6248"/>
                  </a:cubicBezTo>
                  <a:cubicBezTo>
                    <a:pt x="104619" y="12484"/>
                    <a:pt x="77504" y="24981"/>
                    <a:pt x="45411" y="22047"/>
                  </a:cubicBezTo>
                  <a:cubicBezTo>
                    <a:pt x="37388" y="21317"/>
                    <a:pt x="29053" y="19622"/>
                    <a:pt x="20546" y="17458"/>
                  </a:cubicBezTo>
                  <a:lnTo>
                    <a:pt x="0" y="11577"/>
                  </a:lnTo>
                  <a:lnTo>
                    <a:pt x="131746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2" name="Shape 203"/>
            <p:cNvSpPr/>
            <p:nvPr/>
          </p:nvSpPr>
          <p:spPr>
            <a:xfrm>
              <a:off x="7612956" y="5037242"/>
              <a:ext cx="148027" cy="28083"/>
            </a:xfrm>
            <a:custGeom>
              <a:avLst/>
              <a:gdLst/>
              <a:ahLst/>
              <a:cxnLst/>
              <a:rect l="0" t="0" r="0" b="0"/>
              <a:pathLst>
                <a:path w="148048" h="28092">
                  <a:moveTo>
                    <a:pt x="91212" y="2134"/>
                  </a:moveTo>
                  <a:cubicBezTo>
                    <a:pt x="107747" y="3207"/>
                    <a:pt x="125286" y="8331"/>
                    <a:pt x="142702" y="13553"/>
                  </a:cubicBezTo>
                  <a:lnTo>
                    <a:pt x="148048" y="15082"/>
                  </a:lnTo>
                  <a:lnTo>
                    <a:pt x="0" y="28092"/>
                  </a:lnTo>
                  <a:cubicBezTo>
                    <a:pt x="0" y="28092"/>
                    <a:pt x="0" y="28092"/>
                    <a:pt x="14529" y="21069"/>
                  </a:cubicBezTo>
                  <a:cubicBezTo>
                    <a:pt x="29070" y="14046"/>
                    <a:pt x="58141" y="0"/>
                    <a:pt x="91212" y="2134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3" name="Shape 204"/>
            <p:cNvSpPr/>
            <p:nvPr/>
          </p:nvSpPr>
          <p:spPr>
            <a:xfrm>
              <a:off x="7612956" y="5037242"/>
              <a:ext cx="279754" cy="28477"/>
            </a:xfrm>
            <a:custGeom>
              <a:avLst/>
              <a:gdLst/>
              <a:ahLst/>
              <a:cxnLst/>
              <a:rect l="0" t="0" r="0" b="0"/>
              <a:pathLst>
                <a:path w="279794" h="28486">
                  <a:moveTo>
                    <a:pt x="0" y="28092"/>
                  </a:moveTo>
                  <a:cubicBezTo>
                    <a:pt x="0" y="28092"/>
                    <a:pt x="0" y="28092"/>
                    <a:pt x="14529" y="21069"/>
                  </a:cubicBezTo>
                  <a:cubicBezTo>
                    <a:pt x="29070" y="14046"/>
                    <a:pt x="58141" y="0"/>
                    <a:pt x="91212" y="2134"/>
                  </a:cubicBezTo>
                  <a:cubicBezTo>
                    <a:pt x="124283" y="4280"/>
                    <a:pt x="161366" y="22632"/>
                    <a:pt x="193459" y="25553"/>
                  </a:cubicBezTo>
                  <a:cubicBezTo>
                    <a:pt x="225552" y="28486"/>
                    <a:pt x="252667" y="15989"/>
                    <a:pt x="266231" y="9754"/>
                  </a:cubicBezTo>
                  <a:cubicBezTo>
                    <a:pt x="279794" y="3505"/>
                    <a:pt x="279794" y="3505"/>
                    <a:pt x="279794" y="3505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4" name="Shape 205"/>
            <p:cNvSpPr/>
            <p:nvPr/>
          </p:nvSpPr>
          <p:spPr>
            <a:xfrm>
              <a:off x="7610010" y="5078249"/>
              <a:ext cx="128826" cy="31600"/>
            </a:xfrm>
            <a:custGeom>
              <a:avLst/>
              <a:gdLst/>
              <a:ahLst/>
              <a:cxnLst/>
              <a:rect l="0" t="0" r="0" b="0"/>
              <a:pathLst>
                <a:path w="128845" h="31610">
                  <a:moveTo>
                    <a:pt x="64884" y="1270"/>
                  </a:moveTo>
                  <a:cubicBezTo>
                    <a:pt x="78784" y="1905"/>
                    <a:pt x="95002" y="6807"/>
                    <a:pt x="112332" y="11855"/>
                  </a:cubicBezTo>
                  <a:lnTo>
                    <a:pt x="128845" y="16292"/>
                  </a:lnTo>
                  <a:lnTo>
                    <a:pt x="0" y="31610"/>
                  </a:lnTo>
                  <a:cubicBezTo>
                    <a:pt x="0" y="31610"/>
                    <a:pt x="0" y="31610"/>
                    <a:pt x="9271" y="23711"/>
                  </a:cubicBezTo>
                  <a:cubicBezTo>
                    <a:pt x="18542" y="15811"/>
                    <a:pt x="37084" y="0"/>
                    <a:pt x="64884" y="127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5" name="Shape 206"/>
            <p:cNvSpPr/>
            <p:nvPr/>
          </p:nvSpPr>
          <p:spPr>
            <a:xfrm>
              <a:off x="7738837" y="5077081"/>
              <a:ext cx="146838" cy="26915"/>
            </a:xfrm>
            <a:custGeom>
              <a:avLst/>
              <a:gdLst/>
              <a:ahLst/>
              <a:cxnLst/>
              <a:rect l="0" t="0" r="0" b="0"/>
              <a:pathLst>
                <a:path w="146859" h="26924">
                  <a:moveTo>
                    <a:pt x="146859" y="0"/>
                  </a:moveTo>
                  <a:cubicBezTo>
                    <a:pt x="146859" y="0"/>
                    <a:pt x="146859" y="0"/>
                    <a:pt x="128724" y="6731"/>
                  </a:cubicBezTo>
                  <a:cubicBezTo>
                    <a:pt x="110575" y="13462"/>
                    <a:pt x="74278" y="26924"/>
                    <a:pt x="37601" y="24485"/>
                  </a:cubicBezTo>
                  <a:cubicBezTo>
                    <a:pt x="28428" y="23876"/>
                    <a:pt x="19232" y="22272"/>
                    <a:pt x="10163" y="20191"/>
                  </a:cubicBezTo>
                  <a:lnTo>
                    <a:pt x="0" y="17460"/>
                  </a:lnTo>
                  <a:lnTo>
                    <a:pt x="146859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6" name="Shape 207"/>
            <p:cNvSpPr/>
            <p:nvPr/>
          </p:nvSpPr>
          <p:spPr>
            <a:xfrm>
              <a:off x="7610010" y="5077081"/>
              <a:ext cx="275664" cy="32768"/>
            </a:xfrm>
            <a:custGeom>
              <a:avLst/>
              <a:gdLst/>
              <a:ahLst/>
              <a:cxnLst/>
              <a:rect l="0" t="0" r="0" b="0"/>
              <a:pathLst>
                <a:path w="275704" h="32779">
                  <a:moveTo>
                    <a:pt x="0" y="32779"/>
                  </a:moveTo>
                  <a:cubicBezTo>
                    <a:pt x="0" y="32779"/>
                    <a:pt x="0" y="32779"/>
                    <a:pt x="9271" y="24879"/>
                  </a:cubicBezTo>
                  <a:cubicBezTo>
                    <a:pt x="18542" y="16980"/>
                    <a:pt x="37084" y="1169"/>
                    <a:pt x="64884" y="2439"/>
                  </a:cubicBezTo>
                  <a:cubicBezTo>
                    <a:pt x="92685" y="3708"/>
                    <a:pt x="129756" y="22047"/>
                    <a:pt x="166446" y="24485"/>
                  </a:cubicBezTo>
                  <a:cubicBezTo>
                    <a:pt x="203124" y="26924"/>
                    <a:pt x="239421" y="13462"/>
                    <a:pt x="257569" y="6731"/>
                  </a:cubicBezTo>
                  <a:cubicBezTo>
                    <a:pt x="275704" y="0"/>
                    <a:pt x="275704" y="0"/>
                    <a:pt x="275704" y="0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7" name="Shape 208"/>
            <p:cNvSpPr/>
            <p:nvPr/>
          </p:nvSpPr>
          <p:spPr>
            <a:xfrm>
              <a:off x="7655394" y="5022971"/>
              <a:ext cx="183780" cy="64368"/>
            </a:xfrm>
            <a:custGeom>
              <a:avLst/>
              <a:gdLst/>
              <a:ahLst/>
              <a:cxnLst/>
              <a:rect l="0" t="0" r="0" b="0"/>
              <a:pathLst>
                <a:path w="183807" h="64389">
                  <a:moveTo>
                    <a:pt x="35712" y="0"/>
                  </a:moveTo>
                  <a:lnTo>
                    <a:pt x="99517" y="9360"/>
                  </a:lnTo>
                  <a:lnTo>
                    <a:pt x="183807" y="6439"/>
                  </a:lnTo>
                  <a:lnTo>
                    <a:pt x="182054" y="63221"/>
                  </a:lnTo>
                  <a:lnTo>
                    <a:pt x="89560" y="64389"/>
                  </a:lnTo>
                  <a:lnTo>
                    <a:pt x="14643" y="61455"/>
                  </a:lnTo>
                  <a:lnTo>
                    <a:pt x="0" y="43307"/>
                  </a:lnTo>
                  <a:lnTo>
                    <a:pt x="4686" y="4686"/>
                  </a:lnTo>
                  <a:lnTo>
                    <a:pt x="35712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8" name="Shape 209"/>
            <p:cNvSpPr/>
            <p:nvPr/>
          </p:nvSpPr>
          <p:spPr>
            <a:xfrm>
              <a:off x="7655394" y="5022971"/>
              <a:ext cx="183780" cy="64368"/>
            </a:xfrm>
            <a:custGeom>
              <a:avLst/>
              <a:gdLst/>
              <a:ahLst/>
              <a:cxnLst/>
              <a:rect l="0" t="0" r="0" b="0"/>
              <a:pathLst>
                <a:path w="183807" h="64389">
                  <a:moveTo>
                    <a:pt x="182054" y="63221"/>
                  </a:moveTo>
                  <a:lnTo>
                    <a:pt x="183807" y="6439"/>
                  </a:lnTo>
                  <a:lnTo>
                    <a:pt x="99517" y="9360"/>
                  </a:lnTo>
                  <a:lnTo>
                    <a:pt x="35712" y="0"/>
                  </a:lnTo>
                  <a:lnTo>
                    <a:pt x="4686" y="4686"/>
                  </a:lnTo>
                  <a:lnTo>
                    <a:pt x="0" y="43307"/>
                  </a:lnTo>
                  <a:lnTo>
                    <a:pt x="14643" y="61455"/>
                  </a:lnTo>
                  <a:lnTo>
                    <a:pt x="89560" y="64389"/>
                  </a:lnTo>
                  <a:close/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9" name="Rectangle 210"/>
            <p:cNvSpPr/>
            <p:nvPr/>
          </p:nvSpPr>
          <p:spPr>
            <a:xfrm>
              <a:off x="7667749" y="5032654"/>
              <a:ext cx="210216" cy="4989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400" i="1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Breeze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0" name="Shape 211"/>
            <p:cNvSpPr/>
            <p:nvPr/>
          </p:nvSpPr>
          <p:spPr>
            <a:xfrm>
              <a:off x="7276760" y="4648276"/>
              <a:ext cx="238650" cy="227346"/>
            </a:xfrm>
            <a:custGeom>
              <a:avLst/>
              <a:gdLst/>
              <a:ahLst/>
              <a:cxnLst/>
              <a:rect l="0" t="0" r="0" b="0"/>
              <a:pathLst>
                <a:path w="238684" h="227419">
                  <a:moveTo>
                    <a:pt x="84175" y="0"/>
                  </a:move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25" y="6325"/>
                  </a:cubicBezTo>
                  <a:cubicBezTo>
                    <a:pt x="214097" y="12637"/>
                    <a:pt x="226390" y="25273"/>
                    <a:pt x="232537" y="37910"/>
                  </a:cubicBezTo>
                  <a:cubicBezTo>
                    <a:pt x="238684" y="50546"/>
                    <a:pt x="238684" y="63170"/>
                    <a:pt x="238684" y="82131"/>
                  </a:cubicBezTo>
                  <a:cubicBezTo>
                    <a:pt x="238684" y="101079"/>
                    <a:pt x="238684" y="126340"/>
                    <a:pt x="238684" y="145301"/>
                  </a:cubicBezTo>
                  <a:cubicBezTo>
                    <a:pt x="238684" y="164249"/>
                    <a:pt x="238684" y="176886"/>
                    <a:pt x="232537" y="189510"/>
                  </a:cubicBezTo>
                  <a:cubicBezTo>
                    <a:pt x="226390" y="202146"/>
                    <a:pt x="214097" y="214783"/>
                    <a:pt x="201625" y="221095"/>
                  </a:cubicBezTo>
                  <a:cubicBezTo>
                    <a:pt x="189167" y="227419"/>
                    <a:pt x="176530" y="227419"/>
                    <a:pt x="155537" y="227419"/>
                  </a:cubicBezTo>
                  <a:cubicBezTo>
                    <a:pt x="134531" y="227419"/>
                    <a:pt x="105169" y="227419"/>
                    <a:pt x="84175" y="227419"/>
                  </a:cubicBezTo>
                  <a:cubicBezTo>
                    <a:pt x="63169" y="227419"/>
                    <a:pt x="50533" y="227419"/>
                    <a:pt x="37910" y="221095"/>
                  </a:cubicBezTo>
                  <a:cubicBezTo>
                    <a:pt x="25273" y="214783"/>
                    <a:pt x="12637" y="202146"/>
                    <a:pt x="6324" y="189510"/>
                  </a:cubicBezTo>
                  <a:cubicBezTo>
                    <a:pt x="0" y="176886"/>
                    <a:pt x="0" y="164249"/>
                    <a:pt x="0" y="145301"/>
                  </a:cubicBezTo>
                  <a:cubicBezTo>
                    <a:pt x="0" y="126340"/>
                    <a:pt x="0" y="101079"/>
                    <a:pt x="0" y="82131"/>
                  </a:cubicBezTo>
                  <a:cubicBezTo>
                    <a:pt x="0" y="63170"/>
                    <a:pt x="0" y="50546"/>
                    <a:pt x="6324" y="37910"/>
                  </a:cubicBezTo>
                  <a:cubicBezTo>
                    <a:pt x="12637" y="25273"/>
                    <a:pt x="25273" y="12637"/>
                    <a:pt x="37910" y="6325"/>
                  </a:cubicBezTo>
                  <a:cubicBezTo>
                    <a:pt x="50533" y="0"/>
                    <a:pt x="63169" y="0"/>
                    <a:pt x="84175" y="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1" name="Shape 212"/>
            <p:cNvSpPr/>
            <p:nvPr/>
          </p:nvSpPr>
          <p:spPr>
            <a:xfrm>
              <a:off x="7276760" y="4648276"/>
              <a:ext cx="238650" cy="227346"/>
            </a:xfrm>
            <a:custGeom>
              <a:avLst/>
              <a:gdLst/>
              <a:ahLst/>
              <a:cxnLst/>
              <a:rect l="0" t="0" r="0" b="0"/>
              <a:pathLst>
                <a:path w="238684" h="227419">
                  <a:moveTo>
                    <a:pt x="0" y="82131"/>
                  </a:moveTo>
                  <a:cubicBezTo>
                    <a:pt x="0" y="63170"/>
                    <a:pt x="0" y="50546"/>
                    <a:pt x="6324" y="37910"/>
                  </a:cubicBezTo>
                  <a:cubicBezTo>
                    <a:pt x="12637" y="25273"/>
                    <a:pt x="25273" y="12637"/>
                    <a:pt x="37910" y="6325"/>
                  </a:cubicBezTo>
                  <a:cubicBezTo>
                    <a:pt x="50533" y="0"/>
                    <a:pt x="63169" y="0"/>
                    <a:pt x="84175" y="0"/>
                  </a:cubicBez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25" y="6325"/>
                  </a:cubicBezTo>
                  <a:cubicBezTo>
                    <a:pt x="214097" y="12637"/>
                    <a:pt x="226390" y="25273"/>
                    <a:pt x="232537" y="37910"/>
                  </a:cubicBezTo>
                  <a:cubicBezTo>
                    <a:pt x="238684" y="50546"/>
                    <a:pt x="238684" y="63170"/>
                    <a:pt x="238684" y="82131"/>
                  </a:cubicBezTo>
                  <a:cubicBezTo>
                    <a:pt x="238684" y="101079"/>
                    <a:pt x="238684" y="126340"/>
                    <a:pt x="238684" y="145301"/>
                  </a:cubicBezTo>
                  <a:cubicBezTo>
                    <a:pt x="238684" y="164249"/>
                    <a:pt x="238684" y="176886"/>
                    <a:pt x="232537" y="189510"/>
                  </a:cubicBezTo>
                  <a:cubicBezTo>
                    <a:pt x="226390" y="202146"/>
                    <a:pt x="214097" y="214783"/>
                    <a:pt x="201625" y="221095"/>
                  </a:cubicBezTo>
                  <a:cubicBezTo>
                    <a:pt x="189167" y="227419"/>
                    <a:pt x="176530" y="227419"/>
                    <a:pt x="155537" y="227419"/>
                  </a:cubicBezTo>
                  <a:cubicBezTo>
                    <a:pt x="134531" y="227419"/>
                    <a:pt x="105169" y="227419"/>
                    <a:pt x="84175" y="227419"/>
                  </a:cubicBezTo>
                  <a:cubicBezTo>
                    <a:pt x="63169" y="227419"/>
                    <a:pt x="50533" y="227419"/>
                    <a:pt x="37910" y="221095"/>
                  </a:cubicBezTo>
                  <a:cubicBezTo>
                    <a:pt x="25273" y="214783"/>
                    <a:pt x="12637" y="202146"/>
                    <a:pt x="6324" y="189510"/>
                  </a:cubicBezTo>
                  <a:cubicBezTo>
                    <a:pt x="0" y="176886"/>
                    <a:pt x="0" y="164249"/>
                    <a:pt x="0" y="145301"/>
                  </a:cubicBezTo>
                  <a:cubicBezTo>
                    <a:pt x="0" y="126340"/>
                    <a:pt x="0" y="101079"/>
                    <a:pt x="0" y="82131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2" name="Rectangle 213"/>
            <p:cNvSpPr/>
            <p:nvPr/>
          </p:nvSpPr>
          <p:spPr>
            <a:xfrm>
              <a:off x="7341330" y="4728037"/>
              <a:ext cx="151062" cy="7076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</a:t>
              </a:r>
              <a:endParaRPr lang="zh-CN" sz="12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3" name="Shape 214"/>
            <p:cNvSpPr/>
            <p:nvPr/>
          </p:nvSpPr>
          <p:spPr>
            <a:xfrm>
              <a:off x="7626734" y="4648276"/>
              <a:ext cx="238650" cy="227346"/>
            </a:xfrm>
            <a:custGeom>
              <a:avLst/>
              <a:gdLst/>
              <a:ahLst/>
              <a:cxnLst/>
              <a:rect l="0" t="0" r="0" b="0"/>
              <a:pathLst>
                <a:path w="238684" h="227419">
                  <a:moveTo>
                    <a:pt x="84176" y="0"/>
                  </a:move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26" y="6325"/>
                  </a:cubicBezTo>
                  <a:cubicBezTo>
                    <a:pt x="214097" y="12637"/>
                    <a:pt x="226391" y="25273"/>
                    <a:pt x="232537" y="37910"/>
                  </a:cubicBezTo>
                  <a:cubicBezTo>
                    <a:pt x="238684" y="50546"/>
                    <a:pt x="238684" y="63170"/>
                    <a:pt x="238684" y="82131"/>
                  </a:cubicBezTo>
                  <a:cubicBezTo>
                    <a:pt x="238684" y="101079"/>
                    <a:pt x="238684" y="126340"/>
                    <a:pt x="238684" y="145301"/>
                  </a:cubicBezTo>
                  <a:cubicBezTo>
                    <a:pt x="238684" y="164249"/>
                    <a:pt x="238684" y="176886"/>
                    <a:pt x="232537" y="189510"/>
                  </a:cubicBezTo>
                  <a:cubicBezTo>
                    <a:pt x="226391" y="202146"/>
                    <a:pt x="214097" y="214783"/>
                    <a:pt x="201626" y="221095"/>
                  </a:cubicBezTo>
                  <a:cubicBezTo>
                    <a:pt x="189167" y="227419"/>
                    <a:pt x="176530" y="227419"/>
                    <a:pt x="155537" y="227419"/>
                  </a:cubicBezTo>
                  <a:cubicBezTo>
                    <a:pt x="134531" y="227419"/>
                    <a:pt x="105169" y="227419"/>
                    <a:pt x="84176" y="227419"/>
                  </a:cubicBezTo>
                  <a:cubicBezTo>
                    <a:pt x="63170" y="227419"/>
                    <a:pt x="50533" y="227419"/>
                    <a:pt x="37897" y="221095"/>
                  </a:cubicBezTo>
                  <a:cubicBezTo>
                    <a:pt x="25273" y="214783"/>
                    <a:pt x="12637" y="202146"/>
                    <a:pt x="6325" y="189510"/>
                  </a:cubicBezTo>
                  <a:cubicBezTo>
                    <a:pt x="0" y="176886"/>
                    <a:pt x="0" y="164249"/>
                    <a:pt x="0" y="145301"/>
                  </a:cubicBezTo>
                  <a:cubicBezTo>
                    <a:pt x="0" y="126340"/>
                    <a:pt x="0" y="101079"/>
                    <a:pt x="0" y="82131"/>
                  </a:cubicBezTo>
                  <a:cubicBezTo>
                    <a:pt x="0" y="63170"/>
                    <a:pt x="0" y="50546"/>
                    <a:pt x="6325" y="37910"/>
                  </a:cubicBezTo>
                  <a:cubicBezTo>
                    <a:pt x="12637" y="25273"/>
                    <a:pt x="25273" y="12637"/>
                    <a:pt x="37897" y="6325"/>
                  </a:cubicBezTo>
                  <a:cubicBezTo>
                    <a:pt x="50533" y="0"/>
                    <a:pt x="63170" y="0"/>
                    <a:pt x="84176" y="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4" name="Shape 215"/>
            <p:cNvSpPr/>
            <p:nvPr/>
          </p:nvSpPr>
          <p:spPr>
            <a:xfrm>
              <a:off x="7626734" y="4648276"/>
              <a:ext cx="238650" cy="227346"/>
            </a:xfrm>
            <a:custGeom>
              <a:avLst/>
              <a:gdLst/>
              <a:ahLst/>
              <a:cxnLst/>
              <a:rect l="0" t="0" r="0" b="0"/>
              <a:pathLst>
                <a:path w="238684" h="227419">
                  <a:moveTo>
                    <a:pt x="0" y="82131"/>
                  </a:moveTo>
                  <a:cubicBezTo>
                    <a:pt x="0" y="63170"/>
                    <a:pt x="0" y="50546"/>
                    <a:pt x="6325" y="37910"/>
                  </a:cubicBezTo>
                  <a:cubicBezTo>
                    <a:pt x="12637" y="25273"/>
                    <a:pt x="25273" y="12637"/>
                    <a:pt x="37897" y="6325"/>
                  </a:cubicBezTo>
                  <a:cubicBezTo>
                    <a:pt x="50533" y="0"/>
                    <a:pt x="63170" y="0"/>
                    <a:pt x="84176" y="0"/>
                  </a:cubicBez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26" y="6325"/>
                  </a:cubicBezTo>
                  <a:cubicBezTo>
                    <a:pt x="214097" y="12637"/>
                    <a:pt x="226391" y="25273"/>
                    <a:pt x="232537" y="37910"/>
                  </a:cubicBezTo>
                  <a:cubicBezTo>
                    <a:pt x="238684" y="50546"/>
                    <a:pt x="238684" y="63170"/>
                    <a:pt x="238684" y="82131"/>
                  </a:cubicBezTo>
                  <a:cubicBezTo>
                    <a:pt x="238684" y="101079"/>
                    <a:pt x="238684" y="126340"/>
                    <a:pt x="238684" y="145301"/>
                  </a:cubicBezTo>
                  <a:cubicBezTo>
                    <a:pt x="238684" y="164249"/>
                    <a:pt x="238684" y="176886"/>
                    <a:pt x="232537" y="189510"/>
                  </a:cubicBezTo>
                  <a:cubicBezTo>
                    <a:pt x="226391" y="202146"/>
                    <a:pt x="214097" y="214783"/>
                    <a:pt x="201626" y="221095"/>
                  </a:cubicBezTo>
                  <a:cubicBezTo>
                    <a:pt x="189167" y="227419"/>
                    <a:pt x="176530" y="227419"/>
                    <a:pt x="155537" y="227419"/>
                  </a:cubicBezTo>
                  <a:cubicBezTo>
                    <a:pt x="134531" y="227419"/>
                    <a:pt x="105169" y="227419"/>
                    <a:pt x="84176" y="227419"/>
                  </a:cubicBezTo>
                  <a:cubicBezTo>
                    <a:pt x="63170" y="227419"/>
                    <a:pt x="50533" y="227419"/>
                    <a:pt x="37897" y="221095"/>
                  </a:cubicBezTo>
                  <a:cubicBezTo>
                    <a:pt x="25273" y="214783"/>
                    <a:pt x="12637" y="202146"/>
                    <a:pt x="6325" y="189510"/>
                  </a:cubicBezTo>
                  <a:cubicBezTo>
                    <a:pt x="0" y="176886"/>
                    <a:pt x="0" y="164249"/>
                    <a:pt x="0" y="145301"/>
                  </a:cubicBezTo>
                  <a:cubicBezTo>
                    <a:pt x="0" y="126340"/>
                    <a:pt x="0" y="101079"/>
                    <a:pt x="0" y="82131"/>
                  </a:cubicBezTo>
                </a:path>
              </a:pathLst>
            </a:custGeom>
            <a:ln w="11723" cap="flat">
              <a:noFill/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5" name="Rectangle 216"/>
            <p:cNvSpPr/>
            <p:nvPr/>
          </p:nvSpPr>
          <p:spPr>
            <a:xfrm>
              <a:off x="7691305" y="4728037"/>
              <a:ext cx="151062" cy="7076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36" name="任意多边形 235"/>
          <p:cNvSpPr/>
          <p:nvPr/>
        </p:nvSpPr>
        <p:spPr>
          <a:xfrm>
            <a:off x="1368132" y="2978803"/>
            <a:ext cx="2972359" cy="3635977"/>
          </a:xfrm>
          <a:custGeom>
            <a:avLst/>
            <a:gdLst>
              <a:gd name="connsiteX0" fmla="*/ 1884519 w 2972359"/>
              <a:gd name="connsiteY0" fmla="*/ 3631003 h 3635977"/>
              <a:gd name="connsiteX1" fmla="*/ 2433159 w 2972359"/>
              <a:gd name="connsiteY1" fmla="*/ 3173803 h 3635977"/>
              <a:gd name="connsiteX2" fmla="*/ 1923708 w 2972359"/>
              <a:gd name="connsiteY2" fmla="*/ 2141837 h 3635977"/>
              <a:gd name="connsiteX3" fmla="*/ 2576851 w 2972359"/>
              <a:gd name="connsiteY3" fmla="*/ 1423380 h 3635977"/>
              <a:gd name="connsiteX4" fmla="*/ 2968737 w 2972359"/>
              <a:gd name="connsiteY4" fmla="*/ 639608 h 3635977"/>
              <a:gd name="connsiteX5" fmla="*/ 2354782 w 2972359"/>
              <a:gd name="connsiteY5" fmla="*/ 38717 h 3635977"/>
              <a:gd name="connsiteX6" fmla="*/ 1152999 w 2972359"/>
              <a:gd name="connsiteY6" fmla="*/ 169346 h 3635977"/>
              <a:gd name="connsiteX7" fmla="*/ 68782 w 2972359"/>
              <a:gd name="connsiteY7" fmla="*/ 1057620 h 3635977"/>
              <a:gd name="connsiteX8" fmla="*/ 173285 w 2972359"/>
              <a:gd name="connsiteY8" fmla="*/ 2664351 h 3635977"/>
              <a:gd name="connsiteX9" fmla="*/ 682737 w 2972359"/>
              <a:gd name="connsiteY9" fmla="*/ 3369746 h 3635977"/>
              <a:gd name="connsiteX10" fmla="*/ 1884519 w 2972359"/>
              <a:gd name="connsiteY10" fmla="*/ 3631003 h 36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72359" h="3635977">
                <a:moveTo>
                  <a:pt x="1884519" y="3631003"/>
                </a:moveTo>
                <a:cubicBezTo>
                  <a:pt x="2176256" y="3598346"/>
                  <a:pt x="2426628" y="3421997"/>
                  <a:pt x="2433159" y="3173803"/>
                </a:cubicBezTo>
                <a:cubicBezTo>
                  <a:pt x="2439690" y="2925609"/>
                  <a:pt x="1899759" y="2433574"/>
                  <a:pt x="1923708" y="2141837"/>
                </a:cubicBezTo>
                <a:cubicBezTo>
                  <a:pt x="1947657" y="1850100"/>
                  <a:pt x="2402679" y="1673752"/>
                  <a:pt x="2576851" y="1423380"/>
                </a:cubicBezTo>
                <a:cubicBezTo>
                  <a:pt x="2751023" y="1173008"/>
                  <a:pt x="3005748" y="870385"/>
                  <a:pt x="2968737" y="639608"/>
                </a:cubicBezTo>
                <a:cubicBezTo>
                  <a:pt x="2931726" y="408831"/>
                  <a:pt x="2657405" y="117094"/>
                  <a:pt x="2354782" y="38717"/>
                </a:cubicBezTo>
                <a:cubicBezTo>
                  <a:pt x="2052159" y="-39660"/>
                  <a:pt x="1533999" y="-471"/>
                  <a:pt x="1152999" y="169346"/>
                </a:cubicBezTo>
                <a:cubicBezTo>
                  <a:pt x="771999" y="339163"/>
                  <a:pt x="232068" y="641786"/>
                  <a:pt x="68782" y="1057620"/>
                </a:cubicBezTo>
                <a:cubicBezTo>
                  <a:pt x="-94504" y="1473454"/>
                  <a:pt x="70959" y="2278997"/>
                  <a:pt x="173285" y="2664351"/>
                </a:cubicBezTo>
                <a:cubicBezTo>
                  <a:pt x="275611" y="3049705"/>
                  <a:pt x="399708" y="3208637"/>
                  <a:pt x="682737" y="3369746"/>
                </a:cubicBezTo>
                <a:cubicBezTo>
                  <a:pt x="965766" y="3530855"/>
                  <a:pt x="1592782" y="3663660"/>
                  <a:pt x="1884519" y="3631003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文本框 236"/>
          <p:cNvSpPr txBox="1"/>
          <p:nvPr/>
        </p:nvSpPr>
        <p:spPr>
          <a:xfrm>
            <a:off x="1788795" y="3548233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>
                <a:solidFill>
                  <a:srgbClr val="FF0000"/>
                </a:solidFill>
              </a:rPr>
              <a:t>KB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1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Wumpus</a:t>
            </a:r>
            <a:r>
              <a:rPr lang="en-US" altLang="zh-CN" dirty="0"/>
              <a:t> models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i="1" dirty="0" smtClean="0"/>
                  <a:t>a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= </a:t>
                </a:r>
                <a:r>
                  <a:rPr lang="en-US" altLang="zh-CN" dirty="0" smtClean="0"/>
                  <a:t>“[2,2</a:t>
                </a:r>
                <a:r>
                  <a:rPr lang="en-US" altLang="zh-CN" dirty="0"/>
                  <a:t>] is safe</a:t>
                </a:r>
                <a:r>
                  <a:rPr lang="en-US" altLang="zh-CN" dirty="0" smtClean="0"/>
                  <a:t>”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⊭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910"/>
          <p:cNvGrpSpPr>
            <a:grpSpLocks noChangeAspect="1"/>
          </p:cNvGrpSpPr>
          <p:nvPr/>
        </p:nvGrpSpPr>
        <p:grpSpPr>
          <a:xfrm>
            <a:off x="2865973" y="3211407"/>
            <a:ext cx="1123950" cy="789887"/>
            <a:chOff x="0" y="0"/>
            <a:chExt cx="1124408" cy="789939"/>
          </a:xfrm>
        </p:grpSpPr>
        <p:sp>
          <p:nvSpPr>
            <p:cNvPr id="31" name="Rectangle 280"/>
            <p:cNvSpPr/>
            <p:nvPr/>
          </p:nvSpPr>
          <p:spPr>
            <a:xfrm>
              <a:off x="233918" y="728727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281"/>
            <p:cNvSpPr/>
            <p:nvPr/>
          </p:nvSpPr>
          <p:spPr>
            <a:xfrm>
              <a:off x="583942" y="728727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282"/>
            <p:cNvSpPr/>
            <p:nvPr/>
          </p:nvSpPr>
          <p:spPr>
            <a:xfrm>
              <a:off x="933966" y="728727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128"/>
            <p:cNvSpPr/>
            <p:nvPr/>
          </p:nvSpPr>
          <p:spPr>
            <a:xfrm>
              <a:off x="0" y="497260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129"/>
            <p:cNvSpPr/>
            <p:nvPr/>
          </p:nvSpPr>
          <p:spPr>
            <a:xfrm>
              <a:off x="0" y="147236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Shape 131"/>
            <p:cNvSpPr/>
            <p:nvPr/>
          </p:nvSpPr>
          <p:spPr>
            <a:xfrm>
              <a:off x="424373" y="350043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37" name="Shape 133"/>
            <p:cNvSpPr/>
            <p:nvPr/>
          </p:nvSpPr>
          <p:spPr>
            <a:xfrm>
              <a:off x="424373" y="0"/>
              <a:ext cx="350023" cy="350028"/>
            </a:xfrm>
            <a:custGeom>
              <a:avLst/>
              <a:gdLst/>
              <a:ahLst/>
              <a:cxnLst/>
              <a:rect l="0" t="0" r="0" b="0"/>
              <a:pathLst>
                <a:path w="350023" h="350028">
                  <a:moveTo>
                    <a:pt x="0" y="350028"/>
                  </a:moveTo>
                  <a:lnTo>
                    <a:pt x="350023" y="350028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38" name="Shape 135"/>
            <p:cNvSpPr/>
            <p:nvPr/>
          </p:nvSpPr>
          <p:spPr>
            <a:xfrm>
              <a:off x="74336" y="350043"/>
              <a:ext cx="350024" cy="350023"/>
            </a:xfrm>
            <a:custGeom>
              <a:avLst/>
              <a:gdLst/>
              <a:ahLst/>
              <a:cxnLst/>
              <a:rect l="0" t="0" r="0" b="0"/>
              <a:pathLst>
                <a:path w="350024" h="350023">
                  <a:moveTo>
                    <a:pt x="0" y="350023"/>
                  </a:moveTo>
                  <a:lnTo>
                    <a:pt x="350024" y="350023"/>
                  </a:lnTo>
                  <a:lnTo>
                    <a:pt x="350024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39" name="Shape 137"/>
            <p:cNvSpPr/>
            <p:nvPr/>
          </p:nvSpPr>
          <p:spPr>
            <a:xfrm>
              <a:off x="74336" y="0"/>
              <a:ext cx="350024" cy="350028"/>
            </a:xfrm>
            <a:custGeom>
              <a:avLst/>
              <a:gdLst/>
              <a:ahLst/>
              <a:cxnLst/>
              <a:rect l="0" t="0" r="0" b="0"/>
              <a:pathLst>
                <a:path w="350024" h="350028">
                  <a:moveTo>
                    <a:pt x="0" y="350028"/>
                  </a:moveTo>
                  <a:lnTo>
                    <a:pt x="350024" y="350028"/>
                  </a:lnTo>
                  <a:lnTo>
                    <a:pt x="350024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0" name="Shape 968"/>
            <p:cNvSpPr/>
            <p:nvPr/>
          </p:nvSpPr>
          <p:spPr>
            <a:xfrm>
              <a:off x="774385" y="350043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0"/>
                  </a:moveTo>
                  <a:lnTo>
                    <a:pt x="350023" y="0"/>
                  </a:lnTo>
                  <a:lnTo>
                    <a:pt x="350023" y="350023"/>
                  </a:lnTo>
                  <a:lnTo>
                    <a:pt x="0" y="350023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1" name="Shape 139"/>
            <p:cNvSpPr/>
            <p:nvPr/>
          </p:nvSpPr>
          <p:spPr>
            <a:xfrm>
              <a:off x="774385" y="350043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2" name="Shape 140"/>
            <p:cNvSpPr/>
            <p:nvPr/>
          </p:nvSpPr>
          <p:spPr>
            <a:xfrm>
              <a:off x="453355" y="425200"/>
              <a:ext cx="152839" cy="35116"/>
            </a:xfrm>
            <a:custGeom>
              <a:avLst/>
              <a:gdLst/>
              <a:ahLst/>
              <a:cxnLst/>
              <a:rect l="0" t="0" r="0" b="0"/>
              <a:pathLst>
                <a:path w="152839" h="35116">
                  <a:moveTo>
                    <a:pt x="84379" y="381"/>
                  </a:moveTo>
                  <a:cubicBezTo>
                    <a:pt x="100235" y="577"/>
                    <a:pt x="117431" y="5261"/>
                    <a:pt x="134674" y="10261"/>
                  </a:cubicBezTo>
                  <a:lnTo>
                    <a:pt x="152839" y="15355"/>
                  </a:lnTo>
                  <a:lnTo>
                    <a:pt x="0" y="35116"/>
                  </a:lnTo>
                  <a:cubicBezTo>
                    <a:pt x="0" y="35116"/>
                    <a:pt x="0" y="35116"/>
                    <a:pt x="13170" y="26340"/>
                  </a:cubicBezTo>
                  <a:cubicBezTo>
                    <a:pt x="26340" y="17551"/>
                    <a:pt x="52680" y="0"/>
                    <a:pt x="84379" y="381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3" name="Shape 141"/>
            <p:cNvSpPr/>
            <p:nvPr/>
          </p:nvSpPr>
          <p:spPr>
            <a:xfrm>
              <a:off x="606193" y="425200"/>
              <a:ext cx="118764" cy="24968"/>
            </a:xfrm>
            <a:custGeom>
              <a:avLst/>
              <a:gdLst/>
              <a:ahLst/>
              <a:cxnLst/>
              <a:rect l="0" t="0" r="0" b="0"/>
              <a:pathLst>
                <a:path w="118764" h="24968">
                  <a:moveTo>
                    <a:pt x="118764" y="0"/>
                  </a:moveTo>
                  <a:cubicBezTo>
                    <a:pt x="118764" y="0"/>
                    <a:pt x="118764" y="0"/>
                    <a:pt x="105200" y="6236"/>
                  </a:cubicBezTo>
                  <a:cubicBezTo>
                    <a:pt x="91636" y="12485"/>
                    <a:pt x="64522" y="24968"/>
                    <a:pt x="32417" y="22047"/>
                  </a:cubicBezTo>
                  <a:cubicBezTo>
                    <a:pt x="24393" y="21313"/>
                    <a:pt x="16059" y="19617"/>
                    <a:pt x="7575" y="17479"/>
                  </a:cubicBezTo>
                  <a:lnTo>
                    <a:pt x="0" y="15355"/>
                  </a:lnTo>
                  <a:lnTo>
                    <a:pt x="118764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4" name="Shape 142"/>
            <p:cNvSpPr/>
            <p:nvPr/>
          </p:nvSpPr>
          <p:spPr>
            <a:xfrm>
              <a:off x="453355" y="425200"/>
              <a:ext cx="271602" cy="35116"/>
            </a:xfrm>
            <a:custGeom>
              <a:avLst/>
              <a:gdLst/>
              <a:ahLst/>
              <a:cxnLst/>
              <a:rect l="0" t="0" r="0" b="0"/>
              <a:pathLst>
                <a:path w="271602" h="35116">
                  <a:moveTo>
                    <a:pt x="0" y="35116"/>
                  </a:moveTo>
                  <a:cubicBezTo>
                    <a:pt x="0" y="35116"/>
                    <a:pt x="0" y="35116"/>
                    <a:pt x="13170" y="26340"/>
                  </a:cubicBezTo>
                  <a:cubicBezTo>
                    <a:pt x="26340" y="17551"/>
                    <a:pt x="52680" y="0"/>
                    <a:pt x="84379" y="381"/>
                  </a:cubicBezTo>
                  <a:cubicBezTo>
                    <a:pt x="116091" y="774"/>
                    <a:pt x="153162" y="19114"/>
                    <a:pt x="185255" y="22047"/>
                  </a:cubicBezTo>
                  <a:cubicBezTo>
                    <a:pt x="217361" y="24968"/>
                    <a:pt x="244475" y="12485"/>
                    <a:pt x="258038" y="6236"/>
                  </a:cubicBezTo>
                  <a:cubicBezTo>
                    <a:pt x="271602" y="0"/>
                    <a:pt x="271602" y="0"/>
                    <a:pt x="271602" y="0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5" name="Shape 143"/>
            <p:cNvSpPr/>
            <p:nvPr/>
          </p:nvSpPr>
          <p:spPr>
            <a:xfrm>
              <a:off x="614297" y="453914"/>
              <a:ext cx="131754" cy="24968"/>
            </a:xfrm>
            <a:custGeom>
              <a:avLst/>
              <a:gdLst/>
              <a:ahLst/>
              <a:cxnLst/>
              <a:rect l="0" t="0" r="0" b="0"/>
              <a:pathLst>
                <a:path w="131754" h="24968">
                  <a:moveTo>
                    <a:pt x="131754" y="0"/>
                  </a:moveTo>
                  <a:cubicBezTo>
                    <a:pt x="131754" y="0"/>
                    <a:pt x="131754" y="0"/>
                    <a:pt x="118191" y="6236"/>
                  </a:cubicBezTo>
                  <a:cubicBezTo>
                    <a:pt x="104627" y="12485"/>
                    <a:pt x="77513" y="24968"/>
                    <a:pt x="45407" y="22047"/>
                  </a:cubicBezTo>
                  <a:cubicBezTo>
                    <a:pt x="37384" y="21314"/>
                    <a:pt x="29050" y="19618"/>
                    <a:pt x="20544" y="17452"/>
                  </a:cubicBezTo>
                  <a:lnTo>
                    <a:pt x="0" y="11572"/>
                  </a:lnTo>
                  <a:lnTo>
                    <a:pt x="131754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6" name="Shape 144"/>
            <p:cNvSpPr/>
            <p:nvPr/>
          </p:nvSpPr>
          <p:spPr>
            <a:xfrm>
              <a:off x="466258" y="450397"/>
              <a:ext cx="148039" cy="28092"/>
            </a:xfrm>
            <a:custGeom>
              <a:avLst/>
              <a:gdLst/>
              <a:ahLst/>
              <a:cxnLst/>
              <a:rect l="0" t="0" r="0" b="0"/>
              <a:pathLst>
                <a:path w="148039" h="28092">
                  <a:moveTo>
                    <a:pt x="91211" y="2146"/>
                  </a:moveTo>
                  <a:cubicBezTo>
                    <a:pt x="107747" y="3219"/>
                    <a:pt x="125282" y="8341"/>
                    <a:pt x="142696" y="13560"/>
                  </a:cubicBezTo>
                  <a:lnTo>
                    <a:pt x="148039" y="15090"/>
                  </a:lnTo>
                  <a:lnTo>
                    <a:pt x="0" y="28092"/>
                  </a:lnTo>
                  <a:cubicBezTo>
                    <a:pt x="0" y="28092"/>
                    <a:pt x="0" y="28092"/>
                    <a:pt x="14529" y="21082"/>
                  </a:cubicBezTo>
                  <a:cubicBezTo>
                    <a:pt x="29070" y="14059"/>
                    <a:pt x="58140" y="0"/>
                    <a:pt x="91211" y="2146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7" name="Shape 145"/>
            <p:cNvSpPr/>
            <p:nvPr/>
          </p:nvSpPr>
          <p:spPr>
            <a:xfrm>
              <a:off x="466258" y="450397"/>
              <a:ext cx="279793" cy="28486"/>
            </a:xfrm>
            <a:custGeom>
              <a:avLst/>
              <a:gdLst/>
              <a:ahLst/>
              <a:cxnLst/>
              <a:rect l="0" t="0" r="0" b="0"/>
              <a:pathLst>
                <a:path w="279793" h="28486">
                  <a:moveTo>
                    <a:pt x="0" y="28092"/>
                  </a:moveTo>
                  <a:cubicBezTo>
                    <a:pt x="0" y="28092"/>
                    <a:pt x="0" y="28092"/>
                    <a:pt x="14529" y="21082"/>
                  </a:cubicBezTo>
                  <a:cubicBezTo>
                    <a:pt x="29070" y="14059"/>
                    <a:pt x="58140" y="0"/>
                    <a:pt x="91211" y="2146"/>
                  </a:cubicBezTo>
                  <a:cubicBezTo>
                    <a:pt x="124282" y="4293"/>
                    <a:pt x="161353" y="22631"/>
                    <a:pt x="193446" y="25565"/>
                  </a:cubicBezTo>
                  <a:cubicBezTo>
                    <a:pt x="225552" y="28486"/>
                    <a:pt x="252666" y="16002"/>
                    <a:pt x="266230" y="9754"/>
                  </a:cubicBezTo>
                  <a:cubicBezTo>
                    <a:pt x="279793" y="3518"/>
                    <a:pt x="279793" y="3518"/>
                    <a:pt x="279793" y="3518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8" name="Shape 146"/>
            <p:cNvSpPr/>
            <p:nvPr/>
          </p:nvSpPr>
          <p:spPr>
            <a:xfrm>
              <a:off x="463311" y="491430"/>
              <a:ext cx="128842" cy="31610"/>
            </a:xfrm>
            <a:custGeom>
              <a:avLst/>
              <a:gdLst/>
              <a:ahLst/>
              <a:cxnLst/>
              <a:rect l="0" t="0" r="0" b="0"/>
              <a:pathLst>
                <a:path w="128842" h="31610">
                  <a:moveTo>
                    <a:pt x="64884" y="1270"/>
                  </a:moveTo>
                  <a:cubicBezTo>
                    <a:pt x="78784" y="1905"/>
                    <a:pt x="95002" y="6807"/>
                    <a:pt x="112330" y="11856"/>
                  </a:cubicBezTo>
                  <a:lnTo>
                    <a:pt x="128842" y="16292"/>
                  </a:lnTo>
                  <a:lnTo>
                    <a:pt x="0" y="31610"/>
                  </a:lnTo>
                  <a:cubicBezTo>
                    <a:pt x="0" y="31610"/>
                    <a:pt x="0" y="31610"/>
                    <a:pt x="9271" y="23711"/>
                  </a:cubicBezTo>
                  <a:cubicBezTo>
                    <a:pt x="18542" y="15799"/>
                    <a:pt x="37071" y="0"/>
                    <a:pt x="64884" y="1270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9" name="Shape 147"/>
            <p:cNvSpPr/>
            <p:nvPr/>
          </p:nvSpPr>
          <p:spPr>
            <a:xfrm>
              <a:off x="592153" y="490262"/>
              <a:ext cx="146862" cy="26925"/>
            </a:xfrm>
            <a:custGeom>
              <a:avLst/>
              <a:gdLst/>
              <a:ahLst/>
              <a:cxnLst/>
              <a:rect l="0" t="0" r="0" b="0"/>
              <a:pathLst>
                <a:path w="146862" h="26925">
                  <a:moveTo>
                    <a:pt x="146862" y="0"/>
                  </a:moveTo>
                  <a:cubicBezTo>
                    <a:pt x="146862" y="0"/>
                    <a:pt x="146862" y="0"/>
                    <a:pt x="128714" y="6731"/>
                  </a:cubicBezTo>
                  <a:cubicBezTo>
                    <a:pt x="110566" y="13462"/>
                    <a:pt x="74282" y="26925"/>
                    <a:pt x="37592" y="24485"/>
                  </a:cubicBezTo>
                  <a:cubicBezTo>
                    <a:pt x="28422" y="23876"/>
                    <a:pt x="19228" y="22273"/>
                    <a:pt x="10161" y="20191"/>
                  </a:cubicBezTo>
                  <a:lnTo>
                    <a:pt x="0" y="17461"/>
                  </a:lnTo>
                  <a:lnTo>
                    <a:pt x="146862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50" name="Shape 148"/>
            <p:cNvSpPr/>
            <p:nvPr/>
          </p:nvSpPr>
          <p:spPr>
            <a:xfrm>
              <a:off x="463311" y="490262"/>
              <a:ext cx="275704" cy="32779"/>
            </a:xfrm>
            <a:custGeom>
              <a:avLst/>
              <a:gdLst/>
              <a:ahLst/>
              <a:cxnLst/>
              <a:rect l="0" t="0" r="0" b="0"/>
              <a:pathLst>
                <a:path w="275704" h="32779">
                  <a:moveTo>
                    <a:pt x="0" y="32779"/>
                  </a:moveTo>
                  <a:cubicBezTo>
                    <a:pt x="0" y="32779"/>
                    <a:pt x="0" y="32779"/>
                    <a:pt x="9271" y="24879"/>
                  </a:cubicBezTo>
                  <a:cubicBezTo>
                    <a:pt x="18542" y="16967"/>
                    <a:pt x="37071" y="1168"/>
                    <a:pt x="64884" y="2439"/>
                  </a:cubicBezTo>
                  <a:cubicBezTo>
                    <a:pt x="92685" y="3708"/>
                    <a:pt x="129756" y="22047"/>
                    <a:pt x="166434" y="24485"/>
                  </a:cubicBezTo>
                  <a:cubicBezTo>
                    <a:pt x="203124" y="26925"/>
                    <a:pt x="239407" y="13462"/>
                    <a:pt x="257556" y="6731"/>
                  </a:cubicBezTo>
                  <a:cubicBezTo>
                    <a:pt x="275704" y="0"/>
                    <a:pt x="275704" y="0"/>
                    <a:pt x="275704" y="0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51" name="Shape 149"/>
            <p:cNvSpPr/>
            <p:nvPr/>
          </p:nvSpPr>
          <p:spPr>
            <a:xfrm>
              <a:off x="508701" y="436134"/>
              <a:ext cx="183794" cy="64377"/>
            </a:xfrm>
            <a:custGeom>
              <a:avLst/>
              <a:gdLst/>
              <a:ahLst/>
              <a:cxnLst/>
              <a:rect l="0" t="0" r="0" b="0"/>
              <a:pathLst>
                <a:path w="183794" h="64377">
                  <a:moveTo>
                    <a:pt x="35699" y="0"/>
                  </a:moveTo>
                  <a:lnTo>
                    <a:pt x="99504" y="9361"/>
                  </a:lnTo>
                  <a:lnTo>
                    <a:pt x="183794" y="6440"/>
                  </a:lnTo>
                  <a:lnTo>
                    <a:pt x="182042" y="63209"/>
                  </a:lnTo>
                  <a:lnTo>
                    <a:pt x="89560" y="64377"/>
                  </a:lnTo>
                  <a:lnTo>
                    <a:pt x="14630" y="61456"/>
                  </a:lnTo>
                  <a:lnTo>
                    <a:pt x="0" y="43307"/>
                  </a:lnTo>
                  <a:lnTo>
                    <a:pt x="4686" y="4674"/>
                  </a:lnTo>
                  <a:lnTo>
                    <a:pt x="35699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52" name="Shape 150"/>
            <p:cNvSpPr/>
            <p:nvPr/>
          </p:nvSpPr>
          <p:spPr>
            <a:xfrm>
              <a:off x="508701" y="436134"/>
              <a:ext cx="183794" cy="64377"/>
            </a:xfrm>
            <a:custGeom>
              <a:avLst/>
              <a:gdLst/>
              <a:ahLst/>
              <a:cxnLst/>
              <a:rect l="0" t="0" r="0" b="0"/>
              <a:pathLst>
                <a:path w="183794" h="64377">
                  <a:moveTo>
                    <a:pt x="182042" y="63209"/>
                  </a:moveTo>
                  <a:lnTo>
                    <a:pt x="183794" y="6440"/>
                  </a:lnTo>
                  <a:lnTo>
                    <a:pt x="99504" y="9361"/>
                  </a:lnTo>
                  <a:lnTo>
                    <a:pt x="35699" y="0"/>
                  </a:lnTo>
                  <a:lnTo>
                    <a:pt x="4686" y="4674"/>
                  </a:lnTo>
                  <a:lnTo>
                    <a:pt x="0" y="43307"/>
                  </a:lnTo>
                  <a:lnTo>
                    <a:pt x="14630" y="61456"/>
                  </a:lnTo>
                  <a:lnTo>
                    <a:pt x="89560" y="64377"/>
                  </a:lnTo>
                  <a:close/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53" name="Rectangle 151"/>
            <p:cNvSpPr/>
            <p:nvPr/>
          </p:nvSpPr>
          <p:spPr>
            <a:xfrm>
              <a:off x="521046" y="445822"/>
              <a:ext cx="210246" cy="4990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i="1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Breeze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Shape 152"/>
            <p:cNvSpPr/>
            <p:nvPr/>
          </p:nvSpPr>
          <p:spPr>
            <a:xfrm>
              <a:off x="830062" y="411344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84163" y="0"/>
                  </a:moveTo>
                  <a:cubicBezTo>
                    <a:pt x="105168" y="0"/>
                    <a:pt x="134531" y="0"/>
                    <a:pt x="155537" y="0"/>
                  </a:cubicBezTo>
                  <a:cubicBezTo>
                    <a:pt x="176530" y="0"/>
                    <a:pt x="189166" y="0"/>
                    <a:pt x="201625" y="6324"/>
                  </a:cubicBezTo>
                  <a:cubicBezTo>
                    <a:pt x="214084" y="12636"/>
                    <a:pt x="226378" y="25274"/>
                    <a:pt x="232524" y="37897"/>
                  </a:cubicBezTo>
                  <a:cubicBezTo>
                    <a:pt x="238671" y="50533"/>
                    <a:pt x="238671" y="63170"/>
                    <a:pt x="238671" y="82118"/>
                  </a:cubicBezTo>
                  <a:cubicBezTo>
                    <a:pt x="238671" y="101080"/>
                    <a:pt x="238671" y="126340"/>
                    <a:pt x="238671" y="145288"/>
                  </a:cubicBezTo>
                  <a:cubicBezTo>
                    <a:pt x="238671" y="164236"/>
                    <a:pt x="238671" y="176873"/>
                    <a:pt x="232524" y="189510"/>
                  </a:cubicBezTo>
                  <a:cubicBezTo>
                    <a:pt x="226378" y="202146"/>
                    <a:pt x="214084" y="214783"/>
                    <a:pt x="201625" y="221095"/>
                  </a:cubicBezTo>
                  <a:cubicBezTo>
                    <a:pt x="189166" y="227406"/>
                    <a:pt x="176530" y="227406"/>
                    <a:pt x="155537" y="227406"/>
                  </a:cubicBezTo>
                  <a:cubicBezTo>
                    <a:pt x="134531" y="227406"/>
                    <a:pt x="105168" y="227406"/>
                    <a:pt x="84163" y="227406"/>
                  </a:cubicBezTo>
                  <a:cubicBezTo>
                    <a:pt x="63170" y="227406"/>
                    <a:pt x="50533" y="227406"/>
                    <a:pt x="37897" y="221095"/>
                  </a:cubicBezTo>
                  <a:cubicBezTo>
                    <a:pt x="25260" y="214783"/>
                    <a:pt x="12636" y="202146"/>
                    <a:pt x="6312" y="189510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40"/>
                    <a:pt x="0" y="101080"/>
                    <a:pt x="0" y="82118"/>
                  </a:cubicBezTo>
                  <a:cubicBezTo>
                    <a:pt x="0" y="63170"/>
                    <a:pt x="0" y="50533"/>
                    <a:pt x="6312" y="37897"/>
                  </a:cubicBezTo>
                  <a:cubicBezTo>
                    <a:pt x="12636" y="25274"/>
                    <a:pt x="25260" y="12636"/>
                    <a:pt x="37897" y="6324"/>
                  </a:cubicBezTo>
                  <a:cubicBezTo>
                    <a:pt x="50533" y="0"/>
                    <a:pt x="63170" y="0"/>
                    <a:pt x="84163" y="0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55" name="Shape 153"/>
            <p:cNvSpPr/>
            <p:nvPr/>
          </p:nvSpPr>
          <p:spPr>
            <a:xfrm>
              <a:off x="830062" y="411344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0" y="82118"/>
                  </a:moveTo>
                  <a:cubicBezTo>
                    <a:pt x="0" y="63170"/>
                    <a:pt x="0" y="50533"/>
                    <a:pt x="6312" y="37897"/>
                  </a:cubicBezTo>
                  <a:cubicBezTo>
                    <a:pt x="12636" y="25274"/>
                    <a:pt x="25260" y="12636"/>
                    <a:pt x="37897" y="6324"/>
                  </a:cubicBezTo>
                  <a:cubicBezTo>
                    <a:pt x="50533" y="0"/>
                    <a:pt x="63170" y="0"/>
                    <a:pt x="84163" y="0"/>
                  </a:cubicBezTo>
                  <a:cubicBezTo>
                    <a:pt x="105168" y="0"/>
                    <a:pt x="134531" y="0"/>
                    <a:pt x="155537" y="0"/>
                  </a:cubicBezTo>
                  <a:cubicBezTo>
                    <a:pt x="176530" y="0"/>
                    <a:pt x="189166" y="0"/>
                    <a:pt x="201625" y="6324"/>
                  </a:cubicBezTo>
                  <a:cubicBezTo>
                    <a:pt x="214084" y="12636"/>
                    <a:pt x="226378" y="25274"/>
                    <a:pt x="232524" y="37897"/>
                  </a:cubicBezTo>
                  <a:cubicBezTo>
                    <a:pt x="238671" y="50533"/>
                    <a:pt x="238671" y="63170"/>
                    <a:pt x="238671" y="82118"/>
                  </a:cubicBezTo>
                  <a:cubicBezTo>
                    <a:pt x="238671" y="101080"/>
                    <a:pt x="238671" y="126340"/>
                    <a:pt x="238671" y="145288"/>
                  </a:cubicBezTo>
                  <a:cubicBezTo>
                    <a:pt x="238671" y="164236"/>
                    <a:pt x="238671" y="176873"/>
                    <a:pt x="232524" y="189510"/>
                  </a:cubicBezTo>
                  <a:cubicBezTo>
                    <a:pt x="226378" y="202146"/>
                    <a:pt x="214084" y="214783"/>
                    <a:pt x="201625" y="221095"/>
                  </a:cubicBezTo>
                  <a:cubicBezTo>
                    <a:pt x="189166" y="227406"/>
                    <a:pt x="176530" y="227406"/>
                    <a:pt x="155537" y="227406"/>
                  </a:cubicBezTo>
                  <a:cubicBezTo>
                    <a:pt x="134531" y="227406"/>
                    <a:pt x="105168" y="227406"/>
                    <a:pt x="84163" y="227406"/>
                  </a:cubicBezTo>
                  <a:cubicBezTo>
                    <a:pt x="63170" y="227406"/>
                    <a:pt x="50533" y="227406"/>
                    <a:pt x="37897" y="221095"/>
                  </a:cubicBezTo>
                  <a:cubicBezTo>
                    <a:pt x="25260" y="214783"/>
                    <a:pt x="12636" y="202146"/>
                    <a:pt x="6312" y="189510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40"/>
                    <a:pt x="0" y="101080"/>
                    <a:pt x="0" y="82118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56" name="Rectangle 154"/>
            <p:cNvSpPr/>
            <p:nvPr/>
          </p:nvSpPr>
          <p:spPr>
            <a:xfrm>
              <a:off x="894641" y="491130"/>
              <a:ext cx="151084" cy="7078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6" name="Group 906"/>
          <p:cNvGrpSpPr>
            <a:grpSpLocks noChangeAspect="1"/>
          </p:cNvGrpSpPr>
          <p:nvPr/>
        </p:nvGrpSpPr>
        <p:grpSpPr>
          <a:xfrm>
            <a:off x="1663867" y="4189742"/>
            <a:ext cx="1123950" cy="789887"/>
            <a:chOff x="0" y="0"/>
            <a:chExt cx="1124402" cy="789921"/>
          </a:xfrm>
        </p:grpSpPr>
        <p:sp>
          <p:nvSpPr>
            <p:cNvPr id="117" name="Rectangle 286"/>
            <p:cNvSpPr/>
            <p:nvPr/>
          </p:nvSpPr>
          <p:spPr>
            <a:xfrm>
              <a:off x="233918" y="728709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Rectangle 287"/>
            <p:cNvSpPr/>
            <p:nvPr/>
          </p:nvSpPr>
          <p:spPr>
            <a:xfrm>
              <a:off x="583942" y="728709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tangle 288"/>
            <p:cNvSpPr/>
            <p:nvPr/>
          </p:nvSpPr>
          <p:spPr>
            <a:xfrm>
              <a:off x="933966" y="728709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7"/>
            <p:cNvSpPr/>
            <p:nvPr/>
          </p:nvSpPr>
          <p:spPr>
            <a:xfrm>
              <a:off x="0" y="497237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 8"/>
            <p:cNvSpPr/>
            <p:nvPr/>
          </p:nvSpPr>
          <p:spPr>
            <a:xfrm>
              <a:off x="0" y="147219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Shape 10"/>
            <p:cNvSpPr/>
            <p:nvPr/>
          </p:nvSpPr>
          <p:spPr>
            <a:xfrm>
              <a:off x="424354" y="350025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350023"/>
                  </a:moveTo>
                  <a:lnTo>
                    <a:pt x="350028" y="350023"/>
                  </a:lnTo>
                  <a:lnTo>
                    <a:pt x="350028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23" name="Shape 12"/>
            <p:cNvSpPr/>
            <p:nvPr/>
          </p:nvSpPr>
          <p:spPr>
            <a:xfrm>
              <a:off x="424354" y="0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350023"/>
                  </a:moveTo>
                  <a:lnTo>
                    <a:pt x="350028" y="350023"/>
                  </a:lnTo>
                  <a:lnTo>
                    <a:pt x="350028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24" name="Shape 14"/>
            <p:cNvSpPr/>
            <p:nvPr/>
          </p:nvSpPr>
          <p:spPr>
            <a:xfrm>
              <a:off x="74329" y="350025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25" name="Shape 16"/>
            <p:cNvSpPr/>
            <p:nvPr/>
          </p:nvSpPr>
          <p:spPr>
            <a:xfrm>
              <a:off x="74329" y="0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26" name="Shape 976"/>
            <p:cNvSpPr/>
            <p:nvPr/>
          </p:nvSpPr>
          <p:spPr>
            <a:xfrm>
              <a:off x="774379" y="350025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0"/>
                  </a:moveTo>
                  <a:lnTo>
                    <a:pt x="350023" y="0"/>
                  </a:lnTo>
                  <a:lnTo>
                    <a:pt x="350023" y="350023"/>
                  </a:lnTo>
                  <a:lnTo>
                    <a:pt x="0" y="350023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27" name="Shape 18"/>
            <p:cNvSpPr/>
            <p:nvPr/>
          </p:nvSpPr>
          <p:spPr>
            <a:xfrm>
              <a:off x="774379" y="350025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28" name="Shape 19"/>
            <p:cNvSpPr/>
            <p:nvPr/>
          </p:nvSpPr>
          <p:spPr>
            <a:xfrm>
              <a:off x="453335" y="425181"/>
              <a:ext cx="152846" cy="35116"/>
            </a:xfrm>
            <a:custGeom>
              <a:avLst/>
              <a:gdLst/>
              <a:ahLst/>
              <a:cxnLst/>
              <a:rect l="0" t="0" r="0" b="0"/>
              <a:pathLst>
                <a:path w="152846" h="35116">
                  <a:moveTo>
                    <a:pt x="84392" y="381"/>
                  </a:moveTo>
                  <a:cubicBezTo>
                    <a:pt x="100248" y="578"/>
                    <a:pt x="117443" y="5261"/>
                    <a:pt x="134687" y="10262"/>
                  </a:cubicBezTo>
                  <a:lnTo>
                    <a:pt x="152846" y="15354"/>
                  </a:lnTo>
                  <a:lnTo>
                    <a:pt x="0" y="35116"/>
                  </a:lnTo>
                  <a:cubicBezTo>
                    <a:pt x="0" y="35116"/>
                    <a:pt x="0" y="35116"/>
                    <a:pt x="13183" y="26340"/>
                  </a:cubicBezTo>
                  <a:cubicBezTo>
                    <a:pt x="26353" y="17552"/>
                    <a:pt x="52680" y="0"/>
                    <a:pt x="84392" y="381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29" name="Shape 20"/>
            <p:cNvSpPr/>
            <p:nvPr/>
          </p:nvSpPr>
          <p:spPr>
            <a:xfrm>
              <a:off x="606181" y="425181"/>
              <a:ext cx="118757" cy="24969"/>
            </a:xfrm>
            <a:custGeom>
              <a:avLst/>
              <a:gdLst/>
              <a:ahLst/>
              <a:cxnLst/>
              <a:rect l="0" t="0" r="0" b="0"/>
              <a:pathLst>
                <a:path w="118757" h="24969">
                  <a:moveTo>
                    <a:pt x="118757" y="0"/>
                  </a:moveTo>
                  <a:cubicBezTo>
                    <a:pt x="118757" y="0"/>
                    <a:pt x="118757" y="0"/>
                    <a:pt x="105206" y="6236"/>
                  </a:cubicBezTo>
                  <a:cubicBezTo>
                    <a:pt x="91642" y="12485"/>
                    <a:pt x="64515" y="24969"/>
                    <a:pt x="32422" y="22048"/>
                  </a:cubicBezTo>
                  <a:cubicBezTo>
                    <a:pt x="24399" y="21315"/>
                    <a:pt x="16065" y="19618"/>
                    <a:pt x="7581" y="17480"/>
                  </a:cubicBezTo>
                  <a:lnTo>
                    <a:pt x="0" y="15354"/>
                  </a:lnTo>
                  <a:lnTo>
                    <a:pt x="118757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30" name="Shape 21"/>
            <p:cNvSpPr/>
            <p:nvPr/>
          </p:nvSpPr>
          <p:spPr>
            <a:xfrm>
              <a:off x="453335" y="425181"/>
              <a:ext cx="271602" cy="35116"/>
            </a:xfrm>
            <a:custGeom>
              <a:avLst/>
              <a:gdLst/>
              <a:ahLst/>
              <a:cxnLst/>
              <a:rect l="0" t="0" r="0" b="0"/>
              <a:pathLst>
                <a:path w="271602" h="35116">
                  <a:moveTo>
                    <a:pt x="0" y="35116"/>
                  </a:moveTo>
                  <a:cubicBezTo>
                    <a:pt x="0" y="35116"/>
                    <a:pt x="0" y="35116"/>
                    <a:pt x="13183" y="26340"/>
                  </a:cubicBezTo>
                  <a:cubicBezTo>
                    <a:pt x="26353" y="17552"/>
                    <a:pt x="52680" y="0"/>
                    <a:pt x="84392" y="381"/>
                  </a:cubicBezTo>
                  <a:cubicBezTo>
                    <a:pt x="116104" y="775"/>
                    <a:pt x="153175" y="19114"/>
                    <a:pt x="185268" y="22048"/>
                  </a:cubicBezTo>
                  <a:cubicBezTo>
                    <a:pt x="217360" y="24969"/>
                    <a:pt x="244488" y="12485"/>
                    <a:pt x="258051" y="6236"/>
                  </a:cubicBezTo>
                  <a:cubicBezTo>
                    <a:pt x="271602" y="0"/>
                    <a:pt x="271602" y="0"/>
                    <a:pt x="271602" y="0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31" name="Shape 22"/>
            <p:cNvSpPr/>
            <p:nvPr/>
          </p:nvSpPr>
          <p:spPr>
            <a:xfrm>
              <a:off x="614292" y="453897"/>
              <a:ext cx="131753" cy="24981"/>
            </a:xfrm>
            <a:custGeom>
              <a:avLst/>
              <a:gdLst/>
              <a:ahLst/>
              <a:cxnLst/>
              <a:rect l="0" t="0" r="0" b="0"/>
              <a:pathLst>
                <a:path w="131753" h="24981">
                  <a:moveTo>
                    <a:pt x="131753" y="0"/>
                  </a:moveTo>
                  <a:cubicBezTo>
                    <a:pt x="131753" y="0"/>
                    <a:pt x="131753" y="0"/>
                    <a:pt x="118189" y="6248"/>
                  </a:cubicBezTo>
                  <a:cubicBezTo>
                    <a:pt x="104626" y="12484"/>
                    <a:pt x="77511" y="24981"/>
                    <a:pt x="45406" y="22047"/>
                  </a:cubicBezTo>
                  <a:cubicBezTo>
                    <a:pt x="37382" y="21317"/>
                    <a:pt x="29048" y="19622"/>
                    <a:pt x="20543" y="17457"/>
                  </a:cubicBezTo>
                  <a:lnTo>
                    <a:pt x="0" y="11577"/>
                  </a:lnTo>
                  <a:lnTo>
                    <a:pt x="131753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32" name="Shape 23"/>
            <p:cNvSpPr/>
            <p:nvPr/>
          </p:nvSpPr>
          <p:spPr>
            <a:xfrm>
              <a:off x="466239" y="450391"/>
              <a:ext cx="148054" cy="28092"/>
            </a:xfrm>
            <a:custGeom>
              <a:avLst/>
              <a:gdLst/>
              <a:ahLst/>
              <a:cxnLst/>
              <a:rect l="0" t="0" r="0" b="0"/>
              <a:pathLst>
                <a:path w="148054" h="28092">
                  <a:moveTo>
                    <a:pt x="91224" y="2134"/>
                  </a:moveTo>
                  <a:cubicBezTo>
                    <a:pt x="107760" y="3207"/>
                    <a:pt x="125295" y="8331"/>
                    <a:pt x="142708" y="13553"/>
                  </a:cubicBezTo>
                  <a:lnTo>
                    <a:pt x="148054" y="15083"/>
                  </a:lnTo>
                  <a:lnTo>
                    <a:pt x="0" y="28092"/>
                  </a:lnTo>
                  <a:cubicBezTo>
                    <a:pt x="0" y="28092"/>
                    <a:pt x="0" y="28092"/>
                    <a:pt x="14542" y="21070"/>
                  </a:cubicBezTo>
                  <a:cubicBezTo>
                    <a:pt x="29083" y="14034"/>
                    <a:pt x="58153" y="0"/>
                    <a:pt x="91224" y="2134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33" name="Shape 24"/>
            <p:cNvSpPr/>
            <p:nvPr/>
          </p:nvSpPr>
          <p:spPr>
            <a:xfrm>
              <a:off x="466239" y="450391"/>
              <a:ext cx="279806" cy="28486"/>
            </a:xfrm>
            <a:custGeom>
              <a:avLst/>
              <a:gdLst/>
              <a:ahLst/>
              <a:cxnLst/>
              <a:rect l="0" t="0" r="0" b="0"/>
              <a:pathLst>
                <a:path w="279806" h="28486">
                  <a:moveTo>
                    <a:pt x="0" y="28092"/>
                  </a:moveTo>
                  <a:cubicBezTo>
                    <a:pt x="0" y="28092"/>
                    <a:pt x="0" y="28092"/>
                    <a:pt x="14542" y="21070"/>
                  </a:cubicBezTo>
                  <a:cubicBezTo>
                    <a:pt x="29083" y="14034"/>
                    <a:pt x="58153" y="0"/>
                    <a:pt x="91224" y="2134"/>
                  </a:cubicBezTo>
                  <a:cubicBezTo>
                    <a:pt x="124295" y="4280"/>
                    <a:pt x="161366" y="22632"/>
                    <a:pt x="193459" y="25553"/>
                  </a:cubicBezTo>
                  <a:cubicBezTo>
                    <a:pt x="225565" y="28486"/>
                    <a:pt x="252679" y="15990"/>
                    <a:pt x="266243" y="9754"/>
                  </a:cubicBezTo>
                  <a:cubicBezTo>
                    <a:pt x="279806" y="3506"/>
                    <a:pt x="279806" y="3506"/>
                    <a:pt x="279806" y="3506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34" name="Shape 25"/>
            <p:cNvSpPr/>
            <p:nvPr/>
          </p:nvSpPr>
          <p:spPr>
            <a:xfrm>
              <a:off x="463305" y="491413"/>
              <a:ext cx="128841" cy="31610"/>
            </a:xfrm>
            <a:custGeom>
              <a:avLst/>
              <a:gdLst/>
              <a:ahLst/>
              <a:cxnLst/>
              <a:rect l="0" t="0" r="0" b="0"/>
              <a:pathLst>
                <a:path w="128841" h="31610">
                  <a:moveTo>
                    <a:pt x="64872" y="1270"/>
                  </a:moveTo>
                  <a:cubicBezTo>
                    <a:pt x="78778" y="1905"/>
                    <a:pt x="94999" y="6807"/>
                    <a:pt x="112328" y="11855"/>
                  </a:cubicBezTo>
                  <a:lnTo>
                    <a:pt x="128841" y="16292"/>
                  </a:lnTo>
                  <a:lnTo>
                    <a:pt x="0" y="31610"/>
                  </a:lnTo>
                  <a:cubicBezTo>
                    <a:pt x="0" y="31610"/>
                    <a:pt x="0" y="31610"/>
                    <a:pt x="9271" y="23711"/>
                  </a:cubicBezTo>
                  <a:cubicBezTo>
                    <a:pt x="18542" y="15811"/>
                    <a:pt x="37071" y="0"/>
                    <a:pt x="64872" y="1270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35" name="Shape 26"/>
            <p:cNvSpPr/>
            <p:nvPr/>
          </p:nvSpPr>
          <p:spPr>
            <a:xfrm>
              <a:off x="592146" y="490244"/>
              <a:ext cx="146863" cy="26924"/>
            </a:xfrm>
            <a:custGeom>
              <a:avLst/>
              <a:gdLst/>
              <a:ahLst/>
              <a:cxnLst/>
              <a:rect l="0" t="0" r="0" b="0"/>
              <a:pathLst>
                <a:path w="146863" h="26924">
                  <a:moveTo>
                    <a:pt x="146863" y="0"/>
                  </a:moveTo>
                  <a:cubicBezTo>
                    <a:pt x="146863" y="0"/>
                    <a:pt x="146863" y="0"/>
                    <a:pt x="128715" y="6731"/>
                  </a:cubicBezTo>
                  <a:cubicBezTo>
                    <a:pt x="110567" y="13462"/>
                    <a:pt x="74282" y="26924"/>
                    <a:pt x="37592" y="24485"/>
                  </a:cubicBezTo>
                  <a:cubicBezTo>
                    <a:pt x="28423" y="23876"/>
                    <a:pt x="19229" y="22272"/>
                    <a:pt x="10161" y="20191"/>
                  </a:cubicBezTo>
                  <a:lnTo>
                    <a:pt x="0" y="17461"/>
                  </a:lnTo>
                  <a:lnTo>
                    <a:pt x="146863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36" name="Shape 27"/>
            <p:cNvSpPr/>
            <p:nvPr/>
          </p:nvSpPr>
          <p:spPr>
            <a:xfrm>
              <a:off x="463305" y="490244"/>
              <a:ext cx="275704" cy="32778"/>
            </a:xfrm>
            <a:custGeom>
              <a:avLst/>
              <a:gdLst/>
              <a:ahLst/>
              <a:cxnLst/>
              <a:rect l="0" t="0" r="0" b="0"/>
              <a:pathLst>
                <a:path w="275704" h="32778">
                  <a:moveTo>
                    <a:pt x="0" y="32778"/>
                  </a:moveTo>
                  <a:cubicBezTo>
                    <a:pt x="0" y="32778"/>
                    <a:pt x="0" y="32778"/>
                    <a:pt x="9271" y="24879"/>
                  </a:cubicBezTo>
                  <a:cubicBezTo>
                    <a:pt x="18542" y="16980"/>
                    <a:pt x="37071" y="1169"/>
                    <a:pt x="64872" y="2439"/>
                  </a:cubicBezTo>
                  <a:cubicBezTo>
                    <a:pt x="92685" y="3708"/>
                    <a:pt x="129756" y="22047"/>
                    <a:pt x="166433" y="24485"/>
                  </a:cubicBezTo>
                  <a:cubicBezTo>
                    <a:pt x="203124" y="26924"/>
                    <a:pt x="239408" y="13462"/>
                    <a:pt x="257556" y="6731"/>
                  </a:cubicBezTo>
                  <a:cubicBezTo>
                    <a:pt x="275704" y="0"/>
                    <a:pt x="275704" y="0"/>
                    <a:pt x="275704" y="0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37" name="Shape 28"/>
            <p:cNvSpPr/>
            <p:nvPr/>
          </p:nvSpPr>
          <p:spPr>
            <a:xfrm>
              <a:off x="508695" y="436117"/>
              <a:ext cx="183794" cy="64389"/>
            </a:xfrm>
            <a:custGeom>
              <a:avLst/>
              <a:gdLst/>
              <a:ahLst/>
              <a:cxnLst/>
              <a:rect l="0" t="0" r="0" b="0"/>
              <a:pathLst>
                <a:path w="183794" h="64389">
                  <a:moveTo>
                    <a:pt x="35700" y="0"/>
                  </a:moveTo>
                  <a:lnTo>
                    <a:pt x="99504" y="9360"/>
                  </a:lnTo>
                  <a:lnTo>
                    <a:pt x="183794" y="6439"/>
                  </a:lnTo>
                  <a:lnTo>
                    <a:pt x="182042" y="63208"/>
                  </a:lnTo>
                  <a:lnTo>
                    <a:pt x="89560" y="64389"/>
                  </a:lnTo>
                  <a:lnTo>
                    <a:pt x="14630" y="61455"/>
                  </a:lnTo>
                  <a:lnTo>
                    <a:pt x="0" y="43307"/>
                  </a:lnTo>
                  <a:lnTo>
                    <a:pt x="4674" y="4673"/>
                  </a:lnTo>
                  <a:lnTo>
                    <a:pt x="35700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38" name="Shape 29"/>
            <p:cNvSpPr/>
            <p:nvPr/>
          </p:nvSpPr>
          <p:spPr>
            <a:xfrm>
              <a:off x="508695" y="436117"/>
              <a:ext cx="183794" cy="64389"/>
            </a:xfrm>
            <a:custGeom>
              <a:avLst/>
              <a:gdLst/>
              <a:ahLst/>
              <a:cxnLst/>
              <a:rect l="0" t="0" r="0" b="0"/>
              <a:pathLst>
                <a:path w="183794" h="64389">
                  <a:moveTo>
                    <a:pt x="182042" y="63208"/>
                  </a:moveTo>
                  <a:lnTo>
                    <a:pt x="183794" y="6439"/>
                  </a:lnTo>
                  <a:lnTo>
                    <a:pt x="99504" y="9360"/>
                  </a:lnTo>
                  <a:lnTo>
                    <a:pt x="35700" y="0"/>
                  </a:lnTo>
                  <a:lnTo>
                    <a:pt x="4674" y="4673"/>
                  </a:lnTo>
                  <a:lnTo>
                    <a:pt x="0" y="43307"/>
                  </a:lnTo>
                  <a:lnTo>
                    <a:pt x="14630" y="61455"/>
                  </a:lnTo>
                  <a:lnTo>
                    <a:pt x="89560" y="64389"/>
                  </a:lnTo>
                  <a:close/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39" name="Rectangle 30"/>
            <p:cNvSpPr/>
            <p:nvPr/>
          </p:nvSpPr>
          <p:spPr>
            <a:xfrm>
              <a:off x="521039" y="445803"/>
              <a:ext cx="210246" cy="4990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i="1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Breeze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Shape 31"/>
            <p:cNvSpPr/>
            <p:nvPr/>
          </p:nvSpPr>
          <p:spPr>
            <a:xfrm>
              <a:off x="480031" y="61302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84163" y="0"/>
                  </a:moveTo>
                  <a:cubicBezTo>
                    <a:pt x="105156" y="0"/>
                    <a:pt x="134531" y="0"/>
                    <a:pt x="155524" y="0"/>
                  </a:cubicBezTo>
                  <a:cubicBezTo>
                    <a:pt x="176530" y="0"/>
                    <a:pt x="189167" y="0"/>
                    <a:pt x="201625" y="6325"/>
                  </a:cubicBezTo>
                  <a:cubicBezTo>
                    <a:pt x="214084" y="12636"/>
                    <a:pt x="226377" y="25273"/>
                    <a:pt x="232524" y="37909"/>
                  </a:cubicBezTo>
                  <a:cubicBezTo>
                    <a:pt x="238671" y="50546"/>
                    <a:pt x="238671" y="63169"/>
                    <a:pt x="238671" y="82131"/>
                  </a:cubicBezTo>
                  <a:cubicBezTo>
                    <a:pt x="238671" y="101079"/>
                    <a:pt x="238671" y="126340"/>
                    <a:pt x="238671" y="145288"/>
                  </a:cubicBezTo>
                  <a:cubicBezTo>
                    <a:pt x="238671" y="164249"/>
                    <a:pt x="238671" y="176885"/>
                    <a:pt x="232524" y="189509"/>
                  </a:cubicBezTo>
                  <a:cubicBezTo>
                    <a:pt x="226377" y="202146"/>
                    <a:pt x="214084" y="214782"/>
                    <a:pt x="201625" y="221094"/>
                  </a:cubicBezTo>
                  <a:cubicBezTo>
                    <a:pt x="189167" y="227406"/>
                    <a:pt x="176530" y="227406"/>
                    <a:pt x="155524" y="227406"/>
                  </a:cubicBezTo>
                  <a:cubicBezTo>
                    <a:pt x="134531" y="227406"/>
                    <a:pt x="105156" y="227406"/>
                    <a:pt x="84163" y="227406"/>
                  </a:cubicBezTo>
                  <a:cubicBezTo>
                    <a:pt x="63157" y="227406"/>
                    <a:pt x="50533" y="227406"/>
                    <a:pt x="37897" y="221094"/>
                  </a:cubicBezTo>
                  <a:cubicBezTo>
                    <a:pt x="25260" y="214782"/>
                    <a:pt x="12624" y="202146"/>
                    <a:pt x="6312" y="189509"/>
                  </a:cubicBezTo>
                  <a:cubicBezTo>
                    <a:pt x="0" y="176885"/>
                    <a:pt x="0" y="164249"/>
                    <a:pt x="0" y="145288"/>
                  </a:cubicBezTo>
                  <a:cubicBezTo>
                    <a:pt x="0" y="126340"/>
                    <a:pt x="0" y="101079"/>
                    <a:pt x="0" y="82131"/>
                  </a:cubicBezTo>
                  <a:cubicBezTo>
                    <a:pt x="0" y="63169"/>
                    <a:pt x="0" y="50546"/>
                    <a:pt x="6312" y="37909"/>
                  </a:cubicBezTo>
                  <a:cubicBezTo>
                    <a:pt x="12624" y="25273"/>
                    <a:pt x="25260" y="12636"/>
                    <a:pt x="37897" y="6325"/>
                  </a:cubicBezTo>
                  <a:cubicBezTo>
                    <a:pt x="50533" y="0"/>
                    <a:pt x="63157" y="0"/>
                    <a:pt x="84163" y="0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41" name="Shape 32"/>
            <p:cNvSpPr/>
            <p:nvPr/>
          </p:nvSpPr>
          <p:spPr>
            <a:xfrm>
              <a:off x="480031" y="61302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0" y="82131"/>
                  </a:moveTo>
                  <a:cubicBezTo>
                    <a:pt x="0" y="63169"/>
                    <a:pt x="0" y="50546"/>
                    <a:pt x="6312" y="37909"/>
                  </a:cubicBezTo>
                  <a:cubicBezTo>
                    <a:pt x="12624" y="25273"/>
                    <a:pt x="25260" y="12636"/>
                    <a:pt x="37897" y="6325"/>
                  </a:cubicBezTo>
                  <a:cubicBezTo>
                    <a:pt x="50533" y="0"/>
                    <a:pt x="63157" y="0"/>
                    <a:pt x="84163" y="0"/>
                  </a:cubicBezTo>
                  <a:cubicBezTo>
                    <a:pt x="105156" y="0"/>
                    <a:pt x="134531" y="0"/>
                    <a:pt x="155524" y="0"/>
                  </a:cubicBezTo>
                  <a:cubicBezTo>
                    <a:pt x="176530" y="0"/>
                    <a:pt x="189167" y="0"/>
                    <a:pt x="201625" y="6325"/>
                  </a:cubicBezTo>
                  <a:cubicBezTo>
                    <a:pt x="214084" y="12636"/>
                    <a:pt x="226377" y="25273"/>
                    <a:pt x="232524" y="37909"/>
                  </a:cubicBezTo>
                  <a:cubicBezTo>
                    <a:pt x="238671" y="50546"/>
                    <a:pt x="238671" y="63169"/>
                    <a:pt x="238671" y="82131"/>
                  </a:cubicBezTo>
                  <a:cubicBezTo>
                    <a:pt x="238671" y="101079"/>
                    <a:pt x="238671" y="126340"/>
                    <a:pt x="238671" y="145288"/>
                  </a:cubicBezTo>
                  <a:cubicBezTo>
                    <a:pt x="238671" y="164249"/>
                    <a:pt x="238671" y="176885"/>
                    <a:pt x="232524" y="189509"/>
                  </a:cubicBezTo>
                  <a:cubicBezTo>
                    <a:pt x="226377" y="202146"/>
                    <a:pt x="214084" y="214782"/>
                    <a:pt x="201625" y="221094"/>
                  </a:cubicBezTo>
                  <a:cubicBezTo>
                    <a:pt x="189167" y="227406"/>
                    <a:pt x="176530" y="227406"/>
                    <a:pt x="155524" y="227406"/>
                  </a:cubicBezTo>
                  <a:cubicBezTo>
                    <a:pt x="134531" y="227406"/>
                    <a:pt x="105156" y="227406"/>
                    <a:pt x="84163" y="227406"/>
                  </a:cubicBezTo>
                  <a:cubicBezTo>
                    <a:pt x="63157" y="227406"/>
                    <a:pt x="50533" y="227406"/>
                    <a:pt x="37897" y="221094"/>
                  </a:cubicBezTo>
                  <a:cubicBezTo>
                    <a:pt x="25260" y="214782"/>
                    <a:pt x="12624" y="202146"/>
                    <a:pt x="6312" y="189509"/>
                  </a:cubicBezTo>
                  <a:cubicBezTo>
                    <a:pt x="0" y="176885"/>
                    <a:pt x="0" y="164249"/>
                    <a:pt x="0" y="145288"/>
                  </a:cubicBezTo>
                  <a:cubicBezTo>
                    <a:pt x="0" y="126340"/>
                    <a:pt x="0" y="101079"/>
                    <a:pt x="0" y="82131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42" name="Rectangle 33"/>
            <p:cNvSpPr/>
            <p:nvPr/>
          </p:nvSpPr>
          <p:spPr>
            <a:xfrm>
              <a:off x="543976" y="160196"/>
              <a:ext cx="151719" cy="5167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3" name="Group 909"/>
          <p:cNvGrpSpPr>
            <a:grpSpLocks noChangeAspect="1"/>
          </p:cNvGrpSpPr>
          <p:nvPr/>
        </p:nvGrpSpPr>
        <p:grpSpPr>
          <a:xfrm>
            <a:off x="2173767" y="5469260"/>
            <a:ext cx="1123950" cy="774700"/>
            <a:chOff x="0" y="0"/>
            <a:chExt cx="1124425" cy="774745"/>
          </a:xfrm>
        </p:grpSpPr>
        <p:sp>
          <p:nvSpPr>
            <p:cNvPr id="144" name="Rectangle 295"/>
            <p:cNvSpPr/>
            <p:nvPr/>
          </p:nvSpPr>
          <p:spPr>
            <a:xfrm>
              <a:off x="233928" y="728721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5" name="Rectangle 296"/>
            <p:cNvSpPr/>
            <p:nvPr/>
          </p:nvSpPr>
          <p:spPr>
            <a:xfrm>
              <a:off x="583942" y="728721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6" name="Rectangle 297"/>
            <p:cNvSpPr/>
            <p:nvPr/>
          </p:nvSpPr>
          <p:spPr>
            <a:xfrm>
              <a:off x="933966" y="728721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7" name="Rectangle 97"/>
            <p:cNvSpPr/>
            <p:nvPr/>
          </p:nvSpPr>
          <p:spPr>
            <a:xfrm>
              <a:off x="0" y="497253"/>
              <a:ext cx="45622" cy="6121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" name="Rectangle 98"/>
            <p:cNvSpPr/>
            <p:nvPr/>
          </p:nvSpPr>
          <p:spPr>
            <a:xfrm>
              <a:off x="0" y="147229"/>
              <a:ext cx="45622" cy="61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" name="Shape 100"/>
            <p:cNvSpPr/>
            <p:nvPr/>
          </p:nvSpPr>
          <p:spPr>
            <a:xfrm>
              <a:off x="424364" y="350037"/>
              <a:ext cx="350023" cy="350029"/>
            </a:xfrm>
            <a:custGeom>
              <a:avLst/>
              <a:gdLst/>
              <a:ahLst/>
              <a:cxnLst/>
              <a:rect l="0" t="0" r="0" b="0"/>
              <a:pathLst>
                <a:path w="350023" h="350029">
                  <a:moveTo>
                    <a:pt x="0" y="350029"/>
                  </a:moveTo>
                  <a:lnTo>
                    <a:pt x="350023" y="350029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0" name="Shape 102"/>
            <p:cNvSpPr/>
            <p:nvPr/>
          </p:nvSpPr>
          <p:spPr>
            <a:xfrm>
              <a:off x="424364" y="0"/>
              <a:ext cx="350023" cy="350029"/>
            </a:xfrm>
            <a:custGeom>
              <a:avLst/>
              <a:gdLst/>
              <a:ahLst/>
              <a:cxnLst/>
              <a:rect l="0" t="0" r="0" b="0"/>
              <a:pathLst>
                <a:path w="350023" h="350029">
                  <a:moveTo>
                    <a:pt x="0" y="350029"/>
                  </a:moveTo>
                  <a:lnTo>
                    <a:pt x="350023" y="350029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1" name="Shape 104"/>
            <p:cNvSpPr/>
            <p:nvPr/>
          </p:nvSpPr>
          <p:spPr>
            <a:xfrm>
              <a:off x="74339" y="350037"/>
              <a:ext cx="350024" cy="350029"/>
            </a:xfrm>
            <a:custGeom>
              <a:avLst/>
              <a:gdLst/>
              <a:ahLst/>
              <a:cxnLst/>
              <a:rect l="0" t="0" r="0" b="0"/>
              <a:pathLst>
                <a:path w="350024" h="350029">
                  <a:moveTo>
                    <a:pt x="0" y="350029"/>
                  </a:moveTo>
                  <a:lnTo>
                    <a:pt x="350024" y="350029"/>
                  </a:lnTo>
                  <a:lnTo>
                    <a:pt x="350024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2" name="Shape 106"/>
            <p:cNvSpPr/>
            <p:nvPr/>
          </p:nvSpPr>
          <p:spPr>
            <a:xfrm>
              <a:off x="74339" y="0"/>
              <a:ext cx="350024" cy="350029"/>
            </a:xfrm>
            <a:custGeom>
              <a:avLst/>
              <a:gdLst/>
              <a:ahLst/>
              <a:cxnLst/>
              <a:rect l="0" t="0" r="0" b="0"/>
              <a:pathLst>
                <a:path w="350024" h="350029">
                  <a:moveTo>
                    <a:pt x="0" y="350029"/>
                  </a:moveTo>
                  <a:lnTo>
                    <a:pt x="350024" y="350029"/>
                  </a:lnTo>
                  <a:lnTo>
                    <a:pt x="350024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3" name="Shape 108"/>
            <p:cNvSpPr/>
            <p:nvPr/>
          </p:nvSpPr>
          <p:spPr>
            <a:xfrm>
              <a:off x="774402" y="350037"/>
              <a:ext cx="350023" cy="350029"/>
            </a:xfrm>
            <a:custGeom>
              <a:avLst/>
              <a:gdLst/>
              <a:ahLst/>
              <a:cxnLst/>
              <a:rect l="0" t="0" r="0" b="0"/>
              <a:pathLst>
                <a:path w="350023" h="350029">
                  <a:moveTo>
                    <a:pt x="0" y="350029"/>
                  </a:moveTo>
                  <a:lnTo>
                    <a:pt x="350023" y="350029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4" name="Shape 109"/>
            <p:cNvSpPr/>
            <p:nvPr/>
          </p:nvSpPr>
          <p:spPr>
            <a:xfrm>
              <a:off x="453345" y="425200"/>
              <a:ext cx="152841" cy="35116"/>
            </a:xfrm>
            <a:custGeom>
              <a:avLst/>
              <a:gdLst/>
              <a:ahLst/>
              <a:cxnLst/>
              <a:rect l="0" t="0" r="0" b="0"/>
              <a:pathLst>
                <a:path w="152841" h="35116">
                  <a:moveTo>
                    <a:pt x="84392" y="394"/>
                  </a:moveTo>
                  <a:cubicBezTo>
                    <a:pt x="100248" y="584"/>
                    <a:pt x="117440" y="5264"/>
                    <a:pt x="134682" y="10263"/>
                  </a:cubicBezTo>
                  <a:lnTo>
                    <a:pt x="152841" y="15355"/>
                  </a:lnTo>
                  <a:lnTo>
                    <a:pt x="0" y="35116"/>
                  </a:lnTo>
                  <a:cubicBezTo>
                    <a:pt x="0" y="35116"/>
                    <a:pt x="0" y="35116"/>
                    <a:pt x="13170" y="26340"/>
                  </a:cubicBezTo>
                  <a:cubicBezTo>
                    <a:pt x="26340" y="17564"/>
                    <a:pt x="52680" y="0"/>
                    <a:pt x="84392" y="394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5" name="Shape 110"/>
            <p:cNvSpPr/>
            <p:nvPr/>
          </p:nvSpPr>
          <p:spPr>
            <a:xfrm>
              <a:off x="606186" y="425200"/>
              <a:ext cx="118761" cy="24969"/>
            </a:xfrm>
            <a:custGeom>
              <a:avLst/>
              <a:gdLst/>
              <a:ahLst/>
              <a:cxnLst/>
              <a:rect l="0" t="0" r="0" b="0"/>
              <a:pathLst>
                <a:path w="118761" h="24969">
                  <a:moveTo>
                    <a:pt x="118761" y="0"/>
                  </a:moveTo>
                  <a:cubicBezTo>
                    <a:pt x="118761" y="0"/>
                    <a:pt x="118761" y="0"/>
                    <a:pt x="105210" y="6236"/>
                  </a:cubicBezTo>
                  <a:cubicBezTo>
                    <a:pt x="91647" y="12484"/>
                    <a:pt x="64520" y="24969"/>
                    <a:pt x="32427" y="22047"/>
                  </a:cubicBezTo>
                  <a:cubicBezTo>
                    <a:pt x="24400" y="21314"/>
                    <a:pt x="16064" y="19618"/>
                    <a:pt x="7580" y="17480"/>
                  </a:cubicBezTo>
                  <a:lnTo>
                    <a:pt x="0" y="15355"/>
                  </a:lnTo>
                  <a:lnTo>
                    <a:pt x="118761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6" name="Shape 111"/>
            <p:cNvSpPr/>
            <p:nvPr/>
          </p:nvSpPr>
          <p:spPr>
            <a:xfrm>
              <a:off x="453345" y="425200"/>
              <a:ext cx="271602" cy="35116"/>
            </a:xfrm>
            <a:custGeom>
              <a:avLst/>
              <a:gdLst/>
              <a:ahLst/>
              <a:cxnLst/>
              <a:rect l="0" t="0" r="0" b="0"/>
              <a:pathLst>
                <a:path w="271602" h="35116">
                  <a:moveTo>
                    <a:pt x="0" y="35116"/>
                  </a:moveTo>
                  <a:cubicBezTo>
                    <a:pt x="0" y="35116"/>
                    <a:pt x="0" y="35116"/>
                    <a:pt x="13170" y="26340"/>
                  </a:cubicBezTo>
                  <a:cubicBezTo>
                    <a:pt x="26340" y="17564"/>
                    <a:pt x="52680" y="0"/>
                    <a:pt x="84392" y="394"/>
                  </a:cubicBezTo>
                  <a:cubicBezTo>
                    <a:pt x="116104" y="775"/>
                    <a:pt x="153162" y="19114"/>
                    <a:pt x="185268" y="22047"/>
                  </a:cubicBezTo>
                  <a:cubicBezTo>
                    <a:pt x="217361" y="24969"/>
                    <a:pt x="244488" y="12484"/>
                    <a:pt x="258052" y="6236"/>
                  </a:cubicBezTo>
                  <a:cubicBezTo>
                    <a:pt x="271602" y="0"/>
                    <a:pt x="271602" y="0"/>
                    <a:pt x="271602" y="0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7" name="Shape 112"/>
            <p:cNvSpPr/>
            <p:nvPr/>
          </p:nvSpPr>
          <p:spPr>
            <a:xfrm>
              <a:off x="614310" y="453915"/>
              <a:ext cx="131745" cy="24968"/>
            </a:xfrm>
            <a:custGeom>
              <a:avLst/>
              <a:gdLst/>
              <a:ahLst/>
              <a:cxnLst/>
              <a:rect l="0" t="0" r="0" b="0"/>
              <a:pathLst>
                <a:path w="131745" h="24968">
                  <a:moveTo>
                    <a:pt x="131745" y="0"/>
                  </a:moveTo>
                  <a:cubicBezTo>
                    <a:pt x="131745" y="0"/>
                    <a:pt x="131745" y="0"/>
                    <a:pt x="118181" y="6236"/>
                  </a:cubicBezTo>
                  <a:cubicBezTo>
                    <a:pt x="104618" y="12483"/>
                    <a:pt x="77490" y="24968"/>
                    <a:pt x="45398" y="22047"/>
                  </a:cubicBezTo>
                  <a:cubicBezTo>
                    <a:pt x="37374" y="21314"/>
                    <a:pt x="29040" y="19618"/>
                    <a:pt x="20535" y="17453"/>
                  </a:cubicBezTo>
                  <a:lnTo>
                    <a:pt x="0" y="11576"/>
                  </a:lnTo>
                  <a:lnTo>
                    <a:pt x="131745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8" name="Shape 113"/>
            <p:cNvSpPr/>
            <p:nvPr/>
          </p:nvSpPr>
          <p:spPr>
            <a:xfrm>
              <a:off x="466249" y="450397"/>
              <a:ext cx="148061" cy="28104"/>
            </a:xfrm>
            <a:custGeom>
              <a:avLst/>
              <a:gdLst/>
              <a:ahLst/>
              <a:cxnLst/>
              <a:rect l="0" t="0" r="0" b="0"/>
              <a:pathLst>
                <a:path w="148061" h="28104">
                  <a:moveTo>
                    <a:pt x="91211" y="2159"/>
                  </a:moveTo>
                  <a:cubicBezTo>
                    <a:pt x="107753" y="3226"/>
                    <a:pt x="125292" y="8344"/>
                    <a:pt x="142707" y="13562"/>
                  </a:cubicBezTo>
                  <a:lnTo>
                    <a:pt x="148061" y="15094"/>
                  </a:lnTo>
                  <a:lnTo>
                    <a:pt x="0" y="28104"/>
                  </a:lnTo>
                  <a:cubicBezTo>
                    <a:pt x="0" y="28104"/>
                    <a:pt x="0" y="28104"/>
                    <a:pt x="14529" y="21082"/>
                  </a:cubicBezTo>
                  <a:cubicBezTo>
                    <a:pt x="29070" y="14059"/>
                    <a:pt x="58141" y="0"/>
                    <a:pt x="91211" y="2159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59" name="Shape 114"/>
            <p:cNvSpPr/>
            <p:nvPr/>
          </p:nvSpPr>
          <p:spPr>
            <a:xfrm>
              <a:off x="466249" y="450397"/>
              <a:ext cx="279806" cy="28486"/>
            </a:xfrm>
            <a:custGeom>
              <a:avLst/>
              <a:gdLst/>
              <a:ahLst/>
              <a:cxnLst/>
              <a:rect l="0" t="0" r="0" b="0"/>
              <a:pathLst>
                <a:path w="279806" h="28486">
                  <a:moveTo>
                    <a:pt x="0" y="28104"/>
                  </a:moveTo>
                  <a:cubicBezTo>
                    <a:pt x="0" y="28104"/>
                    <a:pt x="0" y="28104"/>
                    <a:pt x="14529" y="21082"/>
                  </a:cubicBezTo>
                  <a:cubicBezTo>
                    <a:pt x="29070" y="14059"/>
                    <a:pt x="58141" y="0"/>
                    <a:pt x="91211" y="2159"/>
                  </a:cubicBezTo>
                  <a:cubicBezTo>
                    <a:pt x="124295" y="4292"/>
                    <a:pt x="161366" y="22632"/>
                    <a:pt x="193459" y="25565"/>
                  </a:cubicBezTo>
                  <a:cubicBezTo>
                    <a:pt x="225552" y="28486"/>
                    <a:pt x="252679" y="16001"/>
                    <a:pt x="266243" y="9754"/>
                  </a:cubicBezTo>
                  <a:cubicBezTo>
                    <a:pt x="279806" y="3518"/>
                    <a:pt x="279806" y="3518"/>
                    <a:pt x="279806" y="3518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60" name="Shape 115"/>
            <p:cNvSpPr/>
            <p:nvPr/>
          </p:nvSpPr>
          <p:spPr>
            <a:xfrm>
              <a:off x="463315" y="491430"/>
              <a:ext cx="128839" cy="31610"/>
            </a:xfrm>
            <a:custGeom>
              <a:avLst/>
              <a:gdLst/>
              <a:ahLst/>
              <a:cxnLst/>
              <a:rect l="0" t="0" r="0" b="0"/>
              <a:pathLst>
                <a:path w="128839" h="31610">
                  <a:moveTo>
                    <a:pt x="64872" y="1270"/>
                  </a:moveTo>
                  <a:cubicBezTo>
                    <a:pt x="78778" y="1905"/>
                    <a:pt x="94996" y="6807"/>
                    <a:pt x="112323" y="11855"/>
                  </a:cubicBezTo>
                  <a:lnTo>
                    <a:pt x="128839" y="16292"/>
                  </a:lnTo>
                  <a:lnTo>
                    <a:pt x="0" y="31610"/>
                  </a:lnTo>
                  <a:cubicBezTo>
                    <a:pt x="0" y="31610"/>
                    <a:pt x="0" y="31610"/>
                    <a:pt x="9271" y="23710"/>
                  </a:cubicBezTo>
                  <a:cubicBezTo>
                    <a:pt x="18529" y="15811"/>
                    <a:pt x="37071" y="0"/>
                    <a:pt x="64872" y="1270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61" name="Shape 116"/>
            <p:cNvSpPr/>
            <p:nvPr/>
          </p:nvSpPr>
          <p:spPr>
            <a:xfrm>
              <a:off x="592154" y="490262"/>
              <a:ext cx="146865" cy="26924"/>
            </a:xfrm>
            <a:custGeom>
              <a:avLst/>
              <a:gdLst/>
              <a:ahLst/>
              <a:cxnLst/>
              <a:rect l="0" t="0" r="0" b="0"/>
              <a:pathLst>
                <a:path w="146865" h="26924">
                  <a:moveTo>
                    <a:pt x="146865" y="0"/>
                  </a:moveTo>
                  <a:cubicBezTo>
                    <a:pt x="146865" y="0"/>
                    <a:pt x="146865" y="0"/>
                    <a:pt x="128717" y="6731"/>
                  </a:cubicBezTo>
                  <a:cubicBezTo>
                    <a:pt x="110569" y="13463"/>
                    <a:pt x="74272" y="26924"/>
                    <a:pt x="37595" y="24485"/>
                  </a:cubicBezTo>
                  <a:cubicBezTo>
                    <a:pt x="28422" y="23876"/>
                    <a:pt x="19226" y="22272"/>
                    <a:pt x="10158" y="20190"/>
                  </a:cubicBezTo>
                  <a:lnTo>
                    <a:pt x="0" y="17461"/>
                  </a:lnTo>
                  <a:lnTo>
                    <a:pt x="146865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62" name="Shape 117"/>
            <p:cNvSpPr/>
            <p:nvPr/>
          </p:nvSpPr>
          <p:spPr>
            <a:xfrm>
              <a:off x="463315" y="490262"/>
              <a:ext cx="275704" cy="32779"/>
            </a:xfrm>
            <a:custGeom>
              <a:avLst/>
              <a:gdLst/>
              <a:ahLst/>
              <a:cxnLst/>
              <a:rect l="0" t="0" r="0" b="0"/>
              <a:pathLst>
                <a:path w="275704" h="32779">
                  <a:moveTo>
                    <a:pt x="0" y="32779"/>
                  </a:moveTo>
                  <a:cubicBezTo>
                    <a:pt x="0" y="32779"/>
                    <a:pt x="0" y="32779"/>
                    <a:pt x="9271" y="24879"/>
                  </a:cubicBezTo>
                  <a:cubicBezTo>
                    <a:pt x="18529" y="16980"/>
                    <a:pt x="37071" y="1169"/>
                    <a:pt x="64872" y="2439"/>
                  </a:cubicBezTo>
                  <a:cubicBezTo>
                    <a:pt x="92684" y="3708"/>
                    <a:pt x="129743" y="22047"/>
                    <a:pt x="166433" y="24485"/>
                  </a:cubicBezTo>
                  <a:cubicBezTo>
                    <a:pt x="203111" y="26924"/>
                    <a:pt x="239408" y="13463"/>
                    <a:pt x="257556" y="6731"/>
                  </a:cubicBezTo>
                  <a:cubicBezTo>
                    <a:pt x="275704" y="0"/>
                    <a:pt x="275704" y="0"/>
                    <a:pt x="275704" y="0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63" name="Shape 118"/>
            <p:cNvSpPr/>
            <p:nvPr/>
          </p:nvSpPr>
          <p:spPr>
            <a:xfrm>
              <a:off x="508692" y="436135"/>
              <a:ext cx="183807" cy="64388"/>
            </a:xfrm>
            <a:custGeom>
              <a:avLst/>
              <a:gdLst/>
              <a:ahLst/>
              <a:cxnLst/>
              <a:rect l="0" t="0" r="0" b="0"/>
              <a:pathLst>
                <a:path w="183807" h="64388">
                  <a:moveTo>
                    <a:pt x="35713" y="0"/>
                  </a:moveTo>
                  <a:lnTo>
                    <a:pt x="99517" y="9360"/>
                  </a:lnTo>
                  <a:lnTo>
                    <a:pt x="183807" y="6439"/>
                  </a:lnTo>
                  <a:lnTo>
                    <a:pt x="182055" y="63208"/>
                  </a:lnTo>
                  <a:lnTo>
                    <a:pt x="89560" y="64388"/>
                  </a:lnTo>
                  <a:lnTo>
                    <a:pt x="14643" y="61455"/>
                  </a:lnTo>
                  <a:lnTo>
                    <a:pt x="0" y="43320"/>
                  </a:lnTo>
                  <a:lnTo>
                    <a:pt x="4686" y="4673"/>
                  </a:lnTo>
                  <a:lnTo>
                    <a:pt x="35713" y="0"/>
                  </a:ln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64" name="Shape 119"/>
            <p:cNvSpPr/>
            <p:nvPr/>
          </p:nvSpPr>
          <p:spPr>
            <a:xfrm>
              <a:off x="508692" y="436135"/>
              <a:ext cx="183807" cy="64388"/>
            </a:xfrm>
            <a:custGeom>
              <a:avLst/>
              <a:gdLst/>
              <a:ahLst/>
              <a:cxnLst/>
              <a:rect l="0" t="0" r="0" b="0"/>
              <a:pathLst>
                <a:path w="183807" h="64388">
                  <a:moveTo>
                    <a:pt x="182055" y="63208"/>
                  </a:moveTo>
                  <a:lnTo>
                    <a:pt x="183807" y="6439"/>
                  </a:lnTo>
                  <a:lnTo>
                    <a:pt x="99517" y="9360"/>
                  </a:lnTo>
                  <a:lnTo>
                    <a:pt x="35713" y="0"/>
                  </a:lnTo>
                  <a:lnTo>
                    <a:pt x="4686" y="4673"/>
                  </a:lnTo>
                  <a:lnTo>
                    <a:pt x="0" y="43320"/>
                  </a:lnTo>
                  <a:lnTo>
                    <a:pt x="14643" y="61455"/>
                  </a:lnTo>
                  <a:lnTo>
                    <a:pt x="89560" y="64388"/>
                  </a:lnTo>
                  <a:close/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65" name="Rectangle 120"/>
            <p:cNvSpPr/>
            <p:nvPr/>
          </p:nvSpPr>
          <p:spPr>
            <a:xfrm>
              <a:off x="521049" y="445821"/>
              <a:ext cx="210246" cy="4990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i="1" kern="10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Breeze </a:t>
              </a:r>
              <a:endParaRPr lang="zh-CN" sz="12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6" name="Shape 121"/>
            <p:cNvSpPr/>
            <p:nvPr/>
          </p:nvSpPr>
          <p:spPr>
            <a:xfrm>
              <a:off x="480028" y="61332"/>
              <a:ext cx="238684" cy="227406"/>
            </a:xfrm>
            <a:custGeom>
              <a:avLst/>
              <a:gdLst/>
              <a:ahLst/>
              <a:cxnLst/>
              <a:rect l="0" t="0" r="0" b="0"/>
              <a:pathLst>
                <a:path w="238684" h="227406">
                  <a:moveTo>
                    <a:pt x="84176" y="0"/>
                  </a:move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38" y="6312"/>
                  </a:cubicBezTo>
                  <a:cubicBezTo>
                    <a:pt x="214097" y="12624"/>
                    <a:pt x="226390" y="25260"/>
                    <a:pt x="232537" y="37897"/>
                  </a:cubicBezTo>
                  <a:cubicBezTo>
                    <a:pt x="238684" y="50521"/>
                    <a:pt x="238684" y="63157"/>
                    <a:pt x="238684" y="82119"/>
                  </a:cubicBezTo>
                  <a:cubicBezTo>
                    <a:pt x="238684" y="101067"/>
                    <a:pt x="238684" y="126327"/>
                    <a:pt x="238684" y="145276"/>
                  </a:cubicBezTo>
                  <a:cubicBezTo>
                    <a:pt x="238684" y="164236"/>
                    <a:pt x="238684" y="176860"/>
                    <a:pt x="232537" y="189497"/>
                  </a:cubicBezTo>
                  <a:cubicBezTo>
                    <a:pt x="226390" y="202133"/>
                    <a:pt x="214097" y="214770"/>
                    <a:pt x="201638" y="221082"/>
                  </a:cubicBezTo>
                  <a:cubicBezTo>
                    <a:pt x="189167" y="227406"/>
                    <a:pt x="176530" y="227406"/>
                    <a:pt x="155537" y="227406"/>
                  </a:cubicBezTo>
                  <a:cubicBezTo>
                    <a:pt x="134531" y="227406"/>
                    <a:pt x="105169" y="227406"/>
                    <a:pt x="84176" y="227406"/>
                  </a:cubicBezTo>
                  <a:cubicBezTo>
                    <a:pt x="63170" y="227406"/>
                    <a:pt x="50533" y="227406"/>
                    <a:pt x="37910" y="221082"/>
                  </a:cubicBezTo>
                  <a:cubicBezTo>
                    <a:pt x="25273" y="214770"/>
                    <a:pt x="12637" y="202133"/>
                    <a:pt x="6325" y="189497"/>
                  </a:cubicBezTo>
                  <a:cubicBezTo>
                    <a:pt x="0" y="176860"/>
                    <a:pt x="0" y="164236"/>
                    <a:pt x="0" y="145276"/>
                  </a:cubicBezTo>
                  <a:cubicBezTo>
                    <a:pt x="0" y="126327"/>
                    <a:pt x="0" y="101067"/>
                    <a:pt x="0" y="82119"/>
                  </a:cubicBezTo>
                  <a:cubicBezTo>
                    <a:pt x="0" y="63157"/>
                    <a:pt x="0" y="50521"/>
                    <a:pt x="6325" y="37897"/>
                  </a:cubicBezTo>
                  <a:cubicBezTo>
                    <a:pt x="12637" y="25260"/>
                    <a:pt x="25273" y="12624"/>
                    <a:pt x="37910" y="6312"/>
                  </a:cubicBezTo>
                  <a:cubicBezTo>
                    <a:pt x="50533" y="0"/>
                    <a:pt x="63170" y="0"/>
                    <a:pt x="84176" y="0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67" name="Shape 122"/>
            <p:cNvSpPr/>
            <p:nvPr/>
          </p:nvSpPr>
          <p:spPr>
            <a:xfrm>
              <a:off x="480028" y="61332"/>
              <a:ext cx="238684" cy="227406"/>
            </a:xfrm>
            <a:custGeom>
              <a:avLst/>
              <a:gdLst/>
              <a:ahLst/>
              <a:cxnLst/>
              <a:rect l="0" t="0" r="0" b="0"/>
              <a:pathLst>
                <a:path w="238684" h="227406">
                  <a:moveTo>
                    <a:pt x="0" y="82119"/>
                  </a:moveTo>
                  <a:cubicBezTo>
                    <a:pt x="0" y="63157"/>
                    <a:pt x="0" y="50521"/>
                    <a:pt x="6325" y="37897"/>
                  </a:cubicBezTo>
                  <a:cubicBezTo>
                    <a:pt x="12637" y="25260"/>
                    <a:pt x="25273" y="12624"/>
                    <a:pt x="37910" y="6312"/>
                  </a:cubicBezTo>
                  <a:cubicBezTo>
                    <a:pt x="50533" y="0"/>
                    <a:pt x="63170" y="0"/>
                    <a:pt x="84176" y="0"/>
                  </a:cubicBez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38" y="6312"/>
                  </a:cubicBezTo>
                  <a:cubicBezTo>
                    <a:pt x="214097" y="12624"/>
                    <a:pt x="226390" y="25260"/>
                    <a:pt x="232537" y="37897"/>
                  </a:cubicBezTo>
                  <a:cubicBezTo>
                    <a:pt x="238684" y="50521"/>
                    <a:pt x="238684" y="63157"/>
                    <a:pt x="238684" y="82119"/>
                  </a:cubicBezTo>
                  <a:cubicBezTo>
                    <a:pt x="238684" y="101067"/>
                    <a:pt x="238684" y="126327"/>
                    <a:pt x="238684" y="145276"/>
                  </a:cubicBezTo>
                  <a:cubicBezTo>
                    <a:pt x="238684" y="164236"/>
                    <a:pt x="238684" y="176860"/>
                    <a:pt x="232537" y="189497"/>
                  </a:cubicBezTo>
                  <a:cubicBezTo>
                    <a:pt x="226390" y="202133"/>
                    <a:pt x="214097" y="214770"/>
                    <a:pt x="201638" y="221082"/>
                  </a:cubicBezTo>
                  <a:cubicBezTo>
                    <a:pt x="189167" y="227406"/>
                    <a:pt x="176530" y="227406"/>
                    <a:pt x="155537" y="227406"/>
                  </a:cubicBezTo>
                  <a:cubicBezTo>
                    <a:pt x="134531" y="227406"/>
                    <a:pt x="105169" y="227406"/>
                    <a:pt x="84176" y="227406"/>
                  </a:cubicBezTo>
                  <a:cubicBezTo>
                    <a:pt x="63170" y="227406"/>
                    <a:pt x="50533" y="227406"/>
                    <a:pt x="37910" y="221082"/>
                  </a:cubicBezTo>
                  <a:cubicBezTo>
                    <a:pt x="25273" y="214770"/>
                    <a:pt x="12637" y="202133"/>
                    <a:pt x="6325" y="189497"/>
                  </a:cubicBezTo>
                  <a:cubicBezTo>
                    <a:pt x="0" y="176860"/>
                    <a:pt x="0" y="164236"/>
                    <a:pt x="0" y="145276"/>
                  </a:cubicBezTo>
                  <a:cubicBezTo>
                    <a:pt x="0" y="126327"/>
                    <a:pt x="0" y="101067"/>
                    <a:pt x="0" y="82119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68" name="Rectangle 123"/>
            <p:cNvSpPr/>
            <p:nvPr/>
          </p:nvSpPr>
          <p:spPr>
            <a:xfrm>
              <a:off x="544620" y="141105"/>
              <a:ext cx="151084" cy="7078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9" name="Shape 124"/>
            <p:cNvSpPr/>
            <p:nvPr/>
          </p:nvSpPr>
          <p:spPr>
            <a:xfrm>
              <a:off x="830066" y="411344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84163" y="0"/>
                  </a:move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25" y="6324"/>
                  </a:cubicBezTo>
                  <a:cubicBezTo>
                    <a:pt x="214097" y="12636"/>
                    <a:pt x="226390" y="25273"/>
                    <a:pt x="232537" y="37897"/>
                  </a:cubicBezTo>
                  <a:cubicBezTo>
                    <a:pt x="238671" y="50533"/>
                    <a:pt x="238671" y="63169"/>
                    <a:pt x="238671" y="82118"/>
                  </a:cubicBezTo>
                  <a:cubicBezTo>
                    <a:pt x="238671" y="101079"/>
                    <a:pt x="238671" y="126339"/>
                    <a:pt x="238671" y="145288"/>
                  </a:cubicBezTo>
                  <a:cubicBezTo>
                    <a:pt x="238671" y="164236"/>
                    <a:pt x="238671" y="176873"/>
                    <a:pt x="232537" y="189509"/>
                  </a:cubicBezTo>
                  <a:cubicBezTo>
                    <a:pt x="226390" y="202145"/>
                    <a:pt x="214097" y="214782"/>
                    <a:pt x="201625" y="221094"/>
                  </a:cubicBezTo>
                  <a:cubicBezTo>
                    <a:pt x="189167" y="227406"/>
                    <a:pt x="176530" y="227406"/>
                    <a:pt x="155537" y="227406"/>
                  </a:cubicBezTo>
                  <a:cubicBezTo>
                    <a:pt x="134531" y="227406"/>
                    <a:pt x="105169" y="227406"/>
                    <a:pt x="84163" y="227406"/>
                  </a:cubicBezTo>
                  <a:cubicBezTo>
                    <a:pt x="63170" y="227406"/>
                    <a:pt x="50533" y="227406"/>
                    <a:pt x="37897" y="221094"/>
                  </a:cubicBezTo>
                  <a:cubicBezTo>
                    <a:pt x="25273" y="214782"/>
                    <a:pt x="12636" y="202145"/>
                    <a:pt x="6312" y="189509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39"/>
                    <a:pt x="0" y="101079"/>
                    <a:pt x="0" y="82118"/>
                  </a:cubicBezTo>
                  <a:cubicBezTo>
                    <a:pt x="0" y="63169"/>
                    <a:pt x="0" y="50533"/>
                    <a:pt x="6312" y="37897"/>
                  </a:cubicBezTo>
                  <a:cubicBezTo>
                    <a:pt x="12636" y="25273"/>
                    <a:pt x="25273" y="12636"/>
                    <a:pt x="37897" y="6324"/>
                  </a:cubicBezTo>
                  <a:cubicBezTo>
                    <a:pt x="50533" y="0"/>
                    <a:pt x="63170" y="0"/>
                    <a:pt x="84163" y="0"/>
                  </a:cubicBezTo>
                  <a:close/>
                </a:path>
              </a:pathLst>
            </a:custGeom>
            <a:ln w="0" cap="flat">
              <a:solidFill>
                <a:srgbClr val="FF0000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70" name="Shape 125"/>
            <p:cNvSpPr/>
            <p:nvPr/>
          </p:nvSpPr>
          <p:spPr>
            <a:xfrm>
              <a:off x="830066" y="411344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0" y="82118"/>
                  </a:moveTo>
                  <a:cubicBezTo>
                    <a:pt x="0" y="63169"/>
                    <a:pt x="0" y="50533"/>
                    <a:pt x="6312" y="37897"/>
                  </a:cubicBezTo>
                  <a:cubicBezTo>
                    <a:pt x="12636" y="25273"/>
                    <a:pt x="25273" y="12636"/>
                    <a:pt x="37897" y="6324"/>
                  </a:cubicBezTo>
                  <a:cubicBezTo>
                    <a:pt x="50533" y="0"/>
                    <a:pt x="63170" y="0"/>
                    <a:pt x="84163" y="0"/>
                  </a:cubicBez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25" y="6324"/>
                  </a:cubicBezTo>
                  <a:cubicBezTo>
                    <a:pt x="214097" y="12636"/>
                    <a:pt x="226390" y="25273"/>
                    <a:pt x="232537" y="37897"/>
                  </a:cubicBezTo>
                  <a:cubicBezTo>
                    <a:pt x="238671" y="50533"/>
                    <a:pt x="238671" y="63169"/>
                    <a:pt x="238671" y="82118"/>
                  </a:cubicBezTo>
                  <a:cubicBezTo>
                    <a:pt x="238671" y="101079"/>
                    <a:pt x="238671" y="126339"/>
                    <a:pt x="238671" y="145288"/>
                  </a:cubicBezTo>
                  <a:cubicBezTo>
                    <a:pt x="238671" y="164236"/>
                    <a:pt x="238671" y="176873"/>
                    <a:pt x="232537" y="189509"/>
                  </a:cubicBezTo>
                  <a:cubicBezTo>
                    <a:pt x="226390" y="202145"/>
                    <a:pt x="214097" y="214782"/>
                    <a:pt x="201625" y="221094"/>
                  </a:cubicBezTo>
                  <a:cubicBezTo>
                    <a:pt x="189167" y="227406"/>
                    <a:pt x="176530" y="227406"/>
                    <a:pt x="155537" y="227406"/>
                  </a:cubicBezTo>
                  <a:cubicBezTo>
                    <a:pt x="134531" y="227406"/>
                    <a:pt x="105169" y="227406"/>
                    <a:pt x="84163" y="227406"/>
                  </a:cubicBezTo>
                  <a:cubicBezTo>
                    <a:pt x="63170" y="227406"/>
                    <a:pt x="50533" y="227406"/>
                    <a:pt x="37897" y="221094"/>
                  </a:cubicBezTo>
                  <a:cubicBezTo>
                    <a:pt x="25273" y="214782"/>
                    <a:pt x="12636" y="202145"/>
                    <a:pt x="6312" y="189509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39"/>
                    <a:pt x="0" y="101079"/>
                    <a:pt x="0" y="82118"/>
                  </a:cubicBezTo>
                </a:path>
              </a:pathLst>
            </a:custGeom>
            <a:ln w="11723" cap="flat">
              <a:solidFill>
                <a:srgbClr val="FF0000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71" name="Rectangle 126"/>
            <p:cNvSpPr/>
            <p:nvPr/>
          </p:nvSpPr>
          <p:spPr>
            <a:xfrm>
              <a:off x="894645" y="491143"/>
              <a:ext cx="151084" cy="7078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4" name="组合 243"/>
          <p:cNvGrpSpPr>
            <a:grpSpLocks noChangeAspect="1"/>
          </p:cNvGrpSpPr>
          <p:nvPr/>
        </p:nvGrpSpPr>
        <p:grpSpPr>
          <a:xfrm>
            <a:off x="4614333" y="5961040"/>
            <a:ext cx="1124245" cy="789672"/>
            <a:chOff x="5591331" y="5072976"/>
            <a:chExt cx="1124245" cy="789672"/>
          </a:xfrm>
        </p:grpSpPr>
        <p:sp>
          <p:nvSpPr>
            <p:cNvPr id="173" name="Rectangle 300"/>
            <p:cNvSpPr/>
            <p:nvPr/>
          </p:nvSpPr>
          <p:spPr>
            <a:xfrm>
              <a:off x="6525157" y="5801456"/>
              <a:ext cx="45615" cy="6119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4" name="Rectangle 298"/>
            <p:cNvSpPr/>
            <p:nvPr/>
          </p:nvSpPr>
          <p:spPr>
            <a:xfrm>
              <a:off x="5825215" y="5801456"/>
              <a:ext cx="45615" cy="6119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5" name="Rectangle 299"/>
            <p:cNvSpPr/>
            <p:nvPr/>
          </p:nvSpPr>
          <p:spPr>
            <a:xfrm>
              <a:off x="6175184" y="5801456"/>
              <a:ext cx="45615" cy="6119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6" name="Rectangle 63"/>
            <p:cNvSpPr/>
            <p:nvPr/>
          </p:nvSpPr>
          <p:spPr>
            <a:xfrm>
              <a:off x="5591331" y="5570064"/>
              <a:ext cx="45615" cy="6119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7" name="Rectangle 64"/>
            <p:cNvSpPr/>
            <p:nvPr/>
          </p:nvSpPr>
          <p:spPr>
            <a:xfrm>
              <a:off x="5591331" y="5220153"/>
              <a:ext cx="45615" cy="6119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8" name="Shape 66"/>
            <p:cNvSpPr/>
            <p:nvPr/>
          </p:nvSpPr>
          <p:spPr>
            <a:xfrm>
              <a:off x="6015629" y="5422893"/>
              <a:ext cx="349978" cy="349911"/>
            </a:xfrm>
            <a:custGeom>
              <a:avLst/>
              <a:gdLst/>
              <a:ahLst/>
              <a:cxnLst/>
              <a:rect l="0" t="0" r="0" b="0"/>
              <a:pathLst>
                <a:path w="350029" h="350024">
                  <a:moveTo>
                    <a:pt x="0" y="350024"/>
                  </a:moveTo>
                  <a:lnTo>
                    <a:pt x="350029" y="350024"/>
                  </a:lnTo>
                  <a:lnTo>
                    <a:pt x="350029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79" name="Shape 68"/>
            <p:cNvSpPr/>
            <p:nvPr/>
          </p:nvSpPr>
          <p:spPr>
            <a:xfrm>
              <a:off x="6015629" y="5072976"/>
              <a:ext cx="349978" cy="349916"/>
            </a:xfrm>
            <a:custGeom>
              <a:avLst/>
              <a:gdLst/>
              <a:ahLst/>
              <a:cxnLst/>
              <a:rect l="0" t="0" r="0" b="0"/>
              <a:pathLst>
                <a:path w="350029" h="350029">
                  <a:moveTo>
                    <a:pt x="0" y="350029"/>
                  </a:moveTo>
                  <a:lnTo>
                    <a:pt x="350029" y="350029"/>
                  </a:lnTo>
                  <a:lnTo>
                    <a:pt x="350029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0" name="Shape 977"/>
            <p:cNvSpPr/>
            <p:nvPr/>
          </p:nvSpPr>
          <p:spPr>
            <a:xfrm>
              <a:off x="5665654" y="5422893"/>
              <a:ext cx="349978" cy="349911"/>
            </a:xfrm>
            <a:custGeom>
              <a:avLst/>
              <a:gdLst/>
              <a:ahLst/>
              <a:cxnLst/>
              <a:rect l="0" t="0" r="0" b="0"/>
              <a:pathLst>
                <a:path w="350029" h="350024">
                  <a:moveTo>
                    <a:pt x="0" y="0"/>
                  </a:moveTo>
                  <a:lnTo>
                    <a:pt x="350029" y="0"/>
                  </a:lnTo>
                  <a:lnTo>
                    <a:pt x="350029" y="350024"/>
                  </a:lnTo>
                  <a:lnTo>
                    <a:pt x="0" y="350024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1" name="Shape 70"/>
            <p:cNvSpPr/>
            <p:nvPr/>
          </p:nvSpPr>
          <p:spPr>
            <a:xfrm>
              <a:off x="5665654" y="5422893"/>
              <a:ext cx="349978" cy="349911"/>
            </a:xfrm>
            <a:custGeom>
              <a:avLst/>
              <a:gdLst/>
              <a:ahLst/>
              <a:cxnLst/>
              <a:rect l="0" t="0" r="0" b="0"/>
              <a:pathLst>
                <a:path w="350029" h="350024">
                  <a:moveTo>
                    <a:pt x="0" y="350024"/>
                  </a:moveTo>
                  <a:lnTo>
                    <a:pt x="350029" y="350024"/>
                  </a:lnTo>
                  <a:lnTo>
                    <a:pt x="350029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2" name="Shape 978"/>
            <p:cNvSpPr/>
            <p:nvPr/>
          </p:nvSpPr>
          <p:spPr>
            <a:xfrm>
              <a:off x="5665654" y="5072976"/>
              <a:ext cx="349978" cy="349916"/>
            </a:xfrm>
            <a:custGeom>
              <a:avLst/>
              <a:gdLst/>
              <a:ahLst/>
              <a:cxnLst/>
              <a:rect l="0" t="0" r="0" b="0"/>
              <a:pathLst>
                <a:path w="350029" h="350029">
                  <a:moveTo>
                    <a:pt x="0" y="0"/>
                  </a:moveTo>
                  <a:lnTo>
                    <a:pt x="350029" y="0"/>
                  </a:lnTo>
                  <a:lnTo>
                    <a:pt x="350029" y="350029"/>
                  </a:lnTo>
                  <a:lnTo>
                    <a:pt x="0" y="350029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3" name="Shape 72"/>
            <p:cNvSpPr/>
            <p:nvPr/>
          </p:nvSpPr>
          <p:spPr>
            <a:xfrm>
              <a:off x="5665654" y="5072976"/>
              <a:ext cx="349978" cy="349916"/>
            </a:xfrm>
            <a:custGeom>
              <a:avLst/>
              <a:gdLst/>
              <a:ahLst/>
              <a:cxnLst/>
              <a:rect l="0" t="0" r="0" b="0"/>
              <a:pathLst>
                <a:path w="350029" h="350029">
                  <a:moveTo>
                    <a:pt x="0" y="350029"/>
                  </a:moveTo>
                  <a:lnTo>
                    <a:pt x="350029" y="350029"/>
                  </a:lnTo>
                  <a:lnTo>
                    <a:pt x="350029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4" name="Shape 979"/>
            <p:cNvSpPr/>
            <p:nvPr/>
          </p:nvSpPr>
          <p:spPr>
            <a:xfrm>
              <a:off x="6365603" y="5422893"/>
              <a:ext cx="349973" cy="349911"/>
            </a:xfrm>
            <a:custGeom>
              <a:avLst/>
              <a:gdLst/>
              <a:ahLst/>
              <a:cxnLst/>
              <a:rect l="0" t="0" r="0" b="0"/>
              <a:pathLst>
                <a:path w="350024" h="350024">
                  <a:moveTo>
                    <a:pt x="0" y="0"/>
                  </a:moveTo>
                  <a:lnTo>
                    <a:pt x="350024" y="0"/>
                  </a:lnTo>
                  <a:lnTo>
                    <a:pt x="350024" y="350024"/>
                  </a:lnTo>
                  <a:lnTo>
                    <a:pt x="0" y="350024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5" name="Shape 74"/>
            <p:cNvSpPr/>
            <p:nvPr/>
          </p:nvSpPr>
          <p:spPr>
            <a:xfrm>
              <a:off x="6365603" y="5422893"/>
              <a:ext cx="349973" cy="349911"/>
            </a:xfrm>
            <a:custGeom>
              <a:avLst/>
              <a:gdLst/>
              <a:ahLst/>
              <a:cxnLst/>
              <a:rect l="0" t="0" r="0" b="0"/>
              <a:pathLst>
                <a:path w="350024" h="350024">
                  <a:moveTo>
                    <a:pt x="0" y="350024"/>
                  </a:moveTo>
                  <a:lnTo>
                    <a:pt x="350024" y="350024"/>
                  </a:lnTo>
                  <a:lnTo>
                    <a:pt x="350024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6" name="Shape 75"/>
            <p:cNvSpPr/>
            <p:nvPr/>
          </p:nvSpPr>
          <p:spPr>
            <a:xfrm>
              <a:off x="6044607" y="5498026"/>
              <a:ext cx="152812" cy="35105"/>
            </a:xfrm>
            <a:custGeom>
              <a:avLst/>
              <a:gdLst/>
              <a:ahLst/>
              <a:cxnLst/>
              <a:rect l="0" t="0" r="0" b="0"/>
              <a:pathLst>
                <a:path w="152834" h="35116">
                  <a:moveTo>
                    <a:pt x="84391" y="394"/>
                  </a:moveTo>
                  <a:cubicBezTo>
                    <a:pt x="100247" y="584"/>
                    <a:pt x="117443" y="5268"/>
                    <a:pt x="134687" y="10268"/>
                  </a:cubicBezTo>
                  <a:lnTo>
                    <a:pt x="152834" y="15356"/>
                  </a:lnTo>
                  <a:lnTo>
                    <a:pt x="0" y="35116"/>
                  </a:lnTo>
                  <a:cubicBezTo>
                    <a:pt x="0" y="35116"/>
                    <a:pt x="0" y="35116"/>
                    <a:pt x="13170" y="26339"/>
                  </a:cubicBezTo>
                  <a:cubicBezTo>
                    <a:pt x="26352" y="17565"/>
                    <a:pt x="52679" y="0"/>
                    <a:pt x="84391" y="394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7" name="Shape 76"/>
            <p:cNvSpPr/>
            <p:nvPr/>
          </p:nvSpPr>
          <p:spPr>
            <a:xfrm>
              <a:off x="6197418" y="5498026"/>
              <a:ext cx="118763" cy="24973"/>
            </a:xfrm>
            <a:custGeom>
              <a:avLst/>
              <a:gdLst/>
              <a:ahLst/>
              <a:cxnLst/>
              <a:rect l="0" t="0" r="0" b="0"/>
              <a:pathLst>
                <a:path w="118780" h="24981">
                  <a:moveTo>
                    <a:pt x="118780" y="0"/>
                  </a:moveTo>
                  <a:cubicBezTo>
                    <a:pt x="118780" y="0"/>
                    <a:pt x="118780" y="0"/>
                    <a:pt x="105216" y="6249"/>
                  </a:cubicBezTo>
                  <a:cubicBezTo>
                    <a:pt x="91653" y="12485"/>
                    <a:pt x="64539" y="24981"/>
                    <a:pt x="32433" y="22047"/>
                  </a:cubicBezTo>
                  <a:cubicBezTo>
                    <a:pt x="24410" y="21317"/>
                    <a:pt x="16076" y="19622"/>
                    <a:pt x="7592" y="17485"/>
                  </a:cubicBezTo>
                  <a:lnTo>
                    <a:pt x="0" y="15356"/>
                  </a:lnTo>
                  <a:lnTo>
                    <a:pt x="11878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8" name="Shape 77"/>
            <p:cNvSpPr/>
            <p:nvPr/>
          </p:nvSpPr>
          <p:spPr>
            <a:xfrm>
              <a:off x="6044607" y="5498026"/>
              <a:ext cx="271576" cy="35105"/>
            </a:xfrm>
            <a:custGeom>
              <a:avLst/>
              <a:gdLst/>
              <a:ahLst/>
              <a:cxnLst/>
              <a:rect l="0" t="0" r="0" b="0"/>
              <a:pathLst>
                <a:path w="271615" h="35116">
                  <a:moveTo>
                    <a:pt x="0" y="35116"/>
                  </a:moveTo>
                  <a:cubicBezTo>
                    <a:pt x="0" y="35116"/>
                    <a:pt x="0" y="35116"/>
                    <a:pt x="13170" y="26339"/>
                  </a:cubicBezTo>
                  <a:cubicBezTo>
                    <a:pt x="26352" y="17565"/>
                    <a:pt x="52679" y="0"/>
                    <a:pt x="84391" y="394"/>
                  </a:cubicBezTo>
                  <a:cubicBezTo>
                    <a:pt x="116103" y="775"/>
                    <a:pt x="153175" y="19126"/>
                    <a:pt x="185268" y="22047"/>
                  </a:cubicBezTo>
                  <a:cubicBezTo>
                    <a:pt x="217373" y="24981"/>
                    <a:pt x="244487" y="12485"/>
                    <a:pt x="258051" y="6249"/>
                  </a:cubicBezTo>
                  <a:cubicBezTo>
                    <a:pt x="271615" y="0"/>
                    <a:pt x="271615" y="0"/>
                    <a:pt x="271615" y="0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9" name="Shape 78"/>
            <p:cNvSpPr/>
            <p:nvPr/>
          </p:nvSpPr>
          <p:spPr>
            <a:xfrm>
              <a:off x="6205524" y="5526732"/>
              <a:ext cx="131749" cy="24973"/>
            </a:xfrm>
            <a:custGeom>
              <a:avLst/>
              <a:gdLst/>
              <a:ahLst/>
              <a:cxnLst/>
              <a:rect l="0" t="0" r="0" b="0"/>
              <a:pathLst>
                <a:path w="131768" h="24981">
                  <a:moveTo>
                    <a:pt x="131768" y="0"/>
                  </a:moveTo>
                  <a:cubicBezTo>
                    <a:pt x="131768" y="0"/>
                    <a:pt x="131768" y="0"/>
                    <a:pt x="118204" y="6249"/>
                  </a:cubicBezTo>
                  <a:cubicBezTo>
                    <a:pt x="104641" y="12497"/>
                    <a:pt x="77513" y="24981"/>
                    <a:pt x="45420" y="22047"/>
                  </a:cubicBezTo>
                  <a:cubicBezTo>
                    <a:pt x="37397" y="21317"/>
                    <a:pt x="29063" y="19624"/>
                    <a:pt x="20558" y="17460"/>
                  </a:cubicBezTo>
                  <a:lnTo>
                    <a:pt x="0" y="11579"/>
                  </a:lnTo>
                  <a:lnTo>
                    <a:pt x="131768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0" name="Shape 79"/>
            <p:cNvSpPr/>
            <p:nvPr/>
          </p:nvSpPr>
          <p:spPr>
            <a:xfrm>
              <a:off x="6057508" y="5523227"/>
              <a:ext cx="148018" cy="28084"/>
            </a:xfrm>
            <a:custGeom>
              <a:avLst/>
              <a:gdLst/>
              <a:ahLst/>
              <a:cxnLst/>
              <a:rect l="0" t="0" r="0" b="0"/>
              <a:pathLst>
                <a:path w="148039" h="28093">
                  <a:moveTo>
                    <a:pt x="91224" y="2147"/>
                  </a:moveTo>
                  <a:cubicBezTo>
                    <a:pt x="107759" y="3220"/>
                    <a:pt x="125295" y="8341"/>
                    <a:pt x="142708" y="13559"/>
                  </a:cubicBezTo>
                  <a:lnTo>
                    <a:pt x="148039" y="15084"/>
                  </a:lnTo>
                  <a:lnTo>
                    <a:pt x="0" y="28093"/>
                  </a:lnTo>
                  <a:cubicBezTo>
                    <a:pt x="0" y="28093"/>
                    <a:pt x="0" y="28093"/>
                    <a:pt x="14542" y="21070"/>
                  </a:cubicBezTo>
                  <a:cubicBezTo>
                    <a:pt x="29070" y="14047"/>
                    <a:pt x="58141" y="0"/>
                    <a:pt x="91224" y="2147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1" name="Shape 80"/>
            <p:cNvSpPr/>
            <p:nvPr/>
          </p:nvSpPr>
          <p:spPr>
            <a:xfrm>
              <a:off x="6057508" y="5523227"/>
              <a:ext cx="279766" cy="28478"/>
            </a:xfrm>
            <a:custGeom>
              <a:avLst/>
              <a:gdLst/>
              <a:ahLst/>
              <a:cxnLst/>
              <a:rect l="0" t="0" r="0" b="0"/>
              <a:pathLst>
                <a:path w="279806" h="28487">
                  <a:moveTo>
                    <a:pt x="0" y="28093"/>
                  </a:moveTo>
                  <a:cubicBezTo>
                    <a:pt x="0" y="28093"/>
                    <a:pt x="0" y="28093"/>
                    <a:pt x="14542" y="21070"/>
                  </a:cubicBezTo>
                  <a:cubicBezTo>
                    <a:pt x="29070" y="14047"/>
                    <a:pt x="58141" y="0"/>
                    <a:pt x="91224" y="2147"/>
                  </a:cubicBezTo>
                  <a:cubicBezTo>
                    <a:pt x="124295" y="4293"/>
                    <a:pt x="161366" y="22632"/>
                    <a:pt x="193459" y="25553"/>
                  </a:cubicBezTo>
                  <a:cubicBezTo>
                    <a:pt x="225552" y="28487"/>
                    <a:pt x="252679" y="16002"/>
                    <a:pt x="266243" y="9754"/>
                  </a:cubicBezTo>
                  <a:cubicBezTo>
                    <a:pt x="279806" y="3505"/>
                    <a:pt x="279806" y="3505"/>
                    <a:pt x="279806" y="3505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2" name="Shape 81"/>
            <p:cNvSpPr/>
            <p:nvPr/>
          </p:nvSpPr>
          <p:spPr>
            <a:xfrm>
              <a:off x="6054574" y="5564248"/>
              <a:ext cx="128814" cy="31587"/>
            </a:xfrm>
            <a:custGeom>
              <a:avLst/>
              <a:gdLst/>
              <a:ahLst/>
              <a:cxnLst/>
              <a:rect l="0" t="0" r="0" b="0"/>
              <a:pathLst>
                <a:path w="128833" h="31597">
                  <a:moveTo>
                    <a:pt x="64871" y="1257"/>
                  </a:moveTo>
                  <a:cubicBezTo>
                    <a:pt x="78778" y="1892"/>
                    <a:pt x="94999" y="6797"/>
                    <a:pt x="112328" y="11849"/>
                  </a:cubicBezTo>
                  <a:lnTo>
                    <a:pt x="128833" y="16286"/>
                  </a:lnTo>
                  <a:lnTo>
                    <a:pt x="0" y="31597"/>
                  </a:lnTo>
                  <a:cubicBezTo>
                    <a:pt x="0" y="31597"/>
                    <a:pt x="0" y="31597"/>
                    <a:pt x="9271" y="23698"/>
                  </a:cubicBezTo>
                  <a:cubicBezTo>
                    <a:pt x="18529" y="15798"/>
                    <a:pt x="37071" y="0"/>
                    <a:pt x="64871" y="1257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3" name="Shape 82"/>
            <p:cNvSpPr/>
            <p:nvPr/>
          </p:nvSpPr>
          <p:spPr>
            <a:xfrm>
              <a:off x="6183388" y="5563080"/>
              <a:ext cx="146850" cy="26903"/>
            </a:xfrm>
            <a:custGeom>
              <a:avLst/>
              <a:gdLst/>
              <a:ahLst/>
              <a:cxnLst/>
              <a:rect l="0" t="0" r="0" b="0"/>
              <a:pathLst>
                <a:path w="146871" h="26912">
                  <a:moveTo>
                    <a:pt x="146871" y="0"/>
                  </a:moveTo>
                  <a:cubicBezTo>
                    <a:pt x="146871" y="0"/>
                    <a:pt x="146871" y="0"/>
                    <a:pt x="128723" y="6718"/>
                  </a:cubicBezTo>
                  <a:cubicBezTo>
                    <a:pt x="110574" y="13449"/>
                    <a:pt x="74278" y="26912"/>
                    <a:pt x="37600" y="24485"/>
                  </a:cubicBezTo>
                  <a:cubicBezTo>
                    <a:pt x="28431" y="23876"/>
                    <a:pt x="19237" y="22272"/>
                    <a:pt x="10169" y="20189"/>
                  </a:cubicBezTo>
                  <a:lnTo>
                    <a:pt x="0" y="17455"/>
                  </a:lnTo>
                  <a:lnTo>
                    <a:pt x="146871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4" name="Shape 83"/>
            <p:cNvSpPr/>
            <p:nvPr/>
          </p:nvSpPr>
          <p:spPr>
            <a:xfrm>
              <a:off x="6054574" y="5563080"/>
              <a:ext cx="275664" cy="32754"/>
            </a:xfrm>
            <a:custGeom>
              <a:avLst/>
              <a:gdLst/>
              <a:ahLst/>
              <a:cxnLst/>
              <a:rect l="0" t="0" r="0" b="0"/>
              <a:pathLst>
                <a:path w="275704" h="32765">
                  <a:moveTo>
                    <a:pt x="0" y="32765"/>
                  </a:moveTo>
                  <a:cubicBezTo>
                    <a:pt x="0" y="32765"/>
                    <a:pt x="0" y="32765"/>
                    <a:pt x="9271" y="24867"/>
                  </a:cubicBezTo>
                  <a:cubicBezTo>
                    <a:pt x="18529" y="16967"/>
                    <a:pt x="37071" y="1169"/>
                    <a:pt x="64871" y="2426"/>
                  </a:cubicBezTo>
                  <a:cubicBezTo>
                    <a:pt x="92685" y="3696"/>
                    <a:pt x="129756" y="22047"/>
                    <a:pt x="166434" y="24485"/>
                  </a:cubicBezTo>
                  <a:cubicBezTo>
                    <a:pt x="203111" y="26912"/>
                    <a:pt x="239407" y="13449"/>
                    <a:pt x="257556" y="6718"/>
                  </a:cubicBezTo>
                  <a:cubicBezTo>
                    <a:pt x="275704" y="0"/>
                    <a:pt x="275704" y="0"/>
                    <a:pt x="275704" y="0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5" name="Shape 84"/>
            <p:cNvSpPr/>
            <p:nvPr/>
          </p:nvSpPr>
          <p:spPr>
            <a:xfrm>
              <a:off x="6099958" y="5508957"/>
              <a:ext cx="183767" cy="64368"/>
            </a:xfrm>
            <a:custGeom>
              <a:avLst/>
              <a:gdLst/>
              <a:ahLst/>
              <a:cxnLst/>
              <a:rect l="0" t="0" r="0" b="0"/>
              <a:pathLst>
                <a:path w="183794" h="64389">
                  <a:moveTo>
                    <a:pt x="35699" y="0"/>
                  </a:moveTo>
                  <a:lnTo>
                    <a:pt x="99504" y="9372"/>
                  </a:lnTo>
                  <a:lnTo>
                    <a:pt x="183794" y="6439"/>
                  </a:lnTo>
                  <a:lnTo>
                    <a:pt x="182042" y="63220"/>
                  </a:lnTo>
                  <a:lnTo>
                    <a:pt x="89548" y="64389"/>
                  </a:lnTo>
                  <a:lnTo>
                    <a:pt x="14630" y="61468"/>
                  </a:lnTo>
                  <a:lnTo>
                    <a:pt x="0" y="43319"/>
                  </a:lnTo>
                  <a:lnTo>
                    <a:pt x="4686" y="4686"/>
                  </a:lnTo>
                  <a:lnTo>
                    <a:pt x="35699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6" name="Shape 85"/>
            <p:cNvSpPr/>
            <p:nvPr/>
          </p:nvSpPr>
          <p:spPr>
            <a:xfrm>
              <a:off x="6099958" y="5508957"/>
              <a:ext cx="183767" cy="64368"/>
            </a:xfrm>
            <a:custGeom>
              <a:avLst/>
              <a:gdLst/>
              <a:ahLst/>
              <a:cxnLst/>
              <a:rect l="0" t="0" r="0" b="0"/>
              <a:pathLst>
                <a:path w="183794" h="64389">
                  <a:moveTo>
                    <a:pt x="182042" y="63220"/>
                  </a:moveTo>
                  <a:lnTo>
                    <a:pt x="183794" y="6439"/>
                  </a:lnTo>
                  <a:lnTo>
                    <a:pt x="99504" y="9372"/>
                  </a:lnTo>
                  <a:lnTo>
                    <a:pt x="35699" y="0"/>
                  </a:lnTo>
                  <a:lnTo>
                    <a:pt x="4686" y="4686"/>
                  </a:lnTo>
                  <a:lnTo>
                    <a:pt x="0" y="43319"/>
                  </a:lnTo>
                  <a:lnTo>
                    <a:pt x="14630" y="61468"/>
                  </a:lnTo>
                  <a:lnTo>
                    <a:pt x="89548" y="64389"/>
                  </a:lnTo>
                  <a:close/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7" name="Rectangle 86"/>
            <p:cNvSpPr/>
            <p:nvPr/>
          </p:nvSpPr>
          <p:spPr>
            <a:xfrm>
              <a:off x="6112300" y="5518641"/>
              <a:ext cx="210216" cy="4989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400" i="1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Breeze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8" name="Shape 87"/>
            <p:cNvSpPr/>
            <p:nvPr/>
          </p:nvSpPr>
          <p:spPr>
            <a:xfrm>
              <a:off x="5721323" y="5134276"/>
              <a:ext cx="238637" cy="227333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84162" y="0"/>
                  </a:moveTo>
                  <a:cubicBezTo>
                    <a:pt x="105156" y="0"/>
                    <a:pt x="134531" y="0"/>
                    <a:pt x="155524" y="0"/>
                  </a:cubicBezTo>
                  <a:cubicBezTo>
                    <a:pt x="176530" y="0"/>
                    <a:pt x="189154" y="0"/>
                    <a:pt x="201625" y="6312"/>
                  </a:cubicBezTo>
                  <a:cubicBezTo>
                    <a:pt x="214083" y="12624"/>
                    <a:pt x="226377" y="25260"/>
                    <a:pt x="232524" y="37897"/>
                  </a:cubicBezTo>
                  <a:cubicBezTo>
                    <a:pt x="238671" y="50533"/>
                    <a:pt x="238671" y="63169"/>
                    <a:pt x="238671" y="82119"/>
                  </a:cubicBezTo>
                  <a:cubicBezTo>
                    <a:pt x="238671" y="101066"/>
                    <a:pt x="238671" y="126339"/>
                    <a:pt x="238671" y="145288"/>
                  </a:cubicBezTo>
                  <a:cubicBezTo>
                    <a:pt x="238671" y="164236"/>
                    <a:pt x="238671" y="176873"/>
                    <a:pt x="232524" y="189497"/>
                  </a:cubicBezTo>
                  <a:cubicBezTo>
                    <a:pt x="226377" y="202133"/>
                    <a:pt x="214083" y="214769"/>
                    <a:pt x="201625" y="221095"/>
                  </a:cubicBezTo>
                  <a:cubicBezTo>
                    <a:pt x="189154" y="227406"/>
                    <a:pt x="176530" y="227406"/>
                    <a:pt x="155524" y="227406"/>
                  </a:cubicBezTo>
                  <a:cubicBezTo>
                    <a:pt x="134531" y="227406"/>
                    <a:pt x="105156" y="227406"/>
                    <a:pt x="84162" y="227406"/>
                  </a:cubicBezTo>
                  <a:cubicBezTo>
                    <a:pt x="63157" y="227406"/>
                    <a:pt x="50533" y="227406"/>
                    <a:pt x="37897" y="221095"/>
                  </a:cubicBezTo>
                  <a:cubicBezTo>
                    <a:pt x="25260" y="214769"/>
                    <a:pt x="12624" y="202133"/>
                    <a:pt x="6312" y="189497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39"/>
                    <a:pt x="0" y="101066"/>
                    <a:pt x="0" y="82119"/>
                  </a:cubicBezTo>
                  <a:cubicBezTo>
                    <a:pt x="0" y="63169"/>
                    <a:pt x="0" y="50533"/>
                    <a:pt x="6312" y="37897"/>
                  </a:cubicBezTo>
                  <a:cubicBezTo>
                    <a:pt x="12624" y="25260"/>
                    <a:pt x="25260" y="12624"/>
                    <a:pt x="37897" y="6312"/>
                  </a:cubicBezTo>
                  <a:cubicBezTo>
                    <a:pt x="50533" y="0"/>
                    <a:pt x="63157" y="0"/>
                    <a:pt x="84162" y="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9" name="Shape 88"/>
            <p:cNvSpPr/>
            <p:nvPr/>
          </p:nvSpPr>
          <p:spPr>
            <a:xfrm>
              <a:off x="5721323" y="5134276"/>
              <a:ext cx="238637" cy="227333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0" y="82119"/>
                  </a:moveTo>
                  <a:cubicBezTo>
                    <a:pt x="0" y="63169"/>
                    <a:pt x="0" y="50533"/>
                    <a:pt x="6312" y="37897"/>
                  </a:cubicBezTo>
                  <a:cubicBezTo>
                    <a:pt x="12624" y="25260"/>
                    <a:pt x="25260" y="12624"/>
                    <a:pt x="37897" y="6312"/>
                  </a:cubicBezTo>
                  <a:cubicBezTo>
                    <a:pt x="50533" y="0"/>
                    <a:pt x="63157" y="0"/>
                    <a:pt x="84162" y="0"/>
                  </a:cubicBezTo>
                  <a:cubicBezTo>
                    <a:pt x="105156" y="0"/>
                    <a:pt x="134531" y="0"/>
                    <a:pt x="155524" y="0"/>
                  </a:cubicBezTo>
                  <a:cubicBezTo>
                    <a:pt x="176530" y="0"/>
                    <a:pt x="189154" y="0"/>
                    <a:pt x="201625" y="6312"/>
                  </a:cubicBezTo>
                  <a:cubicBezTo>
                    <a:pt x="214083" y="12624"/>
                    <a:pt x="226377" y="25260"/>
                    <a:pt x="232524" y="37897"/>
                  </a:cubicBezTo>
                  <a:cubicBezTo>
                    <a:pt x="238671" y="50533"/>
                    <a:pt x="238671" y="63169"/>
                    <a:pt x="238671" y="82119"/>
                  </a:cubicBezTo>
                  <a:cubicBezTo>
                    <a:pt x="238671" y="101066"/>
                    <a:pt x="238671" y="126339"/>
                    <a:pt x="238671" y="145288"/>
                  </a:cubicBezTo>
                  <a:cubicBezTo>
                    <a:pt x="238671" y="164236"/>
                    <a:pt x="238671" y="176873"/>
                    <a:pt x="232524" y="189497"/>
                  </a:cubicBezTo>
                  <a:cubicBezTo>
                    <a:pt x="226377" y="202133"/>
                    <a:pt x="214083" y="214769"/>
                    <a:pt x="201625" y="221095"/>
                  </a:cubicBezTo>
                  <a:cubicBezTo>
                    <a:pt x="189154" y="227406"/>
                    <a:pt x="176530" y="227406"/>
                    <a:pt x="155524" y="227406"/>
                  </a:cubicBezTo>
                  <a:cubicBezTo>
                    <a:pt x="134531" y="227406"/>
                    <a:pt x="105156" y="227406"/>
                    <a:pt x="84162" y="227406"/>
                  </a:cubicBezTo>
                  <a:cubicBezTo>
                    <a:pt x="63157" y="227406"/>
                    <a:pt x="50533" y="227406"/>
                    <a:pt x="37897" y="221095"/>
                  </a:cubicBezTo>
                  <a:cubicBezTo>
                    <a:pt x="25260" y="214769"/>
                    <a:pt x="12624" y="202133"/>
                    <a:pt x="6312" y="189497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39"/>
                    <a:pt x="0" y="101066"/>
                    <a:pt x="0" y="82119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00" name="Rectangle 89"/>
            <p:cNvSpPr/>
            <p:nvPr/>
          </p:nvSpPr>
          <p:spPr>
            <a:xfrm>
              <a:off x="5785893" y="5214036"/>
              <a:ext cx="151062" cy="7076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</a:t>
              </a:r>
              <a:endParaRPr lang="zh-CN" sz="12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1" name="Shape 90"/>
            <p:cNvSpPr/>
            <p:nvPr/>
          </p:nvSpPr>
          <p:spPr>
            <a:xfrm>
              <a:off x="6071285" y="5134276"/>
              <a:ext cx="238650" cy="227333"/>
            </a:xfrm>
            <a:custGeom>
              <a:avLst/>
              <a:gdLst/>
              <a:ahLst/>
              <a:cxnLst/>
              <a:rect l="0" t="0" r="0" b="0"/>
              <a:pathLst>
                <a:path w="238684" h="227406">
                  <a:moveTo>
                    <a:pt x="84176" y="0"/>
                  </a:moveTo>
                  <a:cubicBezTo>
                    <a:pt x="105169" y="0"/>
                    <a:pt x="134544" y="0"/>
                    <a:pt x="155537" y="0"/>
                  </a:cubicBezTo>
                  <a:cubicBezTo>
                    <a:pt x="176543" y="0"/>
                    <a:pt x="189166" y="0"/>
                    <a:pt x="201638" y="6312"/>
                  </a:cubicBezTo>
                  <a:cubicBezTo>
                    <a:pt x="214097" y="12624"/>
                    <a:pt x="226390" y="25260"/>
                    <a:pt x="232537" y="37897"/>
                  </a:cubicBezTo>
                  <a:cubicBezTo>
                    <a:pt x="238684" y="50533"/>
                    <a:pt x="238684" y="63169"/>
                    <a:pt x="238684" y="82119"/>
                  </a:cubicBezTo>
                  <a:cubicBezTo>
                    <a:pt x="238684" y="101066"/>
                    <a:pt x="238684" y="126339"/>
                    <a:pt x="238684" y="145288"/>
                  </a:cubicBezTo>
                  <a:cubicBezTo>
                    <a:pt x="238684" y="164236"/>
                    <a:pt x="238684" y="176873"/>
                    <a:pt x="232537" y="189497"/>
                  </a:cubicBezTo>
                  <a:cubicBezTo>
                    <a:pt x="226390" y="202133"/>
                    <a:pt x="214097" y="214769"/>
                    <a:pt x="201638" y="221095"/>
                  </a:cubicBezTo>
                  <a:cubicBezTo>
                    <a:pt x="189166" y="227406"/>
                    <a:pt x="176543" y="227406"/>
                    <a:pt x="155537" y="227406"/>
                  </a:cubicBezTo>
                  <a:cubicBezTo>
                    <a:pt x="134544" y="227406"/>
                    <a:pt x="105169" y="227406"/>
                    <a:pt x="84176" y="227406"/>
                  </a:cubicBezTo>
                  <a:cubicBezTo>
                    <a:pt x="63170" y="227406"/>
                    <a:pt x="50546" y="227406"/>
                    <a:pt x="37910" y="221095"/>
                  </a:cubicBezTo>
                  <a:cubicBezTo>
                    <a:pt x="25273" y="214769"/>
                    <a:pt x="12636" y="202133"/>
                    <a:pt x="6325" y="189497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39"/>
                    <a:pt x="0" y="101066"/>
                    <a:pt x="0" y="82119"/>
                  </a:cubicBezTo>
                  <a:cubicBezTo>
                    <a:pt x="0" y="63169"/>
                    <a:pt x="0" y="50533"/>
                    <a:pt x="6325" y="37897"/>
                  </a:cubicBezTo>
                  <a:cubicBezTo>
                    <a:pt x="12636" y="25260"/>
                    <a:pt x="25273" y="12624"/>
                    <a:pt x="37910" y="6312"/>
                  </a:cubicBezTo>
                  <a:cubicBezTo>
                    <a:pt x="50546" y="0"/>
                    <a:pt x="63170" y="0"/>
                    <a:pt x="84176" y="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02" name="Shape 91"/>
            <p:cNvSpPr/>
            <p:nvPr/>
          </p:nvSpPr>
          <p:spPr>
            <a:xfrm>
              <a:off x="6071285" y="5134276"/>
              <a:ext cx="238650" cy="227333"/>
            </a:xfrm>
            <a:custGeom>
              <a:avLst/>
              <a:gdLst/>
              <a:ahLst/>
              <a:cxnLst/>
              <a:rect l="0" t="0" r="0" b="0"/>
              <a:pathLst>
                <a:path w="238684" h="227406">
                  <a:moveTo>
                    <a:pt x="0" y="82119"/>
                  </a:moveTo>
                  <a:cubicBezTo>
                    <a:pt x="0" y="63169"/>
                    <a:pt x="0" y="50533"/>
                    <a:pt x="6325" y="37897"/>
                  </a:cubicBezTo>
                  <a:cubicBezTo>
                    <a:pt x="12636" y="25260"/>
                    <a:pt x="25273" y="12624"/>
                    <a:pt x="37910" y="6312"/>
                  </a:cubicBezTo>
                  <a:cubicBezTo>
                    <a:pt x="50546" y="0"/>
                    <a:pt x="63170" y="0"/>
                    <a:pt x="84176" y="0"/>
                  </a:cubicBezTo>
                  <a:cubicBezTo>
                    <a:pt x="105169" y="0"/>
                    <a:pt x="134544" y="0"/>
                    <a:pt x="155537" y="0"/>
                  </a:cubicBezTo>
                  <a:cubicBezTo>
                    <a:pt x="176543" y="0"/>
                    <a:pt x="189166" y="0"/>
                    <a:pt x="201638" y="6312"/>
                  </a:cubicBezTo>
                  <a:cubicBezTo>
                    <a:pt x="214097" y="12624"/>
                    <a:pt x="226390" y="25260"/>
                    <a:pt x="232537" y="37897"/>
                  </a:cubicBezTo>
                  <a:cubicBezTo>
                    <a:pt x="238684" y="50533"/>
                    <a:pt x="238684" y="63169"/>
                    <a:pt x="238684" y="82119"/>
                  </a:cubicBezTo>
                  <a:cubicBezTo>
                    <a:pt x="238684" y="101066"/>
                    <a:pt x="238684" y="126339"/>
                    <a:pt x="238684" y="145288"/>
                  </a:cubicBezTo>
                  <a:cubicBezTo>
                    <a:pt x="238684" y="164236"/>
                    <a:pt x="238684" y="176873"/>
                    <a:pt x="232537" y="189497"/>
                  </a:cubicBezTo>
                  <a:cubicBezTo>
                    <a:pt x="226390" y="202133"/>
                    <a:pt x="214097" y="214769"/>
                    <a:pt x="201638" y="221095"/>
                  </a:cubicBezTo>
                  <a:cubicBezTo>
                    <a:pt x="189166" y="227406"/>
                    <a:pt x="176543" y="227406"/>
                    <a:pt x="155537" y="227406"/>
                  </a:cubicBezTo>
                  <a:cubicBezTo>
                    <a:pt x="134544" y="227406"/>
                    <a:pt x="105169" y="227406"/>
                    <a:pt x="84176" y="227406"/>
                  </a:cubicBezTo>
                  <a:cubicBezTo>
                    <a:pt x="63170" y="227406"/>
                    <a:pt x="50546" y="227406"/>
                    <a:pt x="37910" y="221095"/>
                  </a:cubicBezTo>
                  <a:cubicBezTo>
                    <a:pt x="25273" y="214769"/>
                    <a:pt x="12636" y="202133"/>
                    <a:pt x="6325" y="189497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39"/>
                    <a:pt x="0" y="101066"/>
                    <a:pt x="0" y="82119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03" name="Rectangle 92"/>
            <p:cNvSpPr/>
            <p:nvPr/>
          </p:nvSpPr>
          <p:spPr>
            <a:xfrm>
              <a:off x="6135867" y="5214036"/>
              <a:ext cx="151062" cy="7076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4" name="Shape 93"/>
            <p:cNvSpPr/>
            <p:nvPr/>
          </p:nvSpPr>
          <p:spPr>
            <a:xfrm>
              <a:off x="6421259" y="5484187"/>
              <a:ext cx="238650" cy="227333"/>
            </a:xfrm>
            <a:custGeom>
              <a:avLst/>
              <a:gdLst/>
              <a:ahLst/>
              <a:cxnLst/>
              <a:rect l="0" t="0" r="0" b="0"/>
              <a:pathLst>
                <a:path w="238684" h="227406">
                  <a:moveTo>
                    <a:pt x="84176" y="0"/>
                  </a:move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38" y="6311"/>
                  </a:cubicBezTo>
                  <a:cubicBezTo>
                    <a:pt x="214097" y="12624"/>
                    <a:pt x="226390" y="25260"/>
                    <a:pt x="232537" y="37897"/>
                  </a:cubicBezTo>
                  <a:cubicBezTo>
                    <a:pt x="238684" y="50533"/>
                    <a:pt x="238684" y="63170"/>
                    <a:pt x="238684" y="82117"/>
                  </a:cubicBezTo>
                  <a:cubicBezTo>
                    <a:pt x="238684" y="101067"/>
                    <a:pt x="238684" y="126340"/>
                    <a:pt x="238684" y="145287"/>
                  </a:cubicBezTo>
                  <a:cubicBezTo>
                    <a:pt x="238684" y="164236"/>
                    <a:pt x="238684" y="176873"/>
                    <a:pt x="232537" y="189497"/>
                  </a:cubicBezTo>
                  <a:cubicBezTo>
                    <a:pt x="226390" y="202133"/>
                    <a:pt x="214097" y="214770"/>
                    <a:pt x="201638" y="221081"/>
                  </a:cubicBezTo>
                  <a:cubicBezTo>
                    <a:pt x="189167" y="227406"/>
                    <a:pt x="176530" y="227406"/>
                    <a:pt x="155537" y="227406"/>
                  </a:cubicBezTo>
                  <a:cubicBezTo>
                    <a:pt x="134531" y="227406"/>
                    <a:pt x="105169" y="227406"/>
                    <a:pt x="84176" y="227406"/>
                  </a:cubicBezTo>
                  <a:cubicBezTo>
                    <a:pt x="63170" y="227406"/>
                    <a:pt x="50533" y="227406"/>
                    <a:pt x="37909" y="221081"/>
                  </a:cubicBezTo>
                  <a:cubicBezTo>
                    <a:pt x="25273" y="214770"/>
                    <a:pt x="12636" y="202133"/>
                    <a:pt x="6325" y="189497"/>
                  </a:cubicBezTo>
                  <a:cubicBezTo>
                    <a:pt x="0" y="176873"/>
                    <a:pt x="0" y="164236"/>
                    <a:pt x="0" y="145287"/>
                  </a:cubicBezTo>
                  <a:cubicBezTo>
                    <a:pt x="0" y="126340"/>
                    <a:pt x="0" y="101067"/>
                    <a:pt x="0" y="82117"/>
                  </a:cubicBezTo>
                  <a:cubicBezTo>
                    <a:pt x="0" y="63170"/>
                    <a:pt x="0" y="50533"/>
                    <a:pt x="6325" y="37897"/>
                  </a:cubicBezTo>
                  <a:cubicBezTo>
                    <a:pt x="12636" y="25260"/>
                    <a:pt x="25273" y="12624"/>
                    <a:pt x="37909" y="6311"/>
                  </a:cubicBezTo>
                  <a:cubicBezTo>
                    <a:pt x="50533" y="0"/>
                    <a:pt x="63170" y="0"/>
                    <a:pt x="84176" y="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05" name="Shape 94"/>
            <p:cNvSpPr/>
            <p:nvPr/>
          </p:nvSpPr>
          <p:spPr>
            <a:xfrm>
              <a:off x="6421259" y="5484187"/>
              <a:ext cx="238650" cy="227333"/>
            </a:xfrm>
            <a:custGeom>
              <a:avLst/>
              <a:gdLst/>
              <a:ahLst/>
              <a:cxnLst/>
              <a:rect l="0" t="0" r="0" b="0"/>
              <a:pathLst>
                <a:path w="238684" h="227406">
                  <a:moveTo>
                    <a:pt x="0" y="82117"/>
                  </a:moveTo>
                  <a:cubicBezTo>
                    <a:pt x="0" y="63170"/>
                    <a:pt x="0" y="50533"/>
                    <a:pt x="6325" y="37897"/>
                  </a:cubicBezTo>
                  <a:cubicBezTo>
                    <a:pt x="12636" y="25260"/>
                    <a:pt x="25273" y="12624"/>
                    <a:pt x="37909" y="6311"/>
                  </a:cubicBezTo>
                  <a:cubicBezTo>
                    <a:pt x="50533" y="0"/>
                    <a:pt x="63170" y="0"/>
                    <a:pt x="84176" y="0"/>
                  </a:cubicBez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38" y="6311"/>
                  </a:cubicBezTo>
                  <a:cubicBezTo>
                    <a:pt x="214097" y="12624"/>
                    <a:pt x="226390" y="25260"/>
                    <a:pt x="232537" y="37897"/>
                  </a:cubicBezTo>
                  <a:cubicBezTo>
                    <a:pt x="238684" y="50533"/>
                    <a:pt x="238684" y="63170"/>
                    <a:pt x="238684" y="82117"/>
                  </a:cubicBezTo>
                  <a:cubicBezTo>
                    <a:pt x="238684" y="101067"/>
                    <a:pt x="238684" y="126340"/>
                    <a:pt x="238684" y="145287"/>
                  </a:cubicBezTo>
                  <a:cubicBezTo>
                    <a:pt x="238684" y="164236"/>
                    <a:pt x="238684" y="176873"/>
                    <a:pt x="232537" y="189497"/>
                  </a:cubicBezTo>
                  <a:cubicBezTo>
                    <a:pt x="226390" y="202133"/>
                    <a:pt x="214097" y="214770"/>
                    <a:pt x="201638" y="221081"/>
                  </a:cubicBezTo>
                  <a:cubicBezTo>
                    <a:pt x="189167" y="227406"/>
                    <a:pt x="176530" y="227406"/>
                    <a:pt x="155537" y="227406"/>
                  </a:cubicBezTo>
                  <a:cubicBezTo>
                    <a:pt x="134531" y="227406"/>
                    <a:pt x="105169" y="227406"/>
                    <a:pt x="84176" y="227406"/>
                  </a:cubicBezTo>
                  <a:cubicBezTo>
                    <a:pt x="63170" y="227406"/>
                    <a:pt x="50533" y="227406"/>
                    <a:pt x="37909" y="221081"/>
                  </a:cubicBezTo>
                  <a:cubicBezTo>
                    <a:pt x="25273" y="214770"/>
                    <a:pt x="12636" y="202133"/>
                    <a:pt x="6325" y="189497"/>
                  </a:cubicBezTo>
                  <a:cubicBezTo>
                    <a:pt x="0" y="176873"/>
                    <a:pt x="0" y="164236"/>
                    <a:pt x="0" y="145287"/>
                  </a:cubicBezTo>
                  <a:cubicBezTo>
                    <a:pt x="0" y="126340"/>
                    <a:pt x="0" y="101067"/>
                    <a:pt x="0" y="82117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06" name="Rectangle 95"/>
            <p:cNvSpPr/>
            <p:nvPr/>
          </p:nvSpPr>
          <p:spPr>
            <a:xfrm>
              <a:off x="6485842" y="5563948"/>
              <a:ext cx="151062" cy="7076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51" name="任意多边形 250"/>
          <p:cNvSpPr/>
          <p:nvPr/>
        </p:nvSpPr>
        <p:spPr>
          <a:xfrm>
            <a:off x="1368132" y="2978803"/>
            <a:ext cx="2972359" cy="3635977"/>
          </a:xfrm>
          <a:custGeom>
            <a:avLst/>
            <a:gdLst>
              <a:gd name="connsiteX0" fmla="*/ 1884519 w 2972359"/>
              <a:gd name="connsiteY0" fmla="*/ 3631003 h 3635977"/>
              <a:gd name="connsiteX1" fmla="*/ 2433159 w 2972359"/>
              <a:gd name="connsiteY1" fmla="*/ 3173803 h 3635977"/>
              <a:gd name="connsiteX2" fmla="*/ 1923708 w 2972359"/>
              <a:gd name="connsiteY2" fmla="*/ 2141837 h 3635977"/>
              <a:gd name="connsiteX3" fmla="*/ 2576851 w 2972359"/>
              <a:gd name="connsiteY3" fmla="*/ 1423380 h 3635977"/>
              <a:gd name="connsiteX4" fmla="*/ 2968737 w 2972359"/>
              <a:gd name="connsiteY4" fmla="*/ 639608 h 3635977"/>
              <a:gd name="connsiteX5" fmla="*/ 2354782 w 2972359"/>
              <a:gd name="connsiteY5" fmla="*/ 38717 h 3635977"/>
              <a:gd name="connsiteX6" fmla="*/ 1152999 w 2972359"/>
              <a:gd name="connsiteY6" fmla="*/ 169346 h 3635977"/>
              <a:gd name="connsiteX7" fmla="*/ 68782 w 2972359"/>
              <a:gd name="connsiteY7" fmla="*/ 1057620 h 3635977"/>
              <a:gd name="connsiteX8" fmla="*/ 173285 w 2972359"/>
              <a:gd name="connsiteY8" fmla="*/ 2664351 h 3635977"/>
              <a:gd name="connsiteX9" fmla="*/ 682737 w 2972359"/>
              <a:gd name="connsiteY9" fmla="*/ 3369746 h 3635977"/>
              <a:gd name="connsiteX10" fmla="*/ 1884519 w 2972359"/>
              <a:gd name="connsiteY10" fmla="*/ 3631003 h 36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72359" h="3635977">
                <a:moveTo>
                  <a:pt x="1884519" y="3631003"/>
                </a:moveTo>
                <a:cubicBezTo>
                  <a:pt x="2176256" y="3598346"/>
                  <a:pt x="2426628" y="3421997"/>
                  <a:pt x="2433159" y="3173803"/>
                </a:cubicBezTo>
                <a:cubicBezTo>
                  <a:pt x="2439690" y="2925609"/>
                  <a:pt x="1899759" y="2433574"/>
                  <a:pt x="1923708" y="2141837"/>
                </a:cubicBezTo>
                <a:cubicBezTo>
                  <a:pt x="1947657" y="1850100"/>
                  <a:pt x="2402679" y="1673752"/>
                  <a:pt x="2576851" y="1423380"/>
                </a:cubicBezTo>
                <a:cubicBezTo>
                  <a:pt x="2751023" y="1173008"/>
                  <a:pt x="3005748" y="870385"/>
                  <a:pt x="2968737" y="639608"/>
                </a:cubicBezTo>
                <a:cubicBezTo>
                  <a:pt x="2931726" y="408831"/>
                  <a:pt x="2657405" y="117094"/>
                  <a:pt x="2354782" y="38717"/>
                </a:cubicBezTo>
                <a:cubicBezTo>
                  <a:pt x="2052159" y="-39660"/>
                  <a:pt x="1533999" y="-471"/>
                  <a:pt x="1152999" y="169346"/>
                </a:cubicBezTo>
                <a:cubicBezTo>
                  <a:pt x="771999" y="339163"/>
                  <a:pt x="232068" y="641786"/>
                  <a:pt x="68782" y="1057620"/>
                </a:cubicBezTo>
                <a:cubicBezTo>
                  <a:pt x="-94504" y="1473454"/>
                  <a:pt x="70959" y="2278997"/>
                  <a:pt x="173285" y="2664351"/>
                </a:cubicBezTo>
                <a:cubicBezTo>
                  <a:pt x="275611" y="3049705"/>
                  <a:pt x="399708" y="3208637"/>
                  <a:pt x="682737" y="3369746"/>
                </a:cubicBezTo>
                <a:cubicBezTo>
                  <a:pt x="965766" y="3530855"/>
                  <a:pt x="1592782" y="3663660"/>
                  <a:pt x="1884519" y="3631003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文本框 251"/>
          <p:cNvSpPr txBox="1"/>
          <p:nvPr/>
        </p:nvSpPr>
        <p:spPr>
          <a:xfrm>
            <a:off x="1788795" y="3548233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>
                <a:solidFill>
                  <a:srgbClr val="FF0000"/>
                </a:solidFill>
              </a:rPr>
              <a:t>KB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256" name="文本框 255"/>
          <p:cNvSpPr txBox="1"/>
          <p:nvPr/>
        </p:nvSpPr>
        <p:spPr>
          <a:xfrm>
            <a:off x="4906678" y="3660602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altLang="zh-CN" sz="2400" baseline="-25000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zh-CN" altLang="en-US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40" name="组合 239"/>
          <p:cNvGrpSpPr>
            <a:grpSpLocks noChangeAspect="1"/>
          </p:cNvGrpSpPr>
          <p:nvPr/>
        </p:nvGrpSpPr>
        <p:grpSpPr>
          <a:xfrm>
            <a:off x="6302648" y="5786463"/>
            <a:ext cx="1124255" cy="789671"/>
            <a:chOff x="7146776" y="4586990"/>
            <a:chExt cx="1124255" cy="789671"/>
          </a:xfrm>
        </p:grpSpPr>
        <p:sp>
          <p:nvSpPr>
            <p:cNvPr id="241" name="Rectangle 292"/>
            <p:cNvSpPr/>
            <p:nvPr/>
          </p:nvSpPr>
          <p:spPr>
            <a:xfrm>
              <a:off x="7380671" y="5315470"/>
              <a:ext cx="45615" cy="6119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2" name="Rectangle 293"/>
            <p:cNvSpPr/>
            <p:nvPr/>
          </p:nvSpPr>
          <p:spPr>
            <a:xfrm>
              <a:off x="7730633" y="5315470"/>
              <a:ext cx="45615" cy="6119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" name="Rectangle 294"/>
            <p:cNvSpPr/>
            <p:nvPr/>
          </p:nvSpPr>
          <p:spPr>
            <a:xfrm>
              <a:off x="8080607" y="5315470"/>
              <a:ext cx="45615" cy="6119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" name="Rectangle 187"/>
            <p:cNvSpPr/>
            <p:nvPr/>
          </p:nvSpPr>
          <p:spPr>
            <a:xfrm>
              <a:off x="7146776" y="5084076"/>
              <a:ext cx="45615" cy="6119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7" name="Rectangle 188"/>
            <p:cNvSpPr/>
            <p:nvPr/>
          </p:nvSpPr>
          <p:spPr>
            <a:xfrm>
              <a:off x="7146776" y="4734156"/>
              <a:ext cx="45615" cy="6119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8" name="Shape 190"/>
            <p:cNvSpPr/>
            <p:nvPr/>
          </p:nvSpPr>
          <p:spPr>
            <a:xfrm>
              <a:off x="7571078" y="4936907"/>
              <a:ext cx="349972" cy="349910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9" name="Shape 192"/>
            <p:cNvSpPr/>
            <p:nvPr/>
          </p:nvSpPr>
          <p:spPr>
            <a:xfrm>
              <a:off x="7571078" y="4586990"/>
              <a:ext cx="349972" cy="349915"/>
            </a:xfrm>
            <a:custGeom>
              <a:avLst/>
              <a:gdLst/>
              <a:ahLst/>
              <a:cxnLst/>
              <a:rect l="0" t="0" r="0" b="0"/>
              <a:pathLst>
                <a:path w="350023" h="350028">
                  <a:moveTo>
                    <a:pt x="0" y="350028"/>
                  </a:moveTo>
                  <a:lnTo>
                    <a:pt x="350023" y="350028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50" name="Shape 194"/>
            <p:cNvSpPr/>
            <p:nvPr/>
          </p:nvSpPr>
          <p:spPr>
            <a:xfrm>
              <a:off x="7221104" y="4936907"/>
              <a:ext cx="349972" cy="349910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53" name="Shape 196"/>
            <p:cNvSpPr/>
            <p:nvPr/>
          </p:nvSpPr>
          <p:spPr>
            <a:xfrm>
              <a:off x="7221104" y="4586990"/>
              <a:ext cx="349972" cy="349915"/>
            </a:xfrm>
            <a:custGeom>
              <a:avLst/>
              <a:gdLst/>
              <a:ahLst/>
              <a:cxnLst/>
              <a:rect l="0" t="0" r="0" b="0"/>
              <a:pathLst>
                <a:path w="350023" h="350028">
                  <a:moveTo>
                    <a:pt x="0" y="350028"/>
                  </a:moveTo>
                  <a:lnTo>
                    <a:pt x="350023" y="350028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54" name="Shape 198"/>
            <p:cNvSpPr/>
            <p:nvPr/>
          </p:nvSpPr>
          <p:spPr>
            <a:xfrm>
              <a:off x="7921053" y="4936907"/>
              <a:ext cx="349978" cy="349910"/>
            </a:xfrm>
            <a:custGeom>
              <a:avLst/>
              <a:gdLst/>
              <a:ahLst/>
              <a:cxnLst/>
              <a:rect l="0" t="0" r="0" b="0"/>
              <a:pathLst>
                <a:path w="350029" h="350023">
                  <a:moveTo>
                    <a:pt x="0" y="350023"/>
                  </a:moveTo>
                  <a:lnTo>
                    <a:pt x="350029" y="350023"/>
                  </a:lnTo>
                  <a:lnTo>
                    <a:pt x="350029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57" name="Shape 199"/>
            <p:cNvSpPr/>
            <p:nvPr/>
          </p:nvSpPr>
          <p:spPr>
            <a:xfrm>
              <a:off x="7600056" y="5012040"/>
              <a:ext cx="152817" cy="35105"/>
            </a:xfrm>
            <a:custGeom>
              <a:avLst/>
              <a:gdLst/>
              <a:ahLst/>
              <a:cxnLst/>
              <a:rect l="0" t="0" r="0" b="0"/>
              <a:pathLst>
                <a:path w="152839" h="35116">
                  <a:moveTo>
                    <a:pt x="84391" y="394"/>
                  </a:moveTo>
                  <a:cubicBezTo>
                    <a:pt x="100241" y="584"/>
                    <a:pt x="117434" y="5264"/>
                    <a:pt x="134677" y="10263"/>
                  </a:cubicBezTo>
                  <a:lnTo>
                    <a:pt x="152839" y="15355"/>
                  </a:lnTo>
                  <a:lnTo>
                    <a:pt x="0" y="35116"/>
                  </a:lnTo>
                  <a:cubicBezTo>
                    <a:pt x="0" y="35116"/>
                    <a:pt x="0" y="35116"/>
                    <a:pt x="13169" y="26340"/>
                  </a:cubicBezTo>
                  <a:cubicBezTo>
                    <a:pt x="26339" y="17564"/>
                    <a:pt x="52679" y="0"/>
                    <a:pt x="84391" y="394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58" name="Shape 200"/>
            <p:cNvSpPr/>
            <p:nvPr/>
          </p:nvSpPr>
          <p:spPr>
            <a:xfrm>
              <a:off x="7752873" y="5012040"/>
              <a:ext cx="118746" cy="24961"/>
            </a:xfrm>
            <a:custGeom>
              <a:avLst/>
              <a:gdLst/>
              <a:ahLst/>
              <a:cxnLst/>
              <a:rect l="0" t="0" r="0" b="0"/>
              <a:pathLst>
                <a:path w="118763" h="24969">
                  <a:moveTo>
                    <a:pt x="118763" y="0"/>
                  </a:moveTo>
                  <a:cubicBezTo>
                    <a:pt x="118763" y="0"/>
                    <a:pt x="118763" y="0"/>
                    <a:pt x="105199" y="6236"/>
                  </a:cubicBezTo>
                  <a:cubicBezTo>
                    <a:pt x="91636" y="12484"/>
                    <a:pt x="64521" y="24969"/>
                    <a:pt x="32428" y="22047"/>
                  </a:cubicBezTo>
                  <a:cubicBezTo>
                    <a:pt x="24402" y="21314"/>
                    <a:pt x="16065" y="19618"/>
                    <a:pt x="7579" y="17480"/>
                  </a:cubicBezTo>
                  <a:lnTo>
                    <a:pt x="0" y="15355"/>
                  </a:lnTo>
                  <a:lnTo>
                    <a:pt x="118763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59" name="Shape 201"/>
            <p:cNvSpPr/>
            <p:nvPr/>
          </p:nvSpPr>
          <p:spPr>
            <a:xfrm>
              <a:off x="7600056" y="5012040"/>
              <a:ext cx="271563" cy="35105"/>
            </a:xfrm>
            <a:custGeom>
              <a:avLst/>
              <a:gdLst/>
              <a:ahLst/>
              <a:cxnLst/>
              <a:rect l="0" t="0" r="0" b="0"/>
              <a:pathLst>
                <a:path w="271602" h="35116">
                  <a:moveTo>
                    <a:pt x="0" y="35116"/>
                  </a:moveTo>
                  <a:cubicBezTo>
                    <a:pt x="0" y="35116"/>
                    <a:pt x="0" y="35116"/>
                    <a:pt x="13169" y="26340"/>
                  </a:cubicBezTo>
                  <a:cubicBezTo>
                    <a:pt x="26339" y="17564"/>
                    <a:pt x="52679" y="0"/>
                    <a:pt x="84391" y="394"/>
                  </a:cubicBezTo>
                  <a:cubicBezTo>
                    <a:pt x="116090" y="775"/>
                    <a:pt x="153162" y="19114"/>
                    <a:pt x="185267" y="22047"/>
                  </a:cubicBezTo>
                  <a:cubicBezTo>
                    <a:pt x="217360" y="24969"/>
                    <a:pt x="244475" y="12484"/>
                    <a:pt x="258038" y="6236"/>
                  </a:cubicBezTo>
                  <a:cubicBezTo>
                    <a:pt x="271602" y="0"/>
                    <a:pt x="271602" y="0"/>
                    <a:pt x="271602" y="0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60" name="Shape 202"/>
            <p:cNvSpPr/>
            <p:nvPr/>
          </p:nvSpPr>
          <p:spPr>
            <a:xfrm>
              <a:off x="7760983" y="5040745"/>
              <a:ext cx="131727" cy="24973"/>
            </a:xfrm>
            <a:custGeom>
              <a:avLst/>
              <a:gdLst/>
              <a:ahLst/>
              <a:cxnLst/>
              <a:rect l="0" t="0" r="0" b="0"/>
              <a:pathLst>
                <a:path w="131746" h="24981">
                  <a:moveTo>
                    <a:pt x="131746" y="0"/>
                  </a:moveTo>
                  <a:cubicBezTo>
                    <a:pt x="131746" y="0"/>
                    <a:pt x="131746" y="0"/>
                    <a:pt x="118183" y="6248"/>
                  </a:cubicBezTo>
                  <a:cubicBezTo>
                    <a:pt x="104619" y="12484"/>
                    <a:pt x="77504" y="24981"/>
                    <a:pt x="45411" y="22047"/>
                  </a:cubicBezTo>
                  <a:cubicBezTo>
                    <a:pt x="37388" y="21317"/>
                    <a:pt x="29053" y="19622"/>
                    <a:pt x="20546" y="17458"/>
                  </a:cubicBezTo>
                  <a:lnTo>
                    <a:pt x="0" y="11577"/>
                  </a:lnTo>
                  <a:lnTo>
                    <a:pt x="131746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61" name="Shape 203"/>
            <p:cNvSpPr/>
            <p:nvPr/>
          </p:nvSpPr>
          <p:spPr>
            <a:xfrm>
              <a:off x="7612956" y="5037242"/>
              <a:ext cx="148027" cy="28083"/>
            </a:xfrm>
            <a:custGeom>
              <a:avLst/>
              <a:gdLst/>
              <a:ahLst/>
              <a:cxnLst/>
              <a:rect l="0" t="0" r="0" b="0"/>
              <a:pathLst>
                <a:path w="148048" h="28092">
                  <a:moveTo>
                    <a:pt x="91212" y="2134"/>
                  </a:moveTo>
                  <a:cubicBezTo>
                    <a:pt x="107747" y="3207"/>
                    <a:pt x="125286" y="8331"/>
                    <a:pt x="142702" y="13553"/>
                  </a:cubicBezTo>
                  <a:lnTo>
                    <a:pt x="148048" y="15082"/>
                  </a:lnTo>
                  <a:lnTo>
                    <a:pt x="0" y="28092"/>
                  </a:lnTo>
                  <a:cubicBezTo>
                    <a:pt x="0" y="28092"/>
                    <a:pt x="0" y="28092"/>
                    <a:pt x="14529" y="21069"/>
                  </a:cubicBezTo>
                  <a:cubicBezTo>
                    <a:pt x="29070" y="14046"/>
                    <a:pt x="58141" y="0"/>
                    <a:pt x="91212" y="2134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62" name="Shape 204"/>
            <p:cNvSpPr/>
            <p:nvPr/>
          </p:nvSpPr>
          <p:spPr>
            <a:xfrm>
              <a:off x="7612956" y="5037242"/>
              <a:ext cx="279754" cy="28477"/>
            </a:xfrm>
            <a:custGeom>
              <a:avLst/>
              <a:gdLst/>
              <a:ahLst/>
              <a:cxnLst/>
              <a:rect l="0" t="0" r="0" b="0"/>
              <a:pathLst>
                <a:path w="279794" h="28486">
                  <a:moveTo>
                    <a:pt x="0" y="28092"/>
                  </a:moveTo>
                  <a:cubicBezTo>
                    <a:pt x="0" y="28092"/>
                    <a:pt x="0" y="28092"/>
                    <a:pt x="14529" y="21069"/>
                  </a:cubicBezTo>
                  <a:cubicBezTo>
                    <a:pt x="29070" y="14046"/>
                    <a:pt x="58141" y="0"/>
                    <a:pt x="91212" y="2134"/>
                  </a:cubicBezTo>
                  <a:cubicBezTo>
                    <a:pt x="124283" y="4280"/>
                    <a:pt x="161366" y="22632"/>
                    <a:pt x="193459" y="25553"/>
                  </a:cubicBezTo>
                  <a:cubicBezTo>
                    <a:pt x="225552" y="28486"/>
                    <a:pt x="252667" y="15989"/>
                    <a:pt x="266231" y="9754"/>
                  </a:cubicBezTo>
                  <a:cubicBezTo>
                    <a:pt x="279794" y="3505"/>
                    <a:pt x="279794" y="3505"/>
                    <a:pt x="279794" y="3505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63" name="Shape 205"/>
            <p:cNvSpPr/>
            <p:nvPr/>
          </p:nvSpPr>
          <p:spPr>
            <a:xfrm>
              <a:off x="7610010" y="5078249"/>
              <a:ext cx="128826" cy="31600"/>
            </a:xfrm>
            <a:custGeom>
              <a:avLst/>
              <a:gdLst/>
              <a:ahLst/>
              <a:cxnLst/>
              <a:rect l="0" t="0" r="0" b="0"/>
              <a:pathLst>
                <a:path w="128845" h="31610">
                  <a:moveTo>
                    <a:pt x="64884" y="1270"/>
                  </a:moveTo>
                  <a:cubicBezTo>
                    <a:pt x="78784" y="1905"/>
                    <a:pt x="95002" y="6807"/>
                    <a:pt x="112332" y="11855"/>
                  </a:cubicBezTo>
                  <a:lnTo>
                    <a:pt x="128845" y="16292"/>
                  </a:lnTo>
                  <a:lnTo>
                    <a:pt x="0" y="31610"/>
                  </a:lnTo>
                  <a:cubicBezTo>
                    <a:pt x="0" y="31610"/>
                    <a:pt x="0" y="31610"/>
                    <a:pt x="9271" y="23711"/>
                  </a:cubicBezTo>
                  <a:cubicBezTo>
                    <a:pt x="18542" y="15811"/>
                    <a:pt x="37084" y="0"/>
                    <a:pt x="64884" y="127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64" name="Shape 206"/>
            <p:cNvSpPr/>
            <p:nvPr/>
          </p:nvSpPr>
          <p:spPr>
            <a:xfrm>
              <a:off x="7738837" y="5077081"/>
              <a:ext cx="146838" cy="26915"/>
            </a:xfrm>
            <a:custGeom>
              <a:avLst/>
              <a:gdLst/>
              <a:ahLst/>
              <a:cxnLst/>
              <a:rect l="0" t="0" r="0" b="0"/>
              <a:pathLst>
                <a:path w="146859" h="26924">
                  <a:moveTo>
                    <a:pt x="146859" y="0"/>
                  </a:moveTo>
                  <a:cubicBezTo>
                    <a:pt x="146859" y="0"/>
                    <a:pt x="146859" y="0"/>
                    <a:pt x="128724" y="6731"/>
                  </a:cubicBezTo>
                  <a:cubicBezTo>
                    <a:pt x="110575" y="13462"/>
                    <a:pt x="74278" y="26924"/>
                    <a:pt x="37601" y="24485"/>
                  </a:cubicBezTo>
                  <a:cubicBezTo>
                    <a:pt x="28428" y="23876"/>
                    <a:pt x="19232" y="22272"/>
                    <a:pt x="10163" y="20191"/>
                  </a:cubicBezTo>
                  <a:lnTo>
                    <a:pt x="0" y="17460"/>
                  </a:lnTo>
                  <a:lnTo>
                    <a:pt x="146859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65" name="Shape 207"/>
            <p:cNvSpPr/>
            <p:nvPr/>
          </p:nvSpPr>
          <p:spPr>
            <a:xfrm>
              <a:off x="7610010" y="5077081"/>
              <a:ext cx="275664" cy="32768"/>
            </a:xfrm>
            <a:custGeom>
              <a:avLst/>
              <a:gdLst/>
              <a:ahLst/>
              <a:cxnLst/>
              <a:rect l="0" t="0" r="0" b="0"/>
              <a:pathLst>
                <a:path w="275704" h="32779">
                  <a:moveTo>
                    <a:pt x="0" y="32779"/>
                  </a:moveTo>
                  <a:cubicBezTo>
                    <a:pt x="0" y="32779"/>
                    <a:pt x="0" y="32779"/>
                    <a:pt x="9271" y="24879"/>
                  </a:cubicBezTo>
                  <a:cubicBezTo>
                    <a:pt x="18542" y="16980"/>
                    <a:pt x="37084" y="1169"/>
                    <a:pt x="64884" y="2439"/>
                  </a:cubicBezTo>
                  <a:cubicBezTo>
                    <a:pt x="92685" y="3708"/>
                    <a:pt x="129756" y="22047"/>
                    <a:pt x="166446" y="24485"/>
                  </a:cubicBezTo>
                  <a:cubicBezTo>
                    <a:pt x="203124" y="26924"/>
                    <a:pt x="239421" y="13462"/>
                    <a:pt x="257569" y="6731"/>
                  </a:cubicBezTo>
                  <a:cubicBezTo>
                    <a:pt x="275704" y="0"/>
                    <a:pt x="275704" y="0"/>
                    <a:pt x="275704" y="0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66" name="Shape 208"/>
            <p:cNvSpPr/>
            <p:nvPr/>
          </p:nvSpPr>
          <p:spPr>
            <a:xfrm>
              <a:off x="7655394" y="5022971"/>
              <a:ext cx="183780" cy="64368"/>
            </a:xfrm>
            <a:custGeom>
              <a:avLst/>
              <a:gdLst/>
              <a:ahLst/>
              <a:cxnLst/>
              <a:rect l="0" t="0" r="0" b="0"/>
              <a:pathLst>
                <a:path w="183807" h="64389">
                  <a:moveTo>
                    <a:pt x="35712" y="0"/>
                  </a:moveTo>
                  <a:lnTo>
                    <a:pt x="99517" y="9360"/>
                  </a:lnTo>
                  <a:lnTo>
                    <a:pt x="183807" y="6439"/>
                  </a:lnTo>
                  <a:lnTo>
                    <a:pt x="182054" y="63221"/>
                  </a:lnTo>
                  <a:lnTo>
                    <a:pt x="89560" y="64389"/>
                  </a:lnTo>
                  <a:lnTo>
                    <a:pt x="14643" y="61455"/>
                  </a:lnTo>
                  <a:lnTo>
                    <a:pt x="0" y="43307"/>
                  </a:lnTo>
                  <a:lnTo>
                    <a:pt x="4686" y="4686"/>
                  </a:lnTo>
                  <a:lnTo>
                    <a:pt x="35712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67" name="Shape 209"/>
            <p:cNvSpPr/>
            <p:nvPr/>
          </p:nvSpPr>
          <p:spPr>
            <a:xfrm>
              <a:off x="7655394" y="5022971"/>
              <a:ext cx="183780" cy="64368"/>
            </a:xfrm>
            <a:custGeom>
              <a:avLst/>
              <a:gdLst/>
              <a:ahLst/>
              <a:cxnLst/>
              <a:rect l="0" t="0" r="0" b="0"/>
              <a:pathLst>
                <a:path w="183807" h="64389">
                  <a:moveTo>
                    <a:pt x="182054" y="63221"/>
                  </a:moveTo>
                  <a:lnTo>
                    <a:pt x="183807" y="6439"/>
                  </a:lnTo>
                  <a:lnTo>
                    <a:pt x="99517" y="9360"/>
                  </a:lnTo>
                  <a:lnTo>
                    <a:pt x="35712" y="0"/>
                  </a:lnTo>
                  <a:lnTo>
                    <a:pt x="4686" y="4686"/>
                  </a:lnTo>
                  <a:lnTo>
                    <a:pt x="0" y="43307"/>
                  </a:lnTo>
                  <a:lnTo>
                    <a:pt x="14643" y="61455"/>
                  </a:lnTo>
                  <a:lnTo>
                    <a:pt x="89560" y="64389"/>
                  </a:lnTo>
                  <a:close/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68" name="Rectangle 210"/>
            <p:cNvSpPr/>
            <p:nvPr/>
          </p:nvSpPr>
          <p:spPr>
            <a:xfrm>
              <a:off x="7667749" y="5032654"/>
              <a:ext cx="210216" cy="4989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400" i="1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Breeze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9" name="Shape 211"/>
            <p:cNvSpPr/>
            <p:nvPr/>
          </p:nvSpPr>
          <p:spPr>
            <a:xfrm>
              <a:off x="7276760" y="4648276"/>
              <a:ext cx="238650" cy="227346"/>
            </a:xfrm>
            <a:custGeom>
              <a:avLst/>
              <a:gdLst/>
              <a:ahLst/>
              <a:cxnLst/>
              <a:rect l="0" t="0" r="0" b="0"/>
              <a:pathLst>
                <a:path w="238684" h="227419">
                  <a:moveTo>
                    <a:pt x="84175" y="0"/>
                  </a:move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25" y="6325"/>
                  </a:cubicBezTo>
                  <a:cubicBezTo>
                    <a:pt x="214097" y="12637"/>
                    <a:pt x="226390" y="25273"/>
                    <a:pt x="232537" y="37910"/>
                  </a:cubicBezTo>
                  <a:cubicBezTo>
                    <a:pt x="238684" y="50546"/>
                    <a:pt x="238684" y="63170"/>
                    <a:pt x="238684" y="82131"/>
                  </a:cubicBezTo>
                  <a:cubicBezTo>
                    <a:pt x="238684" y="101079"/>
                    <a:pt x="238684" y="126340"/>
                    <a:pt x="238684" y="145301"/>
                  </a:cubicBezTo>
                  <a:cubicBezTo>
                    <a:pt x="238684" y="164249"/>
                    <a:pt x="238684" y="176886"/>
                    <a:pt x="232537" y="189510"/>
                  </a:cubicBezTo>
                  <a:cubicBezTo>
                    <a:pt x="226390" y="202146"/>
                    <a:pt x="214097" y="214783"/>
                    <a:pt x="201625" y="221095"/>
                  </a:cubicBezTo>
                  <a:cubicBezTo>
                    <a:pt x="189167" y="227419"/>
                    <a:pt x="176530" y="227419"/>
                    <a:pt x="155537" y="227419"/>
                  </a:cubicBezTo>
                  <a:cubicBezTo>
                    <a:pt x="134531" y="227419"/>
                    <a:pt x="105169" y="227419"/>
                    <a:pt x="84175" y="227419"/>
                  </a:cubicBezTo>
                  <a:cubicBezTo>
                    <a:pt x="63169" y="227419"/>
                    <a:pt x="50533" y="227419"/>
                    <a:pt x="37910" y="221095"/>
                  </a:cubicBezTo>
                  <a:cubicBezTo>
                    <a:pt x="25273" y="214783"/>
                    <a:pt x="12637" y="202146"/>
                    <a:pt x="6324" y="189510"/>
                  </a:cubicBezTo>
                  <a:cubicBezTo>
                    <a:pt x="0" y="176886"/>
                    <a:pt x="0" y="164249"/>
                    <a:pt x="0" y="145301"/>
                  </a:cubicBezTo>
                  <a:cubicBezTo>
                    <a:pt x="0" y="126340"/>
                    <a:pt x="0" y="101079"/>
                    <a:pt x="0" y="82131"/>
                  </a:cubicBezTo>
                  <a:cubicBezTo>
                    <a:pt x="0" y="63170"/>
                    <a:pt x="0" y="50546"/>
                    <a:pt x="6324" y="37910"/>
                  </a:cubicBezTo>
                  <a:cubicBezTo>
                    <a:pt x="12637" y="25273"/>
                    <a:pt x="25273" y="12637"/>
                    <a:pt x="37910" y="6325"/>
                  </a:cubicBezTo>
                  <a:cubicBezTo>
                    <a:pt x="50533" y="0"/>
                    <a:pt x="63169" y="0"/>
                    <a:pt x="84175" y="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70" name="Shape 212"/>
            <p:cNvSpPr/>
            <p:nvPr/>
          </p:nvSpPr>
          <p:spPr>
            <a:xfrm>
              <a:off x="7276760" y="4648276"/>
              <a:ext cx="238650" cy="227346"/>
            </a:xfrm>
            <a:custGeom>
              <a:avLst/>
              <a:gdLst/>
              <a:ahLst/>
              <a:cxnLst/>
              <a:rect l="0" t="0" r="0" b="0"/>
              <a:pathLst>
                <a:path w="238684" h="227419">
                  <a:moveTo>
                    <a:pt x="0" y="82131"/>
                  </a:moveTo>
                  <a:cubicBezTo>
                    <a:pt x="0" y="63170"/>
                    <a:pt x="0" y="50546"/>
                    <a:pt x="6324" y="37910"/>
                  </a:cubicBezTo>
                  <a:cubicBezTo>
                    <a:pt x="12637" y="25273"/>
                    <a:pt x="25273" y="12637"/>
                    <a:pt x="37910" y="6325"/>
                  </a:cubicBezTo>
                  <a:cubicBezTo>
                    <a:pt x="50533" y="0"/>
                    <a:pt x="63169" y="0"/>
                    <a:pt x="84175" y="0"/>
                  </a:cubicBez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25" y="6325"/>
                  </a:cubicBezTo>
                  <a:cubicBezTo>
                    <a:pt x="214097" y="12637"/>
                    <a:pt x="226390" y="25273"/>
                    <a:pt x="232537" y="37910"/>
                  </a:cubicBezTo>
                  <a:cubicBezTo>
                    <a:pt x="238684" y="50546"/>
                    <a:pt x="238684" y="63170"/>
                    <a:pt x="238684" y="82131"/>
                  </a:cubicBezTo>
                  <a:cubicBezTo>
                    <a:pt x="238684" y="101079"/>
                    <a:pt x="238684" y="126340"/>
                    <a:pt x="238684" y="145301"/>
                  </a:cubicBezTo>
                  <a:cubicBezTo>
                    <a:pt x="238684" y="164249"/>
                    <a:pt x="238684" y="176886"/>
                    <a:pt x="232537" y="189510"/>
                  </a:cubicBezTo>
                  <a:cubicBezTo>
                    <a:pt x="226390" y="202146"/>
                    <a:pt x="214097" y="214783"/>
                    <a:pt x="201625" y="221095"/>
                  </a:cubicBezTo>
                  <a:cubicBezTo>
                    <a:pt x="189167" y="227419"/>
                    <a:pt x="176530" y="227419"/>
                    <a:pt x="155537" y="227419"/>
                  </a:cubicBezTo>
                  <a:cubicBezTo>
                    <a:pt x="134531" y="227419"/>
                    <a:pt x="105169" y="227419"/>
                    <a:pt x="84175" y="227419"/>
                  </a:cubicBezTo>
                  <a:cubicBezTo>
                    <a:pt x="63169" y="227419"/>
                    <a:pt x="50533" y="227419"/>
                    <a:pt x="37910" y="221095"/>
                  </a:cubicBezTo>
                  <a:cubicBezTo>
                    <a:pt x="25273" y="214783"/>
                    <a:pt x="12637" y="202146"/>
                    <a:pt x="6324" y="189510"/>
                  </a:cubicBezTo>
                  <a:cubicBezTo>
                    <a:pt x="0" y="176886"/>
                    <a:pt x="0" y="164249"/>
                    <a:pt x="0" y="145301"/>
                  </a:cubicBezTo>
                  <a:cubicBezTo>
                    <a:pt x="0" y="126340"/>
                    <a:pt x="0" y="101079"/>
                    <a:pt x="0" y="82131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71" name="Rectangle 213"/>
            <p:cNvSpPr/>
            <p:nvPr/>
          </p:nvSpPr>
          <p:spPr>
            <a:xfrm>
              <a:off x="7341330" y="4728037"/>
              <a:ext cx="151062" cy="7076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</a:t>
              </a:r>
              <a:endParaRPr lang="zh-CN" sz="12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2" name="Shape 214"/>
            <p:cNvSpPr/>
            <p:nvPr/>
          </p:nvSpPr>
          <p:spPr>
            <a:xfrm>
              <a:off x="7626734" y="4648276"/>
              <a:ext cx="238650" cy="227346"/>
            </a:xfrm>
            <a:custGeom>
              <a:avLst/>
              <a:gdLst/>
              <a:ahLst/>
              <a:cxnLst/>
              <a:rect l="0" t="0" r="0" b="0"/>
              <a:pathLst>
                <a:path w="238684" h="227419">
                  <a:moveTo>
                    <a:pt x="84176" y="0"/>
                  </a:move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26" y="6325"/>
                  </a:cubicBezTo>
                  <a:cubicBezTo>
                    <a:pt x="214097" y="12637"/>
                    <a:pt x="226391" y="25273"/>
                    <a:pt x="232537" y="37910"/>
                  </a:cubicBezTo>
                  <a:cubicBezTo>
                    <a:pt x="238684" y="50546"/>
                    <a:pt x="238684" y="63170"/>
                    <a:pt x="238684" y="82131"/>
                  </a:cubicBezTo>
                  <a:cubicBezTo>
                    <a:pt x="238684" y="101079"/>
                    <a:pt x="238684" y="126340"/>
                    <a:pt x="238684" y="145301"/>
                  </a:cubicBezTo>
                  <a:cubicBezTo>
                    <a:pt x="238684" y="164249"/>
                    <a:pt x="238684" y="176886"/>
                    <a:pt x="232537" y="189510"/>
                  </a:cubicBezTo>
                  <a:cubicBezTo>
                    <a:pt x="226391" y="202146"/>
                    <a:pt x="214097" y="214783"/>
                    <a:pt x="201626" y="221095"/>
                  </a:cubicBezTo>
                  <a:cubicBezTo>
                    <a:pt x="189167" y="227419"/>
                    <a:pt x="176530" y="227419"/>
                    <a:pt x="155537" y="227419"/>
                  </a:cubicBezTo>
                  <a:cubicBezTo>
                    <a:pt x="134531" y="227419"/>
                    <a:pt x="105169" y="227419"/>
                    <a:pt x="84176" y="227419"/>
                  </a:cubicBezTo>
                  <a:cubicBezTo>
                    <a:pt x="63170" y="227419"/>
                    <a:pt x="50533" y="227419"/>
                    <a:pt x="37897" y="221095"/>
                  </a:cubicBezTo>
                  <a:cubicBezTo>
                    <a:pt x="25273" y="214783"/>
                    <a:pt x="12637" y="202146"/>
                    <a:pt x="6325" y="189510"/>
                  </a:cubicBezTo>
                  <a:cubicBezTo>
                    <a:pt x="0" y="176886"/>
                    <a:pt x="0" y="164249"/>
                    <a:pt x="0" y="145301"/>
                  </a:cubicBezTo>
                  <a:cubicBezTo>
                    <a:pt x="0" y="126340"/>
                    <a:pt x="0" y="101079"/>
                    <a:pt x="0" y="82131"/>
                  </a:cubicBezTo>
                  <a:cubicBezTo>
                    <a:pt x="0" y="63170"/>
                    <a:pt x="0" y="50546"/>
                    <a:pt x="6325" y="37910"/>
                  </a:cubicBezTo>
                  <a:cubicBezTo>
                    <a:pt x="12637" y="25273"/>
                    <a:pt x="25273" y="12637"/>
                    <a:pt x="37897" y="6325"/>
                  </a:cubicBezTo>
                  <a:cubicBezTo>
                    <a:pt x="50533" y="0"/>
                    <a:pt x="63170" y="0"/>
                    <a:pt x="84176" y="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73" name="Shape 215"/>
            <p:cNvSpPr/>
            <p:nvPr/>
          </p:nvSpPr>
          <p:spPr>
            <a:xfrm>
              <a:off x="7626734" y="4648276"/>
              <a:ext cx="238650" cy="227346"/>
            </a:xfrm>
            <a:custGeom>
              <a:avLst/>
              <a:gdLst/>
              <a:ahLst/>
              <a:cxnLst/>
              <a:rect l="0" t="0" r="0" b="0"/>
              <a:pathLst>
                <a:path w="238684" h="227419">
                  <a:moveTo>
                    <a:pt x="0" y="82131"/>
                  </a:moveTo>
                  <a:cubicBezTo>
                    <a:pt x="0" y="63170"/>
                    <a:pt x="0" y="50546"/>
                    <a:pt x="6325" y="37910"/>
                  </a:cubicBezTo>
                  <a:cubicBezTo>
                    <a:pt x="12637" y="25273"/>
                    <a:pt x="25273" y="12637"/>
                    <a:pt x="37897" y="6325"/>
                  </a:cubicBezTo>
                  <a:cubicBezTo>
                    <a:pt x="50533" y="0"/>
                    <a:pt x="63170" y="0"/>
                    <a:pt x="84176" y="0"/>
                  </a:cubicBezTo>
                  <a:cubicBezTo>
                    <a:pt x="105169" y="0"/>
                    <a:pt x="134531" y="0"/>
                    <a:pt x="155537" y="0"/>
                  </a:cubicBezTo>
                  <a:cubicBezTo>
                    <a:pt x="176530" y="0"/>
                    <a:pt x="189167" y="0"/>
                    <a:pt x="201626" y="6325"/>
                  </a:cubicBezTo>
                  <a:cubicBezTo>
                    <a:pt x="214097" y="12637"/>
                    <a:pt x="226391" y="25273"/>
                    <a:pt x="232537" y="37910"/>
                  </a:cubicBezTo>
                  <a:cubicBezTo>
                    <a:pt x="238684" y="50546"/>
                    <a:pt x="238684" y="63170"/>
                    <a:pt x="238684" y="82131"/>
                  </a:cubicBezTo>
                  <a:cubicBezTo>
                    <a:pt x="238684" y="101079"/>
                    <a:pt x="238684" y="126340"/>
                    <a:pt x="238684" y="145301"/>
                  </a:cubicBezTo>
                  <a:cubicBezTo>
                    <a:pt x="238684" y="164249"/>
                    <a:pt x="238684" y="176886"/>
                    <a:pt x="232537" y="189510"/>
                  </a:cubicBezTo>
                  <a:cubicBezTo>
                    <a:pt x="226391" y="202146"/>
                    <a:pt x="214097" y="214783"/>
                    <a:pt x="201626" y="221095"/>
                  </a:cubicBezTo>
                  <a:cubicBezTo>
                    <a:pt x="189167" y="227419"/>
                    <a:pt x="176530" y="227419"/>
                    <a:pt x="155537" y="227419"/>
                  </a:cubicBezTo>
                  <a:cubicBezTo>
                    <a:pt x="134531" y="227419"/>
                    <a:pt x="105169" y="227419"/>
                    <a:pt x="84176" y="227419"/>
                  </a:cubicBezTo>
                  <a:cubicBezTo>
                    <a:pt x="63170" y="227419"/>
                    <a:pt x="50533" y="227419"/>
                    <a:pt x="37897" y="221095"/>
                  </a:cubicBezTo>
                  <a:cubicBezTo>
                    <a:pt x="25273" y="214783"/>
                    <a:pt x="12637" y="202146"/>
                    <a:pt x="6325" y="189510"/>
                  </a:cubicBezTo>
                  <a:cubicBezTo>
                    <a:pt x="0" y="176886"/>
                    <a:pt x="0" y="164249"/>
                    <a:pt x="0" y="145301"/>
                  </a:cubicBezTo>
                  <a:cubicBezTo>
                    <a:pt x="0" y="126340"/>
                    <a:pt x="0" y="101079"/>
                    <a:pt x="0" y="82131"/>
                  </a:cubicBezTo>
                </a:path>
              </a:pathLst>
            </a:custGeom>
            <a:ln w="11723" cap="flat">
              <a:noFill/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74" name="Rectangle 216"/>
            <p:cNvSpPr/>
            <p:nvPr/>
          </p:nvSpPr>
          <p:spPr>
            <a:xfrm>
              <a:off x="7691305" y="4728037"/>
              <a:ext cx="151062" cy="7076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5" name="Group 907"/>
          <p:cNvGrpSpPr>
            <a:grpSpLocks noChangeAspect="1"/>
          </p:cNvGrpSpPr>
          <p:nvPr/>
        </p:nvGrpSpPr>
        <p:grpSpPr>
          <a:xfrm>
            <a:off x="5770758" y="3208755"/>
            <a:ext cx="1123950" cy="774700"/>
            <a:chOff x="0" y="0"/>
            <a:chExt cx="1124415" cy="774736"/>
          </a:xfrm>
        </p:grpSpPr>
        <p:sp>
          <p:nvSpPr>
            <p:cNvPr id="276" name="Rectangle 277"/>
            <p:cNvSpPr/>
            <p:nvPr/>
          </p:nvSpPr>
          <p:spPr>
            <a:xfrm>
              <a:off x="233918" y="728712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7" name="Rectangle 278"/>
            <p:cNvSpPr/>
            <p:nvPr/>
          </p:nvSpPr>
          <p:spPr>
            <a:xfrm>
              <a:off x="583942" y="728712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" name="Rectangle 279"/>
            <p:cNvSpPr/>
            <p:nvPr/>
          </p:nvSpPr>
          <p:spPr>
            <a:xfrm>
              <a:off x="933966" y="728712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" name="Rectangle 35"/>
            <p:cNvSpPr/>
            <p:nvPr/>
          </p:nvSpPr>
          <p:spPr>
            <a:xfrm>
              <a:off x="0" y="497239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0" name="Rectangle 36"/>
            <p:cNvSpPr/>
            <p:nvPr/>
          </p:nvSpPr>
          <p:spPr>
            <a:xfrm>
              <a:off x="0" y="147220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1" name="Shape 38"/>
            <p:cNvSpPr/>
            <p:nvPr/>
          </p:nvSpPr>
          <p:spPr>
            <a:xfrm>
              <a:off x="424354" y="350038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82" name="Shape 40"/>
            <p:cNvSpPr/>
            <p:nvPr/>
          </p:nvSpPr>
          <p:spPr>
            <a:xfrm>
              <a:off x="424354" y="0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83" name="Shape 42"/>
            <p:cNvSpPr/>
            <p:nvPr/>
          </p:nvSpPr>
          <p:spPr>
            <a:xfrm>
              <a:off x="74330" y="350038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84" name="Shape 44"/>
            <p:cNvSpPr/>
            <p:nvPr/>
          </p:nvSpPr>
          <p:spPr>
            <a:xfrm>
              <a:off x="74330" y="0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85" name="Shape 46"/>
            <p:cNvSpPr/>
            <p:nvPr/>
          </p:nvSpPr>
          <p:spPr>
            <a:xfrm>
              <a:off x="774392" y="350038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86" name="Shape 47"/>
            <p:cNvSpPr/>
            <p:nvPr/>
          </p:nvSpPr>
          <p:spPr>
            <a:xfrm>
              <a:off x="453348" y="425194"/>
              <a:ext cx="152838" cy="35116"/>
            </a:xfrm>
            <a:custGeom>
              <a:avLst/>
              <a:gdLst/>
              <a:ahLst/>
              <a:cxnLst/>
              <a:rect l="0" t="0" r="0" b="0"/>
              <a:pathLst>
                <a:path w="152838" h="35116">
                  <a:moveTo>
                    <a:pt x="84379" y="381"/>
                  </a:moveTo>
                  <a:cubicBezTo>
                    <a:pt x="100235" y="578"/>
                    <a:pt x="117430" y="5261"/>
                    <a:pt x="134674" y="10261"/>
                  </a:cubicBezTo>
                  <a:lnTo>
                    <a:pt x="152838" y="15355"/>
                  </a:lnTo>
                  <a:lnTo>
                    <a:pt x="0" y="35116"/>
                  </a:lnTo>
                  <a:cubicBezTo>
                    <a:pt x="0" y="35116"/>
                    <a:pt x="0" y="35116"/>
                    <a:pt x="13170" y="26340"/>
                  </a:cubicBezTo>
                  <a:cubicBezTo>
                    <a:pt x="26340" y="17551"/>
                    <a:pt x="52679" y="0"/>
                    <a:pt x="84379" y="381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87" name="Shape 48"/>
            <p:cNvSpPr/>
            <p:nvPr/>
          </p:nvSpPr>
          <p:spPr>
            <a:xfrm>
              <a:off x="606186" y="425194"/>
              <a:ext cx="118764" cy="24968"/>
            </a:xfrm>
            <a:custGeom>
              <a:avLst/>
              <a:gdLst/>
              <a:ahLst/>
              <a:cxnLst/>
              <a:rect l="0" t="0" r="0" b="0"/>
              <a:pathLst>
                <a:path w="118764" h="24968">
                  <a:moveTo>
                    <a:pt x="118764" y="0"/>
                  </a:moveTo>
                  <a:cubicBezTo>
                    <a:pt x="118764" y="0"/>
                    <a:pt x="118764" y="0"/>
                    <a:pt x="105201" y="6236"/>
                  </a:cubicBezTo>
                  <a:cubicBezTo>
                    <a:pt x="91637" y="12485"/>
                    <a:pt x="64510" y="24968"/>
                    <a:pt x="32417" y="22047"/>
                  </a:cubicBezTo>
                  <a:cubicBezTo>
                    <a:pt x="24394" y="21313"/>
                    <a:pt x="16059" y="19617"/>
                    <a:pt x="7576" y="17479"/>
                  </a:cubicBezTo>
                  <a:lnTo>
                    <a:pt x="0" y="15355"/>
                  </a:lnTo>
                  <a:lnTo>
                    <a:pt x="118764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88" name="Shape 49"/>
            <p:cNvSpPr/>
            <p:nvPr/>
          </p:nvSpPr>
          <p:spPr>
            <a:xfrm>
              <a:off x="453348" y="425194"/>
              <a:ext cx="271602" cy="35116"/>
            </a:xfrm>
            <a:custGeom>
              <a:avLst/>
              <a:gdLst/>
              <a:ahLst/>
              <a:cxnLst/>
              <a:rect l="0" t="0" r="0" b="0"/>
              <a:pathLst>
                <a:path w="271602" h="35116">
                  <a:moveTo>
                    <a:pt x="0" y="35116"/>
                  </a:moveTo>
                  <a:cubicBezTo>
                    <a:pt x="0" y="35116"/>
                    <a:pt x="0" y="35116"/>
                    <a:pt x="13170" y="26340"/>
                  </a:cubicBezTo>
                  <a:cubicBezTo>
                    <a:pt x="26340" y="17551"/>
                    <a:pt x="52679" y="0"/>
                    <a:pt x="84379" y="381"/>
                  </a:cubicBezTo>
                  <a:cubicBezTo>
                    <a:pt x="116091" y="774"/>
                    <a:pt x="153162" y="19114"/>
                    <a:pt x="185255" y="22047"/>
                  </a:cubicBezTo>
                  <a:cubicBezTo>
                    <a:pt x="217348" y="24968"/>
                    <a:pt x="244475" y="12485"/>
                    <a:pt x="258039" y="6236"/>
                  </a:cubicBezTo>
                  <a:cubicBezTo>
                    <a:pt x="271602" y="0"/>
                    <a:pt x="271602" y="0"/>
                    <a:pt x="271602" y="0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89" name="Shape 50"/>
            <p:cNvSpPr/>
            <p:nvPr/>
          </p:nvSpPr>
          <p:spPr>
            <a:xfrm>
              <a:off x="614293" y="453909"/>
              <a:ext cx="131753" cy="24968"/>
            </a:xfrm>
            <a:custGeom>
              <a:avLst/>
              <a:gdLst/>
              <a:ahLst/>
              <a:cxnLst/>
              <a:rect l="0" t="0" r="0" b="0"/>
              <a:pathLst>
                <a:path w="131753" h="24968">
                  <a:moveTo>
                    <a:pt x="131753" y="0"/>
                  </a:moveTo>
                  <a:cubicBezTo>
                    <a:pt x="131753" y="0"/>
                    <a:pt x="131753" y="0"/>
                    <a:pt x="118189" y="6236"/>
                  </a:cubicBezTo>
                  <a:cubicBezTo>
                    <a:pt x="104625" y="12485"/>
                    <a:pt x="77510" y="24968"/>
                    <a:pt x="45405" y="22047"/>
                  </a:cubicBezTo>
                  <a:cubicBezTo>
                    <a:pt x="37382" y="21317"/>
                    <a:pt x="29047" y="19622"/>
                    <a:pt x="20542" y="17457"/>
                  </a:cubicBezTo>
                  <a:lnTo>
                    <a:pt x="0" y="11578"/>
                  </a:lnTo>
                  <a:lnTo>
                    <a:pt x="131753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90" name="Shape 51"/>
            <p:cNvSpPr/>
            <p:nvPr/>
          </p:nvSpPr>
          <p:spPr>
            <a:xfrm>
              <a:off x="466239" y="450391"/>
              <a:ext cx="148054" cy="28105"/>
            </a:xfrm>
            <a:custGeom>
              <a:avLst/>
              <a:gdLst/>
              <a:ahLst/>
              <a:cxnLst/>
              <a:rect l="0" t="0" r="0" b="0"/>
              <a:pathLst>
                <a:path w="148054" h="28105">
                  <a:moveTo>
                    <a:pt x="91224" y="2146"/>
                  </a:moveTo>
                  <a:cubicBezTo>
                    <a:pt x="107760" y="3220"/>
                    <a:pt x="125295" y="8344"/>
                    <a:pt x="142708" y="13565"/>
                  </a:cubicBezTo>
                  <a:lnTo>
                    <a:pt x="148054" y="15095"/>
                  </a:lnTo>
                  <a:lnTo>
                    <a:pt x="0" y="28105"/>
                  </a:lnTo>
                  <a:cubicBezTo>
                    <a:pt x="0" y="28105"/>
                    <a:pt x="0" y="28105"/>
                    <a:pt x="14542" y="21069"/>
                  </a:cubicBezTo>
                  <a:cubicBezTo>
                    <a:pt x="29083" y="14046"/>
                    <a:pt x="58153" y="0"/>
                    <a:pt x="91224" y="2146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91" name="Shape 52"/>
            <p:cNvSpPr/>
            <p:nvPr/>
          </p:nvSpPr>
          <p:spPr>
            <a:xfrm>
              <a:off x="466239" y="450391"/>
              <a:ext cx="279807" cy="28486"/>
            </a:xfrm>
            <a:custGeom>
              <a:avLst/>
              <a:gdLst/>
              <a:ahLst/>
              <a:cxnLst/>
              <a:rect l="0" t="0" r="0" b="0"/>
              <a:pathLst>
                <a:path w="279807" h="28486">
                  <a:moveTo>
                    <a:pt x="0" y="28105"/>
                  </a:moveTo>
                  <a:cubicBezTo>
                    <a:pt x="0" y="28105"/>
                    <a:pt x="0" y="28105"/>
                    <a:pt x="14542" y="21069"/>
                  </a:cubicBezTo>
                  <a:cubicBezTo>
                    <a:pt x="29083" y="14046"/>
                    <a:pt x="58153" y="0"/>
                    <a:pt x="91224" y="2146"/>
                  </a:cubicBezTo>
                  <a:cubicBezTo>
                    <a:pt x="124295" y="4293"/>
                    <a:pt x="161366" y="22644"/>
                    <a:pt x="193459" y="25565"/>
                  </a:cubicBezTo>
                  <a:cubicBezTo>
                    <a:pt x="225565" y="28486"/>
                    <a:pt x="252679" y="16002"/>
                    <a:pt x="266243" y="9754"/>
                  </a:cubicBezTo>
                  <a:cubicBezTo>
                    <a:pt x="279807" y="3518"/>
                    <a:pt x="279807" y="3518"/>
                    <a:pt x="279807" y="3518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92" name="Shape 53"/>
            <p:cNvSpPr/>
            <p:nvPr/>
          </p:nvSpPr>
          <p:spPr>
            <a:xfrm>
              <a:off x="463305" y="491424"/>
              <a:ext cx="128841" cy="31610"/>
            </a:xfrm>
            <a:custGeom>
              <a:avLst/>
              <a:gdLst/>
              <a:ahLst/>
              <a:cxnLst/>
              <a:rect l="0" t="0" r="0" b="0"/>
              <a:pathLst>
                <a:path w="128841" h="31610">
                  <a:moveTo>
                    <a:pt x="64884" y="1270"/>
                  </a:moveTo>
                  <a:cubicBezTo>
                    <a:pt x="78784" y="1905"/>
                    <a:pt x="95002" y="6807"/>
                    <a:pt x="112330" y="11856"/>
                  </a:cubicBezTo>
                  <a:lnTo>
                    <a:pt x="128841" y="16292"/>
                  </a:lnTo>
                  <a:lnTo>
                    <a:pt x="0" y="31610"/>
                  </a:lnTo>
                  <a:cubicBezTo>
                    <a:pt x="0" y="31610"/>
                    <a:pt x="0" y="31610"/>
                    <a:pt x="9271" y="23711"/>
                  </a:cubicBezTo>
                  <a:cubicBezTo>
                    <a:pt x="18542" y="15812"/>
                    <a:pt x="37071" y="0"/>
                    <a:pt x="64884" y="127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93" name="Shape 54"/>
            <p:cNvSpPr/>
            <p:nvPr/>
          </p:nvSpPr>
          <p:spPr>
            <a:xfrm>
              <a:off x="592146" y="490256"/>
              <a:ext cx="146863" cy="26925"/>
            </a:xfrm>
            <a:custGeom>
              <a:avLst/>
              <a:gdLst/>
              <a:ahLst/>
              <a:cxnLst/>
              <a:rect l="0" t="0" r="0" b="0"/>
              <a:pathLst>
                <a:path w="146863" h="26925">
                  <a:moveTo>
                    <a:pt x="146863" y="0"/>
                  </a:moveTo>
                  <a:cubicBezTo>
                    <a:pt x="146863" y="0"/>
                    <a:pt x="146863" y="0"/>
                    <a:pt x="128715" y="6731"/>
                  </a:cubicBezTo>
                  <a:cubicBezTo>
                    <a:pt x="110567" y="13462"/>
                    <a:pt x="74282" y="26925"/>
                    <a:pt x="37592" y="24486"/>
                  </a:cubicBezTo>
                  <a:cubicBezTo>
                    <a:pt x="28423" y="23876"/>
                    <a:pt x="19229" y="22273"/>
                    <a:pt x="10161" y="20191"/>
                  </a:cubicBezTo>
                  <a:lnTo>
                    <a:pt x="0" y="17461"/>
                  </a:lnTo>
                  <a:lnTo>
                    <a:pt x="146863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94" name="Shape 55"/>
            <p:cNvSpPr/>
            <p:nvPr/>
          </p:nvSpPr>
          <p:spPr>
            <a:xfrm>
              <a:off x="463305" y="490256"/>
              <a:ext cx="275705" cy="32779"/>
            </a:xfrm>
            <a:custGeom>
              <a:avLst/>
              <a:gdLst/>
              <a:ahLst/>
              <a:cxnLst/>
              <a:rect l="0" t="0" r="0" b="0"/>
              <a:pathLst>
                <a:path w="275705" h="32779">
                  <a:moveTo>
                    <a:pt x="0" y="32779"/>
                  </a:moveTo>
                  <a:cubicBezTo>
                    <a:pt x="0" y="32779"/>
                    <a:pt x="0" y="32779"/>
                    <a:pt x="9271" y="24879"/>
                  </a:cubicBezTo>
                  <a:cubicBezTo>
                    <a:pt x="18542" y="16980"/>
                    <a:pt x="37071" y="1168"/>
                    <a:pt x="64884" y="2439"/>
                  </a:cubicBezTo>
                  <a:cubicBezTo>
                    <a:pt x="92685" y="3708"/>
                    <a:pt x="129756" y="22047"/>
                    <a:pt x="166433" y="24486"/>
                  </a:cubicBezTo>
                  <a:cubicBezTo>
                    <a:pt x="203124" y="26925"/>
                    <a:pt x="239408" y="13462"/>
                    <a:pt x="257556" y="6731"/>
                  </a:cubicBezTo>
                  <a:cubicBezTo>
                    <a:pt x="275705" y="0"/>
                    <a:pt x="275705" y="0"/>
                    <a:pt x="275705" y="0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95" name="Shape 56"/>
            <p:cNvSpPr/>
            <p:nvPr/>
          </p:nvSpPr>
          <p:spPr>
            <a:xfrm>
              <a:off x="508695" y="436128"/>
              <a:ext cx="183794" cy="64390"/>
            </a:xfrm>
            <a:custGeom>
              <a:avLst/>
              <a:gdLst/>
              <a:ahLst/>
              <a:cxnLst/>
              <a:rect l="0" t="0" r="0" b="0"/>
              <a:pathLst>
                <a:path w="183794" h="64390">
                  <a:moveTo>
                    <a:pt x="35712" y="0"/>
                  </a:moveTo>
                  <a:lnTo>
                    <a:pt x="99504" y="9361"/>
                  </a:lnTo>
                  <a:lnTo>
                    <a:pt x="183794" y="6440"/>
                  </a:lnTo>
                  <a:lnTo>
                    <a:pt x="182042" y="63209"/>
                  </a:lnTo>
                  <a:lnTo>
                    <a:pt x="89560" y="64390"/>
                  </a:lnTo>
                  <a:lnTo>
                    <a:pt x="14631" y="61456"/>
                  </a:lnTo>
                  <a:lnTo>
                    <a:pt x="0" y="43307"/>
                  </a:lnTo>
                  <a:lnTo>
                    <a:pt x="4686" y="4674"/>
                  </a:lnTo>
                  <a:lnTo>
                    <a:pt x="35712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96" name="Shape 57"/>
            <p:cNvSpPr/>
            <p:nvPr/>
          </p:nvSpPr>
          <p:spPr>
            <a:xfrm>
              <a:off x="508695" y="436128"/>
              <a:ext cx="183794" cy="64390"/>
            </a:xfrm>
            <a:custGeom>
              <a:avLst/>
              <a:gdLst/>
              <a:ahLst/>
              <a:cxnLst/>
              <a:rect l="0" t="0" r="0" b="0"/>
              <a:pathLst>
                <a:path w="183794" h="64390">
                  <a:moveTo>
                    <a:pt x="182042" y="63209"/>
                  </a:moveTo>
                  <a:lnTo>
                    <a:pt x="183794" y="6440"/>
                  </a:lnTo>
                  <a:lnTo>
                    <a:pt x="99504" y="9361"/>
                  </a:lnTo>
                  <a:lnTo>
                    <a:pt x="35712" y="0"/>
                  </a:lnTo>
                  <a:lnTo>
                    <a:pt x="4686" y="4674"/>
                  </a:lnTo>
                  <a:lnTo>
                    <a:pt x="0" y="43307"/>
                  </a:lnTo>
                  <a:lnTo>
                    <a:pt x="14631" y="61456"/>
                  </a:lnTo>
                  <a:lnTo>
                    <a:pt x="89560" y="64390"/>
                  </a:lnTo>
                  <a:close/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97" name="Rectangle 58"/>
            <p:cNvSpPr/>
            <p:nvPr/>
          </p:nvSpPr>
          <p:spPr>
            <a:xfrm>
              <a:off x="521039" y="445816"/>
              <a:ext cx="210246" cy="4990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400" i="1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Breeze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8" name="Shape 59"/>
            <p:cNvSpPr/>
            <p:nvPr/>
          </p:nvSpPr>
          <p:spPr>
            <a:xfrm>
              <a:off x="130006" y="61314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84163" y="0"/>
                  </a:moveTo>
                  <a:cubicBezTo>
                    <a:pt x="105169" y="0"/>
                    <a:pt x="134531" y="0"/>
                    <a:pt x="155525" y="0"/>
                  </a:cubicBezTo>
                  <a:cubicBezTo>
                    <a:pt x="176530" y="0"/>
                    <a:pt x="189167" y="0"/>
                    <a:pt x="201625" y="6312"/>
                  </a:cubicBezTo>
                  <a:cubicBezTo>
                    <a:pt x="214097" y="12636"/>
                    <a:pt x="226378" y="25273"/>
                    <a:pt x="232525" y="37909"/>
                  </a:cubicBezTo>
                  <a:cubicBezTo>
                    <a:pt x="238671" y="50533"/>
                    <a:pt x="238671" y="63170"/>
                    <a:pt x="238671" y="82118"/>
                  </a:cubicBezTo>
                  <a:cubicBezTo>
                    <a:pt x="238671" y="101067"/>
                    <a:pt x="238671" y="126340"/>
                    <a:pt x="238671" y="145287"/>
                  </a:cubicBezTo>
                  <a:cubicBezTo>
                    <a:pt x="238671" y="164249"/>
                    <a:pt x="238671" y="176873"/>
                    <a:pt x="232525" y="189509"/>
                  </a:cubicBezTo>
                  <a:cubicBezTo>
                    <a:pt x="226378" y="202146"/>
                    <a:pt x="214097" y="214782"/>
                    <a:pt x="201625" y="221093"/>
                  </a:cubicBezTo>
                  <a:cubicBezTo>
                    <a:pt x="189167" y="227406"/>
                    <a:pt x="176530" y="227406"/>
                    <a:pt x="155525" y="227406"/>
                  </a:cubicBezTo>
                  <a:cubicBezTo>
                    <a:pt x="134531" y="227406"/>
                    <a:pt x="105169" y="227406"/>
                    <a:pt x="84163" y="227406"/>
                  </a:cubicBezTo>
                  <a:cubicBezTo>
                    <a:pt x="63170" y="227406"/>
                    <a:pt x="50533" y="227406"/>
                    <a:pt x="37897" y="221093"/>
                  </a:cubicBezTo>
                  <a:cubicBezTo>
                    <a:pt x="25260" y="214782"/>
                    <a:pt x="12624" y="202146"/>
                    <a:pt x="6312" y="189509"/>
                  </a:cubicBezTo>
                  <a:cubicBezTo>
                    <a:pt x="0" y="176873"/>
                    <a:pt x="0" y="164249"/>
                    <a:pt x="0" y="145287"/>
                  </a:cubicBezTo>
                  <a:cubicBezTo>
                    <a:pt x="0" y="126340"/>
                    <a:pt x="0" y="101067"/>
                    <a:pt x="0" y="82118"/>
                  </a:cubicBezTo>
                  <a:cubicBezTo>
                    <a:pt x="0" y="63170"/>
                    <a:pt x="0" y="50533"/>
                    <a:pt x="6312" y="37909"/>
                  </a:cubicBezTo>
                  <a:cubicBezTo>
                    <a:pt x="12624" y="25273"/>
                    <a:pt x="25260" y="12636"/>
                    <a:pt x="37897" y="6312"/>
                  </a:cubicBezTo>
                  <a:cubicBezTo>
                    <a:pt x="50533" y="0"/>
                    <a:pt x="63170" y="0"/>
                    <a:pt x="84163" y="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99" name="Shape 60"/>
            <p:cNvSpPr/>
            <p:nvPr/>
          </p:nvSpPr>
          <p:spPr>
            <a:xfrm>
              <a:off x="130006" y="61314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0" y="82118"/>
                  </a:moveTo>
                  <a:cubicBezTo>
                    <a:pt x="0" y="63170"/>
                    <a:pt x="0" y="50533"/>
                    <a:pt x="6312" y="37909"/>
                  </a:cubicBezTo>
                  <a:cubicBezTo>
                    <a:pt x="12624" y="25273"/>
                    <a:pt x="25260" y="12636"/>
                    <a:pt x="37897" y="6312"/>
                  </a:cubicBezTo>
                  <a:cubicBezTo>
                    <a:pt x="50533" y="0"/>
                    <a:pt x="63170" y="0"/>
                    <a:pt x="84163" y="0"/>
                  </a:cubicBezTo>
                  <a:cubicBezTo>
                    <a:pt x="105169" y="0"/>
                    <a:pt x="134531" y="0"/>
                    <a:pt x="155525" y="0"/>
                  </a:cubicBezTo>
                  <a:cubicBezTo>
                    <a:pt x="176530" y="0"/>
                    <a:pt x="189167" y="0"/>
                    <a:pt x="201625" y="6312"/>
                  </a:cubicBezTo>
                  <a:cubicBezTo>
                    <a:pt x="214097" y="12636"/>
                    <a:pt x="226378" y="25273"/>
                    <a:pt x="232525" y="37909"/>
                  </a:cubicBezTo>
                  <a:cubicBezTo>
                    <a:pt x="238671" y="50533"/>
                    <a:pt x="238671" y="63170"/>
                    <a:pt x="238671" y="82118"/>
                  </a:cubicBezTo>
                  <a:cubicBezTo>
                    <a:pt x="238671" y="101067"/>
                    <a:pt x="238671" y="126340"/>
                    <a:pt x="238671" y="145287"/>
                  </a:cubicBezTo>
                  <a:cubicBezTo>
                    <a:pt x="238671" y="164249"/>
                    <a:pt x="238671" y="176873"/>
                    <a:pt x="232525" y="189509"/>
                  </a:cubicBezTo>
                  <a:cubicBezTo>
                    <a:pt x="226378" y="202146"/>
                    <a:pt x="214097" y="214782"/>
                    <a:pt x="201625" y="221093"/>
                  </a:cubicBezTo>
                  <a:cubicBezTo>
                    <a:pt x="189167" y="227406"/>
                    <a:pt x="176530" y="227406"/>
                    <a:pt x="155525" y="227406"/>
                  </a:cubicBezTo>
                  <a:cubicBezTo>
                    <a:pt x="134531" y="227406"/>
                    <a:pt x="105169" y="227406"/>
                    <a:pt x="84163" y="227406"/>
                  </a:cubicBezTo>
                  <a:cubicBezTo>
                    <a:pt x="63170" y="227406"/>
                    <a:pt x="50533" y="227406"/>
                    <a:pt x="37897" y="221093"/>
                  </a:cubicBezTo>
                  <a:cubicBezTo>
                    <a:pt x="25260" y="214782"/>
                    <a:pt x="12624" y="202146"/>
                    <a:pt x="6312" y="189509"/>
                  </a:cubicBezTo>
                  <a:cubicBezTo>
                    <a:pt x="0" y="176873"/>
                    <a:pt x="0" y="164249"/>
                    <a:pt x="0" y="145287"/>
                  </a:cubicBezTo>
                  <a:cubicBezTo>
                    <a:pt x="0" y="126340"/>
                    <a:pt x="0" y="101067"/>
                    <a:pt x="0" y="82118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00" name="Rectangle 61"/>
            <p:cNvSpPr/>
            <p:nvPr/>
          </p:nvSpPr>
          <p:spPr>
            <a:xfrm>
              <a:off x="194586" y="141100"/>
              <a:ext cx="151084" cy="7078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1" name="Group 913"/>
          <p:cNvGrpSpPr>
            <a:grpSpLocks noChangeAspect="1"/>
          </p:cNvGrpSpPr>
          <p:nvPr/>
        </p:nvGrpSpPr>
        <p:grpSpPr>
          <a:xfrm>
            <a:off x="4286344" y="4313601"/>
            <a:ext cx="1123950" cy="774700"/>
            <a:chOff x="0" y="0"/>
            <a:chExt cx="1124407" cy="774731"/>
          </a:xfrm>
        </p:grpSpPr>
        <p:sp>
          <p:nvSpPr>
            <p:cNvPr id="302" name="Rectangle 289"/>
            <p:cNvSpPr/>
            <p:nvPr/>
          </p:nvSpPr>
          <p:spPr>
            <a:xfrm>
              <a:off x="233918" y="728707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3" name="Rectangle 290"/>
            <p:cNvSpPr/>
            <p:nvPr/>
          </p:nvSpPr>
          <p:spPr>
            <a:xfrm>
              <a:off x="583942" y="728707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4" name="Rectangle 291"/>
            <p:cNvSpPr/>
            <p:nvPr/>
          </p:nvSpPr>
          <p:spPr>
            <a:xfrm>
              <a:off x="933961" y="728707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5" name="Rectangle 218"/>
            <p:cNvSpPr/>
            <p:nvPr/>
          </p:nvSpPr>
          <p:spPr>
            <a:xfrm>
              <a:off x="0" y="497234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6" name="Rectangle 219"/>
            <p:cNvSpPr/>
            <p:nvPr/>
          </p:nvSpPr>
          <p:spPr>
            <a:xfrm>
              <a:off x="0" y="147200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" name="Shape 221"/>
            <p:cNvSpPr/>
            <p:nvPr/>
          </p:nvSpPr>
          <p:spPr>
            <a:xfrm>
              <a:off x="424354" y="350020"/>
              <a:ext cx="350028" cy="350028"/>
            </a:xfrm>
            <a:custGeom>
              <a:avLst/>
              <a:gdLst/>
              <a:ahLst/>
              <a:cxnLst/>
              <a:rect l="0" t="0" r="0" b="0"/>
              <a:pathLst>
                <a:path w="350028" h="350028">
                  <a:moveTo>
                    <a:pt x="0" y="350028"/>
                  </a:moveTo>
                  <a:lnTo>
                    <a:pt x="350028" y="350028"/>
                  </a:lnTo>
                  <a:lnTo>
                    <a:pt x="350028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08" name="Shape 969"/>
            <p:cNvSpPr/>
            <p:nvPr/>
          </p:nvSpPr>
          <p:spPr>
            <a:xfrm>
              <a:off x="424354" y="0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0"/>
                  </a:moveTo>
                  <a:lnTo>
                    <a:pt x="350028" y="0"/>
                  </a:lnTo>
                  <a:lnTo>
                    <a:pt x="350028" y="350023"/>
                  </a:lnTo>
                  <a:lnTo>
                    <a:pt x="0" y="350023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09" name="Shape 223"/>
            <p:cNvSpPr/>
            <p:nvPr/>
          </p:nvSpPr>
          <p:spPr>
            <a:xfrm>
              <a:off x="424354" y="0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350023"/>
                  </a:moveTo>
                  <a:lnTo>
                    <a:pt x="350028" y="350023"/>
                  </a:lnTo>
                  <a:lnTo>
                    <a:pt x="350028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10" name="Shape 970"/>
            <p:cNvSpPr/>
            <p:nvPr/>
          </p:nvSpPr>
          <p:spPr>
            <a:xfrm>
              <a:off x="74342" y="350020"/>
              <a:ext cx="350023" cy="350028"/>
            </a:xfrm>
            <a:custGeom>
              <a:avLst/>
              <a:gdLst/>
              <a:ahLst/>
              <a:cxnLst/>
              <a:rect l="0" t="0" r="0" b="0"/>
              <a:pathLst>
                <a:path w="350023" h="350028">
                  <a:moveTo>
                    <a:pt x="0" y="0"/>
                  </a:moveTo>
                  <a:lnTo>
                    <a:pt x="350023" y="0"/>
                  </a:lnTo>
                  <a:lnTo>
                    <a:pt x="350023" y="350028"/>
                  </a:lnTo>
                  <a:lnTo>
                    <a:pt x="0" y="350028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11" name="Shape 225"/>
            <p:cNvSpPr/>
            <p:nvPr/>
          </p:nvSpPr>
          <p:spPr>
            <a:xfrm>
              <a:off x="74342" y="350020"/>
              <a:ext cx="350023" cy="350028"/>
            </a:xfrm>
            <a:custGeom>
              <a:avLst/>
              <a:gdLst/>
              <a:ahLst/>
              <a:cxnLst/>
              <a:rect l="0" t="0" r="0" b="0"/>
              <a:pathLst>
                <a:path w="350023" h="350028">
                  <a:moveTo>
                    <a:pt x="0" y="350028"/>
                  </a:moveTo>
                  <a:lnTo>
                    <a:pt x="350023" y="350028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12" name="Shape 971"/>
            <p:cNvSpPr/>
            <p:nvPr/>
          </p:nvSpPr>
          <p:spPr>
            <a:xfrm>
              <a:off x="74342" y="0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0"/>
                  </a:moveTo>
                  <a:lnTo>
                    <a:pt x="350023" y="0"/>
                  </a:lnTo>
                  <a:lnTo>
                    <a:pt x="350023" y="350023"/>
                  </a:lnTo>
                  <a:lnTo>
                    <a:pt x="0" y="350023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13" name="Shape 227"/>
            <p:cNvSpPr/>
            <p:nvPr/>
          </p:nvSpPr>
          <p:spPr>
            <a:xfrm>
              <a:off x="74342" y="0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14" name="Shape 972"/>
            <p:cNvSpPr/>
            <p:nvPr/>
          </p:nvSpPr>
          <p:spPr>
            <a:xfrm>
              <a:off x="774379" y="350020"/>
              <a:ext cx="350029" cy="350028"/>
            </a:xfrm>
            <a:custGeom>
              <a:avLst/>
              <a:gdLst/>
              <a:ahLst/>
              <a:cxnLst/>
              <a:rect l="0" t="0" r="0" b="0"/>
              <a:pathLst>
                <a:path w="350029" h="350028">
                  <a:moveTo>
                    <a:pt x="0" y="0"/>
                  </a:moveTo>
                  <a:lnTo>
                    <a:pt x="350029" y="0"/>
                  </a:lnTo>
                  <a:lnTo>
                    <a:pt x="350029" y="350028"/>
                  </a:lnTo>
                  <a:lnTo>
                    <a:pt x="0" y="350028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15" name="Shape 229"/>
            <p:cNvSpPr/>
            <p:nvPr/>
          </p:nvSpPr>
          <p:spPr>
            <a:xfrm>
              <a:off x="774379" y="350020"/>
              <a:ext cx="350029" cy="350028"/>
            </a:xfrm>
            <a:custGeom>
              <a:avLst/>
              <a:gdLst/>
              <a:ahLst/>
              <a:cxnLst/>
              <a:rect l="0" t="0" r="0" b="0"/>
              <a:pathLst>
                <a:path w="350029" h="350028">
                  <a:moveTo>
                    <a:pt x="0" y="350028"/>
                  </a:moveTo>
                  <a:lnTo>
                    <a:pt x="350029" y="350028"/>
                  </a:lnTo>
                  <a:lnTo>
                    <a:pt x="350029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16" name="Shape 230"/>
            <p:cNvSpPr/>
            <p:nvPr/>
          </p:nvSpPr>
          <p:spPr>
            <a:xfrm>
              <a:off x="453348" y="425169"/>
              <a:ext cx="152820" cy="35128"/>
            </a:xfrm>
            <a:custGeom>
              <a:avLst/>
              <a:gdLst/>
              <a:ahLst/>
              <a:cxnLst/>
              <a:rect l="0" t="0" r="0" b="0"/>
              <a:pathLst>
                <a:path w="152820" h="35128">
                  <a:moveTo>
                    <a:pt x="84379" y="394"/>
                  </a:moveTo>
                  <a:cubicBezTo>
                    <a:pt x="100235" y="591"/>
                    <a:pt x="117431" y="5274"/>
                    <a:pt x="134674" y="10275"/>
                  </a:cubicBezTo>
                  <a:lnTo>
                    <a:pt x="152820" y="15363"/>
                  </a:lnTo>
                  <a:lnTo>
                    <a:pt x="0" y="35128"/>
                  </a:lnTo>
                  <a:cubicBezTo>
                    <a:pt x="0" y="35128"/>
                    <a:pt x="0" y="35128"/>
                    <a:pt x="13170" y="26339"/>
                  </a:cubicBezTo>
                  <a:cubicBezTo>
                    <a:pt x="26340" y="17564"/>
                    <a:pt x="52680" y="0"/>
                    <a:pt x="84379" y="394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17" name="Shape 231"/>
            <p:cNvSpPr/>
            <p:nvPr/>
          </p:nvSpPr>
          <p:spPr>
            <a:xfrm>
              <a:off x="606168" y="425169"/>
              <a:ext cx="118782" cy="24981"/>
            </a:xfrm>
            <a:custGeom>
              <a:avLst/>
              <a:gdLst/>
              <a:ahLst/>
              <a:cxnLst/>
              <a:rect l="0" t="0" r="0" b="0"/>
              <a:pathLst>
                <a:path w="118782" h="24981">
                  <a:moveTo>
                    <a:pt x="118782" y="0"/>
                  </a:moveTo>
                  <a:cubicBezTo>
                    <a:pt x="118782" y="0"/>
                    <a:pt x="118782" y="0"/>
                    <a:pt x="105218" y="6248"/>
                  </a:cubicBezTo>
                  <a:cubicBezTo>
                    <a:pt x="91655" y="12485"/>
                    <a:pt x="64541" y="24981"/>
                    <a:pt x="32435" y="22060"/>
                  </a:cubicBezTo>
                  <a:cubicBezTo>
                    <a:pt x="24412" y="21327"/>
                    <a:pt x="16077" y="19631"/>
                    <a:pt x="7593" y="17492"/>
                  </a:cubicBezTo>
                  <a:lnTo>
                    <a:pt x="0" y="15363"/>
                  </a:lnTo>
                  <a:lnTo>
                    <a:pt x="118782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18" name="Shape 232"/>
            <p:cNvSpPr/>
            <p:nvPr/>
          </p:nvSpPr>
          <p:spPr>
            <a:xfrm>
              <a:off x="453348" y="425169"/>
              <a:ext cx="271602" cy="35128"/>
            </a:xfrm>
            <a:custGeom>
              <a:avLst/>
              <a:gdLst/>
              <a:ahLst/>
              <a:cxnLst/>
              <a:rect l="0" t="0" r="0" b="0"/>
              <a:pathLst>
                <a:path w="271602" h="35128">
                  <a:moveTo>
                    <a:pt x="0" y="35128"/>
                  </a:moveTo>
                  <a:cubicBezTo>
                    <a:pt x="0" y="35128"/>
                    <a:pt x="0" y="35128"/>
                    <a:pt x="13170" y="26339"/>
                  </a:cubicBezTo>
                  <a:cubicBezTo>
                    <a:pt x="26340" y="17564"/>
                    <a:pt x="52680" y="0"/>
                    <a:pt x="84379" y="394"/>
                  </a:cubicBezTo>
                  <a:cubicBezTo>
                    <a:pt x="116091" y="788"/>
                    <a:pt x="153162" y="19126"/>
                    <a:pt x="185255" y="22060"/>
                  </a:cubicBezTo>
                  <a:cubicBezTo>
                    <a:pt x="217361" y="24981"/>
                    <a:pt x="244475" y="12485"/>
                    <a:pt x="258039" y="6248"/>
                  </a:cubicBezTo>
                  <a:cubicBezTo>
                    <a:pt x="271602" y="0"/>
                    <a:pt x="271602" y="0"/>
                    <a:pt x="271602" y="0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19" name="Shape 233"/>
            <p:cNvSpPr/>
            <p:nvPr/>
          </p:nvSpPr>
          <p:spPr>
            <a:xfrm>
              <a:off x="614309" y="453897"/>
              <a:ext cx="131736" cy="24968"/>
            </a:xfrm>
            <a:custGeom>
              <a:avLst/>
              <a:gdLst/>
              <a:ahLst/>
              <a:cxnLst/>
              <a:rect l="0" t="0" r="0" b="0"/>
              <a:pathLst>
                <a:path w="131736" h="24968">
                  <a:moveTo>
                    <a:pt x="131736" y="0"/>
                  </a:moveTo>
                  <a:cubicBezTo>
                    <a:pt x="131736" y="0"/>
                    <a:pt x="131736" y="0"/>
                    <a:pt x="118173" y="6235"/>
                  </a:cubicBezTo>
                  <a:cubicBezTo>
                    <a:pt x="104622" y="12484"/>
                    <a:pt x="77494" y="24968"/>
                    <a:pt x="45401" y="22047"/>
                  </a:cubicBezTo>
                  <a:cubicBezTo>
                    <a:pt x="37375" y="21314"/>
                    <a:pt x="29039" y="19617"/>
                    <a:pt x="20531" y="17452"/>
                  </a:cubicBezTo>
                  <a:lnTo>
                    <a:pt x="0" y="11576"/>
                  </a:lnTo>
                  <a:lnTo>
                    <a:pt x="131736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20" name="Shape 234"/>
            <p:cNvSpPr/>
            <p:nvPr/>
          </p:nvSpPr>
          <p:spPr>
            <a:xfrm>
              <a:off x="466251" y="450379"/>
              <a:ext cx="148058" cy="28105"/>
            </a:xfrm>
            <a:custGeom>
              <a:avLst/>
              <a:gdLst/>
              <a:ahLst/>
              <a:cxnLst/>
              <a:rect l="0" t="0" r="0" b="0"/>
              <a:pathLst>
                <a:path w="148058" h="28105">
                  <a:moveTo>
                    <a:pt x="91211" y="2146"/>
                  </a:moveTo>
                  <a:cubicBezTo>
                    <a:pt x="107747" y="3219"/>
                    <a:pt x="125282" y="8341"/>
                    <a:pt x="142697" y="13560"/>
                  </a:cubicBezTo>
                  <a:lnTo>
                    <a:pt x="148058" y="15094"/>
                  </a:lnTo>
                  <a:lnTo>
                    <a:pt x="0" y="28105"/>
                  </a:lnTo>
                  <a:cubicBezTo>
                    <a:pt x="0" y="28105"/>
                    <a:pt x="0" y="28105"/>
                    <a:pt x="14529" y="21069"/>
                  </a:cubicBezTo>
                  <a:cubicBezTo>
                    <a:pt x="29071" y="14046"/>
                    <a:pt x="58141" y="0"/>
                    <a:pt x="91211" y="2146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21" name="Shape 235"/>
            <p:cNvSpPr/>
            <p:nvPr/>
          </p:nvSpPr>
          <p:spPr>
            <a:xfrm>
              <a:off x="466251" y="450379"/>
              <a:ext cx="279794" cy="28486"/>
            </a:xfrm>
            <a:custGeom>
              <a:avLst/>
              <a:gdLst/>
              <a:ahLst/>
              <a:cxnLst/>
              <a:rect l="0" t="0" r="0" b="0"/>
              <a:pathLst>
                <a:path w="279794" h="28486">
                  <a:moveTo>
                    <a:pt x="0" y="28105"/>
                  </a:moveTo>
                  <a:cubicBezTo>
                    <a:pt x="0" y="28105"/>
                    <a:pt x="0" y="28105"/>
                    <a:pt x="14529" y="21069"/>
                  </a:cubicBezTo>
                  <a:cubicBezTo>
                    <a:pt x="29071" y="14046"/>
                    <a:pt x="58141" y="0"/>
                    <a:pt x="91211" y="2146"/>
                  </a:cubicBezTo>
                  <a:cubicBezTo>
                    <a:pt x="124282" y="4292"/>
                    <a:pt x="161354" y="22631"/>
                    <a:pt x="193459" y="25565"/>
                  </a:cubicBezTo>
                  <a:cubicBezTo>
                    <a:pt x="225552" y="28486"/>
                    <a:pt x="252680" y="16002"/>
                    <a:pt x="266230" y="9753"/>
                  </a:cubicBezTo>
                  <a:cubicBezTo>
                    <a:pt x="279794" y="3518"/>
                    <a:pt x="279794" y="3518"/>
                    <a:pt x="279794" y="3518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22" name="Shape 236"/>
            <p:cNvSpPr/>
            <p:nvPr/>
          </p:nvSpPr>
          <p:spPr>
            <a:xfrm>
              <a:off x="463305" y="491413"/>
              <a:ext cx="128851" cy="31610"/>
            </a:xfrm>
            <a:custGeom>
              <a:avLst/>
              <a:gdLst/>
              <a:ahLst/>
              <a:cxnLst/>
              <a:rect l="0" t="0" r="0" b="0"/>
              <a:pathLst>
                <a:path w="128851" h="31610">
                  <a:moveTo>
                    <a:pt x="64884" y="1270"/>
                  </a:moveTo>
                  <a:cubicBezTo>
                    <a:pt x="78784" y="1898"/>
                    <a:pt x="95002" y="6801"/>
                    <a:pt x="112331" y="11850"/>
                  </a:cubicBezTo>
                  <a:lnTo>
                    <a:pt x="128851" y="16290"/>
                  </a:lnTo>
                  <a:lnTo>
                    <a:pt x="0" y="31610"/>
                  </a:lnTo>
                  <a:cubicBezTo>
                    <a:pt x="0" y="31610"/>
                    <a:pt x="0" y="31610"/>
                    <a:pt x="9271" y="23711"/>
                  </a:cubicBezTo>
                  <a:cubicBezTo>
                    <a:pt x="18542" y="15799"/>
                    <a:pt x="37071" y="0"/>
                    <a:pt x="64884" y="127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23" name="Shape 237"/>
            <p:cNvSpPr/>
            <p:nvPr/>
          </p:nvSpPr>
          <p:spPr>
            <a:xfrm>
              <a:off x="592157" y="490244"/>
              <a:ext cx="146853" cy="26924"/>
            </a:xfrm>
            <a:custGeom>
              <a:avLst/>
              <a:gdLst/>
              <a:ahLst/>
              <a:cxnLst/>
              <a:rect l="0" t="0" r="0" b="0"/>
              <a:pathLst>
                <a:path w="146853" h="26924">
                  <a:moveTo>
                    <a:pt x="146853" y="0"/>
                  </a:moveTo>
                  <a:cubicBezTo>
                    <a:pt x="146853" y="0"/>
                    <a:pt x="146853" y="0"/>
                    <a:pt x="128705" y="6731"/>
                  </a:cubicBezTo>
                  <a:cubicBezTo>
                    <a:pt x="110556" y="13462"/>
                    <a:pt x="74272" y="26924"/>
                    <a:pt x="37595" y="24486"/>
                  </a:cubicBezTo>
                  <a:cubicBezTo>
                    <a:pt x="28422" y="23876"/>
                    <a:pt x="19226" y="22272"/>
                    <a:pt x="10156" y="20189"/>
                  </a:cubicBezTo>
                  <a:lnTo>
                    <a:pt x="0" y="17459"/>
                  </a:lnTo>
                  <a:lnTo>
                    <a:pt x="146853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24" name="Shape 238"/>
            <p:cNvSpPr/>
            <p:nvPr/>
          </p:nvSpPr>
          <p:spPr>
            <a:xfrm>
              <a:off x="463305" y="490244"/>
              <a:ext cx="275704" cy="32779"/>
            </a:xfrm>
            <a:custGeom>
              <a:avLst/>
              <a:gdLst/>
              <a:ahLst/>
              <a:cxnLst/>
              <a:rect l="0" t="0" r="0" b="0"/>
              <a:pathLst>
                <a:path w="275704" h="32779">
                  <a:moveTo>
                    <a:pt x="0" y="32779"/>
                  </a:moveTo>
                  <a:cubicBezTo>
                    <a:pt x="0" y="32779"/>
                    <a:pt x="0" y="32779"/>
                    <a:pt x="9271" y="24879"/>
                  </a:cubicBezTo>
                  <a:cubicBezTo>
                    <a:pt x="18542" y="16968"/>
                    <a:pt x="37071" y="1169"/>
                    <a:pt x="64884" y="2439"/>
                  </a:cubicBezTo>
                  <a:cubicBezTo>
                    <a:pt x="92684" y="3696"/>
                    <a:pt x="129756" y="22047"/>
                    <a:pt x="166446" y="24486"/>
                  </a:cubicBezTo>
                  <a:cubicBezTo>
                    <a:pt x="203124" y="26924"/>
                    <a:pt x="239407" y="13462"/>
                    <a:pt x="257556" y="6731"/>
                  </a:cubicBezTo>
                  <a:cubicBezTo>
                    <a:pt x="275704" y="0"/>
                    <a:pt x="275704" y="0"/>
                    <a:pt x="275704" y="0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25" name="Shape 239"/>
            <p:cNvSpPr/>
            <p:nvPr/>
          </p:nvSpPr>
          <p:spPr>
            <a:xfrm>
              <a:off x="508695" y="436104"/>
              <a:ext cx="183807" cy="64389"/>
            </a:xfrm>
            <a:custGeom>
              <a:avLst/>
              <a:gdLst/>
              <a:ahLst/>
              <a:cxnLst/>
              <a:rect l="0" t="0" r="0" b="0"/>
              <a:pathLst>
                <a:path w="183807" h="64389">
                  <a:moveTo>
                    <a:pt x="35713" y="0"/>
                  </a:moveTo>
                  <a:lnTo>
                    <a:pt x="99517" y="9373"/>
                  </a:lnTo>
                  <a:lnTo>
                    <a:pt x="183807" y="6440"/>
                  </a:lnTo>
                  <a:lnTo>
                    <a:pt x="182042" y="63221"/>
                  </a:lnTo>
                  <a:lnTo>
                    <a:pt x="89560" y="64389"/>
                  </a:lnTo>
                  <a:lnTo>
                    <a:pt x="14631" y="61468"/>
                  </a:lnTo>
                  <a:lnTo>
                    <a:pt x="0" y="43319"/>
                  </a:lnTo>
                  <a:lnTo>
                    <a:pt x="4687" y="4686"/>
                  </a:lnTo>
                  <a:lnTo>
                    <a:pt x="35713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26" name="Shape 240"/>
            <p:cNvSpPr/>
            <p:nvPr/>
          </p:nvSpPr>
          <p:spPr>
            <a:xfrm>
              <a:off x="508695" y="436104"/>
              <a:ext cx="183807" cy="64389"/>
            </a:xfrm>
            <a:custGeom>
              <a:avLst/>
              <a:gdLst/>
              <a:ahLst/>
              <a:cxnLst/>
              <a:rect l="0" t="0" r="0" b="0"/>
              <a:pathLst>
                <a:path w="183807" h="64389">
                  <a:moveTo>
                    <a:pt x="182042" y="63221"/>
                  </a:moveTo>
                  <a:lnTo>
                    <a:pt x="183807" y="6440"/>
                  </a:lnTo>
                  <a:lnTo>
                    <a:pt x="99517" y="9373"/>
                  </a:lnTo>
                  <a:lnTo>
                    <a:pt x="35713" y="0"/>
                  </a:lnTo>
                  <a:lnTo>
                    <a:pt x="4687" y="4686"/>
                  </a:lnTo>
                  <a:lnTo>
                    <a:pt x="0" y="43319"/>
                  </a:lnTo>
                  <a:lnTo>
                    <a:pt x="14631" y="61468"/>
                  </a:lnTo>
                  <a:lnTo>
                    <a:pt x="89560" y="64389"/>
                  </a:lnTo>
                  <a:close/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27" name="Rectangle 241"/>
            <p:cNvSpPr/>
            <p:nvPr/>
          </p:nvSpPr>
          <p:spPr>
            <a:xfrm>
              <a:off x="521039" y="445803"/>
              <a:ext cx="210246" cy="4990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400" i="1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Breeze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8" name="Group 911"/>
          <p:cNvGrpSpPr>
            <a:grpSpLocks noChangeAspect="1"/>
          </p:cNvGrpSpPr>
          <p:nvPr/>
        </p:nvGrpSpPr>
        <p:grpSpPr>
          <a:xfrm>
            <a:off x="6619633" y="4373557"/>
            <a:ext cx="1123950" cy="774700"/>
            <a:chOff x="0" y="0"/>
            <a:chExt cx="1124406" cy="774733"/>
          </a:xfrm>
        </p:grpSpPr>
        <p:sp>
          <p:nvSpPr>
            <p:cNvPr id="329" name="Rectangle 283"/>
            <p:cNvSpPr/>
            <p:nvPr/>
          </p:nvSpPr>
          <p:spPr>
            <a:xfrm>
              <a:off x="233909" y="728709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0" name="Rectangle 284"/>
            <p:cNvSpPr/>
            <p:nvPr/>
          </p:nvSpPr>
          <p:spPr>
            <a:xfrm>
              <a:off x="583938" y="728709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1" name="Rectangle 285"/>
            <p:cNvSpPr/>
            <p:nvPr/>
          </p:nvSpPr>
          <p:spPr>
            <a:xfrm>
              <a:off x="933952" y="728709"/>
              <a:ext cx="45621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2" name="Rectangle 156"/>
            <p:cNvSpPr/>
            <p:nvPr/>
          </p:nvSpPr>
          <p:spPr>
            <a:xfrm>
              <a:off x="0" y="497237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3" name="Rectangle 157"/>
            <p:cNvSpPr/>
            <p:nvPr/>
          </p:nvSpPr>
          <p:spPr>
            <a:xfrm>
              <a:off x="0" y="147208"/>
              <a:ext cx="45622" cy="612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4" name="Shape 159"/>
            <p:cNvSpPr/>
            <p:nvPr/>
          </p:nvSpPr>
          <p:spPr>
            <a:xfrm>
              <a:off x="424358" y="350025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350023"/>
                  </a:moveTo>
                  <a:lnTo>
                    <a:pt x="350028" y="350023"/>
                  </a:lnTo>
                  <a:lnTo>
                    <a:pt x="350028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35" name="Shape 161"/>
            <p:cNvSpPr/>
            <p:nvPr/>
          </p:nvSpPr>
          <p:spPr>
            <a:xfrm>
              <a:off x="424358" y="0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350023"/>
                  </a:moveTo>
                  <a:lnTo>
                    <a:pt x="350028" y="350023"/>
                  </a:lnTo>
                  <a:lnTo>
                    <a:pt x="350028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36" name="Shape 973"/>
            <p:cNvSpPr/>
            <p:nvPr/>
          </p:nvSpPr>
          <p:spPr>
            <a:xfrm>
              <a:off x="74333" y="350025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0"/>
                  </a:moveTo>
                  <a:lnTo>
                    <a:pt x="350028" y="0"/>
                  </a:lnTo>
                  <a:lnTo>
                    <a:pt x="350028" y="350023"/>
                  </a:lnTo>
                  <a:lnTo>
                    <a:pt x="0" y="350023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37" name="Shape 163"/>
            <p:cNvSpPr/>
            <p:nvPr/>
          </p:nvSpPr>
          <p:spPr>
            <a:xfrm>
              <a:off x="74333" y="350025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350023"/>
                  </a:moveTo>
                  <a:lnTo>
                    <a:pt x="350028" y="350023"/>
                  </a:lnTo>
                  <a:lnTo>
                    <a:pt x="350028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38" name="Shape 974"/>
            <p:cNvSpPr/>
            <p:nvPr/>
          </p:nvSpPr>
          <p:spPr>
            <a:xfrm>
              <a:off x="74333" y="0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0"/>
                  </a:moveTo>
                  <a:lnTo>
                    <a:pt x="350028" y="0"/>
                  </a:lnTo>
                  <a:lnTo>
                    <a:pt x="350028" y="350023"/>
                  </a:lnTo>
                  <a:lnTo>
                    <a:pt x="0" y="350023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39" name="Shape 165"/>
            <p:cNvSpPr/>
            <p:nvPr/>
          </p:nvSpPr>
          <p:spPr>
            <a:xfrm>
              <a:off x="74333" y="0"/>
              <a:ext cx="350028" cy="350023"/>
            </a:xfrm>
            <a:custGeom>
              <a:avLst/>
              <a:gdLst/>
              <a:ahLst/>
              <a:cxnLst/>
              <a:rect l="0" t="0" r="0" b="0"/>
              <a:pathLst>
                <a:path w="350028" h="350023">
                  <a:moveTo>
                    <a:pt x="0" y="350023"/>
                  </a:moveTo>
                  <a:lnTo>
                    <a:pt x="350028" y="350023"/>
                  </a:lnTo>
                  <a:lnTo>
                    <a:pt x="350028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40" name="Shape 975"/>
            <p:cNvSpPr/>
            <p:nvPr/>
          </p:nvSpPr>
          <p:spPr>
            <a:xfrm>
              <a:off x="774383" y="350025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0"/>
                  </a:moveTo>
                  <a:lnTo>
                    <a:pt x="350023" y="0"/>
                  </a:lnTo>
                  <a:lnTo>
                    <a:pt x="350023" y="350023"/>
                  </a:lnTo>
                  <a:lnTo>
                    <a:pt x="0" y="350023"/>
                  </a:lnTo>
                  <a:lnTo>
                    <a:pt x="0" y="0"/>
                  </a:lnTo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41" name="Shape 167"/>
            <p:cNvSpPr/>
            <p:nvPr/>
          </p:nvSpPr>
          <p:spPr>
            <a:xfrm>
              <a:off x="774383" y="350025"/>
              <a:ext cx="350023" cy="350023"/>
            </a:xfrm>
            <a:custGeom>
              <a:avLst/>
              <a:gdLst/>
              <a:ahLst/>
              <a:cxnLst/>
              <a:rect l="0" t="0" r="0" b="0"/>
              <a:pathLst>
                <a:path w="350023" h="350023">
                  <a:moveTo>
                    <a:pt x="0" y="350023"/>
                  </a:moveTo>
                  <a:lnTo>
                    <a:pt x="350023" y="350023"/>
                  </a:lnTo>
                  <a:lnTo>
                    <a:pt x="350023" y="0"/>
                  </a:lnTo>
                  <a:lnTo>
                    <a:pt x="0" y="0"/>
                  </a:lnTo>
                  <a:close/>
                </a:path>
              </a:pathLst>
            </a:custGeom>
            <a:ln w="23446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42" name="Shape 168"/>
            <p:cNvSpPr/>
            <p:nvPr/>
          </p:nvSpPr>
          <p:spPr>
            <a:xfrm>
              <a:off x="453339" y="425182"/>
              <a:ext cx="152845" cy="35115"/>
            </a:xfrm>
            <a:custGeom>
              <a:avLst/>
              <a:gdLst/>
              <a:ahLst/>
              <a:cxnLst/>
              <a:rect l="0" t="0" r="0" b="0"/>
              <a:pathLst>
                <a:path w="152845" h="35115">
                  <a:moveTo>
                    <a:pt x="84392" y="381"/>
                  </a:moveTo>
                  <a:cubicBezTo>
                    <a:pt x="100241" y="577"/>
                    <a:pt x="117437" y="5261"/>
                    <a:pt x="134682" y="10261"/>
                  </a:cubicBezTo>
                  <a:lnTo>
                    <a:pt x="152845" y="15354"/>
                  </a:lnTo>
                  <a:lnTo>
                    <a:pt x="0" y="35115"/>
                  </a:lnTo>
                  <a:cubicBezTo>
                    <a:pt x="0" y="35115"/>
                    <a:pt x="0" y="35115"/>
                    <a:pt x="13170" y="26339"/>
                  </a:cubicBezTo>
                  <a:cubicBezTo>
                    <a:pt x="26339" y="17551"/>
                    <a:pt x="52679" y="0"/>
                    <a:pt x="84392" y="381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43" name="Shape 169"/>
            <p:cNvSpPr/>
            <p:nvPr/>
          </p:nvSpPr>
          <p:spPr>
            <a:xfrm>
              <a:off x="606184" y="425182"/>
              <a:ext cx="118757" cy="24968"/>
            </a:xfrm>
            <a:custGeom>
              <a:avLst/>
              <a:gdLst/>
              <a:ahLst/>
              <a:cxnLst/>
              <a:rect l="0" t="0" r="0" b="0"/>
              <a:pathLst>
                <a:path w="118757" h="24968">
                  <a:moveTo>
                    <a:pt x="118757" y="0"/>
                  </a:moveTo>
                  <a:cubicBezTo>
                    <a:pt x="118757" y="0"/>
                    <a:pt x="118757" y="0"/>
                    <a:pt x="105194" y="6235"/>
                  </a:cubicBezTo>
                  <a:cubicBezTo>
                    <a:pt x="91630" y="12484"/>
                    <a:pt x="64516" y="24968"/>
                    <a:pt x="32423" y="22047"/>
                  </a:cubicBezTo>
                  <a:cubicBezTo>
                    <a:pt x="24400" y="21314"/>
                    <a:pt x="16065" y="19617"/>
                    <a:pt x="7579" y="17479"/>
                  </a:cubicBezTo>
                  <a:lnTo>
                    <a:pt x="0" y="15354"/>
                  </a:lnTo>
                  <a:lnTo>
                    <a:pt x="118757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44" name="Shape 170"/>
            <p:cNvSpPr/>
            <p:nvPr/>
          </p:nvSpPr>
          <p:spPr>
            <a:xfrm>
              <a:off x="453339" y="425182"/>
              <a:ext cx="271602" cy="35115"/>
            </a:xfrm>
            <a:custGeom>
              <a:avLst/>
              <a:gdLst/>
              <a:ahLst/>
              <a:cxnLst/>
              <a:rect l="0" t="0" r="0" b="0"/>
              <a:pathLst>
                <a:path w="271602" h="35115">
                  <a:moveTo>
                    <a:pt x="0" y="35115"/>
                  </a:moveTo>
                  <a:cubicBezTo>
                    <a:pt x="0" y="35115"/>
                    <a:pt x="0" y="35115"/>
                    <a:pt x="13170" y="26339"/>
                  </a:cubicBezTo>
                  <a:cubicBezTo>
                    <a:pt x="26339" y="17551"/>
                    <a:pt x="52679" y="0"/>
                    <a:pt x="84392" y="381"/>
                  </a:cubicBezTo>
                  <a:cubicBezTo>
                    <a:pt x="116091" y="774"/>
                    <a:pt x="153174" y="19113"/>
                    <a:pt x="185267" y="22047"/>
                  </a:cubicBezTo>
                  <a:cubicBezTo>
                    <a:pt x="217360" y="24968"/>
                    <a:pt x="244475" y="12484"/>
                    <a:pt x="258039" y="6235"/>
                  </a:cubicBezTo>
                  <a:cubicBezTo>
                    <a:pt x="271602" y="0"/>
                    <a:pt x="271602" y="0"/>
                    <a:pt x="271602" y="0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45" name="Shape 171"/>
            <p:cNvSpPr/>
            <p:nvPr/>
          </p:nvSpPr>
          <p:spPr>
            <a:xfrm>
              <a:off x="614275" y="453897"/>
              <a:ext cx="131761" cy="24981"/>
            </a:xfrm>
            <a:custGeom>
              <a:avLst/>
              <a:gdLst/>
              <a:ahLst/>
              <a:cxnLst/>
              <a:rect l="0" t="0" r="0" b="0"/>
              <a:pathLst>
                <a:path w="131761" h="24981">
                  <a:moveTo>
                    <a:pt x="131761" y="0"/>
                  </a:moveTo>
                  <a:cubicBezTo>
                    <a:pt x="131761" y="0"/>
                    <a:pt x="131761" y="0"/>
                    <a:pt x="118198" y="6248"/>
                  </a:cubicBezTo>
                  <a:cubicBezTo>
                    <a:pt x="104647" y="12484"/>
                    <a:pt x="77519" y="24981"/>
                    <a:pt x="45426" y="22047"/>
                  </a:cubicBezTo>
                  <a:cubicBezTo>
                    <a:pt x="37400" y="21317"/>
                    <a:pt x="29063" y="19623"/>
                    <a:pt x="20556" y="17459"/>
                  </a:cubicBezTo>
                  <a:lnTo>
                    <a:pt x="0" y="11578"/>
                  </a:lnTo>
                  <a:lnTo>
                    <a:pt x="131761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46" name="Shape 172"/>
            <p:cNvSpPr/>
            <p:nvPr/>
          </p:nvSpPr>
          <p:spPr>
            <a:xfrm>
              <a:off x="466242" y="450379"/>
              <a:ext cx="148032" cy="28105"/>
            </a:xfrm>
            <a:custGeom>
              <a:avLst/>
              <a:gdLst/>
              <a:ahLst/>
              <a:cxnLst/>
              <a:rect l="0" t="0" r="0" b="0"/>
              <a:pathLst>
                <a:path w="148032" h="28105">
                  <a:moveTo>
                    <a:pt x="91211" y="2146"/>
                  </a:moveTo>
                  <a:cubicBezTo>
                    <a:pt x="107747" y="3226"/>
                    <a:pt x="125282" y="8351"/>
                    <a:pt x="142697" y="13570"/>
                  </a:cubicBezTo>
                  <a:lnTo>
                    <a:pt x="148032" y="15096"/>
                  </a:lnTo>
                  <a:lnTo>
                    <a:pt x="0" y="28105"/>
                  </a:lnTo>
                  <a:cubicBezTo>
                    <a:pt x="0" y="28105"/>
                    <a:pt x="0" y="28105"/>
                    <a:pt x="14541" y="21082"/>
                  </a:cubicBezTo>
                  <a:cubicBezTo>
                    <a:pt x="29070" y="14059"/>
                    <a:pt x="58141" y="0"/>
                    <a:pt x="91211" y="2146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47" name="Shape 173"/>
            <p:cNvSpPr/>
            <p:nvPr/>
          </p:nvSpPr>
          <p:spPr>
            <a:xfrm>
              <a:off x="466242" y="450379"/>
              <a:ext cx="279794" cy="28499"/>
            </a:xfrm>
            <a:custGeom>
              <a:avLst/>
              <a:gdLst/>
              <a:ahLst/>
              <a:cxnLst/>
              <a:rect l="0" t="0" r="0" b="0"/>
              <a:pathLst>
                <a:path w="279794" h="28499">
                  <a:moveTo>
                    <a:pt x="0" y="28105"/>
                  </a:moveTo>
                  <a:cubicBezTo>
                    <a:pt x="0" y="28105"/>
                    <a:pt x="0" y="28105"/>
                    <a:pt x="14541" y="21082"/>
                  </a:cubicBezTo>
                  <a:cubicBezTo>
                    <a:pt x="29070" y="14059"/>
                    <a:pt x="58141" y="0"/>
                    <a:pt x="91211" y="2146"/>
                  </a:cubicBezTo>
                  <a:cubicBezTo>
                    <a:pt x="124282" y="4306"/>
                    <a:pt x="161353" y="22644"/>
                    <a:pt x="193459" y="25565"/>
                  </a:cubicBezTo>
                  <a:cubicBezTo>
                    <a:pt x="225552" y="28499"/>
                    <a:pt x="252679" y="16002"/>
                    <a:pt x="266230" y="9766"/>
                  </a:cubicBezTo>
                  <a:cubicBezTo>
                    <a:pt x="279794" y="3518"/>
                    <a:pt x="279794" y="3518"/>
                    <a:pt x="279794" y="3518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48" name="Shape 174"/>
            <p:cNvSpPr/>
            <p:nvPr/>
          </p:nvSpPr>
          <p:spPr>
            <a:xfrm>
              <a:off x="463309" y="491413"/>
              <a:ext cx="128838" cy="31610"/>
            </a:xfrm>
            <a:custGeom>
              <a:avLst/>
              <a:gdLst/>
              <a:ahLst/>
              <a:cxnLst/>
              <a:rect l="0" t="0" r="0" b="0"/>
              <a:pathLst>
                <a:path w="128838" h="31610">
                  <a:moveTo>
                    <a:pt x="64872" y="1270"/>
                  </a:moveTo>
                  <a:cubicBezTo>
                    <a:pt x="78772" y="1905"/>
                    <a:pt x="94993" y="6807"/>
                    <a:pt x="112323" y="11855"/>
                  </a:cubicBezTo>
                  <a:lnTo>
                    <a:pt x="128838" y="16292"/>
                  </a:lnTo>
                  <a:lnTo>
                    <a:pt x="0" y="31610"/>
                  </a:lnTo>
                  <a:cubicBezTo>
                    <a:pt x="0" y="31610"/>
                    <a:pt x="0" y="31610"/>
                    <a:pt x="9258" y="23711"/>
                  </a:cubicBezTo>
                  <a:cubicBezTo>
                    <a:pt x="18529" y="15811"/>
                    <a:pt x="37071" y="0"/>
                    <a:pt x="64872" y="127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49" name="Shape 175"/>
            <p:cNvSpPr/>
            <p:nvPr/>
          </p:nvSpPr>
          <p:spPr>
            <a:xfrm>
              <a:off x="592147" y="490244"/>
              <a:ext cx="146853" cy="26924"/>
            </a:xfrm>
            <a:custGeom>
              <a:avLst/>
              <a:gdLst/>
              <a:ahLst/>
              <a:cxnLst/>
              <a:rect l="0" t="0" r="0" b="0"/>
              <a:pathLst>
                <a:path w="146853" h="26924">
                  <a:moveTo>
                    <a:pt x="146853" y="0"/>
                  </a:moveTo>
                  <a:cubicBezTo>
                    <a:pt x="146853" y="0"/>
                    <a:pt x="146853" y="0"/>
                    <a:pt x="128705" y="6731"/>
                  </a:cubicBezTo>
                  <a:cubicBezTo>
                    <a:pt x="110569" y="13462"/>
                    <a:pt x="74272" y="26924"/>
                    <a:pt x="37595" y="24485"/>
                  </a:cubicBezTo>
                  <a:cubicBezTo>
                    <a:pt x="28426" y="23876"/>
                    <a:pt x="19231" y="22272"/>
                    <a:pt x="10162" y="20191"/>
                  </a:cubicBezTo>
                  <a:lnTo>
                    <a:pt x="0" y="17461"/>
                  </a:lnTo>
                  <a:lnTo>
                    <a:pt x="146853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50" name="Shape 176"/>
            <p:cNvSpPr/>
            <p:nvPr/>
          </p:nvSpPr>
          <p:spPr>
            <a:xfrm>
              <a:off x="463309" y="490244"/>
              <a:ext cx="275692" cy="32779"/>
            </a:xfrm>
            <a:custGeom>
              <a:avLst/>
              <a:gdLst/>
              <a:ahLst/>
              <a:cxnLst/>
              <a:rect l="0" t="0" r="0" b="0"/>
              <a:pathLst>
                <a:path w="275692" h="32779">
                  <a:moveTo>
                    <a:pt x="0" y="32779"/>
                  </a:moveTo>
                  <a:cubicBezTo>
                    <a:pt x="0" y="32779"/>
                    <a:pt x="0" y="32779"/>
                    <a:pt x="9258" y="24879"/>
                  </a:cubicBezTo>
                  <a:cubicBezTo>
                    <a:pt x="18529" y="16980"/>
                    <a:pt x="37071" y="1169"/>
                    <a:pt x="64872" y="2439"/>
                  </a:cubicBezTo>
                  <a:cubicBezTo>
                    <a:pt x="92671" y="3708"/>
                    <a:pt x="129756" y="22047"/>
                    <a:pt x="166433" y="24485"/>
                  </a:cubicBezTo>
                  <a:cubicBezTo>
                    <a:pt x="203110" y="26924"/>
                    <a:pt x="239407" y="13462"/>
                    <a:pt x="257543" y="6731"/>
                  </a:cubicBezTo>
                  <a:cubicBezTo>
                    <a:pt x="275692" y="0"/>
                    <a:pt x="275692" y="0"/>
                    <a:pt x="275692" y="0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51" name="Shape 177"/>
            <p:cNvSpPr/>
            <p:nvPr/>
          </p:nvSpPr>
          <p:spPr>
            <a:xfrm>
              <a:off x="508698" y="436117"/>
              <a:ext cx="183795" cy="64389"/>
            </a:xfrm>
            <a:custGeom>
              <a:avLst/>
              <a:gdLst/>
              <a:ahLst/>
              <a:cxnLst/>
              <a:rect l="0" t="0" r="0" b="0"/>
              <a:pathLst>
                <a:path w="183795" h="64389">
                  <a:moveTo>
                    <a:pt x="35700" y="0"/>
                  </a:moveTo>
                  <a:lnTo>
                    <a:pt x="99504" y="9360"/>
                  </a:lnTo>
                  <a:lnTo>
                    <a:pt x="183795" y="6426"/>
                  </a:lnTo>
                  <a:lnTo>
                    <a:pt x="182042" y="63220"/>
                  </a:lnTo>
                  <a:lnTo>
                    <a:pt x="89548" y="64389"/>
                  </a:lnTo>
                  <a:lnTo>
                    <a:pt x="14631" y="61456"/>
                  </a:lnTo>
                  <a:lnTo>
                    <a:pt x="0" y="43307"/>
                  </a:lnTo>
                  <a:lnTo>
                    <a:pt x="4674" y="4674"/>
                  </a:lnTo>
                  <a:lnTo>
                    <a:pt x="35700" y="0"/>
                  </a:ln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52" name="Shape 178"/>
            <p:cNvSpPr/>
            <p:nvPr/>
          </p:nvSpPr>
          <p:spPr>
            <a:xfrm>
              <a:off x="508698" y="436117"/>
              <a:ext cx="183795" cy="64389"/>
            </a:xfrm>
            <a:custGeom>
              <a:avLst/>
              <a:gdLst/>
              <a:ahLst/>
              <a:cxnLst/>
              <a:rect l="0" t="0" r="0" b="0"/>
              <a:pathLst>
                <a:path w="183795" h="64389">
                  <a:moveTo>
                    <a:pt x="182042" y="63220"/>
                  </a:moveTo>
                  <a:lnTo>
                    <a:pt x="183795" y="6426"/>
                  </a:lnTo>
                  <a:lnTo>
                    <a:pt x="99504" y="9360"/>
                  </a:lnTo>
                  <a:lnTo>
                    <a:pt x="35700" y="0"/>
                  </a:lnTo>
                  <a:lnTo>
                    <a:pt x="4674" y="4674"/>
                  </a:lnTo>
                  <a:lnTo>
                    <a:pt x="0" y="43307"/>
                  </a:lnTo>
                  <a:lnTo>
                    <a:pt x="14631" y="61456"/>
                  </a:lnTo>
                  <a:lnTo>
                    <a:pt x="89548" y="64389"/>
                  </a:lnTo>
                  <a:close/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53" name="Rectangle 179"/>
            <p:cNvSpPr/>
            <p:nvPr/>
          </p:nvSpPr>
          <p:spPr>
            <a:xfrm>
              <a:off x="521030" y="445803"/>
              <a:ext cx="210246" cy="4990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400" i="1" kern="10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Breeze </a:t>
              </a:r>
              <a:endParaRPr lang="zh-CN" sz="110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4" name="Shape 180"/>
            <p:cNvSpPr/>
            <p:nvPr/>
          </p:nvSpPr>
          <p:spPr>
            <a:xfrm>
              <a:off x="129997" y="61302"/>
              <a:ext cx="238684" cy="227419"/>
            </a:xfrm>
            <a:custGeom>
              <a:avLst/>
              <a:gdLst/>
              <a:ahLst/>
              <a:cxnLst/>
              <a:rect l="0" t="0" r="0" b="0"/>
              <a:pathLst>
                <a:path w="238684" h="227419">
                  <a:moveTo>
                    <a:pt x="84176" y="0"/>
                  </a:moveTo>
                  <a:cubicBezTo>
                    <a:pt x="105169" y="0"/>
                    <a:pt x="134544" y="0"/>
                    <a:pt x="155537" y="0"/>
                  </a:cubicBezTo>
                  <a:cubicBezTo>
                    <a:pt x="176543" y="0"/>
                    <a:pt x="189167" y="0"/>
                    <a:pt x="201638" y="6325"/>
                  </a:cubicBezTo>
                  <a:cubicBezTo>
                    <a:pt x="214097" y="12636"/>
                    <a:pt x="226390" y="25273"/>
                    <a:pt x="232537" y="37909"/>
                  </a:cubicBezTo>
                  <a:cubicBezTo>
                    <a:pt x="238684" y="50546"/>
                    <a:pt x="238684" y="63169"/>
                    <a:pt x="238684" y="82118"/>
                  </a:cubicBezTo>
                  <a:cubicBezTo>
                    <a:pt x="238684" y="101079"/>
                    <a:pt x="238684" y="126340"/>
                    <a:pt x="238684" y="145300"/>
                  </a:cubicBezTo>
                  <a:cubicBezTo>
                    <a:pt x="238684" y="164249"/>
                    <a:pt x="238684" y="176873"/>
                    <a:pt x="232537" y="189509"/>
                  </a:cubicBezTo>
                  <a:cubicBezTo>
                    <a:pt x="226390" y="202146"/>
                    <a:pt x="214097" y="214782"/>
                    <a:pt x="201638" y="221094"/>
                  </a:cubicBezTo>
                  <a:cubicBezTo>
                    <a:pt x="189167" y="227419"/>
                    <a:pt x="176543" y="227419"/>
                    <a:pt x="155537" y="227419"/>
                  </a:cubicBezTo>
                  <a:cubicBezTo>
                    <a:pt x="134544" y="227419"/>
                    <a:pt x="105169" y="227419"/>
                    <a:pt x="84176" y="227419"/>
                  </a:cubicBezTo>
                  <a:cubicBezTo>
                    <a:pt x="63170" y="227419"/>
                    <a:pt x="50533" y="227419"/>
                    <a:pt x="37910" y="221094"/>
                  </a:cubicBezTo>
                  <a:cubicBezTo>
                    <a:pt x="25273" y="214782"/>
                    <a:pt x="12637" y="202146"/>
                    <a:pt x="6312" y="189509"/>
                  </a:cubicBezTo>
                  <a:cubicBezTo>
                    <a:pt x="0" y="176873"/>
                    <a:pt x="0" y="164249"/>
                    <a:pt x="0" y="145300"/>
                  </a:cubicBezTo>
                  <a:cubicBezTo>
                    <a:pt x="0" y="126340"/>
                    <a:pt x="0" y="101079"/>
                    <a:pt x="0" y="82118"/>
                  </a:cubicBezTo>
                  <a:cubicBezTo>
                    <a:pt x="0" y="63169"/>
                    <a:pt x="0" y="50546"/>
                    <a:pt x="6312" y="37909"/>
                  </a:cubicBezTo>
                  <a:cubicBezTo>
                    <a:pt x="12637" y="25273"/>
                    <a:pt x="25273" y="12636"/>
                    <a:pt x="37910" y="6325"/>
                  </a:cubicBezTo>
                  <a:cubicBezTo>
                    <a:pt x="50533" y="0"/>
                    <a:pt x="63170" y="0"/>
                    <a:pt x="84176" y="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55" name="Shape 181"/>
            <p:cNvSpPr/>
            <p:nvPr/>
          </p:nvSpPr>
          <p:spPr>
            <a:xfrm>
              <a:off x="129997" y="61302"/>
              <a:ext cx="238684" cy="227419"/>
            </a:xfrm>
            <a:custGeom>
              <a:avLst/>
              <a:gdLst/>
              <a:ahLst/>
              <a:cxnLst/>
              <a:rect l="0" t="0" r="0" b="0"/>
              <a:pathLst>
                <a:path w="238684" h="227419">
                  <a:moveTo>
                    <a:pt x="0" y="82118"/>
                  </a:moveTo>
                  <a:cubicBezTo>
                    <a:pt x="0" y="63169"/>
                    <a:pt x="0" y="50546"/>
                    <a:pt x="6312" y="37909"/>
                  </a:cubicBezTo>
                  <a:cubicBezTo>
                    <a:pt x="12637" y="25273"/>
                    <a:pt x="25273" y="12636"/>
                    <a:pt x="37910" y="6325"/>
                  </a:cubicBezTo>
                  <a:cubicBezTo>
                    <a:pt x="50533" y="0"/>
                    <a:pt x="63170" y="0"/>
                    <a:pt x="84176" y="0"/>
                  </a:cubicBezTo>
                  <a:cubicBezTo>
                    <a:pt x="105169" y="0"/>
                    <a:pt x="134544" y="0"/>
                    <a:pt x="155537" y="0"/>
                  </a:cubicBezTo>
                  <a:cubicBezTo>
                    <a:pt x="176543" y="0"/>
                    <a:pt x="189167" y="0"/>
                    <a:pt x="201638" y="6325"/>
                  </a:cubicBezTo>
                  <a:cubicBezTo>
                    <a:pt x="214097" y="12636"/>
                    <a:pt x="226390" y="25273"/>
                    <a:pt x="232537" y="37909"/>
                  </a:cubicBezTo>
                  <a:cubicBezTo>
                    <a:pt x="238684" y="50546"/>
                    <a:pt x="238684" y="63169"/>
                    <a:pt x="238684" y="82118"/>
                  </a:cubicBezTo>
                  <a:cubicBezTo>
                    <a:pt x="238684" y="101079"/>
                    <a:pt x="238684" y="126340"/>
                    <a:pt x="238684" y="145300"/>
                  </a:cubicBezTo>
                  <a:cubicBezTo>
                    <a:pt x="238684" y="164249"/>
                    <a:pt x="238684" y="176873"/>
                    <a:pt x="232537" y="189509"/>
                  </a:cubicBezTo>
                  <a:cubicBezTo>
                    <a:pt x="226390" y="202146"/>
                    <a:pt x="214097" y="214782"/>
                    <a:pt x="201638" y="221094"/>
                  </a:cubicBezTo>
                  <a:cubicBezTo>
                    <a:pt x="189167" y="227419"/>
                    <a:pt x="176543" y="227419"/>
                    <a:pt x="155537" y="227419"/>
                  </a:cubicBezTo>
                  <a:cubicBezTo>
                    <a:pt x="134544" y="227419"/>
                    <a:pt x="105169" y="227419"/>
                    <a:pt x="84176" y="227419"/>
                  </a:cubicBezTo>
                  <a:cubicBezTo>
                    <a:pt x="63170" y="227419"/>
                    <a:pt x="50533" y="227419"/>
                    <a:pt x="37910" y="221094"/>
                  </a:cubicBezTo>
                  <a:cubicBezTo>
                    <a:pt x="25273" y="214782"/>
                    <a:pt x="12637" y="202146"/>
                    <a:pt x="6312" y="189509"/>
                  </a:cubicBezTo>
                  <a:cubicBezTo>
                    <a:pt x="0" y="176873"/>
                    <a:pt x="0" y="164249"/>
                    <a:pt x="0" y="145300"/>
                  </a:cubicBezTo>
                  <a:cubicBezTo>
                    <a:pt x="0" y="126340"/>
                    <a:pt x="0" y="101079"/>
                    <a:pt x="0" y="82118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56" name="Rectangle 182"/>
            <p:cNvSpPr/>
            <p:nvPr/>
          </p:nvSpPr>
          <p:spPr>
            <a:xfrm>
              <a:off x="194589" y="141088"/>
              <a:ext cx="151084" cy="7078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7" name="Shape 183"/>
            <p:cNvSpPr/>
            <p:nvPr/>
          </p:nvSpPr>
          <p:spPr>
            <a:xfrm>
              <a:off x="830059" y="411339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84163" y="0"/>
                  </a:moveTo>
                  <a:cubicBezTo>
                    <a:pt x="105169" y="0"/>
                    <a:pt x="134531" y="0"/>
                    <a:pt x="155524" y="0"/>
                  </a:cubicBezTo>
                  <a:cubicBezTo>
                    <a:pt x="176530" y="0"/>
                    <a:pt x="189167" y="0"/>
                    <a:pt x="201626" y="6312"/>
                  </a:cubicBezTo>
                  <a:cubicBezTo>
                    <a:pt x="214085" y="12636"/>
                    <a:pt x="226378" y="25273"/>
                    <a:pt x="232525" y="37897"/>
                  </a:cubicBezTo>
                  <a:cubicBezTo>
                    <a:pt x="238671" y="50533"/>
                    <a:pt x="238671" y="63170"/>
                    <a:pt x="238671" y="82118"/>
                  </a:cubicBezTo>
                  <a:cubicBezTo>
                    <a:pt x="238671" y="101067"/>
                    <a:pt x="238671" y="126340"/>
                    <a:pt x="238671" y="145288"/>
                  </a:cubicBezTo>
                  <a:cubicBezTo>
                    <a:pt x="238671" y="164236"/>
                    <a:pt x="238671" y="176873"/>
                    <a:pt x="232525" y="189509"/>
                  </a:cubicBezTo>
                  <a:cubicBezTo>
                    <a:pt x="226378" y="202133"/>
                    <a:pt x="214085" y="214770"/>
                    <a:pt x="201626" y="221095"/>
                  </a:cubicBezTo>
                  <a:cubicBezTo>
                    <a:pt x="189167" y="227406"/>
                    <a:pt x="176530" y="227406"/>
                    <a:pt x="155524" y="227406"/>
                  </a:cubicBezTo>
                  <a:cubicBezTo>
                    <a:pt x="134531" y="227406"/>
                    <a:pt x="105169" y="227406"/>
                    <a:pt x="84163" y="227406"/>
                  </a:cubicBezTo>
                  <a:cubicBezTo>
                    <a:pt x="63170" y="227406"/>
                    <a:pt x="50533" y="227406"/>
                    <a:pt x="37897" y="221095"/>
                  </a:cubicBezTo>
                  <a:cubicBezTo>
                    <a:pt x="25260" y="214770"/>
                    <a:pt x="12624" y="202133"/>
                    <a:pt x="6312" y="189509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40"/>
                    <a:pt x="0" y="101067"/>
                    <a:pt x="0" y="82118"/>
                  </a:cubicBezTo>
                  <a:cubicBezTo>
                    <a:pt x="0" y="63170"/>
                    <a:pt x="0" y="50533"/>
                    <a:pt x="6312" y="37897"/>
                  </a:cubicBezTo>
                  <a:cubicBezTo>
                    <a:pt x="12624" y="25273"/>
                    <a:pt x="25260" y="12636"/>
                    <a:pt x="37897" y="6312"/>
                  </a:cubicBezTo>
                  <a:cubicBezTo>
                    <a:pt x="50533" y="0"/>
                    <a:pt x="63170" y="0"/>
                    <a:pt x="84163" y="0"/>
                  </a:cubicBezTo>
                  <a:close/>
                </a:path>
              </a:pathLst>
            </a:custGeom>
            <a:ln w="0" cap="flat">
              <a:solidFill>
                <a:schemeClr val="accent1"/>
              </a:solidFill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58" name="Shape 184"/>
            <p:cNvSpPr/>
            <p:nvPr/>
          </p:nvSpPr>
          <p:spPr>
            <a:xfrm>
              <a:off x="830059" y="411339"/>
              <a:ext cx="238671" cy="227406"/>
            </a:xfrm>
            <a:custGeom>
              <a:avLst/>
              <a:gdLst/>
              <a:ahLst/>
              <a:cxnLst/>
              <a:rect l="0" t="0" r="0" b="0"/>
              <a:pathLst>
                <a:path w="238671" h="227406">
                  <a:moveTo>
                    <a:pt x="0" y="82118"/>
                  </a:moveTo>
                  <a:cubicBezTo>
                    <a:pt x="0" y="63170"/>
                    <a:pt x="0" y="50533"/>
                    <a:pt x="6312" y="37897"/>
                  </a:cubicBezTo>
                  <a:cubicBezTo>
                    <a:pt x="12624" y="25273"/>
                    <a:pt x="25260" y="12636"/>
                    <a:pt x="37897" y="6312"/>
                  </a:cubicBezTo>
                  <a:cubicBezTo>
                    <a:pt x="50533" y="0"/>
                    <a:pt x="63170" y="0"/>
                    <a:pt x="84163" y="0"/>
                  </a:cubicBezTo>
                  <a:cubicBezTo>
                    <a:pt x="105169" y="0"/>
                    <a:pt x="134531" y="0"/>
                    <a:pt x="155524" y="0"/>
                  </a:cubicBezTo>
                  <a:cubicBezTo>
                    <a:pt x="176530" y="0"/>
                    <a:pt x="189167" y="0"/>
                    <a:pt x="201626" y="6312"/>
                  </a:cubicBezTo>
                  <a:cubicBezTo>
                    <a:pt x="214085" y="12636"/>
                    <a:pt x="226378" y="25273"/>
                    <a:pt x="232525" y="37897"/>
                  </a:cubicBezTo>
                  <a:cubicBezTo>
                    <a:pt x="238671" y="50533"/>
                    <a:pt x="238671" y="63170"/>
                    <a:pt x="238671" y="82118"/>
                  </a:cubicBezTo>
                  <a:cubicBezTo>
                    <a:pt x="238671" y="101067"/>
                    <a:pt x="238671" y="126340"/>
                    <a:pt x="238671" y="145288"/>
                  </a:cubicBezTo>
                  <a:cubicBezTo>
                    <a:pt x="238671" y="164236"/>
                    <a:pt x="238671" y="176873"/>
                    <a:pt x="232525" y="189509"/>
                  </a:cubicBezTo>
                  <a:cubicBezTo>
                    <a:pt x="226378" y="202133"/>
                    <a:pt x="214085" y="214770"/>
                    <a:pt x="201626" y="221095"/>
                  </a:cubicBezTo>
                  <a:cubicBezTo>
                    <a:pt x="189167" y="227406"/>
                    <a:pt x="176530" y="227406"/>
                    <a:pt x="155524" y="227406"/>
                  </a:cubicBezTo>
                  <a:cubicBezTo>
                    <a:pt x="134531" y="227406"/>
                    <a:pt x="105169" y="227406"/>
                    <a:pt x="84163" y="227406"/>
                  </a:cubicBezTo>
                  <a:cubicBezTo>
                    <a:pt x="63170" y="227406"/>
                    <a:pt x="50533" y="227406"/>
                    <a:pt x="37897" y="221095"/>
                  </a:cubicBezTo>
                  <a:cubicBezTo>
                    <a:pt x="25260" y="214770"/>
                    <a:pt x="12624" y="202133"/>
                    <a:pt x="6312" y="189509"/>
                  </a:cubicBezTo>
                  <a:cubicBezTo>
                    <a:pt x="0" y="176873"/>
                    <a:pt x="0" y="164236"/>
                    <a:pt x="0" y="145288"/>
                  </a:cubicBezTo>
                  <a:cubicBezTo>
                    <a:pt x="0" y="126340"/>
                    <a:pt x="0" y="101067"/>
                    <a:pt x="0" y="82118"/>
                  </a:cubicBezTo>
                </a:path>
              </a:pathLst>
            </a:custGeom>
            <a:ln w="11723" cap="flat">
              <a:solidFill>
                <a:schemeClr val="accent1"/>
              </a:solidFill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59" name="Rectangle 185"/>
            <p:cNvSpPr/>
            <p:nvPr/>
          </p:nvSpPr>
          <p:spPr>
            <a:xfrm>
              <a:off x="894639" y="491125"/>
              <a:ext cx="151084" cy="7078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700" b="1" kern="100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PIT </a:t>
              </a:r>
              <a:endParaRPr lang="zh-CN" sz="12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2" name="任意多边形 171"/>
          <p:cNvSpPr/>
          <p:nvPr/>
        </p:nvSpPr>
        <p:spPr>
          <a:xfrm>
            <a:off x="2591987" y="2902832"/>
            <a:ext cx="5399774" cy="2584016"/>
          </a:xfrm>
          <a:custGeom>
            <a:avLst/>
            <a:gdLst>
              <a:gd name="connsiteX0" fmla="*/ 4906093 w 5399774"/>
              <a:gd name="connsiteY0" fmla="*/ 702517 h 2584016"/>
              <a:gd name="connsiteX1" fmla="*/ 5363293 w 5399774"/>
              <a:gd name="connsiteY1" fmla="*/ 1616917 h 2584016"/>
              <a:gd name="connsiteX2" fmla="*/ 5245727 w 5399774"/>
              <a:gd name="connsiteY2" fmla="*/ 2426814 h 2584016"/>
              <a:gd name="connsiteX3" fmla="*/ 4252950 w 5399774"/>
              <a:gd name="connsiteY3" fmla="*/ 2583568 h 2584016"/>
              <a:gd name="connsiteX4" fmla="*/ 2593967 w 5399774"/>
              <a:gd name="connsiteY4" fmla="*/ 2452939 h 2584016"/>
              <a:gd name="connsiteX5" fmla="*/ 778230 w 5399774"/>
              <a:gd name="connsiteY5" fmla="*/ 1930425 h 2584016"/>
              <a:gd name="connsiteX6" fmla="*/ 112024 w 5399774"/>
              <a:gd name="connsiteY6" fmla="*/ 1081339 h 2584016"/>
              <a:gd name="connsiteX7" fmla="*/ 72836 w 5399774"/>
              <a:gd name="connsiteY7" fmla="*/ 362882 h 2584016"/>
              <a:gd name="connsiteX8" fmla="*/ 843544 w 5399774"/>
              <a:gd name="connsiteY8" fmla="*/ 23248 h 2584016"/>
              <a:gd name="connsiteX9" fmla="*/ 2763784 w 5399774"/>
              <a:gd name="connsiteY9" fmla="*/ 49374 h 2584016"/>
              <a:gd name="connsiteX10" fmla="*/ 4070070 w 5399774"/>
              <a:gd name="connsiteY10" fmla="*/ 206128 h 2584016"/>
              <a:gd name="connsiteX11" fmla="*/ 4906093 w 5399774"/>
              <a:gd name="connsiteY11" fmla="*/ 702517 h 258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99774" h="2584016">
                <a:moveTo>
                  <a:pt x="4906093" y="702517"/>
                </a:moveTo>
                <a:cubicBezTo>
                  <a:pt x="5121630" y="937648"/>
                  <a:pt x="5306687" y="1329534"/>
                  <a:pt x="5363293" y="1616917"/>
                </a:cubicBezTo>
                <a:cubicBezTo>
                  <a:pt x="5419899" y="1904300"/>
                  <a:pt x="5430784" y="2265706"/>
                  <a:pt x="5245727" y="2426814"/>
                </a:cubicBezTo>
                <a:cubicBezTo>
                  <a:pt x="5060670" y="2587922"/>
                  <a:pt x="4694910" y="2579214"/>
                  <a:pt x="4252950" y="2583568"/>
                </a:cubicBezTo>
                <a:cubicBezTo>
                  <a:pt x="3810990" y="2587922"/>
                  <a:pt x="3173087" y="2561796"/>
                  <a:pt x="2593967" y="2452939"/>
                </a:cubicBezTo>
                <a:cubicBezTo>
                  <a:pt x="2014847" y="2344082"/>
                  <a:pt x="1191887" y="2159025"/>
                  <a:pt x="778230" y="1930425"/>
                </a:cubicBezTo>
                <a:cubicBezTo>
                  <a:pt x="364573" y="1701825"/>
                  <a:pt x="229590" y="1342596"/>
                  <a:pt x="112024" y="1081339"/>
                </a:cubicBezTo>
                <a:cubicBezTo>
                  <a:pt x="-5542" y="820082"/>
                  <a:pt x="-49084" y="539230"/>
                  <a:pt x="72836" y="362882"/>
                </a:cubicBezTo>
                <a:cubicBezTo>
                  <a:pt x="194756" y="186534"/>
                  <a:pt x="395053" y="75499"/>
                  <a:pt x="843544" y="23248"/>
                </a:cubicBezTo>
                <a:cubicBezTo>
                  <a:pt x="1292035" y="-29003"/>
                  <a:pt x="2226030" y="18894"/>
                  <a:pt x="2763784" y="49374"/>
                </a:cubicBezTo>
                <a:cubicBezTo>
                  <a:pt x="3301538" y="79854"/>
                  <a:pt x="3710841" y="101625"/>
                  <a:pt x="4070070" y="206128"/>
                </a:cubicBezTo>
                <a:cubicBezTo>
                  <a:pt x="4429299" y="310631"/>
                  <a:pt x="4690556" y="467386"/>
                  <a:pt x="4906093" y="702517"/>
                </a:cubicBezTo>
                <a:close/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90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Inference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Consequences </a:t>
                </a:r>
                <a:r>
                  <a:rPr lang="en-US" altLang="zh-CN" dirty="0"/>
                  <a:t>of </a:t>
                </a:r>
                <a:r>
                  <a:rPr lang="en-US" altLang="zh-CN" i="1" dirty="0"/>
                  <a:t>KB</a:t>
                </a:r>
                <a:r>
                  <a:rPr lang="en-US" altLang="zh-CN" dirty="0"/>
                  <a:t> are a </a:t>
                </a:r>
                <a:r>
                  <a:rPr lang="en-US" altLang="zh-CN" dirty="0" smtClean="0"/>
                  <a:t>haystack; 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 is a needle.</a:t>
                </a:r>
              </a:p>
              <a:p>
                <a:r>
                  <a:rPr lang="en-US" altLang="zh-CN" dirty="0"/>
                  <a:t>Entailment = needle in haystack; inference = finding it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𝐾𝐵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= sentence 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 can be derived from </a:t>
                </a:r>
                <a:r>
                  <a:rPr lang="en-US" altLang="zh-CN" i="1" dirty="0"/>
                  <a:t>KB</a:t>
                </a:r>
                <a:r>
                  <a:rPr lang="en-US" altLang="zh-CN" dirty="0"/>
                  <a:t> by procedure </a:t>
                </a:r>
                <a:r>
                  <a:rPr lang="en-US" altLang="zh-CN" i="1" dirty="0" err="1"/>
                  <a:t>i</a:t>
                </a:r>
                <a:endParaRPr lang="en-US" altLang="zh-CN" i="1" dirty="0"/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Soundness</a:t>
                </a:r>
                <a:r>
                  <a:rPr lang="en-US" altLang="zh-CN" dirty="0"/>
                  <a:t>: </a:t>
                </a:r>
                <a:r>
                  <a:rPr lang="en-US" altLang="zh-CN" i="1" dirty="0" err="1"/>
                  <a:t>i</a:t>
                </a:r>
                <a:r>
                  <a:rPr lang="en-US" altLang="zh-CN" dirty="0"/>
                  <a:t> is sound if</a:t>
                </a:r>
              </a:p>
              <a:p>
                <a:pPr lvl="1"/>
                <a:r>
                  <a:rPr lang="en-US" altLang="zh-CN" dirty="0" smtClean="0"/>
                  <a:t>whenever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𝐾𝐵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, it is also true that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Completeness</a:t>
                </a:r>
                <a:r>
                  <a:rPr lang="en-US" altLang="zh-CN" dirty="0"/>
                  <a:t>: </a:t>
                </a:r>
                <a:r>
                  <a:rPr lang="en-US" altLang="zh-CN" i="1" dirty="0" err="1"/>
                  <a:t>i</a:t>
                </a:r>
                <a:r>
                  <a:rPr lang="en-US" altLang="zh-CN" dirty="0"/>
                  <a:t> is complete if</a:t>
                </a:r>
              </a:p>
              <a:p>
                <a:pPr lvl="1"/>
                <a:r>
                  <a:rPr lang="en-US" altLang="zh-CN" dirty="0" smtClean="0"/>
                  <a:t>whenever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, it is also true that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𝐾𝐵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 r="-2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93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Propositional logic: Syntax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Propositional logic is the simplest logic</a:t>
            </a:r>
          </a:p>
          <a:p>
            <a:r>
              <a:rPr lang="en-US" altLang="zh-CN" dirty="0"/>
              <a:t>The proposition symbols </a:t>
            </a:r>
            <a:r>
              <a:rPr lang="en-US" altLang="zh-CN" i="1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P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dirty="0" err="1"/>
              <a:t>etc</a:t>
            </a:r>
            <a:r>
              <a:rPr lang="en-US" altLang="zh-CN" dirty="0"/>
              <a:t> are </a:t>
            </a:r>
            <a:r>
              <a:rPr lang="en-US" altLang="zh-CN" dirty="0">
                <a:solidFill>
                  <a:srgbClr val="FF0000"/>
                </a:solidFill>
              </a:rPr>
              <a:t>atomic sentences</a:t>
            </a:r>
          </a:p>
          <a:p>
            <a:r>
              <a:rPr lang="en-US" altLang="zh-CN" dirty="0"/>
              <a:t>If </a:t>
            </a:r>
            <a:r>
              <a:rPr lang="en-US" altLang="zh-CN" i="1" dirty="0"/>
              <a:t>S</a:t>
            </a:r>
            <a:r>
              <a:rPr lang="en-US" altLang="zh-CN" dirty="0"/>
              <a:t> is a sentence, 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</a:t>
            </a:r>
            <a:r>
              <a:rPr lang="en-US" altLang="zh-CN" dirty="0"/>
              <a:t>is a sentence (</a:t>
            </a:r>
            <a:r>
              <a:rPr lang="en-US" altLang="zh-CN" dirty="0">
                <a:solidFill>
                  <a:srgbClr val="FF0000"/>
                </a:solidFill>
              </a:rPr>
              <a:t>negation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If </a:t>
            </a:r>
            <a:r>
              <a:rPr lang="en-US" altLang="zh-CN" i="1" dirty="0"/>
              <a:t>S</a:t>
            </a:r>
            <a:r>
              <a:rPr lang="en-US" altLang="zh-CN" baseline="-25000" dirty="0"/>
              <a:t>1</a:t>
            </a:r>
            <a:r>
              <a:rPr lang="en-US" altLang="zh-CN" dirty="0"/>
              <a:t> and </a:t>
            </a:r>
            <a:r>
              <a:rPr lang="en-US" altLang="zh-CN" i="1" dirty="0" smtClean="0"/>
              <a:t>S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</a:t>
            </a:r>
            <a:r>
              <a:rPr lang="en-US" altLang="zh-CN" dirty="0"/>
              <a:t>are </a:t>
            </a:r>
            <a:r>
              <a:rPr lang="en-US" altLang="zh-CN" dirty="0" smtClean="0"/>
              <a:t>sentences</a:t>
            </a:r>
          </a:p>
          <a:p>
            <a:pPr lvl="1"/>
            <a:r>
              <a:rPr lang="en-US" altLang="zh-CN" i="1" dirty="0" smtClean="0"/>
              <a:t>S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 </a:t>
            </a:r>
            <a:r>
              <a:rPr lang="en-US" altLang="zh-CN" i="1" dirty="0" smtClean="0"/>
              <a:t>S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</a:t>
            </a:r>
            <a:r>
              <a:rPr lang="en-US" altLang="zh-CN" dirty="0"/>
              <a:t>is a sentence (</a:t>
            </a:r>
            <a:r>
              <a:rPr lang="en-US" altLang="zh-CN" dirty="0">
                <a:solidFill>
                  <a:srgbClr val="FF0000"/>
                </a:solidFill>
              </a:rPr>
              <a:t>conjunction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i="1" dirty="0" smtClean="0"/>
              <a:t>S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 </a:t>
            </a:r>
            <a:r>
              <a:rPr lang="en-US" altLang="zh-CN" i="1" dirty="0"/>
              <a:t>S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 </a:t>
            </a:r>
            <a:r>
              <a:rPr lang="en-US" altLang="zh-CN" dirty="0"/>
              <a:t>is a sentence (</a:t>
            </a:r>
            <a:r>
              <a:rPr lang="en-US" altLang="zh-CN" dirty="0">
                <a:solidFill>
                  <a:srgbClr val="FF0000"/>
                </a:solidFill>
              </a:rPr>
              <a:t>disjunction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i="1" dirty="0" smtClean="0"/>
              <a:t>S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</a:t>
            </a:r>
            <a:r>
              <a:rPr lang="en-US" altLang="zh-CN" dirty="0" smtClean="0"/>
              <a:t> </a:t>
            </a:r>
            <a:r>
              <a:rPr lang="en-US" altLang="zh-CN" i="1" dirty="0"/>
              <a:t>S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 </a:t>
            </a:r>
            <a:r>
              <a:rPr lang="en-US" altLang="zh-CN" dirty="0"/>
              <a:t>is a sentence (</a:t>
            </a:r>
            <a:r>
              <a:rPr lang="en-US" altLang="zh-CN" dirty="0">
                <a:solidFill>
                  <a:srgbClr val="FF0000"/>
                </a:solidFill>
              </a:rPr>
              <a:t>implication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i="1" dirty="0" smtClean="0"/>
              <a:t>S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 </a:t>
            </a:r>
            <a:r>
              <a:rPr lang="en-US" altLang="zh-CN" i="1" dirty="0"/>
              <a:t>S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 </a:t>
            </a:r>
            <a:r>
              <a:rPr lang="en-US" altLang="zh-CN" dirty="0"/>
              <a:t>is a sentence (</a:t>
            </a:r>
            <a:r>
              <a:rPr lang="en-US" altLang="zh-CN" dirty="0" err="1">
                <a:solidFill>
                  <a:srgbClr val="FF0000"/>
                </a:solidFill>
              </a:rPr>
              <a:t>biconditional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460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Propositional logic: Syntax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18"/>
          <a:stretch/>
        </p:blipFill>
        <p:spPr>
          <a:xfrm>
            <a:off x="398417" y="1972483"/>
            <a:ext cx="8347165" cy="3879677"/>
          </a:xfrm>
        </p:spPr>
      </p:pic>
    </p:spTree>
    <p:extLst>
      <p:ext uri="{BB962C8B-B14F-4D97-AF65-F5344CB8AC3E}">
        <p14:creationId xmlns:p14="http://schemas.microsoft.com/office/powerpoint/2010/main" val="324913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Propositional logic: Semantics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Each model specifies true/false for each proposition symbol</a:t>
            </a:r>
          </a:p>
          <a:p>
            <a:r>
              <a:rPr lang="en-US" altLang="zh-CN" dirty="0" smtClean="0"/>
              <a:t>e.g</a:t>
            </a:r>
            <a:r>
              <a:rPr lang="en-US" altLang="zh-CN" dirty="0"/>
              <a:t>.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With </a:t>
            </a:r>
            <a:r>
              <a:rPr lang="en-US" altLang="zh-CN" dirty="0"/>
              <a:t>these symbols, 8 possible models, can be </a:t>
            </a:r>
            <a:r>
              <a:rPr lang="en-US" altLang="zh-CN" dirty="0" smtClean="0"/>
              <a:t>enumerated automatically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510161"/>
              </p:ext>
            </p:extLst>
          </p:nvPr>
        </p:nvGraphicFramePr>
        <p:xfrm>
          <a:off x="1567543" y="3385457"/>
          <a:ext cx="6096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/>
                        <a:t>P</a:t>
                      </a:r>
                      <a:r>
                        <a:rPr lang="en-US" altLang="zh-CN" sz="2400" baseline="-25000" dirty="0" smtClean="0"/>
                        <a:t>12</a:t>
                      </a:r>
                      <a:endParaRPr lang="zh-CN" altLang="en-US" sz="24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1" dirty="0" smtClean="0"/>
                        <a:t>P</a:t>
                      </a:r>
                      <a:r>
                        <a:rPr lang="en-US" altLang="zh-CN" sz="2400" baseline="-25000" dirty="0" smtClean="0"/>
                        <a:t>22</a:t>
                      </a:r>
                      <a:endParaRPr lang="zh-CN" altLang="en-US" sz="2400" baseline="-25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/>
                        <a:t>P</a:t>
                      </a:r>
                      <a:r>
                        <a:rPr lang="en-US" altLang="zh-CN" sz="2400" baseline="-25000" dirty="0" smtClean="0"/>
                        <a:t>31</a:t>
                      </a:r>
                      <a:endParaRPr lang="zh-CN" altLang="en-US" sz="2400" baseline="-25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false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false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true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31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Propositional logic: Semantics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Rules for evaluating truth with respect to a model </a:t>
            </a:r>
            <a:r>
              <a:rPr lang="en-US" altLang="zh-CN" i="1" dirty="0"/>
              <a:t>m</a:t>
            </a:r>
            <a:r>
              <a:rPr lang="en-US" altLang="zh-CN" dirty="0"/>
              <a:t>: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10787"/>
              </p:ext>
            </p:extLst>
          </p:nvPr>
        </p:nvGraphicFramePr>
        <p:xfrm>
          <a:off x="0" y="2961642"/>
          <a:ext cx="91800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/>
                <a:gridCol w="1440000"/>
                <a:gridCol w="1440000"/>
                <a:gridCol w="1440000"/>
                <a:gridCol w="720000"/>
                <a:gridCol w="1440000"/>
                <a:gridCol w="12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400" i="1" dirty="0" smtClean="0"/>
                        <a:t>S</a:t>
                      </a:r>
                      <a:endParaRPr lang="zh-CN" altLang="en-US" sz="2400" i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true </a:t>
                      </a:r>
                      <a:r>
                        <a:rPr lang="en-US" altLang="zh-CN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iff</a:t>
                      </a:r>
                      <a:endParaRPr lang="zh-CN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/>
                        <a:t>S</a:t>
                      </a:r>
                      <a:endParaRPr lang="zh-CN" altLang="en-US" sz="2400" i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false</a:t>
                      </a:r>
                      <a:endParaRPr lang="zh-CN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/>
                        <a:t>S</a:t>
                      </a:r>
                      <a:r>
                        <a:rPr lang="en-US" altLang="zh-CN" sz="2400" baseline="-25000" dirty="0" smtClean="0"/>
                        <a:t>1</a:t>
                      </a:r>
                      <a:r>
                        <a:rPr lang="en-US" altLang="zh-CN" sz="2400" dirty="0" smtClean="0"/>
                        <a:t> </a:t>
                      </a:r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US" altLang="zh-CN" sz="2400" i="1" dirty="0" smtClean="0"/>
                        <a:t>S</a:t>
                      </a:r>
                      <a:r>
                        <a:rPr lang="en-US" altLang="zh-CN" sz="2400" baseline="-25000" dirty="0" smtClean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true </a:t>
                      </a:r>
                      <a:r>
                        <a:rPr lang="en-US" altLang="zh-CN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iff</a:t>
                      </a:r>
                      <a:endParaRPr lang="zh-CN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/>
                        <a:t>S</a:t>
                      </a:r>
                      <a:r>
                        <a:rPr lang="en-US" altLang="zh-CN" sz="2400" baseline="-25000" dirty="0" smtClean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true</a:t>
                      </a:r>
                      <a:endParaRPr lang="zh-CN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and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/>
                        <a:t>S</a:t>
                      </a:r>
                      <a:r>
                        <a:rPr lang="en-US" altLang="zh-CN" sz="2400" baseline="-25000" dirty="0" smtClean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true</a:t>
                      </a:r>
                      <a:endParaRPr lang="zh-CN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/>
                        <a:t>S</a:t>
                      </a:r>
                      <a:r>
                        <a:rPr lang="en-US" altLang="zh-CN" sz="2400" baseline="-25000" dirty="0" smtClean="0"/>
                        <a:t>1</a:t>
                      </a:r>
                      <a:r>
                        <a:rPr lang="en-US" altLang="zh-CN" sz="2400" dirty="0" smtClean="0"/>
                        <a:t> </a:t>
                      </a:r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US" altLang="zh-CN" sz="2400" i="1" dirty="0" smtClean="0"/>
                        <a:t>S</a:t>
                      </a:r>
                      <a:r>
                        <a:rPr lang="en-US" altLang="zh-CN" sz="2400" baseline="-25000" dirty="0" smtClean="0"/>
                        <a:t>2</a:t>
                      </a:r>
                      <a:r>
                        <a:rPr lang="en-US" altLang="zh-CN" sz="2400" dirty="0" smtClean="0"/>
                        <a:t> </a:t>
                      </a:r>
                      <a:endParaRPr lang="zh-CN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true </a:t>
                      </a:r>
                      <a:r>
                        <a:rPr lang="en-US" altLang="zh-CN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iff</a:t>
                      </a:r>
                      <a:endParaRPr lang="zh-CN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/>
                        <a:t>S</a:t>
                      </a:r>
                      <a:r>
                        <a:rPr lang="en-US" altLang="zh-CN" sz="2400" baseline="-25000" dirty="0" smtClean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true</a:t>
                      </a:r>
                      <a:endParaRPr lang="zh-CN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or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/>
                        <a:t>S</a:t>
                      </a:r>
                      <a:r>
                        <a:rPr lang="en-US" altLang="zh-CN" sz="2400" baseline="-25000" dirty="0" smtClean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true</a:t>
                      </a:r>
                      <a:endParaRPr lang="zh-CN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/>
                        <a:t>S</a:t>
                      </a:r>
                      <a:r>
                        <a:rPr lang="en-US" altLang="zh-CN" sz="2400" baseline="-25000" dirty="0" smtClean="0"/>
                        <a:t>1</a:t>
                      </a:r>
                      <a:r>
                        <a:rPr lang="en-US" altLang="zh-CN" sz="2400" dirty="0" smtClean="0"/>
                        <a:t> </a:t>
                      </a:r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n-US" altLang="zh-CN" sz="2400" dirty="0" smtClean="0"/>
                        <a:t> </a:t>
                      </a:r>
                      <a:r>
                        <a:rPr lang="en-US" altLang="zh-CN" sz="2400" i="1" dirty="0" smtClean="0"/>
                        <a:t>S</a:t>
                      </a:r>
                      <a:r>
                        <a:rPr lang="en-US" altLang="zh-CN" sz="2400" baseline="-25000" dirty="0" smtClean="0"/>
                        <a:t>2</a:t>
                      </a:r>
                      <a:r>
                        <a:rPr lang="en-US" altLang="zh-CN" sz="2400" dirty="0" smtClean="0"/>
                        <a:t> </a:t>
                      </a:r>
                      <a:endParaRPr lang="zh-CN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true </a:t>
                      </a:r>
                      <a:r>
                        <a:rPr lang="en-US" altLang="zh-CN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iff</a:t>
                      </a:r>
                      <a:endParaRPr lang="zh-CN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/>
                        <a:t>S</a:t>
                      </a:r>
                      <a:r>
                        <a:rPr lang="en-US" altLang="zh-CN" sz="2400" baseline="-25000" dirty="0" smtClean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false</a:t>
                      </a:r>
                      <a:endParaRPr lang="zh-CN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or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/>
                        <a:t>S</a:t>
                      </a:r>
                      <a:r>
                        <a:rPr lang="en-US" altLang="zh-CN" sz="2400" baseline="-25000" dirty="0" smtClean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true</a:t>
                      </a:r>
                      <a:endParaRPr lang="zh-CN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false </a:t>
                      </a:r>
                      <a:r>
                        <a:rPr lang="en-US" altLang="zh-CN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iff</a:t>
                      </a:r>
                      <a:endParaRPr lang="zh-CN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/>
                        <a:t>S</a:t>
                      </a:r>
                      <a:r>
                        <a:rPr lang="en-US" altLang="zh-CN" sz="2400" baseline="-25000" dirty="0" smtClean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true</a:t>
                      </a:r>
                      <a:endParaRPr lang="zh-CN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and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/>
                        <a:t>S</a:t>
                      </a:r>
                      <a:r>
                        <a:rPr lang="en-US" altLang="zh-CN" sz="2400" baseline="-25000" dirty="0" smtClean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false</a:t>
                      </a:r>
                      <a:endParaRPr lang="zh-CN" altLang="en-US" sz="240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1" dirty="0" smtClean="0"/>
                        <a:t>S</a:t>
                      </a:r>
                      <a:r>
                        <a:rPr lang="en-US" altLang="zh-CN" sz="2400" baseline="-25000" dirty="0" smtClean="0"/>
                        <a:t>1</a:t>
                      </a:r>
                      <a:r>
                        <a:rPr lang="en-US" altLang="zh-CN" sz="2400" dirty="0" smtClean="0"/>
                        <a:t> </a:t>
                      </a:r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 </a:t>
                      </a:r>
                      <a:r>
                        <a:rPr lang="en-US" altLang="zh-CN" sz="2400" i="1" dirty="0" smtClean="0"/>
                        <a:t>S</a:t>
                      </a:r>
                      <a:r>
                        <a:rPr lang="en-US" altLang="zh-CN" sz="2400" baseline="-25000" dirty="0" smtClean="0"/>
                        <a:t>2</a:t>
                      </a:r>
                      <a:r>
                        <a:rPr lang="en-US" altLang="zh-CN" sz="2400" dirty="0" smtClean="0"/>
                        <a:t> </a:t>
                      </a:r>
                      <a:endParaRPr lang="zh-CN" altLang="en-US" sz="240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true </a:t>
                      </a:r>
                      <a:r>
                        <a:rPr lang="en-US" altLang="zh-CN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iff</a:t>
                      </a:r>
                      <a:endParaRPr lang="zh-CN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/>
                        <a:t>S</a:t>
                      </a:r>
                      <a:r>
                        <a:rPr lang="en-US" altLang="zh-CN" sz="2400" baseline="-25000" dirty="0" smtClean="0"/>
                        <a:t>1</a:t>
                      </a:r>
                      <a:r>
                        <a:rPr lang="en-US" altLang="zh-CN" sz="2400" dirty="0" smtClean="0"/>
                        <a:t> </a:t>
                      </a:r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n-US" altLang="zh-CN" sz="2400" dirty="0" smtClean="0"/>
                        <a:t> </a:t>
                      </a:r>
                      <a:r>
                        <a:rPr lang="en-US" altLang="zh-CN" sz="2400" i="1" dirty="0" smtClean="0"/>
                        <a:t>S</a:t>
                      </a:r>
                      <a:r>
                        <a:rPr lang="en-US" altLang="zh-CN" sz="2400" baseline="-25000" dirty="0" smtClean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true</a:t>
                      </a:r>
                      <a:endParaRPr lang="zh-CN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and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/>
                        <a:t>S</a:t>
                      </a:r>
                      <a:r>
                        <a:rPr lang="en-US" altLang="zh-CN" sz="2400" baseline="-25000" dirty="0" smtClean="0"/>
                        <a:t>1</a:t>
                      </a:r>
                      <a:r>
                        <a:rPr lang="en-US" altLang="zh-CN" sz="2400" dirty="0" smtClean="0"/>
                        <a:t> </a:t>
                      </a:r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n-US" altLang="zh-CN" sz="2400" dirty="0" smtClean="0"/>
                        <a:t> </a:t>
                      </a:r>
                      <a:r>
                        <a:rPr lang="en-US" altLang="zh-CN" sz="2400" i="1" dirty="0" smtClean="0"/>
                        <a:t>S</a:t>
                      </a:r>
                      <a:r>
                        <a:rPr lang="en-US" altLang="zh-CN" sz="2400" baseline="-25000" dirty="0" smtClean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true</a:t>
                      </a:r>
                      <a:endParaRPr lang="zh-CN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35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Knowledge based agent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4015308"/>
              </p:ext>
            </p:extLst>
          </p:nvPr>
        </p:nvGraphicFramePr>
        <p:xfrm>
          <a:off x="976993" y="2827111"/>
          <a:ext cx="7267122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2374"/>
                <a:gridCol w="1224561"/>
                <a:gridCol w="36201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u="none" strike="noStrike" kern="1200" baseline="0" dirty="0" smtClean="0"/>
                        <a:t>Inference engine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ym typeface="Symbol" panose="05050102010706020507" pitchFamily="18" charset="2"/>
                        </a:rPr>
                        <a:t></a:t>
                      </a:r>
                      <a:endParaRPr lang="zh-CN" altLang="en-US" sz="2800" dirty="0"/>
                    </a:p>
                  </a:txBody>
                  <a:tcPr anchor="ctr"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u="none" strike="noStrike" kern="1200" baseline="0" dirty="0" smtClean="0"/>
                        <a:t>domain−independent algorithms</a:t>
                      </a:r>
                      <a:endParaRPr lang="zh-CN" alt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u="none" strike="noStrike" kern="1200" baseline="0" dirty="0" smtClean="0"/>
                        <a:t>Knowledge base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ym typeface="Symbol" panose="05050102010706020507" pitchFamily="18" charset="2"/>
                        </a:rPr>
                        <a:t></a:t>
                      </a:r>
                      <a:endParaRPr lang="zh-CN" altLang="en-US" sz="2800" dirty="0"/>
                    </a:p>
                  </a:txBody>
                  <a:tcPr anchor="ctr"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u="none" strike="noStrike" kern="1200" baseline="0" dirty="0" smtClean="0"/>
                        <a:t>domain−specific content</a:t>
                      </a:r>
                      <a:endParaRPr lang="zh-CN" alt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71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Truth tables for connectives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505053"/>
              </p:ext>
            </p:extLst>
          </p:nvPr>
        </p:nvGraphicFramePr>
        <p:xfrm>
          <a:off x="798288" y="3109686"/>
          <a:ext cx="7576453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2941"/>
                <a:gridCol w="1062941"/>
                <a:gridCol w="135866"/>
                <a:gridCol w="1062941"/>
                <a:gridCol w="1062941"/>
                <a:gridCol w="1062941"/>
                <a:gridCol w="1062941"/>
                <a:gridCol w="10629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/>
                        <a:t>P</a:t>
                      </a:r>
                      <a:endParaRPr lang="zh-CN" altLang="en-US" sz="2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/>
                        <a:t>Q</a:t>
                      </a:r>
                      <a:endParaRPr lang="zh-CN" altLang="en-US" sz="2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400" i="1" dirty="0" smtClean="0"/>
                        <a:t>P</a:t>
                      </a:r>
                      <a:endParaRPr lang="zh-CN" altLang="en-US" sz="2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Q</a:t>
                      </a:r>
                      <a:endParaRPr lang="zh-CN" altLang="en-US" sz="2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Q</a:t>
                      </a:r>
                      <a:endParaRPr lang="zh-CN" altLang="en-US" sz="2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/>
                        <a:t>P</a:t>
                      </a:r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n-US" altLang="zh-CN" sz="2400" i="1" dirty="0" smtClean="0"/>
                        <a:t>Q</a:t>
                      </a:r>
                      <a:endParaRPr lang="zh-CN" altLang="en-US" sz="2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/>
                        <a:t>P</a:t>
                      </a:r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</a:t>
                      </a:r>
                      <a:r>
                        <a:rPr lang="en-US" altLang="zh-CN" sz="2400" i="1" dirty="0" smtClean="0"/>
                        <a:t>Q</a:t>
                      </a:r>
                      <a:endParaRPr lang="zh-CN" altLang="en-US" sz="2400" i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false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false</a:t>
                      </a:r>
                      <a:endParaRPr lang="zh-CN" alt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true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false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false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true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true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false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true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true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false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true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true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false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true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false</a:t>
                      </a:r>
                      <a:endParaRPr lang="zh-CN" alt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false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false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true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false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false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true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true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false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true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true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true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true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71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Truth tables for connectives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Simple </a:t>
            </a:r>
            <a:r>
              <a:rPr lang="en-US" altLang="zh-CN" dirty="0">
                <a:solidFill>
                  <a:srgbClr val="FF0000"/>
                </a:solidFill>
              </a:rPr>
              <a:t>recursive</a:t>
            </a:r>
            <a:r>
              <a:rPr lang="en-US" altLang="zh-CN" dirty="0"/>
              <a:t> process evaluates an arbitrary sentence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12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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22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 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31</a:t>
            </a:r>
            <a:r>
              <a:rPr lang="en-US" altLang="zh-CN" dirty="0" smtClean="0"/>
              <a:t>) = true </a:t>
            </a:r>
            <a:r>
              <a:rPr lang="en-US" altLang="zh-CN" dirty="0">
                <a:sym typeface="Symbol" panose="05050102010706020507" pitchFamily="18" charset="2"/>
              </a:rPr>
              <a:t> </a:t>
            </a:r>
            <a:r>
              <a:rPr lang="en-US" altLang="zh-CN" dirty="0" smtClean="0"/>
              <a:t>(false </a:t>
            </a:r>
            <a:r>
              <a:rPr lang="en-US" altLang="zh-CN" dirty="0">
                <a:sym typeface="Symbol" panose="05050102010706020507" pitchFamily="18" charset="2"/>
              </a:rPr>
              <a:t> </a:t>
            </a:r>
            <a:r>
              <a:rPr lang="en-US" altLang="zh-CN" dirty="0" smtClean="0"/>
              <a:t>true)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= true </a:t>
            </a:r>
            <a:r>
              <a:rPr lang="en-US" altLang="zh-CN" dirty="0">
                <a:sym typeface="Symbol" panose="05050102010706020507" pitchFamily="18" charset="2"/>
              </a:rPr>
              <a:t> </a:t>
            </a:r>
            <a:r>
              <a:rPr lang="en-US" altLang="zh-CN" dirty="0" smtClean="0"/>
              <a:t>true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= true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207734"/>
              </p:ext>
            </p:extLst>
          </p:nvPr>
        </p:nvGraphicFramePr>
        <p:xfrm>
          <a:off x="1611086" y="2960189"/>
          <a:ext cx="6096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/>
                        <a:t>P</a:t>
                      </a:r>
                      <a:r>
                        <a:rPr lang="en-US" altLang="zh-CN" sz="2400" baseline="-25000" dirty="0" smtClean="0"/>
                        <a:t>12</a:t>
                      </a:r>
                      <a:endParaRPr lang="zh-CN" altLang="en-US" sz="24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1" dirty="0" smtClean="0"/>
                        <a:t>P</a:t>
                      </a:r>
                      <a:r>
                        <a:rPr lang="en-US" altLang="zh-CN" sz="2400" baseline="-25000" dirty="0" smtClean="0"/>
                        <a:t>22</a:t>
                      </a:r>
                      <a:endParaRPr lang="zh-CN" altLang="en-US" sz="2400" baseline="-25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/>
                        <a:t>P</a:t>
                      </a:r>
                      <a:r>
                        <a:rPr lang="en-US" altLang="zh-CN" sz="2400" baseline="-25000" dirty="0" smtClean="0"/>
                        <a:t>31</a:t>
                      </a:r>
                      <a:endParaRPr lang="zh-CN" altLang="en-US" sz="2400" baseline="-25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false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false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true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78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Wumpus</a:t>
            </a:r>
            <a:r>
              <a:rPr lang="en-US" altLang="zh-CN" dirty="0"/>
              <a:t> world sentences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4516801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Let </a:t>
            </a:r>
            <a:r>
              <a:rPr lang="en-US" altLang="zh-CN" i="1" dirty="0" err="1" smtClean="0"/>
              <a:t>P</a:t>
            </a:r>
            <a:r>
              <a:rPr lang="en-US" altLang="zh-CN" i="1" baseline="-25000" dirty="0" err="1"/>
              <a:t>ij</a:t>
            </a:r>
            <a:r>
              <a:rPr lang="en-US" altLang="zh-CN" dirty="0" smtClean="0"/>
              <a:t> </a:t>
            </a:r>
            <a:r>
              <a:rPr lang="en-US" altLang="zh-CN" dirty="0"/>
              <a:t>be true if there is a pit in </a:t>
            </a:r>
            <a:r>
              <a:rPr lang="en-US" altLang="zh-CN" dirty="0" smtClean="0"/>
              <a:t>[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, </a:t>
            </a:r>
            <a:r>
              <a:rPr lang="en-US" altLang="zh-CN" i="1" dirty="0"/>
              <a:t>j</a:t>
            </a:r>
            <a:r>
              <a:rPr lang="en-US" altLang="zh-CN" dirty="0"/>
              <a:t>].</a:t>
            </a:r>
          </a:p>
          <a:p>
            <a:r>
              <a:rPr lang="en-US" altLang="zh-CN" dirty="0"/>
              <a:t>Let </a:t>
            </a:r>
            <a:r>
              <a:rPr lang="en-US" altLang="zh-CN" i="1" dirty="0" err="1" smtClean="0"/>
              <a:t>B</a:t>
            </a:r>
            <a:r>
              <a:rPr lang="en-US" altLang="zh-CN" i="1" baseline="-25000" dirty="0" err="1" smtClean="0"/>
              <a:t>ij</a:t>
            </a:r>
            <a:r>
              <a:rPr lang="en-US" altLang="zh-CN" dirty="0" smtClean="0"/>
              <a:t> </a:t>
            </a:r>
            <a:r>
              <a:rPr lang="en-US" altLang="zh-CN" dirty="0"/>
              <a:t>be true if there is a breeze </a:t>
            </a:r>
            <a:r>
              <a:rPr lang="en-US" altLang="zh-CN" dirty="0" smtClean="0"/>
              <a:t>in [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, </a:t>
            </a:r>
            <a:r>
              <a:rPr lang="en-US" altLang="zh-CN" i="1" dirty="0"/>
              <a:t>j</a:t>
            </a:r>
            <a:r>
              <a:rPr lang="en-US" altLang="zh-CN" dirty="0" smtClean="0"/>
              <a:t>].</a:t>
            </a:r>
          </a:p>
          <a:p>
            <a:pPr marL="0" indent="0" algn="ctr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 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11</a:t>
            </a:r>
            <a:endParaRPr lang="en-US" altLang="zh-CN" baseline="-25000" dirty="0"/>
          </a:p>
          <a:p>
            <a:pPr marL="0" indent="0" algn="ctr">
              <a:buNone/>
            </a:pPr>
            <a:r>
              <a:rPr lang="en-US" altLang="zh-CN" dirty="0">
                <a:sym typeface="Symbol" panose="05050102010706020507" pitchFamily="18" charset="2"/>
              </a:rPr>
              <a:t> </a:t>
            </a:r>
            <a:r>
              <a:rPr lang="en-US" altLang="zh-CN" i="1" dirty="0" smtClean="0"/>
              <a:t>B</a:t>
            </a:r>
            <a:r>
              <a:rPr lang="en-US" altLang="zh-CN" baseline="-25000" dirty="0" smtClean="0"/>
              <a:t>11</a:t>
            </a:r>
            <a:endParaRPr lang="en-US" altLang="zh-CN" baseline="-25000" dirty="0"/>
          </a:p>
          <a:p>
            <a:pPr marL="0" indent="0" algn="ctr">
              <a:buNone/>
            </a:pPr>
            <a:r>
              <a:rPr lang="en-US" altLang="zh-CN" i="1" dirty="0" smtClean="0"/>
              <a:t>B</a:t>
            </a:r>
            <a:r>
              <a:rPr lang="en-US" altLang="zh-CN" baseline="-25000" dirty="0" smtClean="0"/>
              <a:t>21</a:t>
            </a:r>
            <a:endParaRPr lang="en-US" altLang="zh-CN" baseline="-25000" dirty="0"/>
          </a:p>
          <a:p>
            <a:r>
              <a:rPr lang="en-US" altLang="zh-CN" dirty="0" smtClean="0"/>
              <a:t>“</a:t>
            </a:r>
            <a:r>
              <a:rPr lang="en-US" altLang="zh-CN" dirty="0"/>
              <a:t>Pits cause breezes in adjacent squares”</a:t>
            </a:r>
          </a:p>
          <a:p>
            <a:r>
              <a:rPr lang="en-US" altLang="zh-CN" dirty="0"/>
              <a:t>“A square is breezy if and only if </a:t>
            </a:r>
            <a:r>
              <a:rPr lang="en-US" altLang="zh-CN" dirty="0" smtClean="0"/>
              <a:t>there is </a:t>
            </a:r>
            <a:r>
              <a:rPr lang="en-US" altLang="zh-CN" dirty="0"/>
              <a:t>an adjacent pit</a:t>
            </a:r>
            <a:r>
              <a:rPr lang="en-US" altLang="zh-CN" dirty="0" smtClean="0"/>
              <a:t>”</a:t>
            </a:r>
          </a:p>
          <a:p>
            <a:pPr marL="0" indent="0" algn="ctr">
              <a:buNone/>
            </a:pPr>
            <a:r>
              <a:rPr lang="en-US" altLang="zh-CN" i="1" dirty="0" smtClean="0"/>
              <a:t>B</a:t>
            </a:r>
            <a:r>
              <a:rPr lang="en-US" altLang="zh-CN" baseline="-25000" dirty="0" smtClean="0"/>
              <a:t>11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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12</a:t>
            </a:r>
            <a:r>
              <a:rPr lang="en-US" altLang="zh-CN" dirty="0" smtClean="0"/>
              <a:t> </a:t>
            </a:r>
            <a:r>
              <a:rPr lang="en-US" altLang="zh-CN" dirty="0">
                <a:sym typeface="Symbol" panose="05050102010706020507" pitchFamily="18" charset="2"/>
              </a:rPr>
              <a:t> 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21</a:t>
            </a:r>
            <a:r>
              <a:rPr lang="en-US" altLang="zh-CN" dirty="0"/>
              <a:t>)</a:t>
            </a:r>
          </a:p>
          <a:p>
            <a:pPr marL="0" indent="0" algn="ctr">
              <a:buNone/>
            </a:pPr>
            <a:r>
              <a:rPr lang="en-US" altLang="zh-CN" i="1" dirty="0" smtClean="0"/>
              <a:t>B</a:t>
            </a:r>
            <a:r>
              <a:rPr lang="en-US" altLang="zh-CN" baseline="-25000" dirty="0" smtClean="0"/>
              <a:t>21</a:t>
            </a:r>
            <a:r>
              <a:rPr lang="en-US" altLang="zh-CN" dirty="0" smtClean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 smtClean="0"/>
              <a:t> </a:t>
            </a:r>
            <a:r>
              <a:rPr lang="en-US" altLang="zh-CN" dirty="0"/>
              <a:t>(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11</a:t>
            </a:r>
            <a:r>
              <a:rPr lang="en-US" altLang="zh-CN" dirty="0" smtClean="0"/>
              <a:t> </a:t>
            </a:r>
            <a:r>
              <a:rPr lang="en-US" altLang="zh-CN" dirty="0">
                <a:sym typeface="Symbol" panose="05050102010706020507" pitchFamily="18" charset="2"/>
              </a:rPr>
              <a:t> 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22</a:t>
            </a:r>
            <a:r>
              <a:rPr lang="en-US" altLang="zh-CN" dirty="0" smtClean="0"/>
              <a:t> </a:t>
            </a:r>
            <a:r>
              <a:rPr lang="en-US" altLang="zh-CN" dirty="0">
                <a:sym typeface="Symbol" panose="05050102010706020507" pitchFamily="18" charset="2"/>
              </a:rPr>
              <a:t> 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31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pSp>
        <p:nvGrpSpPr>
          <p:cNvPr id="5" name="Group 111"/>
          <p:cNvGrpSpPr>
            <a:grpSpLocks noChangeAspect="1"/>
          </p:cNvGrpSpPr>
          <p:nvPr/>
        </p:nvGrpSpPr>
        <p:grpSpPr>
          <a:xfrm>
            <a:off x="5231567" y="1825625"/>
            <a:ext cx="3793449" cy="3793450"/>
            <a:chOff x="0" y="0"/>
            <a:chExt cx="7433425" cy="7433430"/>
          </a:xfrm>
        </p:grpSpPr>
        <p:sp>
          <p:nvSpPr>
            <p:cNvPr id="6" name="Shape 6"/>
            <p:cNvSpPr/>
            <p:nvPr/>
          </p:nvSpPr>
          <p:spPr>
            <a:xfrm>
              <a:off x="0" y="3716720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7" name="Shape 7"/>
            <p:cNvSpPr/>
            <p:nvPr/>
          </p:nvSpPr>
          <p:spPr>
            <a:xfrm>
              <a:off x="5575072" y="3716720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8" name="Shape 8"/>
            <p:cNvSpPr/>
            <p:nvPr/>
          </p:nvSpPr>
          <p:spPr>
            <a:xfrm>
              <a:off x="3716718" y="3716720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9" name="Shape 9"/>
            <p:cNvSpPr/>
            <p:nvPr/>
          </p:nvSpPr>
          <p:spPr>
            <a:xfrm>
              <a:off x="1858353" y="3716720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" name="Shape 10"/>
            <p:cNvSpPr/>
            <p:nvPr/>
          </p:nvSpPr>
          <p:spPr>
            <a:xfrm>
              <a:off x="0" y="5575077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" name="Shape 11"/>
            <p:cNvSpPr/>
            <p:nvPr/>
          </p:nvSpPr>
          <p:spPr>
            <a:xfrm>
              <a:off x="5575072" y="5575077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12" name="Shape 13"/>
            <p:cNvSpPr/>
            <p:nvPr/>
          </p:nvSpPr>
          <p:spPr>
            <a:xfrm>
              <a:off x="1858353" y="5575077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13" name="Shape 14"/>
            <p:cNvSpPr/>
            <p:nvPr/>
          </p:nvSpPr>
          <p:spPr>
            <a:xfrm>
              <a:off x="0" y="0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" name="Shape 15"/>
            <p:cNvSpPr/>
            <p:nvPr/>
          </p:nvSpPr>
          <p:spPr>
            <a:xfrm>
              <a:off x="5575072" y="0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15" name="Shape 16"/>
            <p:cNvSpPr/>
            <p:nvPr/>
          </p:nvSpPr>
          <p:spPr>
            <a:xfrm>
              <a:off x="3716718" y="0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16" name="Shape 17"/>
            <p:cNvSpPr/>
            <p:nvPr/>
          </p:nvSpPr>
          <p:spPr>
            <a:xfrm>
              <a:off x="1858353" y="0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17" name="Shape 18"/>
            <p:cNvSpPr/>
            <p:nvPr/>
          </p:nvSpPr>
          <p:spPr>
            <a:xfrm>
              <a:off x="0" y="1858366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18" name="Shape 19"/>
            <p:cNvSpPr/>
            <p:nvPr/>
          </p:nvSpPr>
          <p:spPr>
            <a:xfrm>
              <a:off x="5575072" y="1858366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19" name="Shape 20"/>
            <p:cNvSpPr/>
            <p:nvPr/>
          </p:nvSpPr>
          <p:spPr>
            <a:xfrm>
              <a:off x="3716718" y="1858366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" name="Shape 21"/>
            <p:cNvSpPr/>
            <p:nvPr/>
          </p:nvSpPr>
          <p:spPr>
            <a:xfrm>
              <a:off x="1858353" y="1858366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21" name="Shape 22"/>
            <p:cNvSpPr/>
            <p:nvPr/>
          </p:nvSpPr>
          <p:spPr>
            <a:xfrm>
              <a:off x="0" y="5"/>
              <a:ext cx="7433425" cy="7433424"/>
            </a:xfrm>
            <a:custGeom>
              <a:avLst/>
              <a:gdLst/>
              <a:ahLst/>
              <a:cxnLst/>
              <a:rect l="0" t="0" r="0" b="0"/>
              <a:pathLst>
                <a:path w="7433425" h="7433424">
                  <a:moveTo>
                    <a:pt x="0" y="7433424"/>
                  </a:moveTo>
                  <a:lnTo>
                    <a:pt x="7433425" y="7433424"/>
                  </a:lnTo>
                  <a:lnTo>
                    <a:pt x="7433425" y="0"/>
                  </a:lnTo>
                  <a:lnTo>
                    <a:pt x="0" y="0"/>
                  </a:lnTo>
                  <a:close/>
                </a:path>
              </a:pathLst>
            </a:custGeom>
            <a:ln w="77503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22" name="Rectangle 24"/>
            <p:cNvSpPr/>
            <p:nvPr/>
          </p:nvSpPr>
          <p:spPr>
            <a:xfrm>
              <a:off x="2565398" y="6156066"/>
              <a:ext cx="606988" cy="70703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400" b="1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A</a:t>
              </a:r>
              <a:endParaRPr 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6"/>
            <p:cNvSpPr/>
            <p:nvPr/>
          </p:nvSpPr>
          <p:spPr>
            <a:xfrm>
              <a:off x="672347" y="6156066"/>
              <a:ext cx="650549" cy="69637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400" b="1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A</a:t>
              </a:r>
              <a:endParaRPr 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Shape 27"/>
            <p:cNvSpPr/>
            <p:nvPr/>
          </p:nvSpPr>
          <p:spPr>
            <a:xfrm>
              <a:off x="1322895" y="6523410"/>
              <a:ext cx="1182586" cy="0"/>
            </a:xfrm>
            <a:custGeom>
              <a:avLst/>
              <a:gdLst/>
              <a:ahLst/>
              <a:cxnLst/>
              <a:rect l="0" t="0" r="0" b="0"/>
              <a:pathLst>
                <a:path w="1182586">
                  <a:moveTo>
                    <a:pt x="0" y="0"/>
                  </a:moveTo>
                  <a:lnTo>
                    <a:pt x="1182586" y="0"/>
                  </a:lnTo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25" name="Shape 28"/>
            <p:cNvSpPr/>
            <p:nvPr/>
          </p:nvSpPr>
          <p:spPr>
            <a:xfrm>
              <a:off x="2272982" y="6644274"/>
              <a:ext cx="339027" cy="169510"/>
            </a:xfrm>
            <a:custGeom>
              <a:avLst/>
              <a:gdLst/>
              <a:ahLst/>
              <a:cxnLst/>
              <a:rect l="0" t="0" r="0" b="0"/>
              <a:pathLst>
                <a:path w="339027" h="169510">
                  <a:moveTo>
                    <a:pt x="0" y="0"/>
                  </a:moveTo>
                  <a:lnTo>
                    <a:pt x="339027" y="84752"/>
                  </a:lnTo>
                  <a:lnTo>
                    <a:pt x="0" y="16951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" name="Shape 29"/>
            <p:cNvSpPr/>
            <p:nvPr/>
          </p:nvSpPr>
          <p:spPr>
            <a:xfrm>
              <a:off x="2298814" y="6471745"/>
              <a:ext cx="206667" cy="103337"/>
            </a:xfrm>
            <a:custGeom>
              <a:avLst/>
              <a:gdLst/>
              <a:ahLst/>
              <a:cxnLst/>
              <a:rect l="0" t="0" r="0" b="0"/>
              <a:pathLst>
                <a:path w="206667" h="103336">
                  <a:moveTo>
                    <a:pt x="0" y="0"/>
                  </a:moveTo>
                  <a:lnTo>
                    <a:pt x="206667" y="51667"/>
                  </a:lnTo>
                  <a:lnTo>
                    <a:pt x="0" y="103336"/>
                  </a:lnTo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27" name="Rectangle 30"/>
            <p:cNvSpPr/>
            <p:nvPr/>
          </p:nvSpPr>
          <p:spPr>
            <a:xfrm>
              <a:off x="2099424" y="5714314"/>
              <a:ext cx="347305" cy="35788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2400" b="1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 </a:t>
              </a:r>
              <a:endParaRPr 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31"/>
            <p:cNvSpPr/>
            <p:nvPr/>
          </p:nvSpPr>
          <p:spPr>
            <a:xfrm>
              <a:off x="487527" y="3942547"/>
              <a:ext cx="1175649" cy="143155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24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?</a:t>
              </a:r>
              <a:endParaRPr lang="zh-CN" sz="24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32"/>
            <p:cNvSpPr/>
            <p:nvPr/>
          </p:nvSpPr>
          <p:spPr>
            <a:xfrm>
              <a:off x="4230675" y="5800748"/>
              <a:ext cx="1175649" cy="1431560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24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? </a:t>
              </a:r>
              <a:endParaRPr lang="zh-CN" sz="24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33"/>
            <p:cNvSpPr/>
            <p:nvPr/>
          </p:nvSpPr>
          <p:spPr>
            <a:xfrm>
              <a:off x="2359113" y="3942547"/>
              <a:ext cx="1175649" cy="143155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24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? </a:t>
              </a:r>
              <a:endParaRPr lang="zh-CN" sz="24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728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Knowledge base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ym typeface="Symbol" panose="05050102010706020507" pitchFamily="18" charset="2"/>
              </a:rPr>
              <a:t>R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:  </a:t>
            </a:r>
            <a:r>
              <a:rPr lang="en-US" altLang="zh-CN" i="1" dirty="0"/>
              <a:t>P</a:t>
            </a:r>
            <a:r>
              <a:rPr lang="en-US" altLang="zh-CN" baseline="-25000" dirty="0"/>
              <a:t>11</a:t>
            </a:r>
          </a:p>
          <a:p>
            <a:r>
              <a:rPr lang="en-US" altLang="zh-CN" dirty="0" smtClean="0">
                <a:sym typeface="Symbol" panose="05050102010706020507" pitchFamily="18" charset="2"/>
              </a:rPr>
              <a:t>R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sym typeface="Symbol" panose="05050102010706020507" pitchFamily="18" charset="2"/>
              </a:rPr>
              <a:t>:  </a:t>
            </a:r>
            <a:r>
              <a:rPr lang="en-US" altLang="zh-CN" i="1" dirty="0"/>
              <a:t>B</a:t>
            </a:r>
            <a:r>
              <a:rPr lang="en-US" altLang="zh-CN" baseline="-25000" dirty="0"/>
              <a:t>11</a:t>
            </a:r>
          </a:p>
          <a:p>
            <a:r>
              <a:rPr lang="en-US" altLang="zh-CN" dirty="0" smtClean="0">
                <a:sym typeface="Symbol" panose="05050102010706020507" pitchFamily="18" charset="2"/>
              </a:rPr>
              <a:t>R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3</a:t>
            </a:r>
            <a:r>
              <a:rPr lang="en-US" altLang="zh-CN" dirty="0" smtClean="0">
                <a:sym typeface="Symbol" panose="05050102010706020507" pitchFamily="18" charset="2"/>
              </a:rPr>
              <a:t>: </a:t>
            </a:r>
            <a:r>
              <a:rPr lang="en-US" altLang="zh-CN" i="1" dirty="0" smtClean="0"/>
              <a:t>B</a:t>
            </a:r>
            <a:r>
              <a:rPr lang="en-US" altLang="zh-CN" baseline="-25000" dirty="0" smtClean="0"/>
              <a:t>21</a:t>
            </a:r>
            <a:endParaRPr lang="en-US" altLang="zh-CN" baseline="-25000" dirty="0"/>
          </a:p>
          <a:p>
            <a:r>
              <a:rPr lang="en-US" altLang="zh-CN" dirty="0" smtClean="0">
                <a:sym typeface="Symbol" panose="05050102010706020507" pitchFamily="18" charset="2"/>
              </a:rPr>
              <a:t>R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4</a:t>
            </a:r>
            <a:r>
              <a:rPr lang="en-US" altLang="zh-CN" dirty="0" smtClean="0">
                <a:sym typeface="Symbol" panose="05050102010706020507" pitchFamily="18" charset="2"/>
              </a:rPr>
              <a:t>: </a:t>
            </a:r>
            <a:r>
              <a:rPr lang="en-US" altLang="zh-CN" i="1" dirty="0" smtClean="0"/>
              <a:t>B</a:t>
            </a:r>
            <a:r>
              <a:rPr lang="en-US" altLang="zh-CN" baseline="-25000" dirty="0" smtClean="0"/>
              <a:t>11</a:t>
            </a:r>
            <a:r>
              <a:rPr lang="en-US" altLang="zh-CN" dirty="0" smtClean="0"/>
              <a:t> </a:t>
            </a:r>
            <a:r>
              <a:rPr lang="en-US" altLang="zh-CN" dirty="0">
                <a:sym typeface="Symbol" panose="05050102010706020507" pitchFamily="18" charset="2"/>
              </a:rPr>
              <a:t> </a:t>
            </a:r>
            <a:r>
              <a:rPr lang="en-US" altLang="zh-CN" dirty="0"/>
              <a:t>(</a:t>
            </a:r>
            <a:r>
              <a:rPr lang="en-US" altLang="zh-CN" i="1" dirty="0"/>
              <a:t>P</a:t>
            </a:r>
            <a:r>
              <a:rPr lang="en-US" altLang="zh-CN" baseline="-25000" dirty="0"/>
              <a:t>12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 </a:t>
            </a:r>
            <a:r>
              <a:rPr lang="en-US" altLang="zh-CN" i="1" dirty="0"/>
              <a:t>P</a:t>
            </a:r>
            <a:r>
              <a:rPr lang="en-US" altLang="zh-CN" baseline="-25000" dirty="0"/>
              <a:t>21</a:t>
            </a:r>
            <a:r>
              <a:rPr lang="en-US" altLang="zh-CN" dirty="0"/>
              <a:t>)</a:t>
            </a:r>
          </a:p>
          <a:p>
            <a:r>
              <a:rPr lang="en-US" altLang="zh-CN" dirty="0" smtClean="0">
                <a:sym typeface="Symbol" panose="05050102010706020507" pitchFamily="18" charset="2"/>
              </a:rPr>
              <a:t>R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5</a:t>
            </a:r>
            <a:r>
              <a:rPr lang="en-US" altLang="zh-CN" dirty="0" smtClean="0">
                <a:sym typeface="Symbol" panose="05050102010706020507" pitchFamily="18" charset="2"/>
              </a:rPr>
              <a:t>: </a:t>
            </a:r>
            <a:r>
              <a:rPr lang="en-US" altLang="zh-CN" i="1" dirty="0" smtClean="0"/>
              <a:t>B</a:t>
            </a:r>
            <a:r>
              <a:rPr lang="en-US" altLang="zh-CN" baseline="-25000" dirty="0" smtClean="0"/>
              <a:t>21</a:t>
            </a:r>
            <a:r>
              <a:rPr lang="en-US" altLang="zh-CN" dirty="0" smtClean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(</a:t>
            </a:r>
            <a:r>
              <a:rPr lang="en-US" altLang="zh-CN" i="1" dirty="0"/>
              <a:t>P</a:t>
            </a:r>
            <a:r>
              <a:rPr lang="en-US" altLang="zh-CN" baseline="-25000" dirty="0"/>
              <a:t>11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 </a:t>
            </a:r>
            <a:r>
              <a:rPr lang="en-US" altLang="zh-CN" i="1" dirty="0"/>
              <a:t>P</a:t>
            </a:r>
            <a:r>
              <a:rPr lang="en-US" altLang="zh-CN" baseline="-25000" dirty="0"/>
              <a:t>22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 </a:t>
            </a:r>
            <a:r>
              <a:rPr lang="en-US" altLang="zh-CN" i="1" dirty="0"/>
              <a:t>P</a:t>
            </a:r>
            <a:r>
              <a:rPr lang="en-US" altLang="zh-CN" baseline="-25000" dirty="0"/>
              <a:t>31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" name="Group 111"/>
          <p:cNvGrpSpPr>
            <a:grpSpLocks noChangeAspect="1"/>
          </p:cNvGrpSpPr>
          <p:nvPr/>
        </p:nvGrpSpPr>
        <p:grpSpPr>
          <a:xfrm>
            <a:off x="5231567" y="1825625"/>
            <a:ext cx="3793449" cy="3793450"/>
            <a:chOff x="0" y="0"/>
            <a:chExt cx="7433425" cy="7433430"/>
          </a:xfrm>
        </p:grpSpPr>
        <p:sp>
          <p:nvSpPr>
            <p:cNvPr id="5" name="Shape 6"/>
            <p:cNvSpPr/>
            <p:nvPr/>
          </p:nvSpPr>
          <p:spPr>
            <a:xfrm>
              <a:off x="0" y="3716720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6" name="Shape 7"/>
            <p:cNvSpPr/>
            <p:nvPr/>
          </p:nvSpPr>
          <p:spPr>
            <a:xfrm>
              <a:off x="5575072" y="3716720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7" name="Shape 8"/>
            <p:cNvSpPr/>
            <p:nvPr/>
          </p:nvSpPr>
          <p:spPr>
            <a:xfrm>
              <a:off x="3716718" y="3716720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8" name="Shape 9"/>
            <p:cNvSpPr/>
            <p:nvPr/>
          </p:nvSpPr>
          <p:spPr>
            <a:xfrm>
              <a:off x="1858353" y="3716720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9" name="Shape 10"/>
            <p:cNvSpPr/>
            <p:nvPr/>
          </p:nvSpPr>
          <p:spPr>
            <a:xfrm>
              <a:off x="0" y="5575077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" name="Shape 11"/>
            <p:cNvSpPr/>
            <p:nvPr/>
          </p:nvSpPr>
          <p:spPr>
            <a:xfrm>
              <a:off x="5575072" y="5575077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" name="Shape 13"/>
            <p:cNvSpPr/>
            <p:nvPr/>
          </p:nvSpPr>
          <p:spPr>
            <a:xfrm>
              <a:off x="1858353" y="5575077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12" name="Shape 14"/>
            <p:cNvSpPr/>
            <p:nvPr/>
          </p:nvSpPr>
          <p:spPr>
            <a:xfrm>
              <a:off x="0" y="0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13" name="Shape 15"/>
            <p:cNvSpPr/>
            <p:nvPr/>
          </p:nvSpPr>
          <p:spPr>
            <a:xfrm>
              <a:off x="5575072" y="0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" name="Shape 16"/>
            <p:cNvSpPr/>
            <p:nvPr/>
          </p:nvSpPr>
          <p:spPr>
            <a:xfrm>
              <a:off x="3716718" y="0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15" name="Shape 17"/>
            <p:cNvSpPr/>
            <p:nvPr/>
          </p:nvSpPr>
          <p:spPr>
            <a:xfrm>
              <a:off x="1858353" y="0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16" name="Shape 18"/>
            <p:cNvSpPr/>
            <p:nvPr/>
          </p:nvSpPr>
          <p:spPr>
            <a:xfrm>
              <a:off x="0" y="1858366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17" name="Shape 19"/>
            <p:cNvSpPr/>
            <p:nvPr/>
          </p:nvSpPr>
          <p:spPr>
            <a:xfrm>
              <a:off x="5575072" y="1858366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18" name="Shape 20"/>
            <p:cNvSpPr/>
            <p:nvPr/>
          </p:nvSpPr>
          <p:spPr>
            <a:xfrm>
              <a:off x="3716718" y="1858366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19" name="Shape 21"/>
            <p:cNvSpPr/>
            <p:nvPr/>
          </p:nvSpPr>
          <p:spPr>
            <a:xfrm>
              <a:off x="1858353" y="1858366"/>
              <a:ext cx="1858353" cy="1858353"/>
            </a:xfrm>
            <a:custGeom>
              <a:avLst/>
              <a:gdLst/>
              <a:ahLst/>
              <a:cxnLst/>
              <a:rect l="0" t="0" r="0" b="0"/>
              <a:pathLst>
                <a:path w="1858353" h="1858353">
                  <a:moveTo>
                    <a:pt x="0" y="1858353"/>
                  </a:moveTo>
                  <a:lnTo>
                    <a:pt x="1858353" y="1858353"/>
                  </a:lnTo>
                  <a:lnTo>
                    <a:pt x="1858353" y="0"/>
                  </a:lnTo>
                  <a:lnTo>
                    <a:pt x="0" y="0"/>
                  </a:lnTo>
                  <a:close/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" name="Shape 22"/>
            <p:cNvSpPr/>
            <p:nvPr/>
          </p:nvSpPr>
          <p:spPr>
            <a:xfrm>
              <a:off x="0" y="5"/>
              <a:ext cx="7433425" cy="7433424"/>
            </a:xfrm>
            <a:custGeom>
              <a:avLst/>
              <a:gdLst/>
              <a:ahLst/>
              <a:cxnLst/>
              <a:rect l="0" t="0" r="0" b="0"/>
              <a:pathLst>
                <a:path w="7433425" h="7433424">
                  <a:moveTo>
                    <a:pt x="0" y="7433424"/>
                  </a:moveTo>
                  <a:lnTo>
                    <a:pt x="7433425" y="7433424"/>
                  </a:lnTo>
                  <a:lnTo>
                    <a:pt x="7433425" y="0"/>
                  </a:lnTo>
                  <a:lnTo>
                    <a:pt x="0" y="0"/>
                  </a:lnTo>
                  <a:close/>
                </a:path>
              </a:pathLst>
            </a:custGeom>
            <a:ln w="77503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21" name="Rectangle 24"/>
            <p:cNvSpPr/>
            <p:nvPr/>
          </p:nvSpPr>
          <p:spPr>
            <a:xfrm>
              <a:off x="2565398" y="6156066"/>
              <a:ext cx="606988" cy="70703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400" b="1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A</a:t>
              </a:r>
              <a:endParaRPr 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6"/>
            <p:cNvSpPr/>
            <p:nvPr/>
          </p:nvSpPr>
          <p:spPr>
            <a:xfrm>
              <a:off x="672347" y="6156066"/>
              <a:ext cx="650549" cy="69637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400" b="1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A</a:t>
              </a:r>
              <a:endParaRPr 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Shape 27"/>
            <p:cNvSpPr/>
            <p:nvPr/>
          </p:nvSpPr>
          <p:spPr>
            <a:xfrm>
              <a:off x="1322895" y="6523410"/>
              <a:ext cx="1182586" cy="0"/>
            </a:xfrm>
            <a:custGeom>
              <a:avLst/>
              <a:gdLst/>
              <a:ahLst/>
              <a:cxnLst/>
              <a:rect l="0" t="0" r="0" b="0"/>
              <a:pathLst>
                <a:path w="1182586">
                  <a:moveTo>
                    <a:pt x="0" y="0"/>
                  </a:moveTo>
                  <a:lnTo>
                    <a:pt x="1182586" y="0"/>
                  </a:lnTo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24" name="Shape 28"/>
            <p:cNvSpPr/>
            <p:nvPr/>
          </p:nvSpPr>
          <p:spPr>
            <a:xfrm>
              <a:off x="2272982" y="6644274"/>
              <a:ext cx="339027" cy="169510"/>
            </a:xfrm>
            <a:custGeom>
              <a:avLst/>
              <a:gdLst/>
              <a:ahLst/>
              <a:cxnLst/>
              <a:rect l="0" t="0" r="0" b="0"/>
              <a:pathLst>
                <a:path w="339027" h="169510">
                  <a:moveTo>
                    <a:pt x="0" y="0"/>
                  </a:moveTo>
                  <a:lnTo>
                    <a:pt x="339027" y="84752"/>
                  </a:lnTo>
                  <a:lnTo>
                    <a:pt x="0" y="16951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25" name="Shape 29"/>
            <p:cNvSpPr/>
            <p:nvPr/>
          </p:nvSpPr>
          <p:spPr>
            <a:xfrm>
              <a:off x="2298814" y="6471745"/>
              <a:ext cx="206667" cy="103337"/>
            </a:xfrm>
            <a:custGeom>
              <a:avLst/>
              <a:gdLst/>
              <a:ahLst/>
              <a:cxnLst/>
              <a:rect l="0" t="0" r="0" b="0"/>
              <a:pathLst>
                <a:path w="206667" h="103336">
                  <a:moveTo>
                    <a:pt x="0" y="0"/>
                  </a:moveTo>
                  <a:lnTo>
                    <a:pt x="206667" y="51667"/>
                  </a:lnTo>
                  <a:lnTo>
                    <a:pt x="0" y="103336"/>
                  </a:lnTo>
                </a:path>
              </a:pathLst>
            </a:custGeom>
            <a:ln w="51668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" name="Rectangle 30"/>
            <p:cNvSpPr/>
            <p:nvPr/>
          </p:nvSpPr>
          <p:spPr>
            <a:xfrm>
              <a:off x="2099424" y="5714314"/>
              <a:ext cx="347305" cy="35788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2400" b="1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 </a:t>
              </a:r>
              <a:endParaRPr 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31"/>
            <p:cNvSpPr/>
            <p:nvPr/>
          </p:nvSpPr>
          <p:spPr>
            <a:xfrm>
              <a:off x="487527" y="3942547"/>
              <a:ext cx="1175649" cy="143155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24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?</a:t>
              </a:r>
              <a:endParaRPr lang="zh-CN" sz="24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32"/>
            <p:cNvSpPr/>
            <p:nvPr/>
          </p:nvSpPr>
          <p:spPr>
            <a:xfrm>
              <a:off x="4230675" y="5800748"/>
              <a:ext cx="1175649" cy="1431560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24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? </a:t>
              </a:r>
              <a:endParaRPr lang="zh-CN" sz="24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33"/>
            <p:cNvSpPr/>
            <p:nvPr/>
          </p:nvSpPr>
          <p:spPr>
            <a:xfrm>
              <a:off x="2359113" y="3942547"/>
              <a:ext cx="1175649" cy="143155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2400" b="1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? </a:t>
              </a:r>
              <a:endParaRPr lang="zh-CN" sz="24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348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Truth tables for inference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Enumerate </a:t>
            </a:r>
            <a:r>
              <a:rPr lang="en-US" altLang="zh-CN" dirty="0"/>
              <a:t>rows (different assignments to symbols),</a:t>
            </a:r>
          </a:p>
          <a:p>
            <a:pPr lvl="1"/>
            <a:r>
              <a:rPr lang="en-US" altLang="zh-CN" dirty="0" smtClean="0"/>
              <a:t>if </a:t>
            </a:r>
            <a:r>
              <a:rPr lang="en-US" altLang="zh-CN" i="1" dirty="0"/>
              <a:t>KB</a:t>
            </a:r>
            <a:r>
              <a:rPr lang="en-US" altLang="zh-CN" dirty="0"/>
              <a:t> is true in row, check that </a:t>
            </a:r>
            <a:r>
              <a:rPr lang="en-US" altLang="zh-CN" i="1" dirty="0"/>
              <a:t>a</a:t>
            </a:r>
            <a:r>
              <a:rPr lang="en-US" altLang="zh-CN" dirty="0"/>
              <a:t> is too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0" y="1817969"/>
            <a:ext cx="7815960" cy="322206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10643" y="3291838"/>
            <a:ext cx="509451" cy="836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92151" y="3298371"/>
            <a:ext cx="509451" cy="836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62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Inference by enumeration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07867"/>
            <a:ext cx="7886700" cy="448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Inference by enumeration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Depth-first enumeration of all </a:t>
            </a:r>
            <a:r>
              <a:rPr lang="en-US" altLang="zh-CN" dirty="0" smtClean="0"/>
              <a:t>models</a:t>
            </a:r>
          </a:p>
          <a:p>
            <a:r>
              <a:rPr lang="en-US" altLang="zh-CN" dirty="0" smtClean="0"/>
              <a:t>Sound </a:t>
            </a:r>
            <a:r>
              <a:rPr lang="en-US" altLang="zh-CN" dirty="0"/>
              <a:t>and C</a:t>
            </a:r>
            <a:r>
              <a:rPr lang="en-US" altLang="zh-CN" dirty="0" smtClean="0"/>
              <a:t>omplete</a:t>
            </a:r>
          </a:p>
          <a:p>
            <a:r>
              <a:rPr lang="en-US" altLang="zh-CN" dirty="0"/>
              <a:t>O(2</a:t>
            </a:r>
            <a:r>
              <a:rPr lang="en-US" altLang="zh-CN" i="1" baseline="30000" dirty="0"/>
              <a:t>n</a:t>
            </a:r>
            <a:r>
              <a:rPr lang="en-US" altLang="zh-CN" dirty="0"/>
              <a:t>) for </a:t>
            </a:r>
            <a:r>
              <a:rPr lang="en-US" altLang="zh-CN" i="1" dirty="0"/>
              <a:t>n</a:t>
            </a:r>
            <a:r>
              <a:rPr lang="en-US" altLang="zh-CN" dirty="0"/>
              <a:t> symbols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291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Proof methods divide into (roughly) two kinds:</a:t>
            </a:r>
          </a:p>
          <a:p>
            <a:pPr lvl="1"/>
            <a:r>
              <a:rPr lang="en-US" altLang="zh-CN" dirty="0" smtClean="0"/>
              <a:t>Model </a:t>
            </a:r>
            <a:r>
              <a:rPr lang="en-US" altLang="zh-CN" dirty="0"/>
              <a:t>checking</a:t>
            </a:r>
          </a:p>
          <a:p>
            <a:pPr lvl="2"/>
            <a:r>
              <a:rPr lang="en-US" altLang="zh-CN" dirty="0" smtClean="0"/>
              <a:t>truth </a:t>
            </a:r>
            <a:r>
              <a:rPr lang="en-US" altLang="zh-CN" dirty="0"/>
              <a:t>table enumeration (always exponential in 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 smtClean="0"/>
              <a:t>improved </a:t>
            </a:r>
            <a:r>
              <a:rPr lang="en-US" altLang="zh-CN" dirty="0"/>
              <a:t>backtracking, e.g., </a:t>
            </a:r>
            <a:r>
              <a:rPr lang="en-US" altLang="zh-CN" dirty="0" smtClean="0"/>
              <a:t>Davis - Putnam - </a:t>
            </a:r>
            <a:r>
              <a:rPr lang="en-US" altLang="zh-CN" dirty="0" err="1" smtClean="0"/>
              <a:t>Logemann</a:t>
            </a:r>
            <a:r>
              <a:rPr lang="en-US" altLang="zh-CN" dirty="0"/>
              <a:t> </a:t>
            </a:r>
            <a:r>
              <a:rPr lang="en-US" altLang="zh-CN" dirty="0" smtClean="0"/>
              <a:t>- Loveland</a:t>
            </a:r>
            <a:endParaRPr lang="en-US" altLang="zh-CN" dirty="0"/>
          </a:p>
          <a:p>
            <a:pPr lvl="2"/>
            <a:r>
              <a:rPr lang="en-US" altLang="zh-CN" dirty="0" smtClean="0"/>
              <a:t>heuristic </a:t>
            </a:r>
            <a:r>
              <a:rPr lang="en-US" altLang="zh-CN" dirty="0"/>
              <a:t>search in model space (sound but </a:t>
            </a:r>
            <a:r>
              <a:rPr lang="en-US" altLang="zh-CN" dirty="0" smtClean="0"/>
              <a:t>incomplete), e.g</a:t>
            </a:r>
            <a:r>
              <a:rPr lang="en-US" altLang="zh-CN" dirty="0"/>
              <a:t>., min-conflicts-like hill-climbing algorithms</a:t>
            </a:r>
          </a:p>
          <a:p>
            <a:pPr lvl="1"/>
            <a:r>
              <a:rPr lang="en-US" altLang="zh-CN" dirty="0" smtClean="0"/>
              <a:t>Application </a:t>
            </a:r>
            <a:r>
              <a:rPr lang="en-US" altLang="zh-CN" dirty="0"/>
              <a:t>of inference rules</a:t>
            </a:r>
          </a:p>
          <a:p>
            <a:pPr lvl="2"/>
            <a:r>
              <a:rPr lang="en-US" altLang="zh-CN" dirty="0" smtClean="0"/>
              <a:t>Legitimate </a:t>
            </a:r>
            <a:r>
              <a:rPr lang="en-US" altLang="zh-CN" dirty="0"/>
              <a:t>(sound) generation of new sentences from old</a:t>
            </a:r>
          </a:p>
          <a:p>
            <a:pPr lvl="2"/>
            <a:r>
              <a:rPr lang="en-US" altLang="zh-CN" dirty="0" smtClean="0"/>
              <a:t>Proof </a:t>
            </a:r>
            <a:r>
              <a:rPr lang="en-US" altLang="zh-CN" dirty="0"/>
              <a:t>= a sequence of inference rule applications</a:t>
            </a:r>
          </a:p>
          <a:p>
            <a:pPr lvl="2"/>
            <a:r>
              <a:rPr lang="en-US" altLang="zh-CN" dirty="0"/>
              <a:t>Can use inference rules as operators in a standard search alg.</a:t>
            </a:r>
          </a:p>
          <a:p>
            <a:pPr lvl="2"/>
            <a:r>
              <a:rPr lang="en-US" altLang="zh-CN" dirty="0" smtClean="0"/>
              <a:t>Typically </a:t>
            </a:r>
            <a:r>
              <a:rPr lang="en-US" altLang="zh-CN" dirty="0"/>
              <a:t>require translation of sentences into a </a:t>
            </a:r>
            <a:r>
              <a:rPr lang="en-US" altLang="zh-CN" dirty="0">
                <a:solidFill>
                  <a:srgbClr val="FF0000"/>
                </a:solidFill>
              </a:rPr>
              <a:t>normal form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43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Logical equivalence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Two sentences are logically equivalent </a:t>
                </a:r>
                <a:r>
                  <a:rPr lang="en-US" altLang="zh-CN" dirty="0" err="1"/>
                  <a:t>iff</a:t>
                </a:r>
                <a:r>
                  <a:rPr lang="en-US" altLang="zh-CN" dirty="0"/>
                  <a:t> true in same models: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if and only 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/>
                  <a:t> and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96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310867"/>
              </p:ext>
            </p:extLst>
          </p:nvPr>
        </p:nvGraphicFramePr>
        <p:xfrm>
          <a:off x="628650" y="1371600"/>
          <a:ext cx="81000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/>
                <a:gridCol w="540000"/>
                <a:gridCol w="2880000"/>
                <a:gridCol w="28800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US" altLang="zh-CN" sz="2400" dirty="0" smtClean="0"/>
                        <a:t> </a:t>
                      </a:r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</a:t>
                      </a:r>
                      <a:endParaRPr lang="zh-CN" altLang="en-US" sz="2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i="0" dirty="0" smtClean="0">
                          <a:sym typeface="Symbol" panose="05050102010706020507" pitchFamily="18" charset="2"/>
                        </a:rPr>
                        <a:t></a:t>
                      </a:r>
                      <a:endParaRPr lang="zh-CN" altLang="en-US" sz="2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</a:t>
                      </a:r>
                      <a:r>
                        <a:rPr lang="en-US" altLang="zh-CN" sz="2400" dirty="0" smtClean="0"/>
                        <a:t> </a:t>
                      </a:r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</a:t>
                      </a:r>
                      <a:endParaRPr lang="zh-CN" altLang="en-US" sz="2400" i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commutativity</a:t>
                      </a:r>
                      <a:r>
                        <a:rPr lang="en-US" altLang="zh-CN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altLang="zh-CN" sz="2000" dirty="0" smtClean="0">
                          <a:sym typeface="Symbol" panose="05050102010706020507" pitchFamily="18" charset="2"/>
                        </a:rPr>
                        <a:t>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US" altLang="zh-CN" sz="2400" dirty="0" smtClean="0"/>
                        <a:t> </a:t>
                      </a:r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</a:t>
                      </a:r>
                      <a:endParaRPr lang="zh-CN" altLang="en-US" sz="2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i="0" dirty="0" smtClean="0">
                          <a:sym typeface="Symbol" panose="05050102010706020507" pitchFamily="18" charset="2"/>
                        </a:rPr>
                        <a:t></a:t>
                      </a:r>
                      <a:endParaRPr lang="zh-CN" altLang="en-US" sz="2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</a:t>
                      </a:r>
                      <a:r>
                        <a:rPr lang="en-US" altLang="zh-CN" sz="2400" dirty="0" smtClean="0"/>
                        <a:t> </a:t>
                      </a:r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</a:t>
                      </a:r>
                      <a:endParaRPr lang="zh-CN" altLang="en-US" sz="2400" i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/>
                        <a:t>commutativity</a:t>
                      </a:r>
                      <a:r>
                        <a:rPr lang="en-US" altLang="zh-CN" sz="2000" dirty="0" smtClean="0"/>
                        <a:t> of </a:t>
                      </a:r>
                      <a:r>
                        <a:rPr lang="en-US" altLang="zh-CN" sz="2000" dirty="0" smtClean="0">
                          <a:sym typeface="Symbol" panose="05050102010706020507" pitchFamily="18" charset="2"/>
                        </a:rPr>
                        <a:t>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0" dirty="0" smtClean="0"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US" altLang="zh-CN" sz="2400" dirty="0" smtClean="0"/>
                        <a:t> </a:t>
                      </a:r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 </a:t>
                      </a:r>
                      <a:r>
                        <a:rPr lang="en-US" altLang="zh-CN" sz="2400" i="0" dirty="0" smtClean="0">
                          <a:sym typeface="Symbol" panose="05050102010706020507" pitchFamily="18" charset="2"/>
                        </a:rPr>
                        <a:t>)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</a:t>
                      </a:r>
                      <a:endParaRPr lang="zh-CN" altLang="en-US" sz="2400" i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i="0" dirty="0" smtClean="0">
                          <a:sym typeface="Symbol" panose="05050102010706020507" pitchFamily="18" charset="2"/>
                        </a:rPr>
                        <a:t></a:t>
                      </a:r>
                      <a:endParaRPr lang="zh-CN" altLang="en-US" sz="2400" i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US" altLang="zh-CN" sz="2400" dirty="0" smtClean="0"/>
                        <a:t> </a:t>
                      </a:r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US" altLang="zh-CN" sz="2400" i="0" dirty="0" smtClean="0">
                          <a:sym typeface="Symbol" panose="05050102010706020507" pitchFamily="18" charset="2"/>
                        </a:rPr>
                        <a:t>( 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 </a:t>
                      </a:r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 </a:t>
                      </a:r>
                      <a:r>
                        <a:rPr lang="en-US" altLang="zh-CN" sz="2400" i="0" dirty="0" smtClean="0">
                          <a:sym typeface="Symbol" panose="05050102010706020507" pitchFamily="18" charset="2"/>
                        </a:rPr>
                        <a:t>)</a:t>
                      </a:r>
                      <a:endParaRPr lang="zh-CN" altLang="en-US" sz="2400" i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associativity of </a:t>
                      </a:r>
                      <a:r>
                        <a:rPr lang="en-US" altLang="zh-CN" sz="2000" dirty="0" smtClean="0">
                          <a:sym typeface="Symbol" panose="05050102010706020507" pitchFamily="18" charset="2"/>
                        </a:rPr>
                        <a:t>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0" dirty="0" smtClean="0"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US" altLang="zh-CN" sz="2400" dirty="0" smtClean="0"/>
                        <a:t> </a:t>
                      </a:r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 </a:t>
                      </a:r>
                      <a:r>
                        <a:rPr lang="en-US" altLang="zh-CN" sz="2400" i="0" dirty="0" smtClean="0">
                          <a:sym typeface="Symbol" panose="05050102010706020507" pitchFamily="18" charset="2"/>
                        </a:rPr>
                        <a:t>)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</a:t>
                      </a:r>
                      <a:endParaRPr lang="zh-CN" altLang="en-US" sz="2400" i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i="0" dirty="0" smtClean="0">
                          <a:sym typeface="Symbol" panose="05050102010706020507" pitchFamily="18" charset="2"/>
                        </a:rPr>
                        <a:t></a:t>
                      </a:r>
                      <a:endParaRPr lang="zh-CN" altLang="en-US" sz="2400" i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US" altLang="zh-CN" sz="2400" dirty="0" smtClean="0"/>
                        <a:t> </a:t>
                      </a:r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 ( 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  </a:t>
                      </a:r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 </a:t>
                      </a:r>
                      <a:r>
                        <a:rPr lang="en-US" altLang="zh-CN" sz="2400" i="0" dirty="0" smtClean="0">
                          <a:sym typeface="Symbol" panose="05050102010706020507" pitchFamily="18" charset="2"/>
                        </a:rPr>
                        <a:t>)</a:t>
                      </a:r>
                      <a:endParaRPr lang="zh-CN" altLang="en-US" sz="2400" i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associativity of </a:t>
                      </a:r>
                      <a:r>
                        <a:rPr lang="en-US" altLang="zh-CN" sz="2000" dirty="0" smtClean="0">
                          <a:sym typeface="Symbol" panose="05050102010706020507" pitchFamily="18" charset="2"/>
                        </a:rPr>
                        <a:t>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(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)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i="0" dirty="0" smtClean="0">
                          <a:sym typeface="Symbol" panose="05050102010706020507" pitchFamily="18" charset="2"/>
                        </a:rPr>
                        <a:t>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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double-negation elimination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 </a:t>
                      </a:r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n-US" altLang="zh-CN" sz="2400" dirty="0" smtClean="0"/>
                        <a:t> 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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i="0" dirty="0" smtClean="0">
                          <a:sym typeface="Symbol" panose="05050102010706020507" pitchFamily="18" charset="2"/>
                        </a:rPr>
                        <a:t>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 </a:t>
                      </a:r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 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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contraposition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 </a:t>
                      </a:r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n-US" altLang="zh-CN" sz="2400" dirty="0" smtClean="0"/>
                        <a:t> 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</a:t>
                      </a:r>
                      <a:endParaRPr lang="zh-CN" alt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i="0" dirty="0" smtClean="0">
                          <a:sym typeface="Symbol" panose="05050102010706020507" pitchFamily="18" charset="2"/>
                        </a:rPr>
                        <a:t>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 </a:t>
                      </a:r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</a:t>
                      </a:r>
                      <a:endParaRPr lang="zh-CN" alt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implication elimination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 </a:t>
                      </a:r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</a:t>
                      </a:r>
                      <a:r>
                        <a:rPr lang="en-US" altLang="zh-CN" sz="2400" dirty="0" smtClean="0"/>
                        <a:t> 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</a:t>
                      </a:r>
                      <a:endParaRPr lang="zh-CN" alt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i="0" dirty="0" smtClean="0">
                          <a:sym typeface="Symbol" panose="05050102010706020507" pitchFamily="18" charset="2"/>
                        </a:rPr>
                        <a:t>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0" dirty="0" smtClean="0"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 </a:t>
                      </a:r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n-US" altLang="zh-CN" sz="2400" dirty="0" smtClean="0"/>
                        <a:t> 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 </a:t>
                      </a:r>
                      <a:r>
                        <a:rPr lang="en-US" altLang="zh-CN" sz="2400" i="0" dirty="0" smtClean="0">
                          <a:sym typeface="Symbol" panose="05050102010706020507" pitchFamily="18" charset="2"/>
                        </a:rPr>
                        <a:t>) </a:t>
                      </a:r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US" altLang="zh-CN" sz="2400" i="0" dirty="0" smtClean="0"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 </a:t>
                      </a:r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n-US" altLang="zh-CN" sz="2400" dirty="0" smtClean="0"/>
                        <a:t> 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US" altLang="zh-CN" sz="2400" i="0" dirty="0" smtClean="0">
                          <a:sym typeface="Symbol" panose="05050102010706020507" pitchFamily="18" charset="2"/>
                        </a:rPr>
                        <a:t>)</a:t>
                      </a:r>
                      <a:endParaRPr lang="zh-CN" altLang="en-US" sz="2400" i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/>
                        <a:t>biconditional</a:t>
                      </a:r>
                      <a:r>
                        <a:rPr lang="en-US" altLang="zh-CN" sz="2000" dirty="0" smtClean="0"/>
                        <a:t> elimination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400" i="0" dirty="0" smtClean="0"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US" altLang="zh-CN" sz="2400" dirty="0" smtClean="0"/>
                        <a:t> </a:t>
                      </a:r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 </a:t>
                      </a:r>
                      <a:r>
                        <a:rPr lang="en-US" altLang="zh-CN" sz="2400" i="0" dirty="0" smtClean="0">
                          <a:sym typeface="Symbol" panose="05050102010706020507" pitchFamily="18" charset="2"/>
                        </a:rPr>
                        <a:t>)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 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i="0" dirty="0" smtClean="0">
                          <a:sym typeface="Symbol" panose="05050102010706020507" pitchFamily="18" charset="2"/>
                        </a:rPr>
                        <a:t>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US" altLang="zh-CN" sz="2400" dirty="0" smtClean="0"/>
                        <a:t> </a:t>
                      </a:r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 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</a:t>
                      </a:r>
                      <a:endParaRPr lang="zh-CN" altLang="en-US" sz="2400" i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De Morgan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400" i="0" dirty="0" smtClean="0"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US" altLang="zh-CN" sz="2400" dirty="0" smtClean="0"/>
                        <a:t> </a:t>
                      </a:r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 </a:t>
                      </a:r>
                      <a:r>
                        <a:rPr lang="en-US" altLang="zh-CN" sz="2400" i="0" dirty="0" smtClean="0">
                          <a:sym typeface="Symbol" panose="05050102010706020507" pitchFamily="18" charset="2"/>
                        </a:rPr>
                        <a:t>)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 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i="0" dirty="0" smtClean="0">
                          <a:sym typeface="Symbol" panose="05050102010706020507" pitchFamily="18" charset="2"/>
                        </a:rPr>
                        <a:t>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US" altLang="zh-CN" sz="2400" dirty="0" smtClean="0"/>
                        <a:t> </a:t>
                      </a:r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 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</a:t>
                      </a:r>
                      <a:endParaRPr lang="zh-CN" altLang="en-US" sz="2400" i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De Morgan</a:t>
                      </a:r>
                      <a:endParaRPr lang="zh-CN" altLang="en-US" sz="2000" dirty="0" smtClean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US" altLang="zh-CN" sz="2400" dirty="0" smtClean="0"/>
                        <a:t> </a:t>
                      </a:r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US" altLang="zh-CN" sz="2400" i="0" dirty="0" smtClean="0">
                          <a:sym typeface="Symbol" panose="05050102010706020507" pitchFamily="18" charset="2"/>
                        </a:rPr>
                        <a:t>( 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 </a:t>
                      </a:r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 </a:t>
                      </a:r>
                      <a:r>
                        <a:rPr lang="en-US" altLang="zh-CN" sz="2400" i="0" dirty="0" smtClean="0">
                          <a:sym typeface="Symbol" panose="05050102010706020507" pitchFamily="18" charset="2"/>
                        </a:rPr>
                        <a:t>)</a:t>
                      </a:r>
                      <a:endParaRPr lang="zh-CN" altLang="en-US" sz="2400" i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i="0" dirty="0" smtClean="0">
                          <a:sym typeface="Symbol" panose="05050102010706020507" pitchFamily="18" charset="2"/>
                        </a:rPr>
                        <a:t></a:t>
                      </a:r>
                      <a:endParaRPr lang="zh-CN" alt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0" dirty="0" smtClean="0"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US" altLang="zh-CN" sz="2400" dirty="0" smtClean="0"/>
                        <a:t> </a:t>
                      </a:r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 </a:t>
                      </a:r>
                      <a:r>
                        <a:rPr lang="en-US" altLang="zh-CN" sz="2400" i="0" dirty="0" smtClean="0">
                          <a:sym typeface="Symbol" panose="05050102010706020507" pitchFamily="18" charset="2"/>
                        </a:rPr>
                        <a:t>) </a:t>
                      </a:r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zh-CN" sz="2400" i="0" dirty="0" smtClean="0"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US" altLang="zh-CN" sz="2400" dirty="0" smtClean="0"/>
                        <a:t> </a:t>
                      </a:r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 </a:t>
                      </a:r>
                      <a:r>
                        <a:rPr lang="en-US" altLang="zh-CN" sz="2400" i="0" dirty="0" smtClean="0">
                          <a:sym typeface="Symbol" panose="05050102010706020507" pitchFamily="18" charset="2"/>
                        </a:rPr>
                        <a:t>)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 </a:t>
                      </a:r>
                      <a:endParaRPr lang="zh-CN" altLang="en-US" sz="2400" i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/>
                        <a:t>distributivity</a:t>
                      </a:r>
                      <a:r>
                        <a:rPr lang="en-US" altLang="zh-CN" sz="2000" dirty="0" smtClean="0"/>
                        <a:t> of </a:t>
                      </a:r>
                      <a:r>
                        <a:rPr lang="en-US" altLang="zh-CN" sz="2000" dirty="0" smtClean="0"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000" dirty="0" smtClean="0"/>
                        <a:t> over </a:t>
                      </a:r>
                      <a:r>
                        <a:rPr lang="en-US" altLang="zh-CN" sz="2000" dirty="0" smtClean="0">
                          <a:sym typeface="Symbol" panose="05050102010706020507" pitchFamily="18" charset="2"/>
                        </a:rPr>
                        <a:t>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US" altLang="zh-CN" sz="2400" dirty="0" smtClean="0"/>
                        <a:t> </a:t>
                      </a:r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 ( 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 </a:t>
                      </a:r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  </a:t>
                      </a:r>
                      <a:r>
                        <a:rPr lang="en-US" altLang="zh-CN" sz="2400" i="0" dirty="0" smtClean="0">
                          <a:sym typeface="Symbol" panose="05050102010706020507" pitchFamily="18" charset="2"/>
                        </a:rPr>
                        <a:t>)</a:t>
                      </a:r>
                      <a:endParaRPr lang="zh-CN" altLang="en-US" sz="2400" i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i="0" dirty="0" smtClean="0">
                          <a:sym typeface="Symbol" panose="05050102010706020507" pitchFamily="18" charset="2"/>
                        </a:rPr>
                        <a:t>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0" dirty="0" smtClean="0"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US" altLang="zh-CN" sz="2400" dirty="0" smtClean="0"/>
                        <a:t> </a:t>
                      </a:r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 </a:t>
                      </a:r>
                      <a:r>
                        <a:rPr lang="en-US" altLang="zh-CN" sz="2400" i="0" dirty="0" smtClean="0">
                          <a:sym typeface="Symbol" panose="05050102010706020507" pitchFamily="18" charset="2"/>
                        </a:rPr>
                        <a:t>)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US" altLang="zh-CN" sz="2400" i="0" dirty="0" smtClean="0"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US" altLang="zh-CN" sz="2400" dirty="0" smtClean="0"/>
                        <a:t> </a:t>
                      </a:r>
                      <a:r>
                        <a:rPr lang="en-US" altLang="zh-CN" sz="2400" dirty="0" smtClean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 </a:t>
                      </a:r>
                      <a:r>
                        <a:rPr lang="en-US" altLang="zh-CN" sz="2400" i="0" dirty="0" smtClean="0">
                          <a:sym typeface="Symbol" panose="05050102010706020507" pitchFamily="18" charset="2"/>
                        </a:rPr>
                        <a:t>)</a:t>
                      </a:r>
                      <a:r>
                        <a:rPr lang="en-US" altLang="zh-CN" sz="2400" i="1" dirty="0" smtClean="0">
                          <a:sym typeface="Symbol" panose="05050102010706020507" pitchFamily="18" charset="2"/>
                        </a:rPr>
                        <a:t> 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/>
                        <a:t>distributivity</a:t>
                      </a:r>
                      <a:r>
                        <a:rPr lang="en-US" altLang="zh-CN" sz="2000" dirty="0" smtClean="0"/>
                        <a:t> of </a:t>
                      </a:r>
                      <a:r>
                        <a:rPr lang="en-US" altLang="zh-CN" sz="2000" dirty="0" smtClean="0"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2000" dirty="0" smtClean="0"/>
                        <a:t> over </a:t>
                      </a:r>
                      <a:r>
                        <a:rPr lang="en-US" altLang="zh-CN" sz="2000" dirty="0" smtClean="0">
                          <a:sym typeface="Symbol" panose="05050102010706020507" pitchFamily="18" charset="2"/>
                        </a:rPr>
                        <a:t></a:t>
                      </a:r>
                      <a:endParaRPr lang="zh-CN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Logical equivalence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60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Knowledge bases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Knowledge </a:t>
            </a:r>
            <a:r>
              <a:rPr lang="en-US" altLang="zh-CN" dirty="0" smtClean="0"/>
              <a:t>base</a:t>
            </a:r>
          </a:p>
          <a:p>
            <a:pPr lvl="1"/>
            <a:r>
              <a:rPr lang="en-US" altLang="zh-CN" dirty="0" smtClean="0"/>
              <a:t>a set </a:t>
            </a:r>
            <a:r>
              <a:rPr lang="en-US" altLang="zh-CN" dirty="0"/>
              <a:t>of sentences in a </a:t>
            </a:r>
            <a:r>
              <a:rPr lang="en-US" altLang="zh-CN" dirty="0">
                <a:solidFill>
                  <a:srgbClr val="FF0000"/>
                </a:solidFill>
              </a:rPr>
              <a:t>formal</a:t>
            </a:r>
            <a:r>
              <a:rPr lang="en-US" altLang="zh-CN" dirty="0"/>
              <a:t> language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Tell</a:t>
            </a:r>
          </a:p>
          <a:p>
            <a:pPr lvl="1"/>
            <a:r>
              <a:rPr lang="en-US" altLang="zh-CN" dirty="0" smtClean="0"/>
              <a:t>add </a:t>
            </a:r>
            <a:r>
              <a:rPr lang="en-US" altLang="zh-CN" dirty="0"/>
              <a:t>new sentences about what the agent needs to know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Ask</a:t>
            </a:r>
          </a:p>
          <a:p>
            <a:pPr lvl="1"/>
            <a:r>
              <a:rPr lang="en-US" altLang="zh-CN" dirty="0" smtClean="0"/>
              <a:t>query </a:t>
            </a:r>
            <a:r>
              <a:rPr lang="en-US" altLang="zh-CN" dirty="0"/>
              <a:t>what is known or what is to be done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Inference</a:t>
            </a:r>
          </a:p>
          <a:p>
            <a:pPr lvl="1"/>
            <a:r>
              <a:rPr lang="en-US" altLang="zh-CN" dirty="0" smtClean="0"/>
              <a:t>deriving </a:t>
            </a:r>
            <a:r>
              <a:rPr lang="en-US" altLang="zh-CN" dirty="0"/>
              <a:t>new sentences from old</a:t>
            </a:r>
          </a:p>
          <a:p>
            <a:pPr lvl="1"/>
            <a:r>
              <a:rPr lang="en-US" altLang="zh-CN" dirty="0" smtClean="0"/>
              <a:t>answers </a:t>
            </a:r>
            <a:r>
              <a:rPr lang="en-US" altLang="zh-CN" dirty="0"/>
              <a:t>should follow from the KB</a:t>
            </a:r>
          </a:p>
          <a:p>
            <a:pPr lvl="1"/>
            <a:r>
              <a:rPr lang="en-US" altLang="zh-CN" dirty="0" smtClean="0"/>
              <a:t>both </a:t>
            </a:r>
            <a:r>
              <a:rPr lang="en-US" altLang="zh-CN" dirty="0"/>
              <a:t>Tell and Ask may involve inference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2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Validity and </a:t>
            </a:r>
            <a:r>
              <a:rPr lang="en-US" altLang="zh-CN" dirty="0" err="1"/>
              <a:t>satisfiability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 smtClean="0"/>
                  <a:t>A sentence is valid if it is true in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all</a:t>
                </a:r>
                <a:r>
                  <a:rPr lang="en-US" altLang="zh-CN" dirty="0" smtClean="0"/>
                  <a:t> models</a:t>
                </a:r>
              </a:p>
              <a:p>
                <a:pPr lvl="1"/>
                <a:r>
                  <a:rPr lang="pt-BR" altLang="zh-CN" dirty="0" smtClean="0"/>
                  <a:t>e.g</a:t>
                </a:r>
                <a:r>
                  <a:rPr lang="pt-BR" altLang="zh-CN" dirty="0"/>
                  <a:t>. True, </a:t>
                </a:r>
                <a:r>
                  <a:rPr lang="pt-BR" altLang="zh-CN" dirty="0" smtClean="0"/>
                  <a:t>A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</a:t>
                </a:r>
                <a:r>
                  <a:rPr lang="pt-BR" altLang="zh-CN" dirty="0" smtClean="0"/>
                  <a:t>A</a:t>
                </a:r>
                <a:r>
                  <a:rPr lang="pt-BR" altLang="zh-CN" dirty="0"/>
                  <a:t>, </a:t>
                </a:r>
                <a:r>
                  <a:rPr lang="pt-BR" altLang="zh-CN" dirty="0" smtClean="0"/>
                  <a:t>A</a:t>
                </a:r>
                <a:r>
                  <a:rPr lang="en-US" altLang="zh-CN" dirty="0">
                    <a:sym typeface="Symbol" panose="05050102010706020507" pitchFamily="18" charset="2"/>
                  </a:rPr>
                  <a:t></a:t>
                </a:r>
                <a:r>
                  <a:rPr lang="pt-BR" altLang="zh-CN" dirty="0" smtClean="0"/>
                  <a:t>A</a:t>
                </a:r>
                <a:r>
                  <a:rPr lang="pt-BR" altLang="zh-CN" dirty="0"/>
                  <a:t>, (</a:t>
                </a:r>
                <a:r>
                  <a:rPr lang="pt-BR" altLang="zh-CN" dirty="0" smtClean="0"/>
                  <a:t>A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</a:t>
                </a:r>
                <a:r>
                  <a:rPr lang="pt-BR" altLang="zh-CN" dirty="0" smtClean="0"/>
                  <a:t>(A</a:t>
                </a:r>
                <a:r>
                  <a:rPr lang="en-US" altLang="zh-CN" dirty="0">
                    <a:sym typeface="Symbol" panose="05050102010706020507" pitchFamily="18" charset="2"/>
                  </a:rPr>
                  <a:t>  </a:t>
                </a:r>
                <a:r>
                  <a:rPr lang="pt-BR" altLang="zh-CN" dirty="0" smtClean="0"/>
                  <a:t>B))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</a:t>
                </a:r>
                <a:r>
                  <a:rPr lang="pt-BR" altLang="zh-CN" dirty="0" smtClean="0"/>
                  <a:t>B</a:t>
                </a:r>
                <a:endParaRPr lang="pt-BR" altLang="zh-CN" dirty="0"/>
              </a:p>
              <a:p>
                <a:r>
                  <a:rPr lang="en-US" altLang="zh-CN" dirty="0" smtClean="0"/>
                  <a:t>Validity is connected to inference via the Deduction Theorem: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/>
                  <a:t> if and only 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valid</a:t>
                </a:r>
              </a:p>
              <a:p>
                <a:r>
                  <a:rPr lang="en-US" altLang="zh-CN" dirty="0"/>
                  <a:t>A sentence is </a:t>
                </a:r>
                <a:r>
                  <a:rPr lang="en-US" altLang="zh-CN" dirty="0" err="1"/>
                  <a:t>satisfiable</a:t>
                </a:r>
                <a:r>
                  <a:rPr lang="en-US" altLang="zh-CN" dirty="0"/>
                  <a:t> if it is true in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some</a:t>
                </a:r>
                <a:r>
                  <a:rPr lang="en-US" altLang="zh-CN" dirty="0"/>
                  <a:t> model</a:t>
                </a:r>
              </a:p>
              <a:p>
                <a:pPr lvl="1"/>
                <a:r>
                  <a:rPr lang="en-US" altLang="zh-CN" dirty="0" smtClean="0"/>
                  <a:t>e.g</a:t>
                </a:r>
                <a:r>
                  <a:rPr lang="en-US" altLang="zh-CN" dirty="0"/>
                  <a:t>. </a:t>
                </a:r>
                <a:r>
                  <a:rPr lang="en-US" altLang="zh-CN" dirty="0" smtClean="0"/>
                  <a:t>A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</a:t>
                </a:r>
                <a:r>
                  <a:rPr lang="en-US" altLang="zh-CN" dirty="0" smtClean="0"/>
                  <a:t>B</a:t>
                </a:r>
                <a:r>
                  <a:rPr lang="en-US" altLang="zh-CN" dirty="0"/>
                  <a:t>, C</a:t>
                </a:r>
              </a:p>
              <a:p>
                <a:r>
                  <a:rPr lang="en-US" altLang="zh-CN" dirty="0"/>
                  <a:t>A sentence is </a:t>
                </a:r>
                <a:r>
                  <a:rPr lang="en-US" altLang="zh-CN" dirty="0" err="1"/>
                  <a:t>unsatisfiable</a:t>
                </a:r>
                <a:r>
                  <a:rPr lang="en-US" altLang="zh-CN" dirty="0"/>
                  <a:t> if it is true in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no</a:t>
                </a:r>
                <a:r>
                  <a:rPr lang="en-US" altLang="zh-CN" dirty="0"/>
                  <a:t> models</a:t>
                </a:r>
              </a:p>
              <a:p>
                <a:pPr lvl="1"/>
                <a:r>
                  <a:rPr lang="en-US" altLang="zh-CN" dirty="0" smtClean="0"/>
                  <a:t>e.g</a:t>
                </a:r>
                <a:r>
                  <a:rPr lang="en-US" altLang="zh-CN" dirty="0"/>
                  <a:t>. </a:t>
                </a:r>
                <a:r>
                  <a:rPr lang="en-US" altLang="zh-CN" dirty="0" smtClean="0"/>
                  <a:t>A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</a:t>
                </a:r>
                <a:r>
                  <a:rPr lang="en-US" altLang="zh-CN" dirty="0" smtClean="0"/>
                  <a:t>A</a:t>
                </a:r>
                <a:endParaRPr lang="en-US" altLang="zh-CN" dirty="0"/>
              </a:p>
              <a:p>
                <a:r>
                  <a:rPr lang="en-US" altLang="zh-CN" dirty="0" err="1"/>
                  <a:t>Satisfiability</a:t>
                </a:r>
                <a:r>
                  <a:rPr lang="en-US" altLang="zh-CN" dirty="0"/>
                  <a:t> is connected to inference via the following: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if </a:t>
                </a:r>
                <a:r>
                  <a:rPr lang="en-US" altLang="zh-CN" dirty="0"/>
                  <a:t>and only 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⋀¬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/>
                  <a:t> is </a:t>
                </a:r>
                <a:r>
                  <a:rPr lang="en-US" altLang="zh-CN" dirty="0" err="1"/>
                  <a:t>unsatisfiable</a:t>
                </a:r>
                <a:endParaRPr lang="en-US" altLang="zh-CN" dirty="0"/>
              </a:p>
              <a:p>
                <a:pPr lvl="1"/>
                <a:r>
                  <a:rPr lang="en-US" altLang="zh-CN" dirty="0" smtClean="0"/>
                  <a:t>i.e</a:t>
                </a:r>
                <a:r>
                  <a:rPr lang="en-US" altLang="zh-CN" dirty="0"/>
                  <a:t>., prove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by </a:t>
                </a:r>
                <a:r>
                  <a:rPr lang="en-US" altLang="zh-CN" i="1" dirty="0" err="1">
                    <a:solidFill>
                      <a:srgbClr val="FF0000"/>
                    </a:solidFill>
                  </a:rPr>
                  <a:t>reductio</a:t>
                </a:r>
                <a:r>
                  <a:rPr lang="en-US" altLang="zh-CN" i="1" dirty="0">
                    <a:solidFill>
                      <a:srgbClr val="FF0000"/>
                    </a:solidFill>
                  </a:rPr>
                  <a:t> ad absurdum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59" t="-350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6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 and backward chaining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Horn Form (restricted)</a:t>
            </a:r>
          </a:p>
          <a:p>
            <a:pPr lvl="1"/>
            <a:r>
              <a:rPr lang="en-US" altLang="zh-CN" dirty="0" smtClean="0"/>
              <a:t>KB </a:t>
            </a:r>
            <a:r>
              <a:rPr lang="en-US" altLang="zh-CN" dirty="0"/>
              <a:t>= </a:t>
            </a:r>
            <a:r>
              <a:rPr lang="en-US" altLang="zh-CN" dirty="0">
                <a:solidFill>
                  <a:srgbClr val="FF0000"/>
                </a:solidFill>
              </a:rPr>
              <a:t>conjunction</a:t>
            </a:r>
            <a:r>
              <a:rPr lang="en-US" altLang="zh-CN" dirty="0"/>
              <a:t> of </a:t>
            </a:r>
            <a:r>
              <a:rPr lang="en-US" altLang="zh-CN" dirty="0">
                <a:solidFill>
                  <a:srgbClr val="FF0000"/>
                </a:solidFill>
              </a:rPr>
              <a:t>Horn clauses</a:t>
            </a:r>
          </a:p>
          <a:p>
            <a:pPr lvl="1"/>
            <a:r>
              <a:rPr lang="en-US" altLang="zh-CN" dirty="0" smtClean="0"/>
              <a:t>Horn </a:t>
            </a:r>
            <a:r>
              <a:rPr lang="en-US" altLang="zh-CN" dirty="0"/>
              <a:t>clause</a:t>
            </a:r>
          </a:p>
          <a:p>
            <a:pPr lvl="2"/>
            <a:r>
              <a:rPr lang="en-US" altLang="zh-CN" dirty="0" smtClean="0"/>
              <a:t>a </a:t>
            </a:r>
            <a:r>
              <a:rPr lang="en-US" altLang="zh-CN" dirty="0"/>
              <a:t>disjunction of literals of which at most one is positive</a:t>
            </a:r>
          </a:p>
          <a:p>
            <a:pPr lvl="2"/>
            <a:r>
              <a:rPr lang="en-US" altLang="zh-CN" dirty="0" smtClean="0"/>
              <a:t>proposition </a:t>
            </a:r>
            <a:r>
              <a:rPr lang="en-US" altLang="zh-CN" dirty="0"/>
              <a:t>symbol; or</a:t>
            </a:r>
          </a:p>
          <a:p>
            <a:pPr lvl="2"/>
            <a:r>
              <a:rPr lang="en-US" altLang="zh-CN" dirty="0" smtClean="0"/>
              <a:t>(</a:t>
            </a:r>
            <a:r>
              <a:rPr lang="en-US" altLang="zh-CN" dirty="0"/>
              <a:t>conjunction of symbols)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 smtClean="0"/>
              <a:t> </a:t>
            </a:r>
            <a:r>
              <a:rPr lang="en-US" altLang="zh-CN" dirty="0"/>
              <a:t>symbol</a:t>
            </a:r>
          </a:p>
          <a:p>
            <a:pPr lvl="1"/>
            <a:r>
              <a:rPr lang="en-US" altLang="zh-CN" dirty="0" smtClean="0"/>
              <a:t>Definite </a:t>
            </a:r>
            <a:r>
              <a:rPr lang="en-US" altLang="zh-CN" dirty="0"/>
              <a:t>clause</a:t>
            </a:r>
          </a:p>
          <a:p>
            <a:pPr lvl="2"/>
            <a:r>
              <a:rPr lang="en-US" altLang="zh-CN" dirty="0" smtClean="0"/>
              <a:t>a </a:t>
            </a:r>
            <a:r>
              <a:rPr lang="en-US" altLang="zh-CN" dirty="0"/>
              <a:t>disjunction of literals of which exactly one is positive</a:t>
            </a:r>
          </a:p>
          <a:p>
            <a:pPr lvl="1"/>
            <a:r>
              <a:rPr lang="en-US" altLang="zh-CN" dirty="0" smtClean="0"/>
              <a:t>E.g</a:t>
            </a:r>
            <a:r>
              <a:rPr lang="en-US" altLang="zh-CN" dirty="0"/>
              <a:t>., C </a:t>
            </a:r>
            <a:r>
              <a:rPr lang="en-US" altLang="zh-CN" dirty="0" smtClean="0">
                <a:sym typeface="Symbol" panose="05050102010706020507" pitchFamily="18" charset="2"/>
              </a:rPr>
              <a:t> </a:t>
            </a:r>
            <a:r>
              <a:rPr lang="en-US" altLang="zh-CN" dirty="0" smtClean="0"/>
              <a:t>(B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 </a:t>
            </a:r>
            <a:r>
              <a:rPr lang="en-US" altLang="zh-CN" dirty="0" smtClean="0"/>
              <a:t>A) </a:t>
            </a:r>
            <a:r>
              <a:rPr lang="en-US" altLang="zh-CN" dirty="0" smtClean="0">
                <a:sym typeface="Symbol" panose="05050102010706020507" pitchFamily="18" charset="2"/>
              </a:rPr>
              <a:t> </a:t>
            </a:r>
            <a:r>
              <a:rPr lang="en-US" altLang="zh-CN" dirty="0" smtClean="0"/>
              <a:t>(</a:t>
            </a:r>
            <a:r>
              <a:rPr lang="en-US" altLang="zh-CN" dirty="0"/>
              <a:t>C </a:t>
            </a:r>
            <a:r>
              <a:rPr lang="en-US" altLang="zh-CN" dirty="0" smtClean="0">
                <a:sym typeface="Symbol" panose="05050102010706020507" pitchFamily="18" charset="2"/>
              </a:rPr>
              <a:t> </a:t>
            </a:r>
            <a:r>
              <a:rPr lang="en-US" altLang="zh-CN" dirty="0" smtClean="0"/>
              <a:t>D </a:t>
            </a:r>
            <a:r>
              <a:rPr lang="en-US" altLang="zh-CN" dirty="0">
                <a:sym typeface="Symbol" panose="05050102010706020507" pitchFamily="18" charset="2"/>
              </a:rPr>
              <a:t> </a:t>
            </a:r>
            <a:r>
              <a:rPr lang="en-US" altLang="zh-CN" dirty="0" smtClean="0"/>
              <a:t>B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14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 and backward chaining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Modus Ponens (for Horn Form): complete for Horn </a:t>
                </a:r>
                <a:r>
                  <a:rPr lang="en-US" altLang="zh-CN" i="1" dirty="0" smtClean="0"/>
                  <a:t>KBs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  <a:p>
                <a:endParaRPr lang="en-US" altLang="zh-CN" dirty="0" smtClean="0"/>
              </a:p>
              <a:p>
                <a:pPr lvl="1"/>
                <a:r>
                  <a:rPr lang="en-US" altLang="zh-CN" dirty="0"/>
                  <a:t>Can be used with forward chaining or backward chaining</a:t>
                </a:r>
              </a:p>
              <a:p>
                <a:pPr lvl="1"/>
                <a:r>
                  <a:rPr lang="en-US" altLang="zh-CN" dirty="0" smtClean="0"/>
                  <a:t>These </a:t>
                </a:r>
                <a:r>
                  <a:rPr lang="en-US" altLang="zh-CN" dirty="0"/>
                  <a:t>algorithms are very natural and run in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linear</a:t>
                </a:r>
                <a:r>
                  <a:rPr lang="en-US" altLang="zh-CN" dirty="0"/>
                  <a:t> time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 r="-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48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 chaining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Idea</a:t>
            </a:r>
          </a:p>
          <a:p>
            <a:pPr lvl="1"/>
            <a:r>
              <a:rPr lang="en-US" altLang="zh-CN" dirty="0" smtClean="0"/>
              <a:t>fire </a:t>
            </a:r>
            <a:r>
              <a:rPr lang="en-US" altLang="zh-CN" dirty="0"/>
              <a:t>any rule whose premises are satisfied in the </a:t>
            </a:r>
            <a:r>
              <a:rPr lang="en-US" altLang="zh-CN" i="1" dirty="0"/>
              <a:t>KB</a:t>
            </a:r>
          </a:p>
          <a:p>
            <a:pPr lvl="1"/>
            <a:r>
              <a:rPr lang="en-US" altLang="zh-CN" dirty="0" smtClean="0"/>
              <a:t>add </a:t>
            </a:r>
            <a:r>
              <a:rPr lang="en-US" altLang="zh-CN" dirty="0"/>
              <a:t>its conclusion to the </a:t>
            </a:r>
            <a:r>
              <a:rPr lang="en-US" altLang="zh-CN" i="1" dirty="0"/>
              <a:t>KB</a:t>
            </a:r>
            <a:r>
              <a:rPr lang="en-US" altLang="zh-CN" dirty="0"/>
              <a:t>, until query is found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6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 chaining algorithm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56274"/>
            <a:ext cx="7886700" cy="4090039"/>
          </a:xfrm>
        </p:spPr>
      </p:pic>
    </p:spTree>
    <p:extLst>
      <p:ext uri="{BB962C8B-B14F-4D97-AF65-F5344CB8AC3E}">
        <p14:creationId xmlns:p14="http://schemas.microsoft.com/office/powerpoint/2010/main" val="255818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 chaining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P</a:t>
            </a:r>
            <a:r>
              <a:rPr lang="en-US" altLang="zh-CN" dirty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 </a:t>
            </a:r>
            <a:r>
              <a:rPr lang="en-US" altLang="zh-CN" i="1" dirty="0" smtClean="0"/>
              <a:t>Q</a:t>
            </a:r>
            <a:endParaRPr lang="en-US" altLang="zh-CN" i="1" dirty="0"/>
          </a:p>
          <a:p>
            <a:r>
              <a:rPr lang="en-US" altLang="zh-CN" i="1" dirty="0" smtClean="0"/>
              <a:t>L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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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P</a:t>
            </a:r>
            <a:endParaRPr lang="en-US" altLang="zh-CN" i="1" dirty="0"/>
          </a:p>
          <a:p>
            <a:r>
              <a:rPr lang="en-US" altLang="zh-CN" i="1" dirty="0"/>
              <a:t>B</a:t>
            </a:r>
            <a:r>
              <a:rPr lang="en-US" altLang="zh-CN" dirty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 </a:t>
            </a:r>
            <a:r>
              <a:rPr lang="en-US" altLang="zh-CN" dirty="0">
                <a:sym typeface="Symbol" panose="05050102010706020507" pitchFamily="18" charset="2"/>
              </a:rPr>
              <a:t> </a:t>
            </a:r>
            <a:r>
              <a:rPr lang="en-US" altLang="zh-CN" i="1" dirty="0" smtClean="0"/>
              <a:t>M</a:t>
            </a:r>
            <a:endParaRPr lang="en-US" altLang="zh-CN" i="1" dirty="0"/>
          </a:p>
          <a:p>
            <a:r>
              <a:rPr lang="en-US" altLang="zh-CN" i="1" dirty="0" smtClean="0"/>
              <a:t>A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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</a:t>
            </a:r>
            <a:r>
              <a:rPr lang="en-US" altLang="zh-CN" dirty="0">
                <a:sym typeface="Symbol" panose="05050102010706020507" pitchFamily="18" charset="2"/>
              </a:rPr>
              <a:t> </a:t>
            </a:r>
            <a:r>
              <a:rPr lang="en-US" altLang="zh-CN" i="1" dirty="0" smtClean="0"/>
              <a:t>L</a:t>
            </a:r>
            <a:endParaRPr lang="en-US" altLang="zh-CN" i="1" dirty="0"/>
          </a:p>
          <a:p>
            <a:r>
              <a:rPr lang="en-US" altLang="zh-CN" i="1" dirty="0" smtClean="0"/>
              <a:t>A</a:t>
            </a:r>
            <a:r>
              <a:rPr lang="en-US" altLang="zh-CN" dirty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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 </a:t>
            </a:r>
            <a:r>
              <a:rPr lang="en-US" altLang="zh-CN" dirty="0">
                <a:sym typeface="Symbol" panose="05050102010706020507" pitchFamily="18" charset="2"/>
              </a:rPr>
              <a:t> </a:t>
            </a:r>
            <a:r>
              <a:rPr lang="en-US" altLang="zh-CN" i="1" dirty="0" smtClean="0"/>
              <a:t>L</a:t>
            </a:r>
            <a:endParaRPr lang="en-US" altLang="zh-CN" i="1" dirty="0"/>
          </a:p>
          <a:p>
            <a:r>
              <a:rPr lang="en-US" altLang="zh-CN" i="1" dirty="0"/>
              <a:t>A</a:t>
            </a:r>
          </a:p>
          <a:p>
            <a:r>
              <a:rPr lang="en-US" altLang="zh-CN" i="1" dirty="0"/>
              <a:t>B</a:t>
            </a:r>
            <a:endParaRPr lang="zh-CN" altLang="en-US" i="1" dirty="0"/>
          </a:p>
        </p:txBody>
      </p:sp>
      <p:sp>
        <p:nvSpPr>
          <p:cNvPr id="46" name="Shape 48"/>
          <p:cNvSpPr/>
          <p:nvPr/>
        </p:nvSpPr>
        <p:spPr>
          <a:xfrm>
            <a:off x="5769477" y="5958955"/>
            <a:ext cx="443216" cy="443249"/>
          </a:xfrm>
          <a:custGeom>
            <a:avLst/>
            <a:gdLst/>
            <a:ahLst/>
            <a:cxnLst/>
            <a:rect l="0" t="0" r="0" b="0"/>
            <a:pathLst>
              <a:path w="904189" h="904197">
                <a:moveTo>
                  <a:pt x="904189" y="452097"/>
                </a:moveTo>
                <a:cubicBezTo>
                  <a:pt x="904189" y="202412"/>
                  <a:pt x="701790" y="0"/>
                  <a:pt x="452095" y="0"/>
                </a:cubicBezTo>
                <a:cubicBezTo>
                  <a:pt x="202413" y="0"/>
                  <a:pt x="0" y="202412"/>
                  <a:pt x="0" y="452097"/>
                </a:cubicBezTo>
                <a:cubicBezTo>
                  <a:pt x="0" y="701782"/>
                  <a:pt x="202413" y="904197"/>
                  <a:pt x="452095" y="904197"/>
                </a:cubicBezTo>
                <a:cubicBezTo>
                  <a:pt x="701790" y="904197"/>
                  <a:pt x="904189" y="701782"/>
                  <a:pt x="904189" y="452097"/>
                </a:cubicBezTo>
                <a:close/>
              </a:path>
            </a:pathLst>
          </a:custGeom>
          <a:ln w="76200" cap="flat">
            <a:miter lim="127000"/>
          </a:ln>
        </p:spPr>
        <p:style>
          <a:lnRef idx="1">
            <a:srgbClr val="FF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2000"/>
          </a:p>
        </p:txBody>
      </p:sp>
      <p:sp>
        <p:nvSpPr>
          <p:cNvPr id="47" name="Shape 49"/>
          <p:cNvSpPr/>
          <p:nvPr/>
        </p:nvSpPr>
        <p:spPr>
          <a:xfrm>
            <a:off x="7133241" y="5958955"/>
            <a:ext cx="443216" cy="443249"/>
          </a:xfrm>
          <a:custGeom>
            <a:avLst/>
            <a:gdLst/>
            <a:ahLst/>
            <a:cxnLst/>
            <a:rect l="0" t="0" r="0" b="0"/>
            <a:pathLst>
              <a:path w="904189" h="904197">
                <a:moveTo>
                  <a:pt x="904189" y="452097"/>
                </a:moveTo>
                <a:cubicBezTo>
                  <a:pt x="904189" y="202412"/>
                  <a:pt x="701777" y="0"/>
                  <a:pt x="452095" y="0"/>
                </a:cubicBezTo>
                <a:cubicBezTo>
                  <a:pt x="202413" y="0"/>
                  <a:pt x="0" y="202412"/>
                  <a:pt x="0" y="452097"/>
                </a:cubicBezTo>
                <a:cubicBezTo>
                  <a:pt x="0" y="701782"/>
                  <a:pt x="202413" y="904197"/>
                  <a:pt x="452095" y="904197"/>
                </a:cubicBezTo>
                <a:cubicBezTo>
                  <a:pt x="701777" y="904197"/>
                  <a:pt x="904189" y="701782"/>
                  <a:pt x="904189" y="452097"/>
                </a:cubicBezTo>
                <a:close/>
              </a:path>
            </a:pathLst>
          </a:custGeom>
          <a:ln w="76200" cap="flat">
            <a:miter lim="127000"/>
          </a:ln>
        </p:spPr>
        <p:style>
          <a:lnRef idx="1">
            <a:srgbClr val="FF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2000"/>
          </a:p>
        </p:txBody>
      </p:sp>
      <p:sp>
        <p:nvSpPr>
          <p:cNvPr id="59" name="Shape 49"/>
          <p:cNvSpPr/>
          <p:nvPr/>
        </p:nvSpPr>
        <p:spPr>
          <a:xfrm>
            <a:off x="5233971" y="4621168"/>
            <a:ext cx="443216" cy="443249"/>
          </a:xfrm>
          <a:custGeom>
            <a:avLst/>
            <a:gdLst/>
            <a:ahLst/>
            <a:cxnLst/>
            <a:rect l="0" t="0" r="0" b="0"/>
            <a:pathLst>
              <a:path w="904189" h="904197">
                <a:moveTo>
                  <a:pt x="904189" y="452097"/>
                </a:moveTo>
                <a:cubicBezTo>
                  <a:pt x="904189" y="202412"/>
                  <a:pt x="701777" y="0"/>
                  <a:pt x="452095" y="0"/>
                </a:cubicBezTo>
                <a:cubicBezTo>
                  <a:pt x="202413" y="0"/>
                  <a:pt x="0" y="202412"/>
                  <a:pt x="0" y="452097"/>
                </a:cubicBezTo>
                <a:cubicBezTo>
                  <a:pt x="0" y="701782"/>
                  <a:pt x="202413" y="904197"/>
                  <a:pt x="452095" y="904197"/>
                </a:cubicBezTo>
                <a:cubicBezTo>
                  <a:pt x="701777" y="904197"/>
                  <a:pt x="904189" y="701782"/>
                  <a:pt x="904189" y="452097"/>
                </a:cubicBezTo>
                <a:close/>
              </a:path>
            </a:pathLst>
          </a:custGeom>
          <a:ln w="76200" cap="flat">
            <a:miter lim="127000"/>
          </a:ln>
        </p:spPr>
        <p:style>
          <a:lnRef idx="1">
            <a:srgbClr val="FF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2000"/>
          </a:p>
        </p:txBody>
      </p:sp>
      <p:sp>
        <p:nvSpPr>
          <p:cNvPr id="48" name="Rectangle 50"/>
          <p:cNvSpPr/>
          <p:nvPr/>
        </p:nvSpPr>
        <p:spPr>
          <a:xfrm>
            <a:off x="4827691" y="5338852"/>
            <a:ext cx="220984" cy="2877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2</a:t>
            </a:r>
            <a:endParaRPr lang="zh-CN" sz="2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51"/>
          <p:cNvSpPr/>
          <p:nvPr/>
        </p:nvSpPr>
        <p:spPr>
          <a:xfrm>
            <a:off x="6663494" y="5349526"/>
            <a:ext cx="220984" cy="287775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2 </a:t>
            </a:r>
            <a:endParaRPr lang="zh-CN" sz="2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52"/>
          <p:cNvSpPr/>
          <p:nvPr/>
        </p:nvSpPr>
        <p:spPr>
          <a:xfrm>
            <a:off x="6834216" y="4324874"/>
            <a:ext cx="220984" cy="287775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2 </a:t>
            </a:r>
            <a:endParaRPr lang="zh-CN" sz="2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53"/>
          <p:cNvSpPr/>
          <p:nvPr/>
        </p:nvSpPr>
        <p:spPr>
          <a:xfrm>
            <a:off x="5532070" y="3310875"/>
            <a:ext cx="220984" cy="2877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2 </a:t>
            </a:r>
            <a:endParaRPr lang="zh-CN" sz="2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4"/>
          <p:cNvSpPr/>
          <p:nvPr/>
        </p:nvSpPr>
        <p:spPr>
          <a:xfrm>
            <a:off x="4813317" y="5355752"/>
            <a:ext cx="220984" cy="2877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1 </a:t>
            </a:r>
            <a:endParaRPr lang="zh-CN" sz="2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895202" y="2264620"/>
            <a:ext cx="220984" cy="2877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1 </a:t>
            </a:r>
            <a:endParaRPr lang="zh-CN" sz="2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4"/>
          <p:cNvSpPr/>
          <p:nvPr/>
        </p:nvSpPr>
        <p:spPr>
          <a:xfrm>
            <a:off x="6647285" y="5343445"/>
            <a:ext cx="220984" cy="2877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1 </a:t>
            </a:r>
            <a:endParaRPr lang="zh-CN" sz="2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Shape 49"/>
          <p:cNvSpPr/>
          <p:nvPr/>
        </p:nvSpPr>
        <p:spPr>
          <a:xfrm>
            <a:off x="6441022" y="3742495"/>
            <a:ext cx="443216" cy="443249"/>
          </a:xfrm>
          <a:custGeom>
            <a:avLst/>
            <a:gdLst/>
            <a:ahLst/>
            <a:cxnLst/>
            <a:rect l="0" t="0" r="0" b="0"/>
            <a:pathLst>
              <a:path w="904189" h="904197">
                <a:moveTo>
                  <a:pt x="904189" y="452097"/>
                </a:moveTo>
                <a:cubicBezTo>
                  <a:pt x="904189" y="202412"/>
                  <a:pt x="701777" y="0"/>
                  <a:pt x="452095" y="0"/>
                </a:cubicBezTo>
                <a:cubicBezTo>
                  <a:pt x="202413" y="0"/>
                  <a:pt x="0" y="202412"/>
                  <a:pt x="0" y="452097"/>
                </a:cubicBezTo>
                <a:cubicBezTo>
                  <a:pt x="0" y="701782"/>
                  <a:pt x="202413" y="904197"/>
                  <a:pt x="452095" y="904197"/>
                </a:cubicBezTo>
                <a:cubicBezTo>
                  <a:pt x="701777" y="904197"/>
                  <a:pt x="904189" y="701782"/>
                  <a:pt x="904189" y="452097"/>
                </a:cubicBezTo>
                <a:close/>
              </a:path>
            </a:pathLst>
          </a:custGeom>
          <a:ln w="76200" cap="flat">
            <a:miter lim="127000"/>
          </a:ln>
        </p:spPr>
        <p:style>
          <a:lnRef idx="1">
            <a:srgbClr val="FF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2000"/>
          </a:p>
        </p:txBody>
      </p:sp>
      <p:sp>
        <p:nvSpPr>
          <p:cNvPr id="57" name="Rectangle 54"/>
          <p:cNvSpPr/>
          <p:nvPr/>
        </p:nvSpPr>
        <p:spPr>
          <a:xfrm>
            <a:off x="6831084" y="4320176"/>
            <a:ext cx="220984" cy="2877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1 </a:t>
            </a:r>
            <a:endParaRPr lang="zh-CN" sz="2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Rectangle 54"/>
          <p:cNvSpPr/>
          <p:nvPr/>
        </p:nvSpPr>
        <p:spPr>
          <a:xfrm>
            <a:off x="6662630" y="5344829"/>
            <a:ext cx="220984" cy="2877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kern="1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0 </a:t>
            </a:r>
            <a:endParaRPr lang="zh-CN" sz="2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Rectangle 54"/>
          <p:cNvSpPr/>
          <p:nvPr/>
        </p:nvSpPr>
        <p:spPr>
          <a:xfrm>
            <a:off x="5516244" y="3301212"/>
            <a:ext cx="220984" cy="2877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1 </a:t>
            </a:r>
            <a:endParaRPr lang="zh-CN" sz="2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Rectangle 54"/>
          <p:cNvSpPr/>
          <p:nvPr/>
        </p:nvSpPr>
        <p:spPr>
          <a:xfrm>
            <a:off x="6830220" y="4320176"/>
            <a:ext cx="220984" cy="2877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kern="1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0</a:t>
            </a:r>
            <a:r>
              <a:rPr lang="en-US" sz="2000" b="1" kern="1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endParaRPr lang="zh-CN" sz="2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Rectangle 54"/>
          <p:cNvSpPr/>
          <p:nvPr/>
        </p:nvSpPr>
        <p:spPr>
          <a:xfrm>
            <a:off x="5525254" y="3307662"/>
            <a:ext cx="220984" cy="2877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kern="1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0 </a:t>
            </a:r>
            <a:endParaRPr lang="zh-CN" sz="2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Rectangle 54"/>
          <p:cNvSpPr/>
          <p:nvPr/>
        </p:nvSpPr>
        <p:spPr>
          <a:xfrm>
            <a:off x="5902695" y="2262304"/>
            <a:ext cx="220984" cy="2877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kern="1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0 </a:t>
            </a:r>
            <a:endParaRPr lang="zh-CN" sz="2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Rectangle 54"/>
          <p:cNvSpPr/>
          <p:nvPr/>
        </p:nvSpPr>
        <p:spPr>
          <a:xfrm>
            <a:off x="4812453" y="5362335"/>
            <a:ext cx="220984" cy="287776"/>
          </a:xfrm>
          <a:prstGeom prst="rect">
            <a:avLst/>
          </a:prstGeom>
          <a:ln>
            <a:noFill/>
          </a:ln>
        </p:spPr>
        <p:txBody>
          <a:bodyPr lIns="0" tIns="0" rIns="0" bIns="0" rtlCol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kern="1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0 </a:t>
            </a:r>
            <a:endParaRPr lang="zh-CN" sz="2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Shape 49"/>
          <p:cNvSpPr>
            <a:spLocks noChangeAspect="1"/>
          </p:cNvSpPr>
          <p:nvPr/>
        </p:nvSpPr>
        <p:spPr>
          <a:xfrm>
            <a:off x="5118714" y="4521369"/>
            <a:ext cx="664824" cy="664874"/>
          </a:xfrm>
          <a:custGeom>
            <a:avLst/>
            <a:gdLst/>
            <a:ahLst/>
            <a:cxnLst/>
            <a:rect l="0" t="0" r="0" b="0"/>
            <a:pathLst>
              <a:path w="904189" h="904197">
                <a:moveTo>
                  <a:pt x="904189" y="452097"/>
                </a:moveTo>
                <a:cubicBezTo>
                  <a:pt x="904189" y="202412"/>
                  <a:pt x="701777" y="0"/>
                  <a:pt x="452095" y="0"/>
                </a:cubicBezTo>
                <a:cubicBezTo>
                  <a:pt x="202413" y="0"/>
                  <a:pt x="0" y="202412"/>
                  <a:pt x="0" y="452097"/>
                </a:cubicBezTo>
                <a:cubicBezTo>
                  <a:pt x="0" y="701782"/>
                  <a:pt x="202413" y="904197"/>
                  <a:pt x="452095" y="904197"/>
                </a:cubicBezTo>
                <a:cubicBezTo>
                  <a:pt x="701777" y="904197"/>
                  <a:pt x="904189" y="701782"/>
                  <a:pt x="904189" y="452097"/>
                </a:cubicBezTo>
                <a:close/>
              </a:path>
            </a:pathLst>
          </a:custGeom>
          <a:ln w="76200" cap="flat">
            <a:miter lim="127000"/>
          </a:ln>
        </p:spPr>
        <p:style>
          <a:lnRef idx="1">
            <a:srgbClr val="FF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2000"/>
          </a:p>
        </p:txBody>
      </p:sp>
      <p:sp>
        <p:nvSpPr>
          <p:cNvPr id="69" name="Shape 49"/>
          <p:cNvSpPr/>
          <p:nvPr/>
        </p:nvSpPr>
        <p:spPr>
          <a:xfrm>
            <a:off x="5603844" y="2733034"/>
            <a:ext cx="443216" cy="443249"/>
          </a:xfrm>
          <a:custGeom>
            <a:avLst/>
            <a:gdLst/>
            <a:ahLst/>
            <a:cxnLst/>
            <a:rect l="0" t="0" r="0" b="0"/>
            <a:pathLst>
              <a:path w="904189" h="904197">
                <a:moveTo>
                  <a:pt x="904189" y="452097"/>
                </a:moveTo>
                <a:cubicBezTo>
                  <a:pt x="904189" y="202412"/>
                  <a:pt x="701777" y="0"/>
                  <a:pt x="452095" y="0"/>
                </a:cubicBezTo>
                <a:cubicBezTo>
                  <a:pt x="202413" y="0"/>
                  <a:pt x="0" y="202412"/>
                  <a:pt x="0" y="452097"/>
                </a:cubicBezTo>
                <a:cubicBezTo>
                  <a:pt x="0" y="701782"/>
                  <a:pt x="202413" y="904197"/>
                  <a:pt x="452095" y="904197"/>
                </a:cubicBezTo>
                <a:cubicBezTo>
                  <a:pt x="701777" y="904197"/>
                  <a:pt x="904189" y="701782"/>
                  <a:pt x="904189" y="452097"/>
                </a:cubicBezTo>
                <a:close/>
              </a:path>
            </a:pathLst>
          </a:custGeom>
          <a:ln w="76200" cap="flat">
            <a:miter lim="127000"/>
          </a:ln>
        </p:spPr>
        <p:style>
          <a:lnRef idx="1">
            <a:srgbClr val="FF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2000"/>
          </a:p>
        </p:txBody>
      </p:sp>
      <p:sp>
        <p:nvSpPr>
          <p:cNvPr id="70" name="Shape 49"/>
          <p:cNvSpPr/>
          <p:nvPr/>
        </p:nvSpPr>
        <p:spPr>
          <a:xfrm>
            <a:off x="5606613" y="1541287"/>
            <a:ext cx="443216" cy="443249"/>
          </a:xfrm>
          <a:custGeom>
            <a:avLst/>
            <a:gdLst/>
            <a:ahLst/>
            <a:cxnLst/>
            <a:rect l="0" t="0" r="0" b="0"/>
            <a:pathLst>
              <a:path w="904189" h="904197">
                <a:moveTo>
                  <a:pt x="904189" y="452097"/>
                </a:moveTo>
                <a:cubicBezTo>
                  <a:pt x="904189" y="202412"/>
                  <a:pt x="701777" y="0"/>
                  <a:pt x="452095" y="0"/>
                </a:cubicBezTo>
                <a:cubicBezTo>
                  <a:pt x="202413" y="0"/>
                  <a:pt x="0" y="202412"/>
                  <a:pt x="0" y="452097"/>
                </a:cubicBezTo>
                <a:cubicBezTo>
                  <a:pt x="0" y="701782"/>
                  <a:pt x="202413" y="904197"/>
                  <a:pt x="452095" y="904197"/>
                </a:cubicBezTo>
                <a:cubicBezTo>
                  <a:pt x="701777" y="904197"/>
                  <a:pt x="904189" y="701782"/>
                  <a:pt x="904189" y="452097"/>
                </a:cubicBezTo>
                <a:close/>
              </a:path>
            </a:pathLst>
          </a:custGeom>
          <a:ln w="76200" cap="flat">
            <a:miter lim="127000"/>
          </a:ln>
        </p:spPr>
        <p:style>
          <a:lnRef idx="1">
            <a:srgbClr val="FF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2000"/>
          </a:p>
        </p:txBody>
      </p:sp>
      <p:grpSp>
        <p:nvGrpSpPr>
          <p:cNvPr id="54" name="组合 53"/>
          <p:cNvGrpSpPr/>
          <p:nvPr/>
        </p:nvGrpSpPr>
        <p:grpSpPr>
          <a:xfrm>
            <a:off x="4454207" y="1600384"/>
            <a:ext cx="3082716" cy="4758151"/>
            <a:chOff x="4454207" y="1600384"/>
            <a:chExt cx="3082716" cy="4758151"/>
          </a:xfrm>
        </p:grpSpPr>
        <p:sp>
          <p:nvSpPr>
            <p:cNvPr id="5" name="Rectangle 7"/>
            <p:cNvSpPr/>
            <p:nvPr/>
          </p:nvSpPr>
          <p:spPr>
            <a:xfrm>
              <a:off x="5713592" y="1600384"/>
              <a:ext cx="309219" cy="31798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Q </a:t>
              </a:r>
              <a:endParaRPr 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8"/>
            <p:cNvSpPr/>
            <p:nvPr/>
          </p:nvSpPr>
          <p:spPr>
            <a:xfrm>
              <a:off x="5734939" y="2795813"/>
              <a:ext cx="265102" cy="31798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 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9"/>
            <p:cNvSpPr/>
            <p:nvPr/>
          </p:nvSpPr>
          <p:spPr>
            <a:xfrm>
              <a:off x="6546070" y="3820465"/>
              <a:ext cx="331079" cy="31798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M 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10"/>
            <p:cNvSpPr/>
            <p:nvPr/>
          </p:nvSpPr>
          <p:spPr>
            <a:xfrm>
              <a:off x="5404083" y="4674345"/>
              <a:ext cx="220984" cy="31798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L 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11"/>
            <p:cNvSpPr/>
            <p:nvPr/>
          </p:nvSpPr>
          <p:spPr>
            <a:xfrm>
              <a:off x="7271821" y="6040551"/>
              <a:ext cx="265102" cy="31798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 </a:t>
              </a:r>
              <a:endParaRPr 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Shape 12"/>
            <p:cNvSpPr/>
            <p:nvPr/>
          </p:nvSpPr>
          <p:spPr>
            <a:xfrm>
              <a:off x="5820325" y="1911194"/>
              <a:ext cx="0" cy="853881"/>
            </a:xfrm>
            <a:custGeom>
              <a:avLst/>
              <a:gdLst/>
              <a:ahLst/>
              <a:cxnLst/>
              <a:rect l="0" t="0" r="0" b="0"/>
              <a:pathLst>
                <a:path h="1741856">
                  <a:moveTo>
                    <a:pt x="0" y="1741856"/>
                  </a:moveTo>
                  <a:lnTo>
                    <a:pt x="0" y="0"/>
                  </a:lnTo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1" name="Shape 13"/>
            <p:cNvSpPr/>
            <p:nvPr/>
          </p:nvSpPr>
          <p:spPr>
            <a:xfrm>
              <a:off x="5763961" y="1867185"/>
              <a:ext cx="112722" cy="225457"/>
            </a:xfrm>
            <a:custGeom>
              <a:avLst/>
              <a:gdLst/>
              <a:ahLst/>
              <a:cxnLst/>
              <a:rect l="0" t="0" r="0" b="0"/>
              <a:pathLst>
                <a:path w="229959" h="459917">
                  <a:moveTo>
                    <a:pt x="114986" y="0"/>
                  </a:moveTo>
                  <a:lnTo>
                    <a:pt x="229959" y="459917"/>
                  </a:lnTo>
                  <a:lnTo>
                    <a:pt x="0" y="459917"/>
                  </a:lnTo>
                  <a:lnTo>
                    <a:pt x="11498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2" name="Shape 14"/>
            <p:cNvSpPr/>
            <p:nvPr/>
          </p:nvSpPr>
          <p:spPr>
            <a:xfrm>
              <a:off x="5777632" y="1911194"/>
              <a:ext cx="85380" cy="170777"/>
            </a:xfrm>
            <a:custGeom>
              <a:avLst/>
              <a:gdLst/>
              <a:ahLst/>
              <a:cxnLst/>
              <a:rect l="0" t="0" r="0" b="0"/>
              <a:pathLst>
                <a:path w="174180" h="348374">
                  <a:moveTo>
                    <a:pt x="0" y="348374"/>
                  </a:moveTo>
                  <a:lnTo>
                    <a:pt x="87097" y="0"/>
                  </a:lnTo>
                  <a:lnTo>
                    <a:pt x="174180" y="348374"/>
                  </a:lnTo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3" name="Shape 15"/>
            <p:cNvSpPr/>
            <p:nvPr/>
          </p:nvSpPr>
          <p:spPr>
            <a:xfrm>
              <a:off x="5820325" y="3106623"/>
              <a:ext cx="0" cy="341554"/>
            </a:xfrm>
            <a:custGeom>
              <a:avLst/>
              <a:gdLst/>
              <a:ahLst/>
              <a:cxnLst/>
              <a:rect l="0" t="0" r="0" b="0"/>
              <a:pathLst>
                <a:path h="696747">
                  <a:moveTo>
                    <a:pt x="0" y="696747"/>
                  </a:moveTo>
                  <a:lnTo>
                    <a:pt x="0" y="0"/>
                  </a:lnTo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4" name="Shape 16"/>
            <p:cNvSpPr/>
            <p:nvPr/>
          </p:nvSpPr>
          <p:spPr>
            <a:xfrm>
              <a:off x="5763961" y="3062613"/>
              <a:ext cx="112722" cy="225458"/>
            </a:xfrm>
            <a:custGeom>
              <a:avLst/>
              <a:gdLst/>
              <a:ahLst/>
              <a:cxnLst/>
              <a:rect l="0" t="0" r="0" b="0"/>
              <a:pathLst>
                <a:path w="229959" h="459918">
                  <a:moveTo>
                    <a:pt x="114986" y="0"/>
                  </a:moveTo>
                  <a:lnTo>
                    <a:pt x="229959" y="459918"/>
                  </a:lnTo>
                  <a:lnTo>
                    <a:pt x="0" y="459918"/>
                  </a:lnTo>
                  <a:lnTo>
                    <a:pt x="11498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5" name="Shape 17"/>
            <p:cNvSpPr/>
            <p:nvPr/>
          </p:nvSpPr>
          <p:spPr>
            <a:xfrm>
              <a:off x="5777632" y="3106623"/>
              <a:ext cx="85380" cy="170777"/>
            </a:xfrm>
            <a:custGeom>
              <a:avLst/>
              <a:gdLst/>
              <a:ahLst/>
              <a:cxnLst/>
              <a:rect l="0" t="0" r="0" b="0"/>
              <a:pathLst>
                <a:path w="174180" h="348373">
                  <a:moveTo>
                    <a:pt x="0" y="348373"/>
                  </a:moveTo>
                  <a:lnTo>
                    <a:pt x="87097" y="0"/>
                  </a:lnTo>
                  <a:lnTo>
                    <a:pt x="174180" y="348373"/>
                  </a:lnTo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6" name="Shape 18"/>
            <p:cNvSpPr/>
            <p:nvPr/>
          </p:nvSpPr>
          <p:spPr>
            <a:xfrm>
              <a:off x="6674144" y="4131275"/>
              <a:ext cx="0" cy="341554"/>
            </a:xfrm>
            <a:custGeom>
              <a:avLst/>
              <a:gdLst/>
              <a:ahLst/>
              <a:cxnLst/>
              <a:rect l="0" t="0" r="0" b="0"/>
              <a:pathLst>
                <a:path h="696747">
                  <a:moveTo>
                    <a:pt x="0" y="696747"/>
                  </a:moveTo>
                  <a:lnTo>
                    <a:pt x="0" y="0"/>
                  </a:lnTo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7" name="Shape 19"/>
            <p:cNvSpPr/>
            <p:nvPr/>
          </p:nvSpPr>
          <p:spPr>
            <a:xfrm>
              <a:off x="6617786" y="4087271"/>
              <a:ext cx="112722" cy="225458"/>
            </a:xfrm>
            <a:custGeom>
              <a:avLst/>
              <a:gdLst/>
              <a:ahLst/>
              <a:cxnLst/>
              <a:rect l="0" t="0" r="0" b="0"/>
              <a:pathLst>
                <a:path w="229959" h="459918">
                  <a:moveTo>
                    <a:pt x="114973" y="0"/>
                  </a:moveTo>
                  <a:lnTo>
                    <a:pt x="229959" y="459918"/>
                  </a:lnTo>
                  <a:lnTo>
                    <a:pt x="0" y="459918"/>
                  </a:lnTo>
                  <a:lnTo>
                    <a:pt x="11497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8" name="Shape 20"/>
            <p:cNvSpPr/>
            <p:nvPr/>
          </p:nvSpPr>
          <p:spPr>
            <a:xfrm>
              <a:off x="6631457" y="4131275"/>
              <a:ext cx="85380" cy="170777"/>
            </a:xfrm>
            <a:custGeom>
              <a:avLst/>
              <a:gdLst/>
              <a:ahLst/>
              <a:cxnLst/>
              <a:rect l="0" t="0" r="0" b="0"/>
              <a:pathLst>
                <a:path w="174180" h="348374">
                  <a:moveTo>
                    <a:pt x="0" y="348374"/>
                  </a:moveTo>
                  <a:lnTo>
                    <a:pt x="87084" y="0"/>
                  </a:lnTo>
                  <a:lnTo>
                    <a:pt x="174180" y="348374"/>
                  </a:lnTo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9" name="Shape 21"/>
            <p:cNvSpPr/>
            <p:nvPr/>
          </p:nvSpPr>
          <p:spPr>
            <a:xfrm>
              <a:off x="6452149" y="5446249"/>
              <a:ext cx="102462" cy="102463"/>
            </a:xfrm>
            <a:custGeom>
              <a:avLst/>
              <a:gdLst/>
              <a:ahLst/>
              <a:cxnLst/>
              <a:rect l="0" t="0" r="0" b="0"/>
              <a:pathLst>
                <a:path w="209029" h="209017">
                  <a:moveTo>
                    <a:pt x="104521" y="0"/>
                  </a:moveTo>
                  <a:cubicBezTo>
                    <a:pt x="162230" y="0"/>
                    <a:pt x="209029" y="46799"/>
                    <a:pt x="209029" y="104508"/>
                  </a:cubicBezTo>
                  <a:cubicBezTo>
                    <a:pt x="209029" y="162230"/>
                    <a:pt x="162230" y="209017"/>
                    <a:pt x="104521" y="209017"/>
                  </a:cubicBezTo>
                  <a:cubicBezTo>
                    <a:pt x="46799" y="209017"/>
                    <a:pt x="0" y="162230"/>
                    <a:pt x="0" y="104508"/>
                  </a:cubicBezTo>
                  <a:cubicBezTo>
                    <a:pt x="0" y="46799"/>
                    <a:pt x="46799" y="0"/>
                    <a:pt x="10452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20" name="Shape 22"/>
            <p:cNvSpPr/>
            <p:nvPr/>
          </p:nvSpPr>
          <p:spPr>
            <a:xfrm>
              <a:off x="6452149" y="5446249"/>
              <a:ext cx="102462" cy="102463"/>
            </a:xfrm>
            <a:custGeom>
              <a:avLst/>
              <a:gdLst/>
              <a:ahLst/>
              <a:cxnLst/>
              <a:rect l="0" t="0" r="0" b="0"/>
              <a:pathLst>
                <a:path w="209029" h="209017">
                  <a:moveTo>
                    <a:pt x="209029" y="104508"/>
                  </a:moveTo>
                  <a:cubicBezTo>
                    <a:pt x="209029" y="46799"/>
                    <a:pt x="162230" y="0"/>
                    <a:pt x="104521" y="0"/>
                  </a:cubicBezTo>
                  <a:cubicBezTo>
                    <a:pt x="46799" y="0"/>
                    <a:pt x="0" y="46799"/>
                    <a:pt x="0" y="104508"/>
                  </a:cubicBezTo>
                  <a:cubicBezTo>
                    <a:pt x="0" y="162230"/>
                    <a:pt x="46799" y="209017"/>
                    <a:pt x="104521" y="209017"/>
                  </a:cubicBezTo>
                  <a:cubicBezTo>
                    <a:pt x="162230" y="209017"/>
                    <a:pt x="209029" y="162230"/>
                    <a:pt x="209029" y="104508"/>
                  </a:cubicBezTo>
                  <a:close/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21" name="Shape 23"/>
            <p:cNvSpPr/>
            <p:nvPr/>
          </p:nvSpPr>
          <p:spPr>
            <a:xfrm>
              <a:off x="5086039" y="5446249"/>
              <a:ext cx="102456" cy="102463"/>
            </a:xfrm>
            <a:custGeom>
              <a:avLst/>
              <a:gdLst/>
              <a:ahLst/>
              <a:cxnLst/>
              <a:rect l="0" t="0" r="0" b="0"/>
              <a:pathLst>
                <a:path w="209017" h="209017">
                  <a:moveTo>
                    <a:pt x="104508" y="0"/>
                  </a:moveTo>
                  <a:cubicBezTo>
                    <a:pt x="162217" y="0"/>
                    <a:pt x="209017" y="46799"/>
                    <a:pt x="209017" y="104508"/>
                  </a:cubicBezTo>
                  <a:cubicBezTo>
                    <a:pt x="209017" y="162230"/>
                    <a:pt x="162217" y="209017"/>
                    <a:pt x="104508" y="209017"/>
                  </a:cubicBezTo>
                  <a:cubicBezTo>
                    <a:pt x="46787" y="209017"/>
                    <a:pt x="0" y="162230"/>
                    <a:pt x="0" y="104508"/>
                  </a:cubicBezTo>
                  <a:cubicBezTo>
                    <a:pt x="0" y="46799"/>
                    <a:pt x="46787" y="0"/>
                    <a:pt x="1045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22" name="Shape 24"/>
            <p:cNvSpPr/>
            <p:nvPr/>
          </p:nvSpPr>
          <p:spPr>
            <a:xfrm>
              <a:off x="5086039" y="5446249"/>
              <a:ext cx="102456" cy="102463"/>
            </a:xfrm>
            <a:custGeom>
              <a:avLst/>
              <a:gdLst/>
              <a:ahLst/>
              <a:cxnLst/>
              <a:rect l="0" t="0" r="0" b="0"/>
              <a:pathLst>
                <a:path w="209017" h="209017">
                  <a:moveTo>
                    <a:pt x="209017" y="104508"/>
                  </a:moveTo>
                  <a:cubicBezTo>
                    <a:pt x="209017" y="46799"/>
                    <a:pt x="162217" y="0"/>
                    <a:pt x="104508" y="0"/>
                  </a:cubicBezTo>
                  <a:cubicBezTo>
                    <a:pt x="46787" y="0"/>
                    <a:pt x="0" y="46799"/>
                    <a:pt x="0" y="104508"/>
                  </a:cubicBezTo>
                  <a:cubicBezTo>
                    <a:pt x="0" y="162230"/>
                    <a:pt x="46787" y="209017"/>
                    <a:pt x="104508" y="209017"/>
                  </a:cubicBezTo>
                  <a:cubicBezTo>
                    <a:pt x="162217" y="209017"/>
                    <a:pt x="209017" y="162230"/>
                    <a:pt x="209017" y="104508"/>
                  </a:cubicBezTo>
                  <a:close/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23" name="Shape 25"/>
            <p:cNvSpPr/>
            <p:nvPr/>
          </p:nvSpPr>
          <p:spPr>
            <a:xfrm>
              <a:off x="6622916" y="4421598"/>
              <a:ext cx="102456" cy="102463"/>
            </a:xfrm>
            <a:custGeom>
              <a:avLst/>
              <a:gdLst/>
              <a:ahLst/>
              <a:cxnLst/>
              <a:rect l="0" t="0" r="0" b="0"/>
              <a:pathLst>
                <a:path w="209016" h="209017">
                  <a:moveTo>
                    <a:pt x="104508" y="0"/>
                  </a:moveTo>
                  <a:cubicBezTo>
                    <a:pt x="162230" y="0"/>
                    <a:pt x="209016" y="46787"/>
                    <a:pt x="209016" y="104508"/>
                  </a:cubicBezTo>
                  <a:cubicBezTo>
                    <a:pt x="209016" y="162217"/>
                    <a:pt x="162230" y="209017"/>
                    <a:pt x="104508" y="209017"/>
                  </a:cubicBezTo>
                  <a:cubicBezTo>
                    <a:pt x="46799" y="209017"/>
                    <a:pt x="0" y="162217"/>
                    <a:pt x="0" y="104508"/>
                  </a:cubicBezTo>
                  <a:cubicBezTo>
                    <a:pt x="0" y="46787"/>
                    <a:pt x="46799" y="0"/>
                    <a:pt x="1045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24" name="Shape 26"/>
            <p:cNvSpPr/>
            <p:nvPr/>
          </p:nvSpPr>
          <p:spPr>
            <a:xfrm>
              <a:off x="6622916" y="4421598"/>
              <a:ext cx="102456" cy="102463"/>
            </a:xfrm>
            <a:custGeom>
              <a:avLst/>
              <a:gdLst/>
              <a:ahLst/>
              <a:cxnLst/>
              <a:rect l="0" t="0" r="0" b="0"/>
              <a:pathLst>
                <a:path w="209016" h="209017">
                  <a:moveTo>
                    <a:pt x="209016" y="104508"/>
                  </a:moveTo>
                  <a:cubicBezTo>
                    <a:pt x="209016" y="46787"/>
                    <a:pt x="162230" y="0"/>
                    <a:pt x="104508" y="0"/>
                  </a:cubicBezTo>
                  <a:cubicBezTo>
                    <a:pt x="46799" y="0"/>
                    <a:pt x="0" y="46787"/>
                    <a:pt x="0" y="104508"/>
                  </a:cubicBezTo>
                  <a:cubicBezTo>
                    <a:pt x="0" y="162217"/>
                    <a:pt x="46799" y="209017"/>
                    <a:pt x="104508" y="209017"/>
                  </a:cubicBezTo>
                  <a:cubicBezTo>
                    <a:pt x="162230" y="209017"/>
                    <a:pt x="209016" y="162217"/>
                    <a:pt x="209016" y="104508"/>
                  </a:cubicBezTo>
                  <a:close/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25" name="Shape 27"/>
            <p:cNvSpPr/>
            <p:nvPr/>
          </p:nvSpPr>
          <p:spPr>
            <a:xfrm>
              <a:off x="5769091" y="3396940"/>
              <a:ext cx="102462" cy="102469"/>
            </a:xfrm>
            <a:custGeom>
              <a:avLst/>
              <a:gdLst/>
              <a:ahLst/>
              <a:cxnLst/>
              <a:rect l="0" t="0" r="0" b="0"/>
              <a:pathLst>
                <a:path w="209029" h="209030">
                  <a:moveTo>
                    <a:pt x="104521" y="0"/>
                  </a:moveTo>
                  <a:cubicBezTo>
                    <a:pt x="162230" y="0"/>
                    <a:pt x="209029" y="46799"/>
                    <a:pt x="209029" y="104522"/>
                  </a:cubicBezTo>
                  <a:cubicBezTo>
                    <a:pt x="209029" y="162230"/>
                    <a:pt x="162230" y="209030"/>
                    <a:pt x="104521" y="209030"/>
                  </a:cubicBezTo>
                  <a:cubicBezTo>
                    <a:pt x="46799" y="209030"/>
                    <a:pt x="0" y="162230"/>
                    <a:pt x="0" y="104522"/>
                  </a:cubicBezTo>
                  <a:cubicBezTo>
                    <a:pt x="0" y="46799"/>
                    <a:pt x="46799" y="0"/>
                    <a:pt x="10452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26" name="Shape 28"/>
            <p:cNvSpPr/>
            <p:nvPr/>
          </p:nvSpPr>
          <p:spPr>
            <a:xfrm>
              <a:off x="5769091" y="3396940"/>
              <a:ext cx="102462" cy="102469"/>
            </a:xfrm>
            <a:custGeom>
              <a:avLst/>
              <a:gdLst/>
              <a:ahLst/>
              <a:cxnLst/>
              <a:rect l="0" t="0" r="0" b="0"/>
              <a:pathLst>
                <a:path w="209029" h="209030">
                  <a:moveTo>
                    <a:pt x="209029" y="104522"/>
                  </a:moveTo>
                  <a:cubicBezTo>
                    <a:pt x="209029" y="46799"/>
                    <a:pt x="162230" y="0"/>
                    <a:pt x="104521" y="0"/>
                  </a:cubicBezTo>
                  <a:cubicBezTo>
                    <a:pt x="46799" y="0"/>
                    <a:pt x="0" y="46799"/>
                    <a:pt x="0" y="104522"/>
                  </a:cubicBezTo>
                  <a:cubicBezTo>
                    <a:pt x="0" y="162230"/>
                    <a:pt x="46799" y="209030"/>
                    <a:pt x="104521" y="209030"/>
                  </a:cubicBezTo>
                  <a:cubicBezTo>
                    <a:pt x="162230" y="209030"/>
                    <a:pt x="209029" y="162230"/>
                    <a:pt x="209029" y="104522"/>
                  </a:cubicBezTo>
                  <a:close/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27" name="Shape 29"/>
            <p:cNvSpPr/>
            <p:nvPr/>
          </p:nvSpPr>
          <p:spPr>
            <a:xfrm>
              <a:off x="5820325" y="3448178"/>
              <a:ext cx="853818" cy="341549"/>
            </a:xfrm>
            <a:custGeom>
              <a:avLst/>
              <a:gdLst/>
              <a:ahLst/>
              <a:cxnLst/>
              <a:rect l="0" t="0" r="0" b="0"/>
              <a:pathLst>
                <a:path w="1741843" h="696735">
                  <a:moveTo>
                    <a:pt x="1741843" y="696735"/>
                  </a:moveTo>
                  <a:lnTo>
                    <a:pt x="0" y="0"/>
                  </a:lnTo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28" name="Shape 30"/>
            <p:cNvSpPr/>
            <p:nvPr/>
          </p:nvSpPr>
          <p:spPr>
            <a:xfrm>
              <a:off x="5478793" y="3448178"/>
              <a:ext cx="341533" cy="1195423"/>
            </a:xfrm>
            <a:custGeom>
              <a:avLst/>
              <a:gdLst/>
              <a:ahLst/>
              <a:cxnLst/>
              <a:rect l="0" t="0" r="0" b="0"/>
              <a:pathLst>
                <a:path w="696748" h="2438578">
                  <a:moveTo>
                    <a:pt x="0" y="2438578"/>
                  </a:moveTo>
                  <a:lnTo>
                    <a:pt x="696748" y="0"/>
                  </a:lnTo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29" name="Shape 31"/>
            <p:cNvSpPr/>
            <p:nvPr/>
          </p:nvSpPr>
          <p:spPr>
            <a:xfrm>
              <a:off x="6674144" y="4472829"/>
              <a:ext cx="683058" cy="1536978"/>
            </a:xfrm>
            <a:custGeom>
              <a:avLst/>
              <a:gdLst/>
              <a:ahLst/>
              <a:cxnLst/>
              <a:rect l="0" t="0" r="0" b="0"/>
              <a:pathLst>
                <a:path w="1393482" h="3135327">
                  <a:moveTo>
                    <a:pt x="0" y="0"/>
                  </a:moveTo>
                  <a:lnTo>
                    <a:pt x="1393482" y="3135327"/>
                  </a:lnTo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30" name="Shape 32"/>
            <p:cNvSpPr/>
            <p:nvPr/>
          </p:nvSpPr>
          <p:spPr>
            <a:xfrm>
              <a:off x="5478793" y="4472829"/>
              <a:ext cx="1195351" cy="170771"/>
            </a:xfrm>
            <a:custGeom>
              <a:avLst/>
              <a:gdLst/>
              <a:ahLst/>
              <a:cxnLst/>
              <a:rect l="0" t="0" r="0" b="0"/>
              <a:pathLst>
                <a:path w="2438591" h="348361">
                  <a:moveTo>
                    <a:pt x="0" y="348361"/>
                  </a:moveTo>
                  <a:lnTo>
                    <a:pt x="2438591" y="0"/>
                  </a:lnTo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31" name="Rectangle 33"/>
            <p:cNvSpPr/>
            <p:nvPr/>
          </p:nvSpPr>
          <p:spPr>
            <a:xfrm>
              <a:off x="5884359" y="6040549"/>
              <a:ext cx="265102" cy="31798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A</a:t>
              </a:r>
              <a:endParaRPr 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Shape 34"/>
            <p:cNvSpPr/>
            <p:nvPr/>
          </p:nvSpPr>
          <p:spPr>
            <a:xfrm>
              <a:off x="5991085" y="5497481"/>
              <a:ext cx="512298" cy="512327"/>
            </a:xfrm>
            <a:custGeom>
              <a:avLst/>
              <a:gdLst/>
              <a:ahLst/>
              <a:cxnLst/>
              <a:rect l="0" t="0" r="0" b="0"/>
              <a:pathLst>
                <a:path w="1045121" h="1045110">
                  <a:moveTo>
                    <a:pt x="0" y="1045110"/>
                  </a:moveTo>
                  <a:lnTo>
                    <a:pt x="1045121" y="0"/>
                  </a:lnTo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33" name="Shape 35"/>
            <p:cNvSpPr/>
            <p:nvPr/>
          </p:nvSpPr>
          <p:spPr>
            <a:xfrm>
              <a:off x="6503384" y="5497481"/>
              <a:ext cx="853818" cy="512327"/>
            </a:xfrm>
            <a:custGeom>
              <a:avLst/>
              <a:gdLst/>
              <a:ahLst/>
              <a:cxnLst/>
              <a:rect l="0" t="0" r="0" b="0"/>
              <a:pathLst>
                <a:path w="1741843" h="1045110">
                  <a:moveTo>
                    <a:pt x="1741843" y="1045110"/>
                  </a:moveTo>
                  <a:lnTo>
                    <a:pt x="0" y="0"/>
                  </a:lnTo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34" name="Shape 36"/>
            <p:cNvSpPr/>
            <p:nvPr/>
          </p:nvSpPr>
          <p:spPr>
            <a:xfrm>
              <a:off x="5137267" y="5497481"/>
              <a:ext cx="853818" cy="512327"/>
            </a:xfrm>
            <a:custGeom>
              <a:avLst/>
              <a:gdLst/>
              <a:ahLst/>
              <a:cxnLst/>
              <a:rect l="0" t="0" r="0" b="0"/>
              <a:pathLst>
                <a:path w="1741843" h="1045110">
                  <a:moveTo>
                    <a:pt x="1741843" y="1045110"/>
                  </a:moveTo>
                  <a:lnTo>
                    <a:pt x="0" y="0"/>
                  </a:lnTo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35" name="Shape 37"/>
            <p:cNvSpPr/>
            <p:nvPr/>
          </p:nvSpPr>
          <p:spPr>
            <a:xfrm>
              <a:off x="4454207" y="2423520"/>
              <a:ext cx="1366118" cy="3415516"/>
            </a:xfrm>
            <a:custGeom>
              <a:avLst/>
              <a:gdLst/>
              <a:ahLst/>
              <a:cxnLst/>
              <a:rect l="0" t="0" r="0" b="0"/>
              <a:pathLst>
                <a:path w="2786967" h="6967411">
                  <a:moveTo>
                    <a:pt x="1393485" y="6270663"/>
                  </a:moveTo>
                  <a:cubicBezTo>
                    <a:pt x="1393485" y="6270663"/>
                    <a:pt x="1393485" y="6270663"/>
                    <a:pt x="1335420" y="6328728"/>
                  </a:cubicBezTo>
                  <a:cubicBezTo>
                    <a:pt x="1277356" y="6386793"/>
                    <a:pt x="1161240" y="6502909"/>
                    <a:pt x="1045111" y="6619037"/>
                  </a:cubicBezTo>
                  <a:cubicBezTo>
                    <a:pt x="928995" y="6735166"/>
                    <a:pt x="812866" y="6851282"/>
                    <a:pt x="696740" y="6909347"/>
                  </a:cubicBezTo>
                  <a:cubicBezTo>
                    <a:pt x="580619" y="6967411"/>
                    <a:pt x="464494" y="6967411"/>
                    <a:pt x="348372" y="6909347"/>
                  </a:cubicBezTo>
                  <a:cubicBezTo>
                    <a:pt x="232247" y="6851282"/>
                    <a:pt x="116126" y="6735166"/>
                    <a:pt x="58063" y="6096483"/>
                  </a:cubicBezTo>
                  <a:cubicBezTo>
                    <a:pt x="0" y="5457800"/>
                    <a:pt x="0" y="4296563"/>
                    <a:pt x="232247" y="3193402"/>
                  </a:cubicBezTo>
                  <a:cubicBezTo>
                    <a:pt x="464494" y="2090230"/>
                    <a:pt x="928995" y="1045108"/>
                    <a:pt x="1277356" y="522554"/>
                  </a:cubicBezTo>
                  <a:cubicBezTo>
                    <a:pt x="1625730" y="0"/>
                    <a:pt x="1857975" y="0"/>
                    <a:pt x="2032155" y="58064"/>
                  </a:cubicBezTo>
                  <a:cubicBezTo>
                    <a:pt x="2206348" y="116129"/>
                    <a:pt x="2322465" y="232246"/>
                    <a:pt x="2438593" y="348374"/>
                  </a:cubicBezTo>
                  <a:cubicBezTo>
                    <a:pt x="2554709" y="464489"/>
                    <a:pt x="2670838" y="580618"/>
                    <a:pt x="2728902" y="638683"/>
                  </a:cubicBezTo>
                  <a:cubicBezTo>
                    <a:pt x="2786967" y="696747"/>
                    <a:pt x="2786967" y="696747"/>
                    <a:pt x="2786967" y="696747"/>
                  </a:cubicBezTo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36" name="Shape 38"/>
            <p:cNvSpPr/>
            <p:nvPr/>
          </p:nvSpPr>
          <p:spPr>
            <a:xfrm>
              <a:off x="5713592" y="3597607"/>
              <a:ext cx="474941" cy="224138"/>
            </a:xfrm>
            <a:custGeom>
              <a:avLst/>
              <a:gdLst/>
              <a:ahLst/>
              <a:cxnLst/>
              <a:rect l="0" t="0" r="0" b="0"/>
              <a:pathLst>
                <a:path w="968909" h="457225">
                  <a:moveTo>
                    <a:pt x="0" y="457225"/>
                  </a:moveTo>
                  <a:cubicBezTo>
                    <a:pt x="0" y="457225"/>
                    <a:pt x="0" y="457225"/>
                    <a:pt x="90729" y="453593"/>
                  </a:cubicBezTo>
                  <a:cubicBezTo>
                    <a:pt x="181445" y="449973"/>
                    <a:pt x="362890" y="442709"/>
                    <a:pt x="524371" y="366509"/>
                  </a:cubicBezTo>
                  <a:cubicBezTo>
                    <a:pt x="685864" y="290309"/>
                    <a:pt x="827380" y="145148"/>
                    <a:pt x="898144" y="72567"/>
                  </a:cubicBezTo>
                  <a:cubicBezTo>
                    <a:pt x="968909" y="0"/>
                    <a:pt x="968909" y="0"/>
                    <a:pt x="968909" y="0"/>
                  </a:cubicBezTo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37" name="Shape 39"/>
            <p:cNvSpPr/>
            <p:nvPr/>
          </p:nvSpPr>
          <p:spPr>
            <a:xfrm>
              <a:off x="6289925" y="4531532"/>
              <a:ext cx="549650" cy="320207"/>
            </a:xfrm>
            <a:custGeom>
              <a:avLst/>
              <a:gdLst/>
              <a:ahLst/>
              <a:cxnLst/>
              <a:rect l="0" t="0" r="0" b="0"/>
              <a:pathLst>
                <a:path w="1121321" h="653199">
                  <a:moveTo>
                    <a:pt x="0" y="0"/>
                  </a:moveTo>
                  <a:cubicBezTo>
                    <a:pt x="0" y="0"/>
                    <a:pt x="0" y="0"/>
                    <a:pt x="72581" y="74396"/>
                  </a:cubicBezTo>
                  <a:cubicBezTo>
                    <a:pt x="145161" y="148780"/>
                    <a:pt x="290309" y="297574"/>
                    <a:pt x="477203" y="406438"/>
                  </a:cubicBezTo>
                  <a:cubicBezTo>
                    <a:pt x="664083" y="515302"/>
                    <a:pt x="892696" y="584251"/>
                    <a:pt x="1007009" y="618719"/>
                  </a:cubicBezTo>
                  <a:cubicBezTo>
                    <a:pt x="1121321" y="653199"/>
                    <a:pt x="1121321" y="653199"/>
                    <a:pt x="1121321" y="653199"/>
                  </a:cubicBezTo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38" name="Shape 40"/>
            <p:cNvSpPr/>
            <p:nvPr/>
          </p:nvSpPr>
          <p:spPr>
            <a:xfrm>
              <a:off x="4897126" y="5673594"/>
              <a:ext cx="533639" cy="131643"/>
            </a:xfrm>
            <a:custGeom>
              <a:avLst/>
              <a:gdLst/>
              <a:ahLst/>
              <a:cxnLst/>
              <a:rect l="0" t="0" r="0" b="0"/>
              <a:pathLst>
                <a:path w="1088657" h="268542">
                  <a:moveTo>
                    <a:pt x="0" y="130645"/>
                  </a:moveTo>
                  <a:cubicBezTo>
                    <a:pt x="0" y="130645"/>
                    <a:pt x="0" y="130645"/>
                    <a:pt x="90729" y="165112"/>
                  </a:cubicBezTo>
                  <a:cubicBezTo>
                    <a:pt x="181445" y="199580"/>
                    <a:pt x="362890" y="268542"/>
                    <a:pt x="544335" y="246761"/>
                  </a:cubicBezTo>
                  <a:cubicBezTo>
                    <a:pt x="725780" y="224993"/>
                    <a:pt x="907225" y="112496"/>
                    <a:pt x="997941" y="56249"/>
                  </a:cubicBezTo>
                  <a:cubicBezTo>
                    <a:pt x="1088657" y="0"/>
                    <a:pt x="1088657" y="0"/>
                    <a:pt x="1088657" y="0"/>
                  </a:cubicBezTo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39" name="Shape 41"/>
            <p:cNvSpPr/>
            <p:nvPr/>
          </p:nvSpPr>
          <p:spPr>
            <a:xfrm>
              <a:off x="6284589" y="5673594"/>
              <a:ext cx="512292" cy="90721"/>
            </a:xfrm>
            <a:custGeom>
              <a:avLst/>
              <a:gdLst/>
              <a:ahLst/>
              <a:cxnLst/>
              <a:rect l="0" t="0" r="0" b="0"/>
              <a:pathLst>
                <a:path w="1045108" h="185065">
                  <a:moveTo>
                    <a:pt x="0" y="97980"/>
                  </a:moveTo>
                  <a:cubicBezTo>
                    <a:pt x="0" y="97980"/>
                    <a:pt x="0" y="97980"/>
                    <a:pt x="92532" y="119761"/>
                  </a:cubicBezTo>
                  <a:cubicBezTo>
                    <a:pt x="185077" y="141529"/>
                    <a:pt x="370142" y="185065"/>
                    <a:pt x="544322" y="168745"/>
                  </a:cubicBezTo>
                  <a:cubicBezTo>
                    <a:pt x="718515" y="152412"/>
                    <a:pt x="881812" y="76212"/>
                    <a:pt x="963460" y="38100"/>
                  </a:cubicBezTo>
                  <a:cubicBezTo>
                    <a:pt x="1045108" y="0"/>
                    <a:pt x="1045108" y="0"/>
                    <a:pt x="1045108" y="0"/>
                  </a:cubicBezTo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40" name="Shape 42"/>
            <p:cNvSpPr/>
            <p:nvPr/>
          </p:nvSpPr>
          <p:spPr>
            <a:xfrm>
              <a:off x="5137267" y="5017174"/>
              <a:ext cx="314844" cy="480307"/>
            </a:xfrm>
            <a:custGeom>
              <a:avLst/>
              <a:gdLst/>
              <a:ahLst/>
              <a:cxnLst/>
              <a:rect l="0" t="0" r="0" b="0"/>
              <a:pathLst>
                <a:path w="642302" h="979792">
                  <a:moveTo>
                    <a:pt x="0" y="979792"/>
                  </a:moveTo>
                  <a:lnTo>
                    <a:pt x="642302" y="0"/>
                  </a:lnTo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41" name="Shape 43"/>
            <p:cNvSpPr/>
            <p:nvPr/>
          </p:nvSpPr>
          <p:spPr>
            <a:xfrm>
              <a:off x="5305505" y="4980374"/>
              <a:ext cx="170735" cy="219450"/>
            </a:xfrm>
            <a:custGeom>
              <a:avLst/>
              <a:gdLst/>
              <a:ahLst/>
              <a:cxnLst/>
              <a:rect l="0" t="0" r="0" b="0"/>
              <a:pathLst>
                <a:path w="348310" h="447663">
                  <a:moveTo>
                    <a:pt x="348310" y="0"/>
                  </a:moveTo>
                  <a:lnTo>
                    <a:pt x="192316" y="447663"/>
                  </a:lnTo>
                  <a:lnTo>
                    <a:pt x="0" y="321590"/>
                  </a:lnTo>
                  <a:lnTo>
                    <a:pt x="34831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42" name="Shape 44"/>
            <p:cNvSpPr/>
            <p:nvPr/>
          </p:nvSpPr>
          <p:spPr>
            <a:xfrm>
              <a:off x="5322787" y="5017174"/>
              <a:ext cx="129324" cy="166233"/>
            </a:xfrm>
            <a:custGeom>
              <a:avLst/>
              <a:gdLst/>
              <a:ahLst/>
              <a:cxnLst/>
              <a:rect l="0" t="0" r="0" b="0"/>
              <a:pathLst>
                <a:path w="263830" h="339103">
                  <a:moveTo>
                    <a:pt x="0" y="243599"/>
                  </a:moveTo>
                  <a:lnTo>
                    <a:pt x="263830" y="0"/>
                  </a:lnTo>
                  <a:lnTo>
                    <a:pt x="145669" y="339103"/>
                  </a:lnTo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43" name="Shape 45"/>
            <p:cNvSpPr/>
            <p:nvPr/>
          </p:nvSpPr>
          <p:spPr>
            <a:xfrm>
              <a:off x="5521486" y="5006503"/>
              <a:ext cx="981898" cy="490978"/>
            </a:xfrm>
            <a:custGeom>
              <a:avLst/>
              <a:gdLst/>
              <a:ahLst/>
              <a:cxnLst/>
              <a:rect l="0" t="0" r="0" b="0"/>
              <a:pathLst>
                <a:path w="2003133" h="1001560">
                  <a:moveTo>
                    <a:pt x="2003133" y="1001560"/>
                  </a:moveTo>
                  <a:lnTo>
                    <a:pt x="0" y="0"/>
                  </a:lnTo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44" name="Shape 46"/>
            <p:cNvSpPr/>
            <p:nvPr/>
          </p:nvSpPr>
          <p:spPr>
            <a:xfrm>
              <a:off x="5482123" y="4986824"/>
              <a:ext cx="226850" cy="151241"/>
            </a:xfrm>
            <a:custGeom>
              <a:avLst/>
              <a:gdLst/>
              <a:ahLst/>
              <a:cxnLst/>
              <a:rect l="0" t="0" r="0" b="0"/>
              <a:pathLst>
                <a:path w="462788" h="308521">
                  <a:moveTo>
                    <a:pt x="0" y="0"/>
                  </a:moveTo>
                  <a:lnTo>
                    <a:pt x="462788" y="102832"/>
                  </a:lnTo>
                  <a:lnTo>
                    <a:pt x="359943" y="30852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45" name="Shape 47"/>
            <p:cNvSpPr/>
            <p:nvPr/>
          </p:nvSpPr>
          <p:spPr>
            <a:xfrm>
              <a:off x="5521486" y="5006503"/>
              <a:ext cx="171830" cy="114559"/>
            </a:xfrm>
            <a:custGeom>
              <a:avLst/>
              <a:gdLst/>
              <a:ahLst/>
              <a:cxnLst/>
              <a:rect l="0" t="0" r="0" b="0"/>
              <a:pathLst>
                <a:path w="350545" h="233693">
                  <a:moveTo>
                    <a:pt x="272643" y="233693"/>
                  </a:moveTo>
                  <a:lnTo>
                    <a:pt x="0" y="0"/>
                  </a:lnTo>
                  <a:lnTo>
                    <a:pt x="350545" y="77902"/>
                  </a:lnTo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28761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48" grpId="0"/>
      <p:bldP spid="49" grpId="0"/>
      <p:bldP spid="50" grpId="0"/>
      <p:bldP spid="51" grpId="0"/>
      <p:bldP spid="52" grpId="0"/>
      <p:bldP spid="52" grpId="2"/>
      <p:bldP spid="55" grpId="0"/>
      <p:bldP spid="56" grpId="0"/>
      <p:bldP spid="56" grpId="1"/>
      <p:bldP spid="62" grpId="0" animBg="1"/>
      <p:bldP spid="57" grpId="0"/>
      <p:bldP spid="57" grpId="1"/>
      <p:bldP spid="58" grpId="0"/>
      <p:bldP spid="60" grpId="0"/>
      <p:bldP spid="60" grpId="2"/>
      <p:bldP spid="61" grpId="0"/>
      <p:bldP spid="63" grpId="0"/>
      <p:bldP spid="64" grpId="0"/>
      <p:bldP spid="65" grpId="0"/>
      <p:bldP spid="68" grpId="0" animBg="1"/>
      <p:bldP spid="69" grpId="0" animBg="1"/>
      <p:bldP spid="7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 of completeness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FC derives every atomic sentence that is entailed by </a:t>
                </a:r>
                <a:r>
                  <a:rPr lang="en-US" altLang="zh-CN" i="1" dirty="0"/>
                  <a:t>KB</a:t>
                </a:r>
              </a:p>
              <a:p>
                <a:pPr lvl="1"/>
                <a:r>
                  <a:rPr lang="en-US" altLang="zh-CN" dirty="0" smtClean="0"/>
                  <a:t>FC </a:t>
                </a:r>
                <a:r>
                  <a:rPr lang="en-US" altLang="zh-CN" dirty="0"/>
                  <a:t>reaches a fixed point where no new atomic sentences are derived</a:t>
                </a:r>
              </a:p>
              <a:p>
                <a:pPr lvl="1"/>
                <a:r>
                  <a:rPr lang="en-US" altLang="zh-CN" dirty="0" smtClean="0"/>
                  <a:t>Consider </a:t>
                </a:r>
                <a:r>
                  <a:rPr lang="en-US" altLang="zh-CN" dirty="0"/>
                  <a:t>the final state of </a:t>
                </a:r>
                <a:r>
                  <a:rPr lang="en-US" altLang="zh-CN" dirty="0" err="1"/>
                  <a:t>infered</a:t>
                </a:r>
                <a:r>
                  <a:rPr lang="en-US" altLang="zh-CN" dirty="0"/>
                  <a:t> table as a model </a:t>
                </a:r>
                <a:r>
                  <a:rPr lang="en-US" altLang="zh-CN" i="1" dirty="0"/>
                  <a:t>m</a:t>
                </a:r>
                <a:r>
                  <a:rPr lang="en-US" altLang="zh-CN" dirty="0"/>
                  <a:t>, </a:t>
                </a:r>
                <a:r>
                  <a:rPr lang="en-US" altLang="zh-CN" dirty="0" smtClean="0"/>
                  <a:t>assigning true/false </a:t>
                </a:r>
                <a:r>
                  <a:rPr lang="en-US" altLang="zh-CN" dirty="0"/>
                  <a:t>to symbols</a:t>
                </a:r>
              </a:p>
              <a:p>
                <a:pPr lvl="1"/>
                <a:r>
                  <a:rPr lang="en-US" altLang="zh-CN" dirty="0" smtClean="0"/>
                  <a:t>Every </a:t>
                </a:r>
                <a:r>
                  <a:rPr lang="en-US" altLang="zh-CN" dirty="0"/>
                  <a:t>definite clause in the original </a:t>
                </a:r>
                <a:r>
                  <a:rPr lang="en-US" altLang="zh-CN" i="1" dirty="0"/>
                  <a:t>KB</a:t>
                </a:r>
                <a:r>
                  <a:rPr lang="en-US" altLang="zh-CN" dirty="0"/>
                  <a:t> is true in m</a:t>
                </a:r>
              </a:p>
              <a:p>
                <a:pPr lvl="2"/>
                <a:r>
                  <a:rPr lang="en-US" altLang="zh-CN" dirty="0" smtClean="0"/>
                  <a:t>Proof</a:t>
                </a:r>
                <a:r>
                  <a:rPr lang="en-US" altLang="zh-CN" dirty="0"/>
                  <a:t>: Suppose a clause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is false in m</a:t>
                </a:r>
              </a:p>
              <a:p>
                <a:pPr lvl="2"/>
                <a:r>
                  <a:rPr lang="en-US" altLang="zh-CN" dirty="0" smtClean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is true in </a:t>
                </a:r>
                <a:r>
                  <a:rPr lang="en-US" altLang="zh-CN" i="1" dirty="0"/>
                  <a:t>m</a:t>
                </a:r>
                <a:r>
                  <a:rPr lang="en-US" altLang="zh-CN" dirty="0"/>
                  <a:t> and </a:t>
                </a:r>
                <a:r>
                  <a:rPr lang="en-US" altLang="zh-CN" i="1" dirty="0"/>
                  <a:t>b</a:t>
                </a:r>
                <a:r>
                  <a:rPr lang="en-US" altLang="zh-CN" dirty="0"/>
                  <a:t> is false in </a:t>
                </a:r>
                <a:r>
                  <a:rPr lang="en-US" altLang="zh-CN" i="1" dirty="0"/>
                  <a:t>m</a:t>
                </a:r>
              </a:p>
              <a:p>
                <a:pPr lvl="2"/>
                <a:r>
                  <a:rPr lang="en-US" altLang="zh-CN" dirty="0" smtClean="0"/>
                  <a:t>Therefore </a:t>
                </a:r>
                <a:r>
                  <a:rPr lang="en-US" altLang="zh-CN" dirty="0"/>
                  <a:t>the algorithm has not reached a fixed point!</a:t>
                </a:r>
              </a:p>
              <a:p>
                <a:pPr lvl="1"/>
                <a:r>
                  <a:rPr lang="en-US" altLang="zh-CN" dirty="0" smtClean="0"/>
                  <a:t>Hence </a:t>
                </a:r>
                <a:r>
                  <a:rPr lang="en-US" altLang="zh-CN" i="1" dirty="0"/>
                  <a:t>m</a:t>
                </a:r>
                <a:r>
                  <a:rPr lang="en-US" altLang="zh-CN" dirty="0"/>
                  <a:t> is a model of </a:t>
                </a:r>
                <a:r>
                  <a:rPr lang="en-US" altLang="zh-CN" i="1" dirty="0"/>
                  <a:t>KB</a:t>
                </a:r>
              </a:p>
              <a:p>
                <a:pPr lvl="1"/>
                <a:r>
                  <a:rPr lang="en-US" altLang="zh-CN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en-US" altLang="zh-CN" i="1" dirty="0"/>
                  <a:t>q</a:t>
                </a:r>
                <a:r>
                  <a:rPr lang="en-US" altLang="zh-CN" dirty="0"/>
                  <a:t> is true in every model of </a:t>
                </a:r>
                <a:r>
                  <a:rPr lang="en-US" altLang="zh-CN" i="1" dirty="0"/>
                  <a:t>KB</a:t>
                </a:r>
                <a:r>
                  <a:rPr lang="en-US" altLang="zh-CN" dirty="0"/>
                  <a:t>, including </a:t>
                </a:r>
                <a:r>
                  <a:rPr lang="en-US" altLang="zh-CN" i="1" dirty="0"/>
                  <a:t>m</a:t>
                </a:r>
                <a:endParaRPr lang="zh-CN" altLang="en-US" i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3081" r="-2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72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Backward chaining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Idea:</a:t>
            </a:r>
          </a:p>
          <a:p>
            <a:pPr lvl="1"/>
            <a:r>
              <a:rPr lang="en-US" altLang="zh-CN" dirty="0" smtClean="0"/>
              <a:t>work </a:t>
            </a:r>
            <a:r>
              <a:rPr lang="en-US" altLang="zh-CN" dirty="0"/>
              <a:t>backwards from the query </a:t>
            </a:r>
            <a:r>
              <a:rPr lang="en-US" altLang="zh-CN" i="1" dirty="0"/>
              <a:t>q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smtClean="0"/>
              <a:t>to </a:t>
            </a:r>
            <a:r>
              <a:rPr lang="en-US" altLang="zh-CN" dirty="0"/>
              <a:t>prove </a:t>
            </a:r>
            <a:r>
              <a:rPr lang="en-US" altLang="zh-CN" i="1" dirty="0"/>
              <a:t>q</a:t>
            </a:r>
            <a:r>
              <a:rPr lang="en-US" altLang="zh-CN" dirty="0"/>
              <a:t> by BC,</a:t>
            </a:r>
          </a:p>
          <a:p>
            <a:pPr lvl="1"/>
            <a:r>
              <a:rPr lang="en-US" altLang="zh-CN" dirty="0" smtClean="0"/>
              <a:t>check </a:t>
            </a:r>
            <a:r>
              <a:rPr lang="en-US" altLang="zh-CN" dirty="0"/>
              <a:t>if </a:t>
            </a:r>
            <a:r>
              <a:rPr lang="en-US" altLang="zh-CN" i="1" dirty="0"/>
              <a:t>q</a:t>
            </a:r>
            <a:r>
              <a:rPr lang="en-US" altLang="zh-CN" dirty="0"/>
              <a:t> is known already, or</a:t>
            </a:r>
          </a:p>
          <a:p>
            <a:pPr lvl="1"/>
            <a:r>
              <a:rPr lang="en-US" altLang="zh-CN" dirty="0" smtClean="0"/>
              <a:t>prove </a:t>
            </a:r>
            <a:r>
              <a:rPr lang="en-US" altLang="zh-CN" dirty="0"/>
              <a:t>by BC all premises of some rule concluding </a:t>
            </a:r>
            <a:r>
              <a:rPr lang="en-US" altLang="zh-CN" i="1" dirty="0"/>
              <a:t>q</a:t>
            </a:r>
          </a:p>
          <a:p>
            <a:r>
              <a:rPr lang="en-US" altLang="zh-CN" dirty="0"/>
              <a:t>Avoid loops: check if new </a:t>
            </a:r>
            <a:r>
              <a:rPr lang="en-US" altLang="zh-CN" dirty="0" err="1"/>
              <a:t>subgoal</a:t>
            </a:r>
            <a:r>
              <a:rPr lang="en-US" altLang="zh-CN" dirty="0"/>
              <a:t> is already on the goal </a:t>
            </a:r>
            <a:r>
              <a:rPr lang="en-US" altLang="zh-CN" dirty="0" smtClean="0"/>
              <a:t>stack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29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Backward chaining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P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 </a:t>
            </a:r>
            <a:r>
              <a:rPr lang="en-US" altLang="zh-CN" i="1" dirty="0"/>
              <a:t>Q</a:t>
            </a:r>
          </a:p>
          <a:p>
            <a:r>
              <a:rPr lang="en-US" altLang="zh-CN" i="1" dirty="0"/>
              <a:t>L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 </a:t>
            </a:r>
            <a:r>
              <a:rPr lang="en-US" altLang="zh-CN" i="1" dirty="0"/>
              <a:t>M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i="1" dirty="0"/>
              <a:t>P</a:t>
            </a:r>
          </a:p>
          <a:p>
            <a:r>
              <a:rPr lang="en-US" altLang="zh-CN" i="1" dirty="0"/>
              <a:t>B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 </a:t>
            </a:r>
            <a:r>
              <a:rPr lang="en-US" altLang="zh-CN" i="1" dirty="0"/>
              <a:t>L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 </a:t>
            </a:r>
            <a:r>
              <a:rPr lang="en-US" altLang="zh-CN" i="1" dirty="0"/>
              <a:t>M</a:t>
            </a:r>
          </a:p>
          <a:p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 </a:t>
            </a:r>
            <a:r>
              <a:rPr lang="en-US" altLang="zh-CN" i="1" dirty="0"/>
              <a:t>P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 </a:t>
            </a:r>
            <a:r>
              <a:rPr lang="en-US" altLang="zh-CN" i="1" dirty="0"/>
              <a:t>L</a:t>
            </a:r>
          </a:p>
          <a:p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 </a:t>
            </a:r>
            <a:r>
              <a:rPr lang="en-US" altLang="zh-CN" i="1" dirty="0"/>
              <a:t>B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 </a:t>
            </a:r>
            <a:r>
              <a:rPr lang="en-US" altLang="zh-CN" i="1" dirty="0"/>
              <a:t>L</a:t>
            </a:r>
          </a:p>
          <a:p>
            <a:r>
              <a:rPr lang="en-US" altLang="zh-CN" i="1" dirty="0"/>
              <a:t>A</a:t>
            </a:r>
          </a:p>
          <a:p>
            <a:r>
              <a:rPr lang="en-US" altLang="zh-CN" i="1" dirty="0" smtClean="0"/>
              <a:t>B</a:t>
            </a:r>
            <a:endParaRPr lang="zh-CN" altLang="en-US" i="1" dirty="0"/>
          </a:p>
        </p:txBody>
      </p:sp>
      <p:sp>
        <p:nvSpPr>
          <p:cNvPr id="44" name="Shape 46"/>
          <p:cNvSpPr/>
          <p:nvPr/>
        </p:nvSpPr>
        <p:spPr>
          <a:xfrm>
            <a:off x="6189227" y="5954325"/>
            <a:ext cx="433974" cy="434009"/>
          </a:xfrm>
          <a:custGeom>
            <a:avLst/>
            <a:gdLst/>
            <a:ahLst/>
            <a:cxnLst/>
            <a:rect l="0" t="0" r="0" b="0"/>
            <a:pathLst>
              <a:path w="904189" h="904197">
                <a:moveTo>
                  <a:pt x="452095" y="0"/>
                </a:moveTo>
                <a:cubicBezTo>
                  <a:pt x="701790" y="0"/>
                  <a:pt x="904189" y="202412"/>
                  <a:pt x="904189" y="452097"/>
                </a:cubicBezTo>
                <a:cubicBezTo>
                  <a:pt x="904189" y="701782"/>
                  <a:pt x="701790" y="904197"/>
                  <a:pt x="452095" y="904197"/>
                </a:cubicBezTo>
                <a:cubicBezTo>
                  <a:pt x="202413" y="904197"/>
                  <a:pt x="0" y="701782"/>
                  <a:pt x="0" y="452097"/>
                </a:cubicBezTo>
                <a:cubicBezTo>
                  <a:pt x="0" y="202412"/>
                  <a:pt x="202413" y="0"/>
                  <a:pt x="452095" y="0"/>
                </a:cubicBezTo>
                <a:close/>
              </a:path>
            </a:pathLst>
          </a:custGeom>
          <a:ln w="0" cap="flat">
            <a:miter lim="127000"/>
          </a:ln>
        </p:spPr>
        <p:style>
          <a:lnRef idx="0">
            <a:srgbClr val="000000"/>
          </a:lnRef>
          <a:fillRef idx="1">
            <a:srgbClr val="FFBFBF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2000"/>
          </a:p>
        </p:txBody>
      </p:sp>
      <p:sp>
        <p:nvSpPr>
          <p:cNvPr id="45" name="Shape 47"/>
          <p:cNvSpPr/>
          <p:nvPr/>
        </p:nvSpPr>
        <p:spPr>
          <a:xfrm>
            <a:off x="6189227" y="5954325"/>
            <a:ext cx="433974" cy="434009"/>
          </a:xfrm>
          <a:custGeom>
            <a:avLst/>
            <a:gdLst/>
            <a:ahLst/>
            <a:cxnLst/>
            <a:rect l="0" t="0" r="0" b="0"/>
            <a:pathLst>
              <a:path w="904189" h="904197">
                <a:moveTo>
                  <a:pt x="904189" y="452097"/>
                </a:moveTo>
                <a:cubicBezTo>
                  <a:pt x="904189" y="202412"/>
                  <a:pt x="701790" y="0"/>
                  <a:pt x="452095" y="0"/>
                </a:cubicBezTo>
                <a:cubicBezTo>
                  <a:pt x="202413" y="0"/>
                  <a:pt x="0" y="202412"/>
                  <a:pt x="0" y="452097"/>
                </a:cubicBezTo>
                <a:cubicBezTo>
                  <a:pt x="0" y="701782"/>
                  <a:pt x="202413" y="904197"/>
                  <a:pt x="452095" y="904197"/>
                </a:cubicBezTo>
                <a:cubicBezTo>
                  <a:pt x="701790" y="904197"/>
                  <a:pt x="904189" y="701782"/>
                  <a:pt x="904189" y="452097"/>
                </a:cubicBezTo>
                <a:close/>
              </a:path>
            </a:pathLst>
          </a:custGeom>
          <a:ln w="76200" cap="flat">
            <a:miter lim="127000"/>
          </a:ln>
        </p:spPr>
        <p:style>
          <a:lnRef idx="1">
            <a:srgbClr val="FF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2000"/>
          </a:p>
        </p:txBody>
      </p:sp>
      <p:sp>
        <p:nvSpPr>
          <p:cNvPr id="46" name="Shape 48"/>
          <p:cNvSpPr/>
          <p:nvPr/>
        </p:nvSpPr>
        <p:spPr>
          <a:xfrm>
            <a:off x="6022321" y="1614253"/>
            <a:ext cx="433981" cy="434011"/>
          </a:xfrm>
          <a:custGeom>
            <a:avLst/>
            <a:gdLst/>
            <a:ahLst/>
            <a:cxnLst/>
            <a:rect l="0" t="0" r="0" b="0"/>
            <a:pathLst>
              <a:path w="904202" h="904202">
                <a:moveTo>
                  <a:pt x="904202" y="452094"/>
                </a:moveTo>
                <a:cubicBezTo>
                  <a:pt x="904202" y="202412"/>
                  <a:pt x="701789" y="0"/>
                  <a:pt x="452107" y="0"/>
                </a:cubicBezTo>
                <a:cubicBezTo>
                  <a:pt x="202425" y="0"/>
                  <a:pt x="0" y="202412"/>
                  <a:pt x="0" y="452094"/>
                </a:cubicBezTo>
                <a:cubicBezTo>
                  <a:pt x="0" y="701777"/>
                  <a:pt x="202425" y="904202"/>
                  <a:pt x="452107" y="904202"/>
                </a:cubicBezTo>
                <a:cubicBezTo>
                  <a:pt x="701789" y="904202"/>
                  <a:pt x="904202" y="701777"/>
                  <a:pt x="904202" y="452094"/>
                </a:cubicBezTo>
                <a:close/>
              </a:path>
            </a:pathLst>
          </a:custGeom>
          <a:ln w="76200" cap="flat">
            <a:miter lim="127000"/>
          </a:ln>
        </p:spPr>
        <p:style>
          <a:lnRef idx="1">
            <a:srgbClr val="00FF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2000"/>
          </a:p>
        </p:txBody>
      </p:sp>
      <p:sp>
        <p:nvSpPr>
          <p:cNvPr id="48" name="Shape 50"/>
          <p:cNvSpPr/>
          <p:nvPr/>
        </p:nvSpPr>
        <p:spPr>
          <a:xfrm>
            <a:off x="7524555" y="5954325"/>
            <a:ext cx="433974" cy="434009"/>
          </a:xfrm>
          <a:custGeom>
            <a:avLst/>
            <a:gdLst/>
            <a:ahLst/>
            <a:cxnLst/>
            <a:rect l="0" t="0" r="0" b="0"/>
            <a:pathLst>
              <a:path w="904189" h="904197">
                <a:moveTo>
                  <a:pt x="452095" y="0"/>
                </a:moveTo>
                <a:cubicBezTo>
                  <a:pt x="701777" y="0"/>
                  <a:pt x="904189" y="202412"/>
                  <a:pt x="904189" y="452097"/>
                </a:cubicBezTo>
                <a:cubicBezTo>
                  <a:pt x="904189" y="701782"/>
                  <a:pt x="701777" y="904197"/>
                  <a:pt x="452095" y="904197"/>
                </a:cubicBezTo>
                <a:cubicBezTo>
                  <a:pt x="202413" y="904197"/>
                  <a:pt x="0" y="701782"/>
                  <a:pt x="0" y="452097"/>
                </a:cubicBezTo>
                <a:cubicBezTo>
                  <a:pt x="0" y="202412"/>
                  <a:pt x="202413" y="0"/>
                  <a:pt x="452095" y="0"/>
                </a:cubicBezTo>
                <a:close/>
              </a:path>
            </a:pathLst>
          </a:custGeom>
          <a:ln w="0" cap="flat">
            <a:miter lim="127000"/>
          </a:ln>
        </p:spPr>
        <p:style>
          <a:lnRef idx="0">
            <a:srgbClr val="000000"/>
          </a:lnRef>
          <a:fillRef idx="1">
            <a:srgbClr val="FFBFBF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2000"/>
          </a:p>
        </p:txBody>
      </p:sp>
      <p:sp>
        <p:nvSpPr>
          <p:cNvPr id="49" name="Shape 51"/>
          <p:cNvSpPr/>
          <p:nvPr/>
        </p:nvSpPr>
        <p:spPr>
          <a:xfrm>
            <a:off x="7524555" y="5954325"/>
            <a:ext cx="433974" cy="434009"/>
          </a:xfrm>
          <a:custGeom>
            <a:avLst/>
            <a:gdLst/>
            <a:ahLst/>
            <a:cxnLst/>
            <a:rect l="0" t="0" r="0" b="0"/>
            <a:pathLst>
              <a:path w="904189" h="904197">
                <a:moveTo>
                  <a:pt x="904189" y="452097"/>
                </a:moveTo>
                <a:cubicBezTo>
                  <a:pt x="904189" y="202412"/>
                  <a:pt x="701777" y="0"/>
                  <a:pt x="452095" y="0"/>
                </a:cubicBezTo>
                <a:cubicBezTo>
                  <a:pt x="202413" y="0"/>
                  <a:pt x="0" y="202412"/>
                  <a:pt x="0" y="452097"/>
                </a:cubicBezTo>
                <a:cubicBezTo>
                  <a:pt x="0" y="701782"/>
                  <a:pt x="202413" y="904197"/>
                  <a:pt x="452095" y="904197"/>
                </a:cubicBezTo>
                <a:cubicBezTo>
                  <a:pt x="701777" y="904197"/>
                  <a:pt x="904189" y="701782"/>
                  <a:pt x="904189" y="452097"/>
                </a:cubicBezTo>
                <a:close/>
              </a:path>
            </a:pathLst>
          </a:custGeom>
          <a:ln w="76200" cap="flat">
            <a:miter lim="127000"/>
          </a:ln>
        </p:spPr>
        <p:style>
          <a:lnRef idx="1">
            <a:srgbClr val="FF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2000"/>
          </a:p>
        </p:txBody>
      </p:sp>
      <p:sp>
        <p:nvSpPr>
          <p:cNvPr id="52" name="Shape 48"/>
          <p:cNvSpPr/>
          <p:nvPr/>
        </p:nvSpPr>
        <p:spPr>
          <a:xfrm>
            <a:off x="6018926" y="2798726"/>
            <a:ext cx="433981" cy="434011"/>
          </a:xfrm>
          <a:custGeom>
            <a:avLst/>
            <a:gdLst/>
            <a:ahLst/>
            <a:cxnLst/>
            <a:rect l="0" t="0" r="0" b="0"/>
            <a:pathLst>
              <a:path w="904202" h="904202">
                <a:moveTo>
                  <a:pt x="904202" y="452094"/>
                </a:moveTo>
                <a:cubicBezTo>
                  <a:pt x="904202" y="202412"/>
                  <a:pt x="701789" y="0"/>
                  <a:pt x="452107" y="0"/>
                </a:cubicBezTo>
                <a:cubicBezTo>
                  <a:pt x="202425" y="0"/>
                  <a:pt x="0" y="202412"/>
                  <a:pt x="0" y="452094"/>
                </a:cubicBezTo>
                <a:cubicBezTo>
                  <a:pt x="0" y="701777"/>
                  <a:pt x="202425" y="904202"/>
                  <a:pt x="452107" y="904202"/>
                </a:cubicBezTo>
                <a:cubicBezTo>
                  <a:pt x="701789" y="904202"/>
                  <a:pt x="904202" y="701777"/>
                  <a:pt x="904202" y="452094"/>
                </a:cubicBezTo>
                <a:close/>
              </a:path>
            </a:pathLst>
          </a:custGeom>
          <a:ln w="76200" cap="flat">
            <a:miter lim="127000"/>
          </a:ln>
        </p:spPr>
        <p:style>
          <a:lnRef idx="1">
            <a:srgbClr val="00FF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2000"/>
          </a:p>
        </p:txBody>
      </p:sp>
      <p:sp>
        <p:nvSpPr>
          <p:cNvPr id="54" name="Shape 48"/>
          <p:cNvSpPr/>
          <p:nvPr/>
        </p:nvSpPr>
        <p:spPr>
          <a:xfrm>
            <a:off x="5674233" y="4638100"/>
            <a:ext cx="433981" cy="434011"/>
          </a:xfrm>
          <a:custGeom>
            <a:avLst/>
            <a:gdLst/>
            <a:ahLst/>
            <a:cxnLst/>
            <a:rect l="0" t="0" r="0" b="0"/>
            <a:pathLst>
              <a:path w="904202" h="904202">
                <a:moveTo>
                  <a:pt x="904202" y="452094"/>
                </a:moveTo>
                <a:cubicBezTo>
                  <a:pt x="904202" y="202412"/>
                  <a:pt x="701789" y="0"/>
                  <a:pt x="452107" y="0"/>
                </a:cubicBezTo>
                <a:cubicBezTo>
                  <a:pt x="202425" y="0"/>
                  <a:pt x="0" y="202412"/>
                  <a:pt x="0" y="452094"/>
                </a:cubicBezTo>
                <a:cubicBezTo>
                  <a:pt x="0" y="701777"/>
                  <a:pt x="202425" y="904202"/>
                  <a:pt x="452107" y="904202"/>
                </a:cubicBezTo>
                <a:cubicBezTo>
                  <a:pt x="701789" y="904202"/>
                  <a:pt x="904202" y="701777"/>
                  <a:pt x="904202" y="452094"/>
                </a:cubicBezTo>
                <a:close/>
              </a:path>
            </a:pathLst>
          </a:custGeom>
          <a:ln w="76200" cap="flat">
            <a:miter lim="127000"/>
          </a:ln>
        </p:spPr>
        <p:style>
          <a:lnRef idx="1">
            <a:srgbClr val="00FF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2000"/>
          </a:p>
        </p:txBody>
      </p:sp>
      <p:sp>
        <p:nvSpPr>
          <p:cNvPr id="55" name="Shape 48"/>
          <p:cNvSpPr/>
          <p:nvPr/>
        </p:nvSpPr>
        <p:spPr>
          <a:xfrm>
            <a:off x="6841023" y="3798056"/>
            <a:ext cx="433981" cy="434011"/>
          </a:xfrm>
          <a:custGeom>
            <a:avLst/>
            <a:gdLst/>
            <a:ahLst/>
            <a:cxnLst/>
            <a:rect l="0" t="0" r="0" b="0"/>
            <a:pathLst>
              <a:path w="904202" h="904202">
                <a:moveTo>
                  <a:pt x="904202" y="452094"/>
                </a:moveTo>
                <a:cubicBezTo>
                  <a:pt x="904202" y="202412"/>
                  <a:pt x="701789" y="0"/>
                  <a:pt x="452107" y="0"/>
                </a:cubicBezTo>
                <a:cubicBezTo>
                  <a:pt x="202425" y="0"/>
                  <a:pt x="0" y="202412"/>
                  <a:pt x="0" y="452094"/>
                </a:cubicBezTo>
                <a:cubicBezTo>
                  <a:pt x="0" y="701777"/>
                  <a:pt x="202425" y="904202"/>
                  <a:pt x="452107" y="904202"/>
                </a:cubicBezTo>
                <a:cubicBezTo>
                  <a:pt x="701789" y="904202"/>
                  <a:pt x="904202" y="701777"/>
                  <a:pt x="904202" y="452094"/>
                </a:cubicBezTo>
                <a:close/>
              </a:path>
            </a:pathLst>
          </a:custGeom>
          <a:ln w="76200" cap="flat">
            <a:miter lim="127000"/>
          </a:ln>
        </p:spPr>
        <p:style>
          <a:lnRef idx="1">
            <a:srgbClr val="00FF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2000"/>
          </a:p>
        </p:txBody>
      </p:sp>
      <p:sp>
        <p:nvSpPr>
          <p:cNvPr id="56" name="Shape 48"/>
          <p:cNvSpPr>
            <a:spLocks noChangeAspect="1"/>
          </p:cNvSpPr>
          <p:nvPr/>
        </p:nvSpPr>
        <p:spPr>
          <a:xfrm>
            <a:off x="6091005" y="5845787"/>
            <a:ext cx="647955" cy="648000"/>
          </a:xfrm>
          <a:custGeom>
            <a:avLst/>
            <a:gdLst/>
            <a:ahLst/>
            <a:cxnLst/>
            <a:rect l="0" t="0" r="0" b="0"/>
            <a:pathLst>
              <a:path w="904202" h="904202">
                <a:moveTo>
                  <a:pt x="904202" y="452094"/>
                </a:moveTo>
                <a:cubicBezTo>
                  <a:pt x="904202" y="202412"/>
                  <a:pt x="701789" y="0"/>
                  <a:pt x="452107" y="0"/>
                </a:cubicBezTo>
                <a:cubicBezTo>
                  <a:pt x="202425" y="0"/>
                  <a:pt x="0" y="202412"/>
                  <a:pt x="0" y="452094"/>
                </a:cubicBezTo>
                <a:cubicBezTo>
                  <a:pt x="0" y="701777"/>
                  <a:pt x="202425" y="904202"/>
                  <a:pt x="452107" y="904202"/>
                </a:cubicBezTo>
                <a:cubicBezTo>
                  <a:pt x="701789" y="904202"/>
                  <a:pt x="904202" y="701777"/>
                  <a:pt x="904202" y="452094"/>
                </a:cubicBezTo>
                <a:close/>
              </a:path>
            </a:pathLst>
          </a:custGeom>
          <a:ln w="76200" cap="flat">
            <a:miter lim="127000"/>
          </a:ln>
        </p:spPr>
        <p:style>
          <a:lnRef idx="1">
            <a:srgbClr val="00FF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2000"/>
          </a:p>
        </p:txBody>
      </p:sp>
      <p:sp>
        <p:nvSpPr>
          <p:cNvPr id="57" name="Shape 48"/>
          <p:cNvSpPr>
            <a:spLocks noChangeAspect="1"/>
          </p:cNvSpPr>
          <p:nvPr/>
        </p:nvSpPr>
        <p:spPr>
          <a:xfrm>
            <a:off x="5905944" y="2685901"/>
            <a:ext cx="647955" cy="648000"/>
          </a:xfrm>
          <a:custGeom>
            <a:avLst/>
            <a:gdLst/>
            <a:ahLst/>
            <a:cxnLst/>
            <a:rect l="0" t="0" r="0" b="0"/>
            <a:pathLst>
              <a:path w="904202" h="904202">
                <a:moveTo>
                  <a:pt x="904202" y="452094"/>
                </a:moveTo>
                <a:cubicBezTo>
                  <a:pt x="904202" y="202412"/>
                  <a:pt x="701789" y="0"/>
                  <a:pt x="452107" y="0"/>
                </a:cubicBezTo>
                <a:cubicBezTo>
                  <a:pt x="202425" y="0"/>
                  <a:pt x="0" y="202412"/>
                  <a:pt x="0" y="452094"/>
                </a:cubicBezTo>
                <a:cubicBezTo>
                  <a:pt x="0" y="701777"/>
                  <a:pt x="202425" y="904202"/>
                  <a:pt x="452107" y="904202"/>
                </a:cubicBezTo>
                <a:cubicBezTo>
                  <a:pt x="701789" y="904202"/>
                  <a:pt x="904202" y="701777"/>
                  <a:pt x="904202" y="452094"/>
                </a:cubicBezTo>
                <a:close/>
              </a:path>
            </a:pathLst>
          </a:custGeom>
          <a:ln w="76200" cap="flat">
            <a:miter lim="127000"/>
          </a:ln>
        </p:spPr>
        <p:style>
          <a:lnRef idx="1">
            <a:srgbClr val="00FF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2000"/>
          </a:p>
        </p:txBody>
      </p:sp>
      <p:grpSp>
        <p:nvGrpSpPr>
          <p:cNvPr id="51" name="组合 50"/>
          <p:cNvGrpSpPr/>
          <p:nvPr/>
        </p:nvGrpSpPr>
        <p:grpSpPr>
          <a:xfrm>
            <a:off x="4901383" y="1686619"/>
            <a:ext cx="3018437" cy="4658953"/>
            <a:chOff x="4901383" y="1686619"/>
            <a:chExt cx="3018437" cy="4658953"/>
          </a:xfrm>
        </p:grpSpPr>
        <p:sp>
          <p:nvSpPr>
            <p:cNvPr id="5" name="Rectangle 7"/>
            <p:cNvSpPr/>
            <p:nvPr/>
          </p:nvSpPr>
          <p:spPr>
            <a:xfrm>
              <a:off x="6134508" y="1686619"/>
              <a:ext cx="302771" cy="31135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Q </a:t>
              </a:r>
              <a:endParaRPr 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8"/>
            <p:cNvSpPr/>
            <p:nvPr/>
          </p:nvSpPr>
          <p:spPr>
            <a:xfrm>
              <a:off x="6155409" y="2857127"/>
              <a:ext cx="259574" cy="31135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 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9"/>
            <p:cNvSpPr/>
            <p:nvPr/>
          </p:nvSpPr>
          <p:spPr>
            <a:xfrm>
              <a:off x="6949627" y="3860417"/>
              <a:ext cx="324175" cy="31135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M 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10"/>
            <p:cNvSpPr/>
            <p:nvPr/>
          </p:nvSpPr>
          <p:spPr>
            <a:xfrm>
              <a:off x="5831452" y="4696496"/>
              <a:ext cx="216376" cy="31135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L 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Shape 11"/>
            <p:cNvSpPr/>
            <p:nvPr/>
          </p:nvSpPr>
          <p:spPr>
            <a:xfrm>
              <a:off x="6239015" y="1990950"/>
              <a:ext cx="0" cy="836079"/>
            </a:xfrm>
            <a:custGeom>
              <a:avLst/>
              <a:gdLst/>
              <a:ahLst/>
              <a:cxnLst/>
              <a:rect l="0" t="0" r="0" b="0"/>
              <a:pathLst>
                <a:path h="1741856">
                  <a:moveTo>
                    <a:pt x="0" y="1741856"/>
                  </a:moveTo>
                  <a:lnTo>
                    <a:pt x="0" y="0"/>
                  </a:lnTo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0" name="Shape 12"/>
            <p:cNvSpPr/>
            <p:nvPr/>
          </p:nvSpPr>
          <p:spPr>
            <a:xfrm>
              <a:off x="6183827" y="1947858"/>
              <a:ext cx="110371" cy="220757"/>
            </a:xfrm>
            <a:custGeom>
              <a:avLst/>
              <a:gdLst/>
              <a:ahLst/>
              <a:cxnLst/>
              <a:rect l="0" t="0" r="0" b="0"/>
              <a:pathLst>
                <a:path w="229959" h="459917">
                  <a:moveTo>
                    <a:pt x="114986" y="0"/>
                  </a:moveTo>
                  <a:lnTo>
                    <a:pt x="229959" y="459917"/>
                  </a:lnTo>
                  <a:lnTo>
                    <a:pt x="0" y="459917"/>
                  </a:lnTo>
                  <a:lnTo>
                    <a:pt x="11498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1" name="Shape 13"/>
            <p:cNvSpPr/>
            <p:nvPr/>
          </p:nvSpPr>
          <p:spPr>
            <a:xfrm>
              <a:off x="6197212" y="1990950"/>
              <a:ext cx="83599" cy="167217"/>
            </a:xfrm>
            <a:custGeom>
              <a:avLst/>
              <a:gdLst/>
              <a:ahLst/>
              <a:cxnLst/>
              <a:rect l="0" t="0" r="0" b="0"/>
              <a:pathLst>
                <a:path w="174180" h="348374">
                  <a:moveTo>
                    <a:pt x="0" y="348374"/>
                  </a:moveTo>
                  <a:lnTo>
                    <a:pt x="87097" y="0"/>
                  </a:lnTo>
                  <a:lnTo>
                    <a:pt x="174180" y="348374"/>
                  </a:lnTo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2" name="Shape 14"/>
            <p:cNvSpPr/>
            <p:nvPr/>
          </p:nvSpPr>
          <p:spPr>
            <a:xfrm>
              <a:off x="6239015" y="3161457"/>
              <a:ext cx="0" cy="334434"/>
            </a:xfrm>
            <a:custGeom>
              <a:avLst/>
              <a:gdLst/>
              <a:ahLst/>
              <a:cxnLst/>
              <a:rect l="0" t="0" r="0" b="0"/>
              <a:pathLst>
                <a:path h="696747">
                  <a:moveTo>
                    <a:pt x="0" y="696747"/>
                  </a:moveTo>
                  <a:lnTo>
                    <a:pt x="0" y="0"/>
                  </a:lnTo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3" name="Shape 15"/>
            <p:cNvSpPr/>
            <p:nvPr/>
          </p:nvSpPr>
          <p:spPr>
            <a:xfrm>
              <a:off x="6183827" y="3118365"/>
              <a:ext cx="110371" cy="220758"/>
            </a:xfrm>
            <a:custGeom>
              <a:avLst/>
              <a:gdLst/>
              <a:ahLst/>
              <a:cxnLst/>
              <a:rect l="0" t="0" r="0" b="0"/>
              <a:pathLst>
                <a:path w="229959" h="459918">
                  <a:moveTo>
                    <a:pt x="114986" y="0"/>
                  </a:moveTo>
                  <a:lnTo>
                    <a:pt x="229959" y="459918"/>
                  </a:lnTo>
                  <a:lnTo>
                    <a:pt x="0" y="459918"/>
                  </a:lnTo>
                  <a:lnTo>
                    <a:pt x="11498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4" name="Shape 16"/>
            <p:cNvSpPr/>
            <p:nvPr/>
          </p:nvSpPr>
          <p:spPr>
            <a:xfrm>
              <a:off x="6197212" y="3161457"/>
              <a:ext cx="83599" cy="167217"/>
            </a:xfrm>
            <a:custGeom>
              <a:avLst/>
              <a:gdLst/>
              <a:ahLst/>
              <a:cxnLst/>
              <a:rect l="0" t="0" r="0" b="0"/>
              <a:pathLst>
                <a:path w="174180" h="348373">
                  <a:moveTo>
                    <a:pt x="0" y="348373"/>
                  </a:moveTo>
                  <a:lnTo>
                    <a:pt x="87097" y="0"/>
                  </a:lnTo>
                  <a:lnTo>
                    <a:pt x="174180" y="348373"/>
                  </a:lnTo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5" name="Shape 17"/>
            <p:cNvSpPr/>
            <p:nvPr/>
          </p:nvSpPr>
          <p:spPr>
            <a:xfrm>
              <a:off x="7075030" y="4164748"/>
              <a:ext cx="0" cy="334434"/>
            </a:xfrm>
            <a:custGeom>
              <a:avLst/>
              <a:gdLst/>
              <a:ahLst/>
              <a:cxnLst/>
              <a:rect l="0" t="0" r="0" b="0"/>
              <a:pathLst>
                <a:path h="696747">
                  <a:moveTo>
                    <a:pt x="0" y="696747"/>
                  </a:moveTo>
                  <a:lnTo>
                    <a:pt x="0" y="0"/>
                  </a:lnTo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6" name="Shape 18"/>
            <p:cNvSpPr/>
            <p:nvPr/>
          </p:nvSpPr>
          <p:spPr>
            <a:xfrm>
              <a:off x="7019848" y="4121661"/>
              <a:ext cx="110371" cy="220758"/>
            </a:xfrm>
            <a:custGeom>
              <a:avLst/>
              <a:gdLst/>
              <a:ahLst/>
              <a:cxnLst/>
              <a:rect l="0" t="0" r="0" b="0"/>
              <a:pathLst>
                <a:path w="229959" h="459918">
                  <a:moveTo>
                    <a:pt x="114973" y="0"/>
                  </a:moveTo>
                  <a:lnTo>
                    <a:pt x="229959" y="459918"/>
                  </a:lnTo>
                  <a:lnTo>
                    <a:pt x="0" y="459918"/>
                  </a:lnTo>
                  <a:lnTo>
                    <a:pt x="11497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7" name="Shape 19"/>
            <p:cNvSpPr/>
            <p:nvPr/>
          </p:nvSpPr>
          <p:spPr>
            <a:xfrm>
              <a:off x="7033233" y="4164748"/>
              <a:ext cx="83599" cy="167217"/>
            </a:xfrm>
            <a:custGeom>
              <a:avLst/>
              <a:gdLst/>
              <a:ahLst/>
              <a:cxnLst/>
              <a:rect l="0" t="0" r="0" b="0"/>
              <a:pathLst>
                <a:path w="174180" h="348374">
                  <a:moveTo>
                    <a:pt x="0" y="348374"/>
                  </a:moveTo>
                  <a:lnTo>
                    <a:pt x="87084" y="0"/>
                  </a:lnTo>
                  <a:lnTo>
                    <a:pt x="174180" y="348374"/>
                  </a:lnTo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8" name="Shape 20"/>
            <p:cNvSpPr/>
            <p:nvPr/>
          </p:nvSpPr>
          <p:spPr>
            <a:xfrm>
              <a:off x="6857665" y="5452308"/>
              <a:ext cx="100326" cy="100327"/>
            </a:xfrm>
            <a:custGeom>
              <a:avLst/>
              <a:gdLst/>
              <a:ahLst/>
              <a:cxnLst/>
              <a:rect l="0" t="0" r="0" b="0"/>
              <a:pathLst>
                <a:path w="209029" h="209017">
                  <a:moveTo>
                    <a:pt x="104521" y="0"/>
                  </a:moveTo>
                  <a:cubicBezTo>
                    <a:pt x="162230" y="0"/>
                    <a:pt x="209029" y="46799"/>
                    <a:pt x="209029" y="104508"/>
                  </a:cubicBezTo>
                  <a:cubicBezTo>
                    <a:pt x="209029" y="162230"/>
                    <a:pt x="162230" y="209017"/>
                    <a:pt x="104521" y="209017"/>
                  </a:cubicBezTo>
                  <a:cubicBezTo>
                    <a:pt x="46799" y="209017"/>
                    <a:pt x="0" y="162230"/>
                    <a:pt x="0" y="104508"/>
                  </a:cubicBezTo>
                  <a:cubicBezTo>
                    <a:pt x="0" y="46799"/>
                    <a:pt x="46799" y="0"/>
                    <a:pt x="10452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19" name="Shape 21"/>
            <p:cNvSpPr/>
            <p:nvPr/>
          </p:nvSpPr>
          <p:spPr>
            <a:xfrm>
              <a:off x="6857665" y="5452308"/>
              <a:ext cx="100326" cy="100327"/>
            </a:xfrm>
            <a:custGeom>
              <a:avLst/>
              <a:gdLst/>
              <a:ahLst/>
              <a:cxnLst/>
              <a:rect l="0" t="0" r="0" b="0"/>
              <a:pathLst>
                <a:path w="209029" h="209017">
                  <a:moveTo>
                    <a:pt x="209029" y="104508"/>
                  </a:moveTo>
                  <a:cubicBezTo>
                    <a:pt x="209029" y="46799"/>
                    <a:pt x="162230" y="0"/>
                    <a:pt x="104521" y="0"/>
                  </a:cubicBezTo>
                  <a:cubicBezTo>
                    <a:pt x="46799" y="0"/>
                    <a:pt x="0" y="46799"/>
                    <a:pt x="0" y="104508"/>
                  </a:cubicBezTo>
                  <a:cubicBezTo>
                    <a:pt x="0" y="162230"/>
                    <a:pt x="46799" y="209017"/>
                    <a:pt x="104521" y="209017"/>
                  </a:cubicBezTo>
                  <a:cubicBezTo>
                    <a:pt x="162230" y="209017"/>
                    <a:pt x="209029" y="162230"/>
                    <a:pt x="209029" y="104508"/>
                  </a:cubicBezTo>
                  <a:close/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20" name="Shape 22"/>
            <p:cNvSpPr/>
            <p:nvPr/>
          </p:nvSpPr>
          <p:spPr>
            <a:xfrm>
              <a:off x="5520040" y="5452308"/>
              <a:ext cx="100320" cy="100327"/>
            </a:xfrm>
            <a:custGeom>
              <a:avLst/>
              <a:gdLst/>
              <a:ahLst/>
              <a:cxnLst/>
              <a:rect l="0" t="0" r="0" b="0"/>
              <a:pathLst>
                <a:path w="209017" h="209017">
                  <a:moveTo>
                    <a:pt x="104508" y="0"/>
                  </a:moveTo>
                  <a:cubicBezTo>
                    <a:pt x="162217" y="0"/>
                    <a:pt x="209017" y="46799"/>
                    <a:pt x="209017" y="104508"/>
                  </a:cubicBezTo>
                  <a:cubicBezTo>
                    <a:pt x="209017" y="162230"/>
                    <a:pt x="162217" y="209017"/>
                    <a:pt x="104508" y="209017"/>
                  </a:cubicBezTo>
                  <a:cubicBezTo>
                    <a:pt x="46787" y="209017"/>
                    <a:pt x="0" y="162230"/>
                    <a:pt x="0" y="104508"/>
                  </a:cubicBezTo>
                  <a:cubicBezTo>
                    <a:pt x="0" y="46799"/>
                    <a:pt x="46787" y="0"/>
                    <a:pt x="1045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21" name="Shape 23"/>
            <p:cNvSpPr/>
            <p:nvPr/>
          </p:nvSpPr>
          <p:spPr>
            <a:xfrm>
              <a:off x="5520040" y="5452308"/>
              <a:ext cx="100320" cy="100327"/>
            </a:xfrm>
            <a:custGeom>
              <a:avLst/>
              <a:gdLst/>
              <a:ahLst/>
              <a:cxnLst/>
              <a:rect l="0" t="0" r="0" b="0"/>
              <a:pathLst>
                <a:path w="209017" h="209017">
                  <a:moveTo>
                    <a:pt x="209017" y="104508"/>
                  </a:moveTo>
                  <a:cubicBezTo>
                    <a:pt x="209017" y="46799"/>
                    <a:pt x="162217" y="0"/>
                    <a:pt x="104508" y="0"/>
                  </a:cubicBezTo>
                  <a:cubicBezTo>
                    <a:pt x="46787" y="0"/>
                    <a:pt x="0" y="46799"/>
                    <a:pt x="0" y="104508"/>
                  </a:cubicBezTo>
                  <a:cubicBezTo>
                    <a:pt x="0" y="162230"/>
                    <a:pt x="46787" y="209017"/>
                    <a:pt x="104508" y="209017"/>
                  </a:cubicBezTo>
                  <a:cubicBezTo>
                    <a:pt x="162217" y="209017"/>
                    <a:pt x="209017" y="162230"/>
                    <a:pt x="209017" y="104508"/>
                  </a:cubicBezTo>
                  <a:close/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22" name="Shape 24"/>
            <p:cNvSpPr/>
            <p:nvPr/>
          </p:nvSpPr>
          <p:spPr>
            <a:xfrm>
              <a:off x="7024871" y="4449018"/>
              <a:ext cx="100319" cy="100327"/>
            </a:xfrm>
            <a:custGeom>
              <a:avLst/>
              <a:gdLst/>
              <a:ahLst/>
              <a:cxnLst/>
              <a:rect l="0" t="0" r="0" b="0"/>
              <a:pathLst>
                <a:path w="209016" h="209017">
                  <a:moveTo>
                    <a:pt x="104508" y="0"/>
                  </a:moveTo>
                  <a:cubicBezTo>
                    <a:pt x="162230" y="0"/>
                    <a:pt x="209016" y="46787"/>
                    <a:pt x="209016" y="104508"/>
                  </a:cubicBezTo>
                  <a:cubicBezTo>
                    <a:pt x="209016" y="162217"/>
                    <a:pt x="162230" y="209017"/>
                    <a:pt x="104508" y="209017"/>
                  </a:cubicBezTo>
                  <a:cubicBezTo>
                    <a:pt x="46799" y="209017"/>
                    <a:pt x="0" y="162217"/>
                    <a:pt x="0" y="104508"/>
                  </a:cubicBezTo>
                  <a:cubicBezTo>
                    <a:pt x="0" y="46787"/>
                    <a:pt x="46799" y="0"/>
                    <a:pt x="1045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23" name="Shape 25"/>
            <p:cNvSpPr/>
            <p:nvPr/>
          </p:nvSpPr>
          <p:spPr>
            <a:xfrm>
              <a:off x="7024871" y="4449018"/>
              <a:ext cx="100319" cy="100327"/>
            </a:xfrm>
            <a:custGeom>
              <a:avLst/>
              <a:gdLst/>
              <a:ahLst/>
              <a:cxnLst/>
              <a:rect l="0" t="0" r="0" b="0"/>
              <a:pathLst>
                <a:path w="209016" h="209017">
                  <a:moveTo>
                    <a:pt x="209016" y="104508"/>
                  </a:moveTo>
                  <a:cubicBezTo>
                    <a:pt x="209016" y="46787"/>
                    <a:pt x="162230" y="0"/>
                    <a:pt x="104508" y="0"/>
                  </a:cubicBezTo>
                  <a:cubicBezTo>
                    <a:pt x="46799" y="0"/>
                    <a:pt x="0" y="46787"/>
                    <a:pt x="0" y="104508"/>
                  </a:cubicBezTo>
                  <a:cubicBezTo>
                    <a:pt x="0" y="162217"/>
                    <a:pt x="46799" y="209017"/>
                    <a:pt x="104508" y="209017"/>
                  </a:cubicBezTo>
                  <a:cubicBezTo>
                    <a:pt x="162230" y="209017"/>
                    <a:pt x="209016" y="162217"/>
                    <a:pt x="209016" y="104508"/>
                  </a:cubicBezTo>
                  <a:close/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24" name="Shape 26"/>
            <p:cNvSpPr/>
            <p:nvPr/>
          </p:nvSpPr>
          <p:spPr>
            <a:xfrm>
              <a:off x="6188850" y="3445722"/>
              <a:ext cx="100326" cy="100333"/>
            </a:xfrm>
            <a:custGeom>
              <a:avLst/>
              <a:gdLst/>
              <a:ahLst/>
              <a:cxnLst/>
              <a:rect l="0" t="0" r="0" b="0"/>
              <a:pathLst>
                <a:path w="209029" h="209030">
                  <a:moveTo>
                    <a:pt x="104521" y="0"/>
                  </a:moveTo>
                  <a:cubicBezTo>
                    <a:pt x="162230" y="0"/>
                    <a:pt x="209029" y="46799"/>
                    <a:pt x="209029" y="104522"/>
                  </a:cubicBezTo>
                  <a:cubicBezTo>
                    <a:pt x="209029" y="162230"/>
                    <a:pt x="162230" y="209030"/>
                    <a:pt x="104521" y="209030"/>
                  </a:cubicBezTo>
                  <a:cubicBezTo>
                    <a:pt x="46799" y="209030"/>
                    <a:pt x="0" y="162230"/>
                    <a:pt x="0" y="104522"/>
                  </a:cubicBezTo>
                  <a:cubicBezTo>
                    <a:pt x="0" y="46799"/>
                    <a:pt x="46799" y="0"/>
                    <a:pt x="10452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25" name="Shape 27"/>
            <p:cNvSpPr/>
            <p:nvPr/>
          </p:nvSpPr>
          <p:spPr>
            <a:xfrm>
              <a:off x="6188850" y="3445722"/>
              <a:ext cx="100326" cy="100333"/>
            </a:xfrm>
            <a:custGeom>
              <a:avLst/>
              <a:gdLst/>
              <a:ahLst/>
              <a:cxnLst/>
              <a:rect l="0" t="0" r="0" b="0"/>
              <a:pathLst>
                <a:path w="209029" h="209030">
                  <a:moveTo>
                    <a:pt x="209029" y="104522"/>
                  </a:moveTo>
                  <a:cubicBezTo>
                    <a:pt x="209029" y="46799"/>
                    <a:pt x="162230" y="0"/>
                    <a:pt x="104521" y="0"/>
                  </a:cubicBezTo>
                  <a:cubicBezTo>
                    <a:pt x="46799" y="0"/>
                    <a:pt x="0" y="46799"/>
                    <a:pt x="0" y="104522"/>
                  </a:cubicBezTo>
                  <a:cubicBezTo>
                    <a:pt x="0" y="162230"/>
                    <a:pt x="46799" y="209030"/>
                    <a:pt x="104521" y="209030"/>
                  </a:cubicBezTo>
                  <a:cubicBezTo>
                    <a:pt x="162230" y="209030"/>
                    <a:pt x="209029" y="162230"/>
                    <a:pt x="209029" y="104522"/>
                  </a:cubicBezTo>
                  <a:close/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26" name="Shape 28"/>
            <p:cNvSpPr/>
            <p:nvPr/>
          </p:nvSpPr>
          <p:spPr>
            <a:xfrm>
              <a:off x="6239015" y="3495891"/>
              <a:ext cx="836015" cy="334428"/>
            </a:xfrm>
            <a:custGeom>
              <a:avLst/>
              <a:gdLst/>
              <a:ahLst/>
              <a:cxnLst/>
              <a:rect l="0" t="0" r="0" b="0"/>
              <a:pathLst>
                <a:path w="1741843" h="696735">
                  <a:moveTo>
                    <a:pt x="1741843" y="696735"/>
                  </a:moveTo>
                  <a:lnTo>
                    <a:pt x="0" y="0"/>
                  </a:lnTo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27" name="Shape 29"/>
            <p:cNvSpPr/>
            <p:nvPr/>
          </p:nvSpPr>
          <p:spPr>
            <a:xfrm>
              <a:off x="5904604" y="3495891"/>
              <a:ext cx="334411" cy="1170501"/>
            </a:xfrm>
            <a:custGeom>
              <a:avLst/>
              <a:gdLst/>
              <a:ahLst/>
              <a:cxnLst/>
              <a:rect l="0" t="0" r="0" b="0"/>
              <a:pathLst>
                <a:path w="696748" h="2438578">
                  <a:moveTo>
                    <a:pt x="0" y="2438578"/>
                  </a:moveTo>
                  <a:lnTo>
                    <a:pt x="696748" y="0"/>
                  </a:lnTo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28" name="Shape 30"/>
            <p:cNvSpPr/>
            <p:nvPr/>
          </p:nvSpPr>
          <p:spPr>
            <a:xfrm>
              <a:off x="7075030" y="4499181"/>
              <a:ext cx="668816" cy="1504936"/>
            </a:xfrm>
            <a:custGeom>
              <a:avLst/>
              <a:gdLst/>
              <a:ahLst/>
              <a:cxnLst/>
              <a:rect l="0" t="0" r="0" b="0"/>
              <a:pathLst>
                <a:path w="1393482" h="3135327">
                  <a:moveTo>
                    <a:pt x="0" y="0"/>
                  </a:moveTo>
                  <a:lnTo>
                    <a:pt x="1393482" y="3135327"/>
                  </a:lnTo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29" name="Shape 31"/>
            <p:cNvSpPr/>
            <p:nvPr/>
          </p:nvSpPr>
          <p:spPr>
            <a:xfrm>
              <a:off x="5904604" y="4499181"/>
              <a:ext cx="1170426" cy="167211"/>
            </a:xfrm>
            <a:custGeom>
              <a:avLst/>
              <a:gdLst/>
              <a:ahLst/>
              <a:cxnLst/>
              <a:rect l="0" t="0" r="0" b="0"/>
              <a:pathLst>
                <a:path w="2438591" h="348361">
                  <a:moveTo>
                    <a:pt x="0" y="348361"/>
                  </a:moveTo>
                  <a:lnTo>
                    <a:pt x="2438591" y="0"/>
                  </a:lnTo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30" name="Shape 32"/>
            <p:cNvSpPr/>
            <p:nvPr/>
          </p:nvSpPr>
          <p:spPr>
            <a:xfrm>
              <a:off x="6406215" y="5502472"/>
              <a:ext cx="501616" cy="501646"/>
            </a:xfrm>
            <a:custGeom>
              <a:avLst/>
              <a:gdLst/>
              <a:ahLst/>
              <a:cxnLst/>
              <a:rect l="0" t="0" r="0" b="0"/>
              <a:pathLst>
                <a:path w="1045121" h="1045110">
                  <a:moveTo>
                    <a:pt x="0" y="1045110"/>
                  </a:moveTo>
                  <a:lnTo>
                    <a:pt x="1045121" y="0"/>
                  </a:lnTo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31" name="Shape 33"/>
            <p:cNvSpPr/>
            <p:nvPr/>
          </p:nvSpPr>
          <p:spPr>
            <a:xfrm>
              <a:off x="6907831" y="5502472"/>
              <a:ext cx="836015" cy="501646"/>
            </a:xfrm>
            <a:custGeom>
              <a:avLst/>
              <a:gdLst/>
              <a:ahLst/>
              <a:cxnLst/>
              <a:rect l="0" t="0" r="0" b="0"/>
              <a:pathLst>
                <a:path w="1741843" h="1045110">
                  <a:moveTo>
                    <a:pt x="1741843" y="1045110"/>
                  </a:moveTo>
                  <a:lnTo>
                    <a:pt x="0" y="0"/>
                  </a:lnTo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32" name="Shape 34"/>
            <p:cNvSpPr/>
            <p:nvPr/>
          </p:nvSpPr>
          <p:spPr>
            <a:xfrm>
              <a:off x="5570200" y="5502472"/>
              <a:ext cx="836015" cy="501646"/>
            </a:xfrm>
            <a:custGeom>
              <a:avLst/>
              <a:gdLst/>
              <a:ahLst/>
              <a:cxnLst/>
              <a:rect l="0" t="0" r="0" b="0"/>
              <a:pathLst>
                <a:path w="1741843" h="1045110">
                  <a:moveTo>
                    <a:pt x="1741843" y="1045110"/>
                  </a:moveTo>
                  <a:lnTo>
                    <a:pt x="0" y="0"/>
                  </a:lnTo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33" name="Shape 35"/>
            <p:cNvSpPr/>
            <p:nvPr/>
          </p:nvSpPr>
          <p:spPr>
            <a:xfrm>
              <a:off x="4901383" y="2492595"/>
              <a:ext cx="1337632" cy="3344311"/>
            </a:xfrm>
            <a:custGeom>
              <a:avLst/>
              <a:gdLst/>
              <a:ahLst/>
              <a:cxnLst/>
              <a:rect l="0" t="0" r="0" b="0"/>
              <a:pathLst>
                <a:path w="2786967" h="6967411">
                  <a:moveTo>
                    <a:pt x="1393485" y="6270663"/>
                  </a:moveTo>
                  <a:cubicBezTo>
                    <a:pt x="1393485" y="6270663"/>
                    <a:pt x="1393485" y="6270663"/>
                    <a:pt x="1335420" y="6328728"/>
                  </a:cubicBezTo>
                  <a:cubicBezTo>
                    <a:pt x="1277356" y="6386793"/>
                    <a:pt x="1161240" y="6502909"/>
                    <a:pt x="1045111" y="6619037"/>
                  </a:cubicBezTo>
                  <a:cubicBezTo>
                    <a:pt x="928995" y="6735166"/>
                    <a:pt x="812866" y="6851282"/>
                    <a:pt x="696740" y="6909347"/>
                  </a:cubicBezTo>
                  <a:cubicBezTo>
                    <a:pt x="580619" y="6967411"/>
                    <a:pt x="464494" y="6967411"/>
                    <a:pt x="348372" y="6909347"/>
                  </a:cubicBezTo>
                  <a:cubicBezTo>
                    <a:pt x="232247" y="6851282"/>
                    <a:pt x="116126" y="6735166"/>
                    <a:pt x="58063" y="6096483"/>
                  </a:cubicBezTo>
                  <a:cubicBezTo>
                    <a:pt x="0" y="5457800"/>
                    <a:pt x="0" y="4296563"/>
                    <a:pt x="232247" y="3193402"/>
                  </a:cubicBezTo>
                  <a:cubicBezTo>
                    <a:pt x="464494" y="2090230"/>
                    <a:pt x="928995" y="1045108"/>
                    <a:pt x="1277356" y="522554"/>
                  </a:cubicBezTo>
                  <a:cubicBezTo>
                    <a:pt x="1625730" y="0"/>
                    <a:pt x="1857975" y="0"/>
                    <a:pt x="2032155" y="58064"/>
                  </a:cubicBezTo>
                  <a:cubicBezTo>
                    <a:pt x="2206348" y="116129"/>
                    <a:pt x="2322465" y="232246"/>
                    <a:pt x="2438593" y="348374"/>
                  </a:cubicBezTo>
                  <a:cubicBezTo>
                    <a:pt x="2554709" y="464489"/>
                    <a:pt x="2670838" y="580618"/>
                    <a:pt x="2728902" y="638683"/>
                  </a:cubicBezTo>
                  <a:cubicBezTo>
                    <a:pt x="2786967" y="696747"/>
                    <a:pt x="2786967" y="696747"/>
                    <a:pt x="2786967" y="696747"/>
                  </a:cubicBezTo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34" name="Shape 36"/>
            <p:cNvSpPr/>
            <p:nvPr/>
          </p:nvSpPr>
          <p:spPr>
            <a:xfrm>
              <a:off x="6134508" y="3642206"/>
              <a:ext cx="465037" cy="219465"/>
            </a:xfrm>
            <a:custGeom>
              <a:avLst/>
              <a:gdLst/>
              <a:ahLst/>
              <a:cxnLst/>
              <a:rect l="0" t="0" r="0" b="0"/>
              <a:pathLst>
                <a:path w="968909" h="457225">
                  <a:moveTo>
                    <a:pt x="0" y="457225"/>
                  </a:moveTo>
                  <a:cubicBezTo>
                    <a:pt x="0" y="457225"/>
                    <a:pt x="0" y="457225"/>
                    <a:pt x="90729" y="453593"/>
                  </a:cubicBezTo>
                  <a:cubicBezTo>
                    <a:pt x="181445" y="449973"/>
                    <a:pt x="362890" y="442709"/>
                    <a:pt x="524371" y="366509"/>
                  </a:cubicBezTo>
                  <a:cubicBezTo>
                    <a:pt x="685864" y="290309"/>
                    <a:pt x="827380" y="145148"/>
                    <a:pt x="898144" y="72567"/>
                  </a:cubicBezTo>
                  <a:cubicBezTo>
                    <a:pt x="968909" y="0"/>
                    <a:pt x="968909" y="0"/>
                    <a:pt x="968909" y="0"/>
                  </a:cubicBezTo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35" name="Shape 37"/>
            <p:cNvSpPr/>
            <p:nvPr/>
          </p:nvSpPr>
          <p:spPr>
            <a:xfrm>
              <a:off x="6698823" y="4556660"/>
              <a:ext cx="538189" cy="313531"/>
            </a:xfrm>
            <a:custGeom>
              <a:avLst/>
              <a:gdLst/>
              <a:ahLst/>
              <a:cxnLst/>
              <a:rect l="0" t="0" r="0" b="0"/>
              <a:pathLst>
                <a:path w="1121321" h="653199">
                  <a:moveTo>
                    <a:pt x="0" y="0"/>
                  </a:moveTo>
                  <a:cubicBezTo>
                    <a:pt x="0" y="0"/>
                    <a:pt x="0" y="0"/>
                    <a:pt x="72581" y="74396"/>
                  </a:cubicBezTo>
                  <a:cubicBezTo>
                    <a:pt x="145161" y="148780"/>
                    <a:pt x="290309" y="297574"/>
                    <a:pt x="477203" y="406438"/>
                  </a:cubicBezTo>
                  <a:cubicBezTo>
                    <a:pt x="664083" y="515302"/>
                    <a:pt x="892696" y="584251"/>
                    <a:pt x="1007009" y="618719"/>
                  </a:cubicBezTo>
                  <a:cubicBezTo>
                    <a:pt x="1121321" y="653199"/>
                    <a:pt x="1121321" y="653199"/>
                    <a:pt x="1121321" y="653199"/>
                  </a:cubicBezTo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36" name="Shape 38"/>
            <p:cNvSpPr/>
            <p:nvPr/>
          </p:nvSpPr>
          <p:spPr>
            <a:xfrm>
              <a:off x="5335066" y="5674913"/>
              <a:ext cx="522512" cy="128898"/>
            </a:xfrm>
            <a:custGeom>
              <a:avLst/>
              <a:gdLst/>
              <a:ahLst/>
              <a:cxnLst/>
              <a:rect l="0" t="0" r="0" b="0"/>
              <a:pathLst>
                <a:path w="1088657" h="268542">
                  <a:moveTo>
                    <a:pt x="0" y="130645"/>
                  </a:moveTo>
                  <a:cubicBezTo>
                    <a:pt x="0" y="130645"/>
                    <a:pt x="0" y="130645"/>
                    <a:pt x="90729" y="165112"/>
                  </a:cubicBezTo>
                  <a:cubicBezTo>
                    <a:pt x="181445" y="199580"/>
                    <a:pt x="362890" y="268542"/>
                    <a:pt x="544335" y="246761"/>
                  </a:cubicBezTo>
                  <a:cubicBezTo>
                    <a:pt x="725780" y="224993"/>
                    <a:pt x="907225" y="112496"/>
                    <a:pt x="997941" y="56249"/>
                  </a:cubicBezTo>
                  <a:cubicBezTo>
                    <a:pt x="1088657" y="0"/>
                    <a:pt x="1088657" y="0"/>
                    <a:pt x="1088657" y="0"/>
                  </a:cubicBezTo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37" name="Shape 39"/>
            <p:cNvSpPr/>
            <p:nvPr/>
          </p:nvSpPr>
          <p:spPr>
            <a:xfrm>
              <a:off x="6693599" y="5674913"/>
              <a:ext cx="501610" cy="88830"/>
            </a:xfrm>
            <a:custGeom>
              <a:avLst/>
              <a:gdLst/>
              <a:ahLst/>
              <a:cxnLst/>
              <a:rect l="0" t="0" r="0" b="0"/>
              <a:pathLst>
                <a:path w="1045108" h="185065">
                  <a:moveTo>
                    <a:pt x="0" y="97980"/>
                  </a:moveTo>
                  <a:cubicBezTo>
                    <a:pt x="0" y="97980"/>
                    <a:pt x="0" y="97980"/>
                    <a:pt x="92532" y="119761"/>
                  </a:cubicBezTo>
                  <a:cubicBezTo>
                    <a:pt x="185077" y="141529"/>
                    <a:pt x="370142" y="185065"/>
                    <a:pt x="544322" y="168745"/>
                  </a:cubicBezTo>
                  <a:cubicBezTo>
                    <a:pt x="718515" y="152412"/>
                    <a:pt x="881812" y="76212"/>
                    <a:pt x="963460" y="38100"/>
                  </a:cubicBezTo>
                  <a:cubicBezTo>
                    <a:pt x="1045108" y="0"/>
                    <a:pt x="1045108" y="0"/>
                    <a:pt x="1045108" y="0"/>
                  </a:cubicBezTo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38" name="Shape 40"/>
            <p:cNvSpPr/>
            <p:nvPr/>
          </p:nvSpPr>
          <p:spPr>
            <a:xfrm>
              <a:off x="5570200" y="5032178"/>
              <a:ext cx="308279" cy="470294"/>
            </a:xfrm>
            <a:custGeom>
              <a:avLst/>
              <a:gdLst/>
              <a:ahLst/>
              <a:cxnLst/>
              <a:rect l="0" t="0" r="0" b="0"/>
              <a:pathLst>
                <a:path w="642302" h="979792">
                  <a:moveTo>
                    <a:pt x="0" y="979792"/>
                  </a:moveTo>
                  <a:lnTo>
                    <a:pt x="642302" y="0"/>
                  </a:lnTo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39" name="Shape 41"/>
            <p:cNvSpPr/>
            <p:nvPr/>
          </p:nvSpPr>
          <p:spPr>
            <a:xfrm>
              <a:off x="5734930" y="4996145"/>
              <a:ext cx="167175" cy="214875"/>
            </a:xfrm>
            <a:custGeom>
              <a:avLst/>
              <a:gdLst/>
              <a:ahLst/>
              <a:cxnLst/>
              <a:rect l="0" t="0" r="0" b="0"/>
              <a:pathLst>
                <a:path w="348310" h="447663">
                  <a:moveTo>
                    <a:pt x="348310" y="0"/>
                  </a:moveTo>
                  <a:lnTo>
                    <a:pt x="192316" y="447663"/>
                  </a:lnTo>
                  <a:lnTo>
                    <a:pt x="0" y="321590"/>
                  </a:lnTo>
                  <a:lnTo>
                    <a:pt x="34831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40" name="Shape 42"/>
            <p:cNvSpPr/>
            <p:nvPr/>
          </p:nvSpPr>
          <p:spPr>
            <a:xfrm>
              <a:off x="5751851" y="5032178"/>
              <a:ext cx="126628" cy="162767"/>
            </a:xfrm>
            <a:custGeom>
              <a:avLst/>
              <a:gdLst/>
              <a:ahLst/>
              <a:cxnLst/>
              <a:rect l="0" t="0" r="0" b="0"/>
              <a:pathLst>
                <a:path w="263830" h="339103">
                  <a:moveTo>
                    <a:pt x="0" y="243599"/>
                  </a:moveTo>
                  <a:lnTo>
                    <a:pt x="263830" y="0"/>
                  </a:lnTo>
                  <a:lnTo>
                    <a:pt x="145669" y="339103"/>
                  </a:lnTo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41" name="Shape 43"/>
            <p:cNvSpPr/>
            <p:nvPr/>
          </p:nvSpPr>
          <p:spPr>
            <a:xfrm>
              <a:off x="5946407" y="5021730"/>
              <a:ext cx="961424" cy="480742"/>
            </a:xfrm>
            <a:custGeom>
              <a:avLst/>
              <a:gdLst/>
              <a:ahLst/>
              <a:cxnLst/>
              <a:rect l="0" t="0" r="0" b="0"/>
              <a:pathLst>
                <a:path w="2003133" h="1001560">
                  <a:moveTo>
                    <a:pt x="2003133" y="1001560"/>
                  </a:moveTo>
                  <a:lnTo>
                    <a:pt x="0" y="0"/>
                  </a:lnTo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42" name="Shape 44"/>
            <p:cNvSpPr/>
            <p:nvPr/>
          </p:nvSpPr>
          <p:spPr>
            <a:xfrm>
              <a:off x="5907866" y="5002460"/>
              <a:ext cx="222120" cy="148088"/>
            </a:xfrm>
            <a:custGeom>
              <a:avLst/>
              <a:gdLst/>
              <a:ahLst/>
              <a:cxnLst/>
              <a:rect l="0" t="0" r="0" b="0"/>
              <a:pathLst>
                <a:path w="462788" h="308521">
                  <a:moveTo>
                    <a:pt x="0" y="0"/>
                  </a:moveTo>
                  <a:lnTo>
                    <a:pt x="462788" y="102832"/>
                  </a:lnTo>
                  <a:lnTo>
                    <a:pt x="359943" y="30852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43" name="Shape 45"/>
            <p:cNvSpPr/>
            <p:nvPr/>
          </p:nvSpPr>
          <p:spPr>
            <a:xfrm>
              <a:off x="5946407" y="5021730"/>
              <a:ext cx="168248" cy="112171"/>
            </a:xfrm>
            <a:custGeom>
              <a:avLst/>
              <a:gdLst/>
              <a:ahLst/>
              <a:cxnLst/>
              <a:rect l="0" t="0" r="0" b="0"/>
              <a:pathLst>
                <a:path w="350545" h="233693">
                  <a:moveTo>
                    <a:pt x="272643" y="233693"/>
                  </a:moveTo>
                  <a:lnTo>
                    <a:pt x="0" y="0"/>
                  </a:lnTo>
                  <a:lnTo>
                    <a:pt x="350545" y="77902"/>
                  </a:lnTo>
                </a:path>
              </a:pathLst>
            </a:custGeom>
            <a:ln w="43546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sz="2000"/>
            </a:p>
          </p:txBody>
        </p:sp>
        <p:sp>
          <p:nvSpPr>
            <p:cNvPr id="47" name="Rectangle 49"/>
            <p:cNvSpPr/>
            <p:nvPr/>
          </p:nvSpPr>
          <p:spPr>
            <a:xfrm>
              <a:off x="6301714" y="6034218"/>
              <a:ext cx="259574" cy="31135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A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Rectangle 52"/>
            <p:cNvSpPr/>
            <p:nvPr/>
          </p:nvSpPr>
          <p:spPr>
            <a:xfrm>
              <a:off x="7660246" y="6034218"/>
              <a:ext cx="259574" cy="31135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kern="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 </a:t>
              </a:r>
              <a:endParaRPr lang="zh-CN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8" name="Shape 48"/>
          <p:cNvSpPr>
            <a:spLocks noChangeAspect="1"/>
          </p:cNvSpPr>
          <p:nvPr/>
        </p:nvSpPr>
        <p:spPr>
          <a:xfrm>
            <a:off x="7417564" y="5843310"/>
            <a:ext cx="647955" cy="648000"/>
          </a:xfrm>
          <a:custGeom>
            <a:avLst/>
            <a:gdLst/>
            <a:ahLst/>
            <a:cxnLst/>
            <a:rect l="0" t="0" r="0" b="0"/>
            <a:pathLst>
              <a:path w="904202" h="904202">
                <a:moveTo>
                  <a:pt x="904202" y="452094"/>
                </a:moveTo>
                <a:cubicBezTo>
                  <a:pt x="904202" y="202412"/>
                  <a:pt x="701789" y="0"/>
                  <a:pt x="452107" y="0"/>
                </a:cubicBezTo>
                <a:cubicBezTo>
                  <a:pt x="202425" y="0"/>
                  <a:pt x="0" y="202412"/>
                  <a:pt x="0" y="452094"/>
                </a:cubicBezTo>
                <a:cubicBezTo>
                  <a:pt x="0" y="701777"/>
                  <a:pt x="202425" y="904202"/>
                  <a:pt x="452107" y="904202"/>
                </a:cubicBezTo>
                <a:cubicBezTo>
                  <a:pt x="701789" y="904202"/>
                  <a:pt x="904202" y="701777"/>
                  <a:pt x="904202" y="452094"/>
                </a:cubicBezTo>
                <a:close/>
              </a:path>
            </a:pathLst>
          </a:custGeom>
          <a:ln w="76200" cap="flat">
            <a:miter lim="127000"/>
          </a:ln>
        </p:spPr>
        <p:style>
          <a:lnRef idx="1">
            <a:srgbClr val="00FF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2000"/>
          </a:p>
        </p:txBody>
      </p:sp>
      <p:sp>
        <p:nvSpPr>
          <p:cNvPr id="59" name="Shape 48"/>
          <p:cNvSpPr>
            <a:spLocks noChangeAspect="1"/>
          </p:cNvSpPr>
          <p:nvPr/>
        </p:nvSpPr>
        <p:spPr>
          <a:xfrm>
            <a:off x="5568265" y="4525289"/>
            <a:ext cx="647955" cy="648000"/>
          </a:xfrm>
          <a:custGeom>
            <a:avLst/>
            <a:gdLst/>
            <a:ahLst/>
            <a:cxnLst/>
            <a:rect l="0" t="0" r="0" b="0"/>
            <a:pathLst>
              <a:path w="904202" h="904202">
                <a:moveTo>
                  <a:pt x="904202" y="452094"/>
                </a:moveTo>
                <a:cubicBezTo>
                  <a:pt x="904202" y="202412"/>
                  <a:pt x="701789" y="0"/>
                  <a:pt x="452107" y="0"/>
                </a:cubicBezTo>
                <a:cubicBezTo>
                  <a:pt x="202425" y="0"/>
                  <a:pt x="0" y="202412"/>
                  <a:pt x="0" y="452094"/>
                </a:cubicBezTo>
                <a:cubicBezTo>
                  <a:pt x="0" y="701777"/>
                  <a:pt x="202425" y="904202"/>
                  <a:pt x="452107" y="904202"/>
                </a:cubicBezTo>
                <a:cubicBezTo>
                  <a:pt x="701789" y="904202"/>
                  <a:pt x="904202" y="701777"/>
                  <a:pt x="904202" y="452094"/>
                </a:cubicBezTo>
                <a:close/>
              </a:path>
            </a:pathLst>
          </a:custGeom>
          <a:ln w="76200" cap="flat">
            <a:miter lim="127000"/>
          </a:ln>
        </p:spPr>
        <p:style>
          <a:lnRef idx="1">
            <a:srgbClr val="00FF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04362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"/>
                            </p:stCondLst>
                            <p:childTnLst>
                              <p:par>
                                <p:cTn id="4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CBAC"/>
                                      </p:to>
                                    </p:animClr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1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CBAC"/>
                                      </p:to>
                                    </p:animClr>
                                    <p:set>
                                      <p:cBhvr>
                                        <p:cTn id="6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"/>
                            </p:stCondLst>
                            <p:childTnLst>
                              <p:par>
                                <p:cTn id="8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CBAC"/>
                                      </p:to>
                                    </p:animClr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4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"/>
                            </p:stCondLst>
                            <p:childTnLst>
                              <p:par>
                                <p:cTn id="9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CBAC"/>
                                      </p:to>
                                    </p:animClr>
                                    <p:set>
                                      <p:cBhvr>
                                        <p:cTn id="9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8" grpId="2" animBg="1"/>
      <p:bldP spid="58" grpId="3" animBg="1"/>
      <p:bldP spid="59" grpId="0" animBg="1"/>
      <p:bldP spid="59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 vs. backward chaining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FC is data-driven</a:t>
            </a:r>
          </a:p>
          <a:p>
            <a:pPr lvl="1"/>
            <a:r>
              <a:rPr lang="en-US" altLang="zh-CN" dirty="0" smtClean="0"/>
              <a:t>May </a:t>
            </a:r>
            <a:r>
              <a:rPr lang="en-US" altLang="zh-CN" dirty="0"/>
              <a:t>do lots of work that is irrelevant to the goal</a:t>
            </a:r>
          </a:p>
          <a:p>
            <a:r>
              <a:rPr lang="en-US" altLang="zh-CN" dirty="0"/>
              <a:t>BC is goal-driven, appropriate for problem-solving</a:t>
            </a:r>
          </a:p>
          <a:p>
            <a:pPr lvl="1"/>
            <a:r>
              <a:rPr lang="en-US" altLang="zh-CN" dirty="0" smtClean="0"/>
              <a:t>e.g</a:t>
            </a:r>
            <a:r>
              <a:rPr lang="en-US" altLang="zh-CN" dirty="0"/>
              <a:t>., Where are my keys? How do I get into a PhD program?</a:t>
            </a:r>
          </a:p>
          <a:p>
            <a:r>
              <a:rPr lang="en-US" altLang="zh-CN" dirty="0"/>
              <a:t>Complexity of BC can be </a:t>
            </a:r>
            <a:r>
              <a:rPr lang="en-US" altLang="zh-CN" dirty="0">
                <a:solidFill>
                  <a:srgbClr val="FF0000"/>
                </a:solidFill>
              </a:rPr>
              <a:t>much less</a:t>
            </a:r>
            <a:r>
              <a:rPr lang="en-US" altLang="zh-CN" dirty="0"/>
              <a:t> than linear in size of </a:t>
            </a:r>
            <a:r>
              <a:rPr lang="en-US" altLang="zh-CN" i="1" dirty="0"/>
              <a:t>KB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408671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simple knowledge-based agent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73" y="2351314"/>
            <a:ext cx="8583841" cy="3034596"/>
          </a:xfrm>
        </p:spPr>
      </p:pic>
    </p:spTree>
    <p:extLst>
      <p:ext uri="{BB962C8B-B14F-4D97-AF65-F5344CB8AC3E}">
        <p14:creationId xmlns:p14="http://schemas.microsoft.com/office/powerpoint/2010/main" val="205864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Conjunctive Normal Form (CNF—universal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conjunction</a:t>
            </a:r>
            <a:r>
              <a:rPr lang="en-US" altLang="zh-CN" dirty="0"/>
              <a:t> of </a:t>
            </a:r>
            <a:r>
              <a:rPr lang="en-US" altLang="zh-CN" u="sng" dirty="0" smtClean="0">
                <a:solidFill>
                  <a:srgbClr val="FF0000"/>
                </a:solidFill>
              </a:rPr>
              <a:t>disjunction</a:t>
            </a:r>
            <a:r>
              <a:rPr lang="en-US" altLang="zh-CN" u="sng" dirty="0" smtClean="0"/>
              <a:t> of </a:t>
            </a:r>
            <a:r>
              <a:rPr lang="en-US" altLang="zh-CN" u="sng" dirty="0" smtClean="0">
                <a:solidFill>
                  <a:srgbClr val="FF0000"/>
                </a:solidFill>
              </a:rPr>
              <a:t>literals</a:t>
            </a:r>
            <a:endParaRPr lang="en-US" altLang="zh-CN" u="sng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clauses</a:t>
            </a:r>
          </a:p>
          <a:p>
            <a:pPr lvl="1"/>
            <a:r>
              <a:rPr lang="en-US" altLang="zh-CN" dirty="0" smtClean="0"/>
              <a:t>E.g</a:t>
            </a:r>
            <a:r>
              <a:rPr lang="en-US" altLang="zh-CN" dirty="0"/>
              <a:t>., (</a:t>
            </a:r>
            <a:r>
              <a:rPr lang="en-US" altLang="zh-CN" dirty="0" smtClean="0"/>
              <a:t>A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B)</a:t>
            </a:r>
            <a:r>
              <a:rPr lang="en-US" altLang="zh-CN" dirty="0">
                <a:sym typeface="Symbol" panose="05050102010706020507" pitchFamily="18" charset="2"/>
              </a:rPr>
              <a:t>  </a:t>
            </a:r>
            <a:r>
              <a:rPr lang="en-US" altLang="zh-CN" dirty="0" smtClean="0"/>
              <a:t>(B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C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D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Resolution inference rule (for CNF):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2"/>
            <a:r>
              <a:rPr lang="en-US" altLang="zh-CN" dirty="0" smtClean="0"/>
              <a:t>where </a:t>
            </a:r>
            <a:r>
              <a:rPr lang="en-US" altLang="zh-CN" i="1" dirty="0" smtClean="0"/>
              <a:t>l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 </a:t>
            </a:r>
            <a:r>
              <a:rPr lang="en-US" altLang="zh-CN" dirty="0"/>
              <a:t>and </a:t>
            </a:r>
            <a:r>
              <a:rPr lang="en-US" altLang="zh-CN" i="1" dirty="0" err="1"/>
              <a:t>m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 are complementary </a:t>
            </a:r>
            <a:r>
              <a:rPr lang="en-US" altLang="zh-CN" dirty="0" smtClean="0"/>
              <a:t>literals</a:t>
            </a:r>
          </a:p>
          <a:p>
            <a:r>
              <a:rPr lang="en-US" altLang="zh-CN" dirty="0" smtClean="0"/>
              <a:t>Sound </a:t>
            </a:r>
            <a:r>
              <a:rPr lang="en-US" altLang="zh-CN" dirty="0"/>
              <a:t>and complete for propositional logic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37" y="4164135"/>
            <a:ext cx="7173326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0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Resolution</a:t>
            </a:r>
            <a:endParaRPr lang="zh-CN" altLang="en-US" dirty="0"/>
          </a:p>
        </p:txBody>
      </p:sp>
      <p:pic>
        <p:nvPicPr>
          <p:cNvPr id="50" name="内容占位符 4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28" y="3816634"/>
            <a:ext cx="2838846" cy="876422"/>
          </a:xfrm>
        </p:spPr>
      </p:pic>
      <p:grpSp>
        <p:nvGrpSpPr>
          <p:cNvPr id="51" name="组合 50"/>
          <p:cNvGrpSpPr/>
          <p:nvPr/>
        </p:nvGrpSpPr>
        <p:grpSpPr>
          <a:xfrm>
            <a:off x="3804965" y="1904002"/>
            <a:ext cx="4710385" cy="4710377"/>
            <a:chOff x="2216807" y="1825625"/>
            <a:chExt cx="4710385" cy="4710377"/>
          </a:xfrm>
        </p:grpSpPr>
        <p:grpSp>
          <p:nvGrpSpPr>
            <p:cNvPr id="4" name="Group 93"/>
            <p:cNvGrpSpPr>
              <a:grpSpLocks noChangeAspect="1"/>
            </p:cNvGrpSpPr>
            <p:nvPr/>
          </p:nvGrpSpPr>
          <p:grpSpPr>
            <a:xfrm>
              <a:off x="2216807" y="1825625"/>
              <a:ext cx="4710385" cy="4710377"/>
              <a:chOff x="0" y="0"/>
              <a:chExt cx="7433425" cy="7433430"/>
            </a:xfrm>
          </p:grpSpPr>
          <p:sp>
            <p:nvSpPr>
              <p:cNvPr id="5" name="Rectangle 6"/>
              <p:cNvSpPr/>
              <p:nvPr/>
            </p:nvSpPr>
            <p:spPr>
              <a:xfrm>
                <a:off x="774528" y="6331567"/>
                <a:ext cx="326384" cy="345371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2000" b="1" kern="1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A </a:t>
                </a:r>
                <a:endParaRPr lang="zh-CN" sz="20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" name="Shape 8"/>
              <p:cNvSpPr/>
              <p:nvPr/>
            </p:nvSpPr>
            <p:spPr>
              <a:xfrm>
                <a:off x="0" y="3716720"/>
                <a:ext cx="1858353" cy="1858353"/>
              </a:xfrm>
              <a:custGeom>
                <a:avLst/>
                <a:gdLst/>
                <a:ahLst/>
                <a:cxnLst/>
                <a:rect l="0" t="0" r="0" b="0"/>
                <a:pathLst>
                  <a:path w="1858353" h="1858353">
                    <a:moveTo>
                      <a:pt x="0" y="1858353"/>
                    </a:moveTo>
                    <a:lnTo>
                      <a:pt x="1858353" y="1858353"/>
                    </a:lnTo>
                    <a:lnTo>
                      <a:pt x="185835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51668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7" name="Shape 9"/>
              <p:cNvSpPr/>
              <p:nvPr/>
            </p:nvSpPr>
            <p:spPr>
              <a:xfrm>
                <a:off x="5575072" y="3716720"/>
                <a:ext cx="1858353" cy="1858353"/>
              </a:xfrm>
              <a:custGeom>
                <a:avLst/>
                <a:gdLst/>
                <a:ahLst/>
                <a:cxnLst/>
                <a:rect l="0" t="0" r="0" b="0"/>
                <a:pathLst>
                  <a:path w="1858353" h="1858353">
                    <a:moveTo>
                      <a:pt x="0" y="1858353"/>
                    </a:moveTo>
                    <a:lnTo>
                      <a:pt x="1858353" y="1858353"/>
                    </a:lnTo>
                    <a:lnTo>
                      <a:pt x="185835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51668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8" name="Shape 10"/>
              <p:cNvSpPr/>
              <p:nvPr/>
            </p:nvSpPr>
            <p:spPr>
              <a:xfrm>
                <a:off x="3716718" y="3716720"/>
                <a:ext cx="1858353" cy="1858353"/>
              </a:xfrm>
              <a:custGeom>
                <a:avLst/>
                <a:gdLst/>
                <a:ahLst/>
                <a:cxnLst/>
                <a:rect l="0" t="0" r="0" b="0"/>
                <a:pathLst>
                  <a:path w="1858353" h="1858353">
                    <a:moveTo>
                      <a:pt x="0" y="1858353"/>
                    </a:moveTo>
                    <a:lnTo>
                      <a:pt x="1858353" y="1858353"/>
                    </a:lnTo>
                    <a:lnTo>
                      <a:pt x="185835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51668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9" name="Shape 11"/>
              <p:cNvSpPr/>
              <p:nvPr/>
            </p:nvSpPr>
            <p:spPr>
              <a:xfrm>
                <a:off x="1858353" y="3716720"/>
                <a:ext cx="1858353" cy="1858353"/>
              </a:xfrm>
              <a:custGeom>
                <a:avLst/>
                <a:gdLst/>
                <a:ahLst/>
                <a:cxnLst/>
                <a:rect l="0" t="0" r="0" b="0"/>
                <a:pathLst>
                  <a:path w="1858353" h="1858353">
                    <a:moveTo>
                      <a:pt x="0" y="1858353"/>
                    </a:moveTo>
                    <a:lnTo>
                      <a:pt x="1858353" y="1858353"/>
                    </a:lnTo>
                    <a:lnTo>
                      <a:pt x="185835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51668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10" name="Shape 12"/>
              <p:cNvSpPr/>
              <p:nvPr/>
            </p:nvSpPr>
            <p:spPr>
              <a:xfrm>
                <a:off x="0" y="5575077"/>
                <a:ext cx="1858353" cy="1858353"/>
              </a:xfrm>
              <a:custGeom>
                <a:avLst/>
                <a:gdLst/>
                <a:ahLst/>
                <a:cxnLst/>
                <a:rect l="0" t="0" r="0" b="0"/>
                <a:pathLst>
                  <a:path w="1858353" h="1858353">
                    <a:moveTo>
                      <a:pt x="0" y="1858353"/>
                    </a:moveTo>
                    <a:lnTo>
                      <a:pt x="1858353" y="1858353"/>
                    </a:lnTo>
                    <a:lnTo>
                      <a:pt x="185835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51668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11" name="Shape 13"/>
              <p:cNvSpPr/>
              <p:nvPr/>
            </p:nvSpPr>
            <p:spPr>
              <a:xfrm>
                <a:off x="5575072" y="5575077"/>
                <a:ext cx="1858353" cy="1858353"/>
              </a:xfrm>
              <a:custGeom>
                <a:avLst/>
                <a:gdLst/>
                <a:ahLst/>
                <a:cxnLst/>
                <a:rect l="0" t="0" r="0" b="0"/>
                <a:pathLst>
                  <a:path w="1858353" h="1858353">
                    <a:moveTo>
                      <a:pt x="0" y="1858353"/>
                    </a:moveTo>
                    <a:lnTo>
                      <a:pt x="1858353" y="1858353"/>
                    </a:lnTo>
                    <a:lnTo>
                      <a:pt x="185835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51668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12" name="Shape 14"/>
              <p:cNvSpPr/>
              <p:nvPr/>
            </p:nvSpPr>
            <p:spPr>
              <a:xfrm>
                <a:off x="3716718" y="5575077"/>
                <a:ext cx="1858353" cy="1858353"/>
              </a:xfrm>
              <a:custGeom>
                <a:avLst/>
                <a:gdLst/>
                <a:ahLst/>
                <a:cxnLst/>
                <a:rect l="0" t="0" r="0" b="0"/>
                <a:pathLst>
                  <a:path w="1858353" h="1858353">
                    <a:moveTo>
                      <a:pt x="0" y="1858353"/>
                    </a:moveTo>
                    <a:lnTo>
                      <a:pt x="1858353" y="1858353"/>
                    </a:lnTo>
                    <a:lnTo>
                      <a:pt x="185835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51668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13" name="Shape 15"/>
              <p:cNvSpPr/>
              <p:nvPr/>
            </p:nvSpPr>
            <p:spPr>
              <a:xfrm>
                <a:off x="1858353" y="5575077"/>
                <a:ext cx="1858353" cy="1858353"/>
              </a:xfrm>
              <a:custGeom>
                <a:avLst/>
                <a:gdLst/>
                <a:ahLst/>
                <a:cxnLst/>
                <a:rect l="0" t="0" r="0" b="0"/>
                <a:pathLst>
                  <a:path w="1858353" h="1858353">
                    <a:moveTo>
                      <a:pt x="0" y="1858353"/>
                    </a:moveTo>
                    <a:lnTo>
                      <a:pt x="1858353" y="1858353"/>
                    </a:lnTo>
                    <a:lnTo>
                      <a:pt x="185835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51668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14" name="Shape 16"/>
              <p:cNvSpPr/>
              <p:nvPr/>
            </p:nvSpPr>
            <p:spPr>
              <a:xfrm>
                <a:off x="0" y="0"/>
                <a:ext cx="1858353" cy="1858353"/>
              </a:xfrm>
              <a:custGeom>
                <a:avLst/>
                <a:gdLst/>
                <a:ahLst/>
                <a:cxnLst/>
                <a:rect l="0" t="0" r="0" b="0"/>
                <a:pathLst>
                  <a:path w="1858353" h="1858353">
                    <a:moveTo>
                      <a:pt x="0" y="1858353"/>
                    </a:moveTo>
                    <a:lnTo>
                      <a:pt x="1858353" y="1858353"/>
                    </a:lnTo>
                    <a:lnTo>
                      <a:pt x="185835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51668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15" name="Shape 17"/>
              <p:cNvSpPr/>
              <p:nvPr/>
            </p:nvSpPr>
            <p:spPr>
              <a:xfrm>
                <a:off x="5575072" y="0"/>
                <a:ext cx="1858353" cy="1858353"/>
              </a:xfrm>
              <a:custGeom>
                <a:avLst/>
                <a:gdLst/>
                <a:ahLst/>
                <a:cxnLst/>
                <a:rect l="0" t="0" r="0" b="0"/>
                <a:pathLst>
                  <a:path w="1858353" h="1858353">
                    <a:moveTo>
                      <a:pt x="0" y="1858353"/>
                    </a:moveTo>
                    <a:lnTo>
                      <a:pt x="1858353" y="1858353"/>
                    </a:lnTo>
                    <a:lnTo>
                      <a:pt x="185835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51668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16" name="Shape 18"/>
              <p:cNvSpPr/>
              <p:nvPr/>
            </p:nvSpPr>
            <p:spPr>
              <a:xfrm>
                <a:off x="3716718" y="0"/>
                <a:ext cx="1858353" cy="1858353"/>
              </a:xfrm>
              <a:custGeom>
                <a:avLst/>
                <a:gdLst/>
                <a:ahLst/>
                <a:cxnLst/>
                <a:rect l="0" t="0" r="0" b="0"/>
                <a:pathLst>
                  <a:path w="1858353" h="1858353">
                    <a:moveTo>
                      <a:pt x="0" y="1858353"/>
                    </a:moveTo>
                    <a:lnTo>
                      <a:pt x="1858353" y="1858353"/>
                    </a:lnTo>
                    <a:lnTo>
                      <a:pt x="185835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51668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17" name="Shape 19"/>
              <p:cNvSpPr/>
              <p:nvPr/>
            </p:nvSpPr>
            <p:spPr>
              <a:xfrm>
                <a:off x="1858353" y="0"/>
                <a:ext cx="1858353" cy="1858353"/>
              </a:xfrm>
              <a:custGeom>
                <a:avLst/>
                <a:gdLst/>
                <a:ahLst/>
                <a:cxnLst/>
                <a:rect l="0" t="0" r="0" b="0"/>
                <a:pathLst>
                  <a:path w="1858353" h="1858353">
                    <a:moveTo>
                      <a:pt x="0" y="1858353"/>
                    </a:moveTo>
                    <a:lnTo>
                      <a:pt x="1858353" y="1858353"/>
                    </a:lnTo>
                    <a:lnTo>
                      <a:pt x="185835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51668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18" name="Shape 20"/>
              <p:cNvSpPr/>
              <p:nvPr/>
            </p:nvSpPr>
            <p:spPr>
              <a:xfrm>
                <a:off x="0" y="1858366"/>
                <a:ext cx="1858353" cy="1858353"/>
              </a:xfrm>
              <a:custGeom>
                <a:avLst/>
                <a:gdLst/>
                <a:ahLst/>
                <a:cxnLst/>
                <a:rect l="0" t="0" r="0" b="0"/>
                <a:pathLst>
                  <a:path w="1858353" h="1858353">
                    <a:moveTo>
                      <a:pt x="0" y="1858353"/>
                    </a:moveTo>
                    <a:lnTo>
                      <a:pt x="1858353" y="1858353"/>
                    </a:lnTo>
                    <a:lnTo>
                      <a:pt x="185835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51668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19" name="Shape 21"/>
              <p:cNvSpPr/>
              <p:nvPr/>
            </p:nvSpPr>
            <p:spPr>
              <a:xfrm>
                <a:off x="5575072" y="1858366"/>
                <a:ext cx="1858353" cy="1858353"/>
              </a:xfrm>
              <a:custGeom>
                <a:avLst/>
                <a:gdLst/>
                <a:ahLst/>
                <a:cxnLst/>
                <a:rect l="0" t="0" r="0" b="0"/>
                <a:pathLst>
                  <a:path w="1858353" h="1858353">
                    <a:moveTo>
                      <a:pt x="0" y="1858353"/>
                    </a:moveTo>
                    <a:lnTo>
                      <a:pt x="1858353" y="1858353"/>
                    </a:lnTo>
                    <a:lnTo>
                      <a:pt x="185835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51668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20" name="Shape 22"/>
              <p:cNvSpPr/>
              <p:nvPr/>
            </p:nvSpPr>
            <p:spPr>
              <a:xfrm>
                <a:off x="3716718" y="1858366"/>
                <a:ext cx="1858353" cy="1858353"/>
              </a:xfrm>
              <a:custGeom>
                <a:avLst/>
                <a:gdLst/>
                <a:ahLst/>
                <a:cxnLst/>
                <a:rect l="0" t="0" r="0" b="0"/>
                <a:pathLst>
                  <a:path w="1858353" h="1858353">
                    <a:moveTo>
                      <a:pt x="0" y="1858353"/>
                    </a:moveTo>
                    <a:lnTo>
                      <a:pt x="1858353" y="1858353"/>
                    </a:lnTo>
                    <a:lnTo>
                      <a:pt x="185835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51668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21" name="Shape 23"/>
              <p:cNvSpPr/>
              <p:nvPr/>
            </p:nvSpPr>
            <p:spPr>
              <a:xfrm>
                <a:off x="1858353" y="1858366"/>
                <a:ext cx="1858353" cy="1858353"/>
              </a:xfrm>
              <a:custGeom>
                <a:avLst/>
                <a:gdLst/>
                <a:ahLst/>
                <a:cxnLst/>
                <a:rect l="0" t="0" r="0" b="0"/>
                <a:pathLst>
                  <a:path w="1858353" h="1858353">
                    <a:moveTo>
                      <a:pt x="0" y="1858353"/>
                    </a:moveTo>
                    <a:lnTo>
                      <a:pt x="1858353" y="1858353"/>
                    </a:lnTo>
                    <a:lnTo>
                      <a:pt x="185835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51668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22" name="Shape 24"/>
              <p:cNvSpPr/>
              <p:nvPr/>
            </p:nvSpPr>
            <p:spPr>
              <a:xfrm>
                <a:off x="0" y="5"/>
                <a:ext cx="7433425" cy="7433424"/>
              </a:xfrm>
              <a:custGeom>
                <a:avLst/>
                <a:gdLst/>
                <a:ahLst/>
                <a:cxnLst/>
                <a:rect l="0" t="0" r="0" b="0"/>
                <a:pathLst>
                  <a:path w="7433425" h="7433424">
                    <a:moveTo>
                      <a:pt x="0" y="7433424"/>
                    </a:moveTo>
                    <a:lnTo>
                      <a:pt x="7433425" y="7433424"/>
                    </a:lnTo>
                    <a:lnTo>
                      <a:pt x="7433425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77503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23" name="Rectangle 25"/>
              <p:cNvSpPr/>
              <p:nvPr/>
            </p:nvSpPr>
            <p:spPr>
              <a:xfrm>
                <a:off x="1087424" y="3857028"/>
                <a:ext cx="721548" cy="367509"/>
              </a:xfrm>
              <a:prstGeom prst="rect">
                <a:avLst/>
              </a:prstGeom>
              <a:ln>
                <a:noFill/>
              </a:ln>
            </p:spPr>
            <p:txBody>
              <a:bodyPr lIns="0" tIns="0" rIns="0" bIns="0" rtlCol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2000" b="1" kern="1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OK </a:t>
                </a:r>
                <a:endParaRPr lang="zh-CN" sz="20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" name="Rectangle 26"/>
              <p:cNvSpPr/>
              <p:nvPr/>
            </p:nvSpPr>
            <p:spPr>
              <a:xfrm>
                <a:off x="2944273" y="5701931"/>
                <a:ext cx="721548" cy="367509"/>
              </a:xfrm>
              <a:prstGeom prst="rect">
                <a:avLst/>
              </a:prstGeom>
              <a:ln>
                <a:noFill/>
              </a:ln>
            </p:spPr>
            <p:txBody>
              <a:bodyPr lIns="0" tIns="0" rIns="0" bIns="0" rtlCol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2000" b="1" kern="1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OK </a:t>
                </a:r>
                <a:endParaRPr lang="zh-CN" sz="20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Rectangle 27"/>
              <p:cNvSpPr/>
              <p:nvPr/>
            </p:nvSpPr>
            <p:spPr>
              <a:xfrm>
                <a:off x="1087424" y="5708719"/>
                <a:ext cx="721548" cy="367509"/>
              </a:xfrm>
              <a:prstGeom prst="rect">
                <a:avLst/>
              </a:prstGeom>
              <a:ln>
                <a:noFill/>
              </a:ln>
            </p:spPr>
            <p:txBody>
              <a:bodyPr lIns="0" tIns="0" rIns="0" bIns="0" rtlCol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2000" b="1" kern="1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OK</a:t>
                </a:r>
                <a:endParaRPr lang="zh-CN" sz="20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6" name="Rectangle 6"/>
            <p:cNvSpPr/>
            <p:nvPr/>
          </p:nvSpPr>
          <p:spPr>
            <a:xfrm>
              <a:off x="2702193" y="4660184"/>
              <a:ext cx="206822" cy="21885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A </a:t>
              </a:r>
              <a:endParaRPr 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V="1">
              <a:off x="2698230" y="4886793"/>
              <a:ext cx="0" cy="94438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5"/>
            <p:cNvSpPr/>
            <p:nvPr/>
          </p:nvSpPr>
          <p:spPr>
            <a:xfrm>
              <a:off x="2341095" y="4270730"/>
              <a:ext cx="457228" cy="23288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altLang="zh-CN" sz="2000" b="1" kern="100" dirty="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</a:t>
              </a:r>
              <a:r>
                <a:rPr lang="en-US" sz="2000" b="1" kern="100" dirty="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 </a:t>
              </a:r>
              <a:endParaRPr 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926976" y="3088730"/>
              <a:ext cx="1633869" cy="1413877"/>
              <a:chOff x="2926976" y="3088730"/>
              <a:chExt cx="1633869" cy="1413877"/>
            </a:xfrm>
          </p:grpSpPr>
          <p:sp>
            <p:nvSpPr>
              <p:cNvPr id="30" name="Rectangle 25"/>
              <p:cNvSpPr/>
              <p:nvPr/>
            </p:nvSpPr>
            <p:spPr>
              <a:xfrm>
                <a:off x="2926976" y="3088730"/>
                <a:ext cx="457228" cy="232881"/>
              </a:xfrm>
              <a:prstGeom prst="rect">
                <a:avLst/>
              </a:prstGeom>
              <a:ln>
                <a:noFill/>
              </a:ln>
            </p:spPr>
            <p:txBody>
              <a:bodyPr lIns="0" tIns="0" rIns="0" bIns="0" rtlCol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altLang="zh-CN" sz="2000" b="1" kern="100" dirty="0" smtClean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US" altLang="zh-CN" sz="2000" b="1" kern="100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?</a:t>
                </a:r>
                <a:r>
                  <a:rPr lang="en-US" sz="2000" b="1" kern="100" dirty="0" smtClean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 </a:t>
                </a:r>
                <a:endParaRPr lang="zh-CN" sz="20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" name="Rectangle 26"/>
              <p:cNvSpPr/>
              <p:nvPr/>
            </p:nvSpPr>
            <p:spPr>
              <a:xfrm>
                <a:off x="4103617" y="4257799"/>
                <a:ext cx="457228" cy="232881"/>
              </a:xfrm>
              <a:prstGeom prst="rect">
                <a:avLst/>
              </a:prstGeom>
              <a:ln>
                <a:noFill/>
              </a:ln>
            </p:spPr>
            <p:txBody>
              <a:bodyPr lIns="0" tIns="0" rIns="0" bIns="0" rtlCol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2000" b="1" kern="100" dirty="0" smtClean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P? </a:t>
                </a:r>
                <a:endParaRPr lang="zh-CN" sz="20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2" name="直接连接符 31"/>
              <p:cNvCxnSpPr>
                <a:stCxn id="30" idx="2"/>
              </p:cNvCxnSpPr>
              <p:nvPr/>
            </p:nvCxnSpPr>
            <p:spPr>
              <a:xfrm>
                <a:off x="3155590" y="3321611"/>
                <a:ext cx="926933" cy="11809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Rectangle 6"/>
            <p:cNvSpPr/>
            <p:nvPr/>
          </p:nvSpPr>
          <p:spPr>
            <a:xfrm>
              <a:off x="3879787" y="5836306"/>
              <a:ext cx="206822" cy="21885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A </a:t>
              </a:r>
              <a:endParaRPr 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2878111" y="4916774"/>
              <a:ext cx="7358" cy="93452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5" idx="3"/>
              <a:endCxn id="33" idx="1"/>
            </p:cNvCxnSpPr>
            <p:nvPr/>
          </p:nvCxnSpPr>
          <p:spPr>
            <a:xfrm flipV="1">
              <a:off x="2914429" y="5945733"/>
              <a:ext cx="965358" cy="1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6"/>
            <p:cNvSpPr/>
            <p:nvPr/>
          </p:nvSpPr>
          <p:spPr>
            <a:xfrm>
              <a:off x="2694912" y="3483573"/>
              <a:ext cx="206822" cy="218853"/>
            </a:xfrm>
            <a:prstGeom prst="rect">
              <a:avLst/>
            </a:prstGeom>
            <a:ln w="28575"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4000" b="1" kern="100" dirty="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 </a:t>
              </a:r>
              <a:endParaRPr lang="zh-CN" sz="4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Rectangle 6"/>
            <p:cNvSpPr/>
            <p:nvPr/>
          </p:nvSpPr>
          <p:spPr>
            <a:xfrm>
              <a:off x="5057389" y="5831176"/>
              <a:ext cx="206822" cy="218853"/>
            </a:xfrm>
            <a:prstGeom prst="rect">
              <a:avLst/>
            </a:prstGeom>
            <a:ln w="28575">
              <a:noFill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4000" b="1" kern="100" dirty="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W </a:t>
              </a:r>
              <a:endParaRPr lang="zh-CN" sz="4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Rectangle 25"/>
            <p:cNvSpPr/>
            <p:nvPr/>
          </p:nvSpPr>
          <p:spPr>
            <a:xfrm>
              <a:off x="3513266" y="5438795"/>
              <a:ext cx="457228" cy="23288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altLang="zh-CN" sz="2000" b="1" kern="100" dirty="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S</a:t>
              </a:r>
              <a:r>
                <a:rPr lang="en-US" sz="2000" b="1" kern="100" dirty="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 </a:t>
              </a:r>
              <a:endParaRPr 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 flipV="1">
              <a:off x="3970494" y="4879037"/>
              <a:ext cx="0" cy="94438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6"/>
            <p:cNvSpPr/>
            <p:nvPr/>
          </p:nvSpPr>
          <p:spPr>
            <a:xfrm>
              <a:off x="3875701" y="4664680"/>
              <a:ext cx="206822" cy="21885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A </a:t>
              </a:r>
              <a:endParaRPr 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26"/>
            <p:cNvSpPr/>
            <p:nvPr/>
          </p:nvSpPr>
          <p:spPr>
            <a:xfrm>
              <a:off x="4158805" y="4498239"/>
              <a:ext cx="457228" cy="23288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OK </a:t>
              </a:r>
              <a:endParaRPr 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4018076" y="4336547"/>
              <a:ext cx="449705" cy="201954"/>
              <a:chOff x="299803" y="3003216"/>
              <a:chExt cx="449705" cy="201954"/>
            </a:xfrm>
          </p:grpSpPr>
          <p:cxnSp>
            <p:nvCxnSpPr>
              <p:cNvPr id="43" name="直接连接符 42"/>
              <p:cNvCxnSpPr/>
              <p:nvPr/>
            </p:nvCxnSpPr>
            <p:spPr>
              <a:xfrm>
                <a:off x="299803" y="3003216"/>
                <a:ext cx="449705" cy="20195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V="1">
                <a:off x="299803" y="3003216"/>
                <a:ext cx="449705" cy="20195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Rectangle 25"/>
            <p:cNvSpPr/>
            <p:nvPr/>
          </p:nvSpPr>
          <p:spPr>
            <a:xfrm>
              <a:off x="4092089" y="3102425"/>
              <a:ext cx="457228" cy="23288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2000" b="1" kern="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OK </a:t>
              </a:r>
              <a:endParaRPr 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198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Conversion to CNF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⋁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 smtClean="0"/>
                  <a:t>Eliminate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dirty="0"/>
                  <a:t>, replacing </a:t>
                </a:r>
                <a:r>
                  <a:rPr lang="en-US" altLang="zh-CN" i="1" dirty="0">
                    <a:sym typeface="Symbol" panose="05050102010706020507" pitchFamily="18" charset="2"/>
                  </a:rPr>
                  <a:t> </a:t>
                </a:r>
                <a:r>
                  <a:rPr lang="en-US" altLang="zh-CN" dirty="0">
                    <a:sym typeface="Symbol" panose="05050102010706020507" pitchFamily="18" charset="2"/>
                  </a:rPr>
                  <a:t></a:t>
                </a:r>
                <a:r>
                  <a:rPr lang="en-US" altLang="zh-CN" dirty="0"/>
                  <a:t> 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 </a:t>
                </a:r>
                <a:r>
                  <a:rPr lang="en-US" altLang="zh-CN" dirty="0" smtClean="0"/>
                  <a:t>with </a:t>
                </a:r>
                <a:r>
                  <a:rPr lang="en-US" altLang="zh-CN" dirty="0">
                    <a:sym typeface="Symbol" panose="05050102010706020507" pitchFamily="18" charset="2"/>
                  </a:rPr>
                  <a:t>(</a:t>
                </a:r>
                <a:r>
                  <a:rPr lang="en-US" altLang="zh-CN" i="1" dirty="0">
                    <a:sym typeface="Symbol" panose="05050102010706020507" pitchFamily="18" charset="2"/>
                  </a:rPr>
                  <a:t> </a:t>
                </a:r>
                <a:r>
                  <a:rPr lang="en-US" altLang="zh-CN" dirty="0">
                    <a:sym typeface="Symbol" panose="05050102010706020507" pitchFamily="18" charset="2"/>
                  </a:rPr>
                  <a:t></a:t>
                </a:r>
                <a:r>
                  <a:rPr lang="en-US" altLang="zh-CN" dirty="0"/>
                  <a:t> </a:t>
                </a:r>
                <a:r>
                  <a:rPr lang="en-US" altLang="zh-CN" i="1" dirty="0">
                    <a:sym typeface="Symbol" panose="05050102010706020507" pitchFamily="18" charset="2"/>
                  </a:rPr>
                  <a:t> </a:t>
                </a:r>
                <a:r>
                  <a:rPr lang="en-US" altLang="zh-CN" dirty="0">
                    <a:sym typeface="Symbol" panose="05050102010706020507" pitchFamily="18" charset="2"/>
                  </a:rPr>
                  <a:t>)  (</a:t>
                </a:r>
                <a:r>
                  <a:rPr lang="en-US" altLang="zh-CN" i="1" dirty="0">
                    <a:sym typeface="Symbol" panose="05050102010706020507" pitchFamily="18" charset="2"/>
                  </a:rPr>
                  <a:t> </a:t>
                </a:r>
                <a:r>
                  <a:rPr lang="en-US" altLang="zh-CN" dirty="0">
                    <a:sym typeface="Symbol" panose="05050102010706020507" pitchFamily="18" charset="2"/>
                  </a:rPr>
                  <a:t></a:t>
                </a:r>
                <a:r>
                  <a:rPr lang="en-US" altLang="zh-CN" dirty="0"/>
                  <a:t> </a:t>
                </a:r>
                <a:r>
                  <a:rPr lang="en-US" altLang="zh-CN" i="1" dirty="0">
                    <a:sym typeface="Symbol" panose="05050102010706020507" pitchFamily="18" charset="2"/>
                  </a:rPr>
                  <a:t>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⟹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⋁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⋁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⟹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  <a:p>
                <a:r>
                  <a:rPr lang="en-US" altLang="zh-CN" dirty="0" smtClean="0"/>
                  <a:t>Eliminate </a:t>
                </a:r>
                <a:r>
                  <a:rPr lang="en-US" altLang="zh-CN" dirty="0">
                    <a:sym typeface="Symbol" panose="05050102010706020507" pitchFamily="18" charset="2"/>
                  </a:rPr>
                  <a:t></a:t>
                </a:r>
                <a:r>
                  <a:rPr lang="en-US" altLang="zh-CN" dirty="0" smtClean="0"/>
                  <a:t>, </a:t>
                </a:r>
                <a:r>
                  <a:rPr lang="en-US" altLang="zh-CN" dirty="0"/>
                  <a:t>replacing </a:t>
                </a:r>
                <a:r>
                  <a:rPr lang="en-US" altLang="zh-CN" i="1" dirty="0">
                    <a:sym typeface="Symbol" panose="05050102010706020507" pitchFamily="18" charset="2"/>
                  </a:rPr>
                  <a:t> </a:t>
                </a:r>
                <a:r>
                  <a:rPr lang="en-US" altLang="zh-CN" dirty="0">
                    <a:sym typeface="Symbol" panose="05050102010706020507" pitchFamily="18" charset="2"/>
                  </a:rPr>
                  <a:t></a:t>
                </a:r>
                <a:r>
                  <a:rPr lang="en-US" altLang="zh-CN" dirty="0"/>
                  <a:t> </a:t>
                </a:r>
                <a:r>
                  <a:rPr lang="en-US" altLang="zh-CN" i="1" dirty="0">
                    <a:sym typeface="Symbol" panose="05050102010706020507" pitchFamily="18" charset="2"/>
                  </a:rPr>
                  <a:t>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with </a:t>
                </a:r>
                <a:r>
                  <a:rPr lang="en-US" altLang="zh-CN" dirty="0">
                    <a:sym typeface="Symbol" panose="05050102010706020507" pitchFamily="18" charset="2"/>
                  </a:rPr>
                  <a:t></a:t>
                </a:r>
                <a:r>
                  <a:rPr lang="en-US" altLang="zh-CN" i="1" dirty="0">
                    <a:sym typeface="Symbol" panose="05050102010706020507" pitchFamily="18" charset="2"/>
                  </a:rPr>
                  <a:t> 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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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⋁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⋁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⋁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⋁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Move </a:t>
                </a:r>
                <a:r>
                  <a:rPr lang="en-US" altLang="zh-CN" dirty="0">
                    <a:sym typeface="Symbol" panose="05050102010706020507" pitchFamily="18" charset="2"/>
                  </a:rPr>
                  <a:t>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inwards using de Morgan’s rules and </a:t>
                </a:r>
                <a:r>
                  <a:rPr lang="en-US" altLang="zh-CN" dirty="0" smtClean="0"/>
                  <a:t>double-negation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⋁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⋁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⋀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⋁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/>
                  <a:t>Apply </a:t>
                </a:r>
                <a:r>
                  <a:rPr lang="en-US" altLang="zh-CN" dirty="0" err="1"/>
                  <a:t>distributivity</a:t>
                </a:r>
                <a:r>
                  <a:rPr lang="en-US" altLang="zh-CN" dirty="0"/>
                  <a:t> law </a:t>
                </a:r>
                <a:r>
                  <a:rPr lang="en-US" altLang="zh-CN" dirty="0" smtClean="0"/>
                  <a:t>(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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over </a:t>
                </a:r>
                <a:r>
                  <a:rPr lang="en-US" altLang="zh-CN" dirty="0">
                    <a:sym typeface="Symbol" panose="05050102010706020507" pitchFamily="18" charset="2"/>
                  </a:rPr>
                  <a:t></a:t>
                </a:r>
                <a:r>
                  <a:rPr lang="en-US" altLang="zh-CN" dirty="0" smtClean="0"/>
                  <a:t>) </a:t>
                </a:r>
                <a:r>
                  <a:rPr lang="en-US" altLang="zh-CN" dirty="0"/>
                  <a:t>and </a:t>
                </a:r>
                <a:r>
                  <a:rPr lang="en-US" altLang="zh-CN" dirty="0" smtClean="0"/>
                  <a:t>flatten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⋁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⋁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⋁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⋁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02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Resolution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dirty="0"/>
              <a:t>Proof by contradiction, i.e., show </a:t>
            </a:r>
            <a:r>
              <a:rPr lang="en-US" altLang="zh-CN" i="1" dirty="0" smtClean="0"/>
              <a:t>KB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 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</a:t>
            </a:r>
            <a:r>
              <a:rPr lang="en-US" altLang="zh-CN" dirty="0" err="1"/>
              <a:t>unsatisfiable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6993"/>
            <a:ext cx="9144000" cy="449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1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Resolution 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文本框 151"/>
              <p:cNvSpPr txBox="1"/>
              <p:nvPr/>
            </p:nvSpPr>
            <p:spPr>
              <a:xfrm>
                <a:off x="2643157" y="1940022"/>
                <a:ext cx="3416063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∨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∧¬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2" name="文本框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57" y="1940022"/>
                <a:ext cx="3416063" cy="312650"/>
              </a:xfrm>
              <a:prstGeom prst="rect">
                <a:avLst/>
              </a:prstGeom>
              <a:blipFill rotWithShape="0">
                <a:blip r:embed="rId3"/>
                <a:stretch>
                  <a:fillRect l="-1250" r="-179" b="-9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/>
              <p:cNvSpPr txBox="1"/>
              <p:nvPr/>
            </p:nvSpPr>
            <p:spPr>
              <a:xfrm>
                <a:off x="3775165" y="2295323"/>
                <a:ext cx="978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=¬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3" name="文本框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165" y="2295323"/>
                <a:ext cx="97892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106" r="-2484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内容占位符 17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879983" y="3376418"/>
                <a:ext cx="1701043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983" y="3376418"/>
                <a:ext cx="170104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242136" y="3376418"/>
                <a:ext cx="1224181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136" y="3376418"/>
                <a:ext cx="122418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120659" y="3373916"/>
                <a:ext cx="1229503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659" y="3373916"/>
                <a:ext cx="122950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055783" y="3373916"/>
                <a:ext cx="752642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783" y="3373916"/>
                <a:ext cx="752642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392837" y="3373916"/>
                <a:ext cx="555216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837" y="3373916"/>
                <a:ext cx="55521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42912" y="4130511"/>
                <a:ext cx="1720023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12" y="4130511"/>
                <a:ext cx="1720023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419167" y="4557056"/>
                <a:ext cx="1676741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167" y="4557056"/>
                <a:ext cx="1676741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855682" y="4167170"/>
                <a:ext cx="1725344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82" y="4167170"/>
                <a:ext cx="1725344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/>
          <p:cNvCxnSpPr>
            <a:stCxn id="8" idx="2"/>
            <a:endCxn id="14" idx="0"/>
          </p:cNvCxnSpPr>
          <p:nvPr/>
        </p:nvCxnSpPr>
        <p:spPr>
          <a:xfrm flipH="1">
            <a:off x="1102924" y="3743248"/>
            <a:ext cx="632487" cy="38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2"/>
            <a:endCxn id="14" idx="0"/>
          </p:cNvCxnSpPr>
          <p:nvPr/>
        </p:nvCxnSpPr>
        <p:spPr>
          <a:xfrm flipH="1">
            <a:off x="1102924" y="3745750"/>
            <a:ext cx="2627581" cy="3847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2"/>
            <a:endCxn id="15" idx="0"/>
          </p:cNvCxnSpPr>
          <p:nvPr/>
        </p:nvCxnSpPr>
        <p:spPr>
          <a:xfrm>
            <a:off x="1735411" y="3743248"/>
            <a:ext cx="522127" cy="8138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2"/>
            <a:endCxn id="15" idx="0"/>
          </p:cNvCxnSpPr>
          <p:nvPr/>
        </p:nvCxnSpPr>
        <p:spPr>
          <a:xfrm flipH="1">
            <a:off x="2257538" y="3745750"/>
            <a:ext cx="1472967" cy="811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6" idx="2"/>
            <a:endCxn id="16" idx="0"/>
          </p:cNvCxnSpPr>
          <p:nvPr/>
        </p:nvCxnSpPr>
        <p:spPr>
          <a:xfrm flipH="1">
            <a:off x="3718354" y="3745750"/>
            <a:ext cx="12151" cy="4214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7" idx="2"/>
            <a:endCxn id="16" idx="0"/>
          </p:cNvCxnSpPr>
          <p:nvPr/>
        </p:nvCxnSpPr>
        <p:spPr>
          <a:xfrm flipH="1">
            <a:off x="3718354" y="3745750"/>
            <a:ext cx="2135873" cy="4214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6" idx="2"/>
            <a:endCxn id="41" idx="0"/>
          </p:cNvCxnSpPr>
          <p:nvPr/>
        </p:nvCxnSpPr>
        <p:spPr>
          <a:xfrm>
            <a:off x="3730505" y="3745750"/>
            <a:ext cx="1764182" cy="7071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4653655" y="4452916"/>
                <a:ext cx="1682064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⋁¬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655" y="4452916"/>
                <a:ext cx="1682064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/>
          <p:cNvCxnSpPr>
            <a:stCxn id="7" idx="2"/>
            <a:endCxn id="41" idx="0"/>
          </p:cNvCxnSpPr>
          <p:nvPr/>
        </p:nvCxnSpPr>
        <p:spPr>
          <a:xfrm flipH="1">
            <a:off x="5494687" y="3745750"/>
            <a:ext cx="359540" cy="7071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6408348" y="4315177"/>
                <a:ext cx="733662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348" y="4315177"/>
                <a:ext cx="733662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/>
          <p:cNvCxnSpPr>
            <a:stCxn id="8" idx="2"/>
            <a:endCxn id="47" idx="0"/>
          </p:cNvCxnSpPr>
          <p:nvPr/>
        </p:nvCxnSpPr>
        <p:spPr>
          <a:xfrm>
            <a:off x="1735411" y="3743248"/>
            <a:ext cx="5039768" cy="5719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9" idx="2"/>
            <a:endCxn id="47" idx="0"/>
          </p:cNvCxnSpPr>
          <p:nvPr/>
        </p:nvCxnSpPr>
        <p:spPr>
          <a:xfrm flipH="1">
            <a:off x="6775179" y="3743248"/>
            <a:ext cx="656925" cy="5719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7" idx="2"/>
            <a:endCxn id="56" idx="0"/>
          </p:cNvCxnSpPr>
          <p:nvPr/>
        </p:nvCxnSpPr>
        <p:spPr>
          <a:xfrm>
            <a:off x="5854227" y="3745750"/>
            <a:ext cx="1834613" cy="5694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9" idx="2"/>
            <a:endCxn id="56" idx="0"/>
          </p:cNvCxnSpPr>
          <p:nvPr/>
        </p:nvCxnSpPr>
        <p:spPr>
          <a:xfrm>
            <a:off x="7432104" y="3743248"/>
            <a:ext cx="256736" cy="5719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7324670" y="4315177"/>
                <a:ext cx="728340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670" y="4315177"/>
                <a:ext cx="728340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矩形 163"/>
          <p:cNvSpPr/>
          <p:nvPr/>
        </p:nvSpPr>
        <p:spPr>
          <a:xfrm>
            <a:off x="8315730" y="5195369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箭头连接符 100"/>
          <p:cNvCxnSpPr>
            <a:stCxn id="10" idx="2"/>
            <a:endCxn id="164" idx="0"/>
          </p:cNvCxnSpPr>
          <p:nvPr/>
        </p:nvCxnSpPr>
        <p:spPr>
          <a:xfrm flipH="1">
            <a:off x="8405730" y="3743248"/>
            <a:ext cx="264715" cy="14521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56" idx="2"/>
            <a:endCxn id="164" idx="0"/>
          </p:cNvCxnSpPr>
          <p:nvPr/>
        </p:nvCxnSpPr>
        <p:spPr>
          <a:xfrm>
            <a:off x="7688840" y="4684509"/>
            <a:ext cx="716890" cy="5108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15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41" grpId="0" animBg="1"/>
      <p:bldP spid="47" grpId="0" animBg="1"/>
      <p:bldP spid="56" grpId="0" animBg="1"/>
      <p:bldP spid="16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Logical agents apply inference to a knowledge base</a:t>
            </a:r>
          </a:p>
          <a:p>
            <a:pPr lvl="1"/>
            <a:r>
              <a:rPr lang="en-US" altLang="zh-CN" dirty="0" smtClean="0"/>
              <a:t>to </a:t>
            </a:r>
            <a:r>
              <a:rPr lang="en-US" altLang="zh-CN" dirty="0"/>
              <a:t>derive new information and make decisions</a:t>
            </a:r>
          </a:p>
          <a:p>
            <a:r>
              <a:rPr lang="en-US" altLang="zh-CN" dirty="0"/>
              <a:t>Basic concepts of logic:</a:t>
            </a:r>
          </a:p>
          <a:p>
            <a:pPr lvl="1"/>
            <a:r>
              <a:rPr lang="en-US" altLang="zh-CN" dirty="0" smtClean="0"/>
              <a:t>syntax</a:t>
            </a:r>
            <a:r>
              <a:rPr lang="en-US" altLang="zh-CN" dirty="0"/>
              <a:t>: formal structure of sentences</a:t>
            </a:r>
          </a:p>
          <a:p>
            <a:pPr lvl="1"/>
            <a:r>
              <a:rPr lang="en-US" altLang="zh-CN" dirty="0" smtClean="0"/>
              <a:t>semantics</a:t>
            </a:r>
            <a:r>
              <a:rPr lang="en-US" altLang="zh-CN" dirty="0"/>
              <a:t>: truth of sentences </a:t>
            </a:r>
            <a:r>
              <a:rPr lang="en-US" altLang="zh-CN" dirty="0" err="1"/>
              <a:t>wrt</a:t>
            </a:r>
            <a:r>
              <a:rPr lang="en-US" altLang="zh-CN" dirty="0"/>
              <a:t> models</a:t>
            </a:r>
          </a:p>
          <a:p>
            <a:pPr lvl="1"/>
            <a:r>
              <a:rPr lang="en-US" altLang="zh-CN" dirty="0" smtClean="0"/>
              <a:t>entailment</a:t>
            </a:r>
            <a:r>
              <a:rPr lang="en-US" altLang="zh-CN" dirty="0"/>
              <a:t>: necessary truth of one sentence given another</a:t>
            </a:r>
          </a:p>
          <a:p>
            <a:pPr lvl="1"/>
            <a:r>
              <a:rPr lang="en-US" altLang="zh-CN" dirty="0" smtClean="0"/>
              <a:t>inference</a:t>
            </a:r>
            <a:r>
              <a:rPr lang="en-US" altLang="zh-CN" dirty="0"/>
              <a:t>: deriving sentences from other sentences</a:t>
            </a:r>
          </a:p>
          <a:p>
            <a:pPr lvl="1"/>
            <a:r>
              <a:rPr lang="en-US" altLang="zh-CN" dirty="0" smtClean="0"/>
              <a:t>soundness</a:t>
            </a:r>
            <a:r>
              <a:rPr lang="en-US" altLang="zh-CN" dirty="0"/>
              <a:t>: derivations produce only entailed sentences</a:t>
            </a:r>
          </a:p>
          <a:p>
            <a:pPr lvl="1"/>
            <a:r>
              <a:rPr lang="en-US" altLang="zh-CN" dirty="0" smtClean="0"/>
              <a:t>completeness</a:t>
            </a:r>
            <a:r>
              <a:rPr lang="en-US" altLang="zh-CN" dirty="0"/>
              <a:t>: derivations can produce all entailed sentences</a:t>
            </a:r>
          </a:p>
          <a:p>
            <a:r>
              <a:rPr lang="en-US" altLang="zh-CN" dirty="0"/>
              <a:t>Forward, backward chaining are linear-time, complete for Horn </a:t>
            </a:r>
            <a:r>
              <a:rPr lang="en-US" altLang="zh-CN" dirty="0" smtClean="0"/>
              <a:t>clauses</a:t>
            </a:r>
            <a:endParaRPr lang="en-US" altLang="zh-CN" dirty="0"/>
          </a:p>
          <a:p>
            <a:r>
              <a:rPr lang="en-US" altLang="zh-CN" dirty="0"/>
              <a:t>Resolution is complete for propositional logic</a:t>
            </a:r>
          </a:p>
          <a:p>
            <a:r>
              <a:rPr lang="en-US" altLang="zh-CN" dirty="0"/>
              <a:t>Propositional logic lacks expressive power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656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748708" y="2800965"/>
            <a:ext cx="3646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i="1" dirty="0" smtClean="0"/>
              <a:t>谢谢！</a:t>
            </a:r>
            <a:endParaRPr lang="zh-CN" altLang="en-US" sz="7200" i="1" dirty="0"/>
          </a:p>
        </p:txBody>
      </p:sp>
    </p:spTree>
    <p:extLst>
      <p:ext uri="{BB962C8B-B14F-4D97-AF65-F5344CB8AC3E}">
        <p14:creationId xmlns:p14="http://schemas.microsoft.com/office/powerpoint/2010/main" val="348474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simple knowledge-based agent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agent must be able to:</a:t>
            </a:r>
          </a:p>
          <a:p>
            <a:pPr lvl="1"/>
            <a:r>
              <a:rPr lang="fr-FR" altLang="zh-CN" dirty="0" smtClean="0"/>
              <a:t>Represent </a:t>
            </a:r>
            <a:r>
              <a:rPr lang="fr-FR" altLang="zh-CN" dirty="0"/>
              <a:t>states, actions, etc.</a:t>
            </a:r>
          </a:p>
          <a:p>
            <a:pPr lvl="1"/>
            <a:r>
              <a:rPr lang="en-US" altLang="zh-CN" dirty="0" smtClean="0"/>
              <a:t>Incorporate </a:t>
            </a:r>
            <a:r>
              <a:rPr lang="en-US" altLang="zh-CN" dirty="0"/>
              <a:t>new percepts</a:t>
            </a:r>
          </a:p>
          <a:p>
            <a:pPr lvl="1"/>
            <a:r>
              <a:rPr lang="en-US" altLang="zh-CN" dirty="0" smtClean="0"/>
              <a:t>Update </a:t>
            </a:r>
            <a:r>
              <a:rPr lang="en-US" altLang="zh-CN" dirty="0"/>
              <a:t>internal representations of the world</a:t>
            </a:r>
          </a:p>
          <a:p>
            <a:pPr lvl="1"/>
            <a:r>
              <a:rPr lang="en-US" altLang="zh-CN" dirty="0" smtClean="0"/>
              <a:t>Deduce </a:t>
            </a:r>
            <a:r>
              <a:rPr lang="en-US" altLang="zh-CN" dirty="0"/>
              <a:t>hidden properties of the world</a:t>
            </a:r>
          </a:p>
          <a:p>
            <a:pPr lvl="1"/>
            <a:r>
              <a:rPr lang="en-US" altLang="zh-CN" dirty="0" smtClean="0"/>
              <a:t>Deduce </a:t>
            </a:r>
            <a:r>
              <a:rPr lang="en-US" altLang="zh-CN" dirty="0"/>
              <a:t>appropriate actions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579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Knowledge based Agents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Declarative</a:t>
            </a:r>
            <a:r>
              <a:rPr lang="en-US" altLang="zh-CN" dirty="0"/>
              <a:t> approach to building an </a:t>
            </a:r>
            <a:r>
              <a:rPr lang="en-US" altLang="zh-CN" dirty="0" smtClean="0"/>
              <a:t>agent</a:t>
            </a:r>
            <a:endParaRPr lang="en-US" altLang="zh-CN" dirty="0"/>
          </a:p>
          <a:p>
            <a:pPr lvl="1"/>
            <a:r>
              <a:rPr lang="en-US" altLang="zh-CN" dirty="0" smtClean="0"/>
              <a:t>TELL </a:t>
            </a:r>
            <a:r>
              <a:rPr lang="en-US" altLang="zh-CN" dirty="0"/>
              <a:t>sentences one by one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Procedural</a:t>
            </a:r>
            <a:r>
              <a:rPr lang="en-US" altLang="zh-CN" dirty="0"/>
              <a:t> approach</a:t>
            </a:r>
          </a:p>
          <a:p>
            <a:pPr lvl="1"/>
            <a:r>
              <a:rPr lang="en-US" altLang="zh-CN" dirty="0" smtClean="0"/>
              <a:t>encodes </a:t>
            </a:r>
            <a:r>
              <a:rPr lang="en-US" altLang="zh-CN" dirty="0"/>
              <a:t>desired behaviors directly as program code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Knowledge</a:t>
            </a:r>
            <a:r>
              <a:rPr lang="en-US" altLang="zh-CN" dirty="0"/>
              <a:t> level</a:t>
            </a:r>
          </a:p>
          <a:p>
            <a:pPr lvl="1"/>
            <a:r>
              <a:rPr lang="en-US" altLang="zh-CN" dirty="0" smtClean="0"/>
              <a:t>what </a:t>
            </a:r>
            <a:r>
              <a:rPr lang="en-US" altLang="zh-CN" dirty="0"/>
              <a:t>they know, regardless of how implemented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Implementation</a:t>
            </a:r>
            <a:r>
              <a:rPr lang="en-US" altLang="zh-CN" dirty="0"/>
              <a:t> level</a:t>
            </a:r>
          </a:p>
          <a:p>
            <a:pPr lvl="1"/>
            <a:r>
              <a:rPr lang="en-US" altLang="zh-CN" dirty="0" smtClean="0"/>
              <a:t>data </a:t>
            </a:r>
            <a:r>
              <a:rPr lang="en-US" altLang="zh-CN" dirty="0"/>
              <a:t>structures in KB and algorithms that manipulate </a:t>
            </a:r>
            <a:r>
              <a:rPr lang="en-US" altLang="zh-CN" dirty="0" smtClean="0"/>
              <a:t>them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966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Wumpus</a:t>
            </a:r>
            <a:r>
              <a:rPr lang="en-US" altLang="zh-CN" dirty="0"/>
              <a:t> World PEAS description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Performance measure</a:t>
            </a:r>
          </a:p>
          <a:p>
            <a:pPr lvl="1"/>
            <a:r>
              <a:rPr lang="en-US" altLang="zh-CN" dirty="0" smtClean="0"/>
              <a:t>gold </a:t>
            </a:r>
            <a:r>
              <a:rPr lang="en-US" altLang="zh-CN" dirty="0"/>
              <a:t>+1000, death -1000</a:t>
            </a:r>
          </a:p>
          <a:p>
            <a:pPr lvl="1"/>
            <a:r>
              <a:rPr lang="en-US" altLang="zh-CN" dirty="0" smtClean="0"/>
              <a:t>-</a:t>
            </a:r>
            <a:r>
              <a:rPr lang="en-US" altLang="zh-CN" dirty="0"/>
              <a:t>1 per step, -10 for using the arrow</a:t>
            </a:r>
          </a:p>
          <a:p>
            <a:r>
              <a:rPr lang="en-US" altLang="zh-CN" dirty="0"/>
              <a:t>Actuators</a:t>
            </a:r>
          </a:p>
          <a:p>
            <a:pPr lvl="1"/>
            <a:r>
              <a:rPr lang="en-US" altLang="zh-CN" dirty="0" smtClean="0"/>
              <a:t>Left </a:t>
            </a:r>
            <a:r>
              <a:rPr lang="en-US" altLang="zh-CN" dirty="0"/>
              <a:t>turn, Right turn, Forward, </a:t>
            </a:r>
            <a:r>
              <a:rPr lang="en-US" altLang="zh-CN" dirty="0" smtClean="0"/>
              <a:t>Grab, Release</a:t>
            </a:r>
            <a:r>
              <a:rPr lang="en-US" altLang="zh-CN" dirty="0"/>
              <a:t>, Shoot</a:t>
            </a:r>
          </a:p>
          <a:p>
            <a:r>
              <a:rPr lang="en-US" altLang="zh-CN" dirty="0"/>
              <a:t>Sensors</a:t>
            </a:r>
          </a:p>
          <a:p>
            <a:pPr lvl="1"/>
            <a:r>
              <a:rPr lang="en-US" altLang="zh-CN" dirty="0" smtClean="0"/>
              <a:t>Breeze</a:t>
            </a:r>
            <a:r>
              <a:rPr lang="en-US" altLang="zh-CN" dirty="0"/>
              <a:t>, Glitter, </a:t>
            </a:r>
            <a:r>
              <a:rPr lang="en-US" altLang="zh-CN" dirty="0" smtClean="0"/>
              <a:t>Smell</a:t>
            </a:r>
            <a:endParaRPr lang="en-US" altLang="zh-CN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121611"/>
            <a:ext cx="3886200" cy="3759365"/>
          </a:xfrm>
        </p:spPr>
      </p:pic>
    </p:spTree>
    <p:extLst>
      <p:ext uri="{BB962C8B-B14F-4D97-AF65-F5344CB8AC3E}">
        <p14:creationId xmlns:p14="http://schemas.microsoft.com/office/powerpoint/2010/main" val="178114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Wumpus</a:t>
            </a:r>
            <a:r>
              <a:rPr lang="en-US" altLang="zh-CN" dirty="0"/>
              <a:t> World PEAS description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Environment</a:t>
            </a:r>
            <a:endParaRPr lang="en-US" altLang="zh-CN" dirty="0"/>
          </a:p>
          <a:p>
            <a:pPr lvl="1"/>
            <a:r>
              <a:rPr lang="en-US" altLang="zh-CN" dirty="0" smtClean="0"/>
              <a:t>Squares adjacent </a:t>
            </a:r>
            <a:r>
              <a:rPr lang="en-US" altLang="zh-CN" dirty="0"/>
              <a:t>to </a:t>
            </a:r>
            <a:r>
              <a:rPr lang="en-US" altLang="zh-CN" dirty="0" err="1"/>
              <a:t>wumpus</a:t>
            </a:r>
            <a:r>
              <a:rPr lang="en-US" altLang="zh-CN" dirty="0"/>
              <a:t> are smelly</a:t>
            </a:r>
          </a:p>
          <a:p>
            <a:pPr lvl="1"/>
            <a:r>
              <a:rPr lang="en-US" altLang="zh-CN" dirty="0" smtClean="0"/>
              <a:t>Squares adjacent </a:t>
            </a:r>
            <a:r>
              <a:rPr lang="en-US" altLang="zh-CN" dirty="0"/>
              <a:t>to pit are breezy</a:t>
            </a:r>
          </a:p>
          <a:p>
            <a:pPr lvl="1"/>
            <a:r>
              <a:rPr lang="en-US" altLang="zh-CN" dirty="0" smtClean="0"/>
              <a:t>Glitter </a:t>
            </a:r>
            <a:r>
              <a:rPr lang="en-US" altLang="zh-CN" dirty="0" err="1"/>
              <a:t>iff</a:t>
            </a:r>
            <a:r>
              <a:rPr lang="en-US" altLang="zh-CN" dirty="0"/>
              <a:t> gold is in the same square</a:t>
            </a:r>
          </a:p>
          <a:p>
            <a:pPr lvl="1"/>
            <a:r>
              <a:rPr lang="en-US" altLang="zh-CN" dirty="0" smtClean="0"/>
              <a:t>Shooting </a:t>
            </a:r>
            <a:r>
              <a:rPr lang="en-US" altLang="zh-CN" dirty="0"/>
              <a:t>kills </a:t>
            </a:r>
            <a:r>
              <a:rPr lang="en-US" altLang="zh-CN" dirty="0" err="1"/>
              <a:t>wumpus</a:t>
            </a:r>
            <a:r>
              <a:rPr lang="en-US" altLang="zh-CN" dirty="0"/>
              <a:t> if you are facing it</a:t>
            </a:r>
          </a:p>
          <a:p>
            <a:pPr lvl="1"/>
            <a:r>
              <a:rPr lang="en-US" altLang="zh-CN" dirty="0" smtClean="0"/>
              <a:t>Shooting </a:t>
            </a:r>
            <a:r>
              <a:rPr lang="en-US" altLang="zh-CN" dirty="0"/>
              <a:t>uses up the only arrow</a:t>
            </a:r>
          </a:p>
          <a:p>
            <a:pPr lvl="1"/>
            <a:r>
              <a:rPr lang="en-US" altLang="zh-CN" dirty="0" smtClean="0"/>
              <a:t>Grabbing </a:t>
            </a:r>
            <a:r>
              <a:rPr lang="en-US" altLang="zh-CN" dirty="0"/>
              <a:t>picks up gold if in same square</a:t>
            </a:r>
          </a:p>
          <a:p>
            <a:pPr lvl="1"/>
            <a:r>
              <a:rPr lang="en-US" altLang="zh-CN" dirty="0" smtClean="0"/>
              <a:t>Releasing </a:t>
            </a:r>
            <a:r>
              <a:rPr lang="en-US" altLang="zh-CN" dirty="0"/>
              <a:t>drops the gold in same square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zh-CN" altLang="en-US"/>
          </a:p>
        </p:txBody>
      </p:sp>
      <p:pic>
        <p:nvPicPr>
          <p:cNvPr id="4" name="内容占位符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121611"/>
            <a:ext cx="3886200" cy="375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9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12003</TotalTime>
  <Words>3100</Words>
  <Application>Microsoft Office PowerPoint</Application>
  <PresentationFormat>全屏显示(4:3)</PresentationFormat>
  <Paragraphs>1055</Paragraphs>
  <Slides>56</Slides>
  <Notes>18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3" baseType="lpstr">
      <vt:lpstr>宋体</vt:lpstr>
      <vt:lpstr>Arial</vt:lpstr>
      <vt:lpstr>Calibri</vt:lpstr>
      <vt:lpstr>Calibri Light</vt:lpstr>
      <vt:lpstr>Cambria Math</vt:lpstr>
      <vt:lpstr>Symbol</vt:lpstr>
      <vt:lpstr>Office 主题</vt:lpstr>
      <vt:lpstr>Introduction to Artificial Intelligence Logical Agents </vt:lpstr>
      <vt:lpstr>Outline</vt:lpstr>
      <vt:lpstr>Knowledge based agent</vt:lpstr>
      <vt:lpstr>Knowledge bases</vt:lpstr>
      <vt:lpstr>A simple knowledge-based agent</vt:lpstr>
      <vt:lpstr>A simple knowledge-based agent</vt:lpstr>
      <vt:lpstr>Knowledge based Agents</vt:lpstr>
      <vt:lpstr>Wumpus World PEAS description</vt:lpstr>
      <vt:lpstr>Wumpus World PEAS description</vt:lpstr>
      <vt:lpstr>Wumpus world characterization</vt:lpstr>
      <vt:lpstr>Exploring a wumpus world</vt:lpstr>
      <vt:lpstr>Other tight spots</vt:lpstr>
      <vt:lpstr>Other tight spots</vt:lpstr>
      <vt:lpstr>Logic in general</vt:lpstr>
      <vt:lpstr>Entailment</vt:lpstr>
      <vt:lpstr>Models</vt:lpstr>
      <vt:lpstr>Entailment in the wumpus world</vt:lpstr>
      <vt:lpstr>问题1</vt:lpstr>
      <vt:lpstr>Wumpus models</vt:lpstr>
      <vt:lpstr>Wumpus models</vt:lpstr>
      <vt:lpstr>问题2</vt:lpstr>
      <vt:lpstr>Wumpus models</vt:lpstr>
      <vt:lpstr>问题3</vt:lpstr>
      <vt:lpstr>Wumpus models</vt:lpstr>
      <vt:lpstr>Inference</vt:lpstr>
      <vt:lpstr>Propositional logic: Syntax</vt:lpstr>
      <vt:lpstr>Propositional logic: Syntax</vt:lpstr>
      <vt:lpstr>Propositional logic: Semantics</vt:lpstr>
      <vt:lpstr>Propositional logic: Semantics</vt:lpstr>
      <vt:lpstr>Truth tables for connectives</vt:lpstr>
      <vt:lpstr>Truth tables for connectives</vt:lpstr>
      <vt:lpstr>Wumpus world sentences</vt:lpstr>
      <vt:lpstr>Knowledge base</vt:lpstr>
      <vt:lpstr>Truth tables for inference</vt:lpstr>
      <vt:lpstr>Inference by enumeration</vt:lpstr>
      <vt:lpstr>Inference by enumeration</vt:lpstr>
      <vt:lpstr>Proof methods</vt:lpstr>
      <vt:lpstr>Logical equivalence</vt:lpstr>
      <vt:lpstr>Logical equivalence</vt:lpstr>
      <vt:lpstr>Validity and satisfiability</vt:lpstr>
      <vt:lpstr>Forward and backward chaining</vt:lpstr>
      <vt:lpstr>Forward and backward chaining</vt:lpstr>
      <vt:lpstr>Forward chaining</vt:lpstr>
      <vt:lpstr>Forward chaining algorithm</vt:lpstr>
      <vt:lpstr>Forward chaining example</vt:lpstr>
      <vt:lpstr>Proof of completeness</vt:lpstr>
      <vt:lpstr>Backward chaining</vt:lpstr>
      <vt:lpstr>Backward chaining example</vt:lpstr>
      <vt:lpstr>Forward vs. backward chaining</vt:lpstr>
      <vt:lpstr>Resolution</vt:lpstr>
      <vt:lpstr>Resolution</vt:lpstr>
      <vt:lpstr>Conversion to CNF</vt:lpstr>
      <vt:lpstr>Resolution algorithm</vt:lpstr>
      <vt:lpstr>Resolution example</vt:lpstr>
      <vt:lpstr>Summary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jianminli</dc:creator>
  <cp:lastModifiedBy>jianminli</cp:lastModifiedBy>
  <cp:revision>304</cp:revision>
  <dcterms:created xsi:type="dcterms:W3CDTF">2020-02-13T03:30:59Z</dcterms:created>
  <dcterms:modified xsi:type="dcterms:W3CDTF">2024-04-03T06:54:11Z</dcterms:modified>
</cp:coreProperties>
</file>