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2"/>
  </p:handoutMasterIdLst>
  <p:sldIdLst>
    <p:sldId id="2143" r:id="rId3"/>
    <p:sldId id="2791" r:id="rId5"/>
    <p:sldId id="2874" r:id="rId6"/>
    <p:sldId id="2875" r:id="rId7"/>
    <p:sldId id="2880" r:id="rId8"/>
    <p:sldId id="2879" r:id="rId9"/>
    <p:sldId id="2876" r:id="rId10"/>
    <p:sldId id="2881" r:id="rId11"/>
    <p:sldId id="2882" r:id="rId12"/>
    <p:sldId id="2883" r:id="rId13"/>
    <p:sldId id="2884" r:id="rId14"/>
    <p:sldId id="2885" r:id="rId15"/>
    <p:sldId id="2886" r:id="rId16"/>
    <p:sldId id="2887" r:id="rId17"/>
    <p:sldId id="2888" r:id="rId18"/>
    <p:sldId id="2889" r:id="rId19"/>
    <p:sldId id="2890" r:id="rId20"/>
    <p:sldId id="2891" r:id="rId21"/>
    <p:sldId id="2892" r:id="rId22"/>
    <p:sldId id="2893" r:id="rId23"/>
    <p:sldId id="2894" r:id="rId24"/>
    <p:sldId id="2895" r:id="rId25"/>
    <p:sldId id="2896" r:id="rId26"/>
    <p:sldId id="2897" r:id="rId27"/>
    <p:sldId id="2940" r:id="rId28"/>
    <p:sldId id="2877" r:id="rId29"/>
    <p:sldId id="2900" r:id="rId30"/>
    <p:sldId id="2901" r:id="rId31"/>
    <p:sldId id="580" r:id="rId32"/>
    <p:sldId id="296" r:id="rId33"/>
    <p:sldId id="319" r:id="rId34"/>
    <p:sldId id="320" r:id="rId35"/>
    <p:sldId id="300" r:id="rId36"/>
    <p:sldId id="297" r:id="rId37"/>
    <p:sldId id="298" r:id="rId38"/>
    <p:sldId id="299" r:id="rId39"/>
    <p:sldId id="322" r:id="rId40"/>
    <p:sldId id="321" r:id="rId41"/>
    <p:sldId id="2902" r:id="rId42"/>
    <p:sldId id="2935" r:id="rId43"/>
    <p:sldId id="2937" r:id="rId44"/>
    <p:sldId id="2898" r:id="rId45"/>
    <p:sldId id="2936" r:id="rId46"/>
    <p:sldId id="2908" r:id="rId47"/>
    <p:sldId id="2909" r:id="rId48"/>
    <p:sldId id="2915" r:id="rId49"/>
    <p:sldId id="2920" r:id="rId50"/>
    <p:sldId id="2921" r:id="rId51"/>
    <p:sldId id="2916" r:id="rId52"/>
    <p:sldId id="2922" r:id="rId53"/>
    <p:sldId id="2923" r:id="rId54"/>
    <p:sldId id="2924" r:id="rId55"/>
    <p:sldId id="2925" r:id="rId56"/>
    <p:sldId id="2910" r:id="rId57"/>
    <p:sldId id="2911" r:id="rId58"/>
    <p:sldId id="2938" r:id="rId59"/>
    <p:sldId id="2939" r:id="rId60"/>
    <p:sldId id="2912" r:id="rId61"/>
  </p:sldIdLst>
  <p:sldSz cx="12192000" cy="6858000"/>
  <p:notesSz cx="9798050" cy="6781800"/>
  <p:defaultTextStyle>
    <a:defPPr>
      <a:defRPr lang="zh-CN"/>
    </a:defPPr>
    <a:lvl1pPr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1pPr>
    <a:lvl2pPr marL="4572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2pPr>
    <a:lvl3pPr marL="9144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3pPr>
    <a:lvl4pPr marL="13716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4pPr>
    <a:lvl5pPr marL="18288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5pPr>
    <a:lvl6pPr marL="22860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6pPr>
    <a:lvl7pPr marL="27432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7pPr>
    <a:lvl8pPr marL="32004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8pPr>
    <a:lvl9pPr marL="36576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3F3F3"/>
    <a:srgbClr val="4386FF"/>
    <a:srgbClr val="3333FF"/>
    <a:srgbClr val="196BFF"/>
    <a:srgbClr val="6AA6DE"/>
    <a:srgbClr val="6FA4FF"/>
    <a:srgbClr val="000000"/>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4" autoAdjust="0"/>
    <p:restoredTop sz="87687" autoAdjust="0"/>
  </p:normalViewPr>
  <p:slideViewPr>
    <p:cSldViewPr>
      <p:cViewPr varScale="1">
        <p:scale>
          <a:sx n="87" d="100"/>
          <a:sy n="87" d="100"/>
        </p:scale>
        <p:origin x="554" y="38"/>
      </p:cViewPr>
      <p:guideLst>
        <p:guide orient="horz" pos="2160"/>
        <p:guide orient="horz" pos="22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1788" y="-96"/>
      </p:cViewPr>
      <p:guideLst>
        <p:guide orient="horz" pos="2136"/>
        <p:guide pos="308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6.wmf"/><Relationship Id="rId6" Type="http://schemas.openxmlformats.org/officeDocument/2006/relationships/image" Target="../media/image60.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6.wmf"/><Relationship Id="rId4" Type="http://schemas.openxmlformats.org/officeDocument/2006/relationships/image" Target="../media/image6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62.wmf"/><Relationship Id="rId2" Type="http://schemas.openxmlformats.org/officeDocument/2006/relationships/image" Target="../media/image72.wmf"/><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75.wmf"/><Relationship Id="rId3" Type="http://schemas.openxmlformats.org/officeDocument/2006/relationships/image" Target="../media/image67.wmf"/><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79.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7" Type="http://schemas.openxmlformats.org/officeDocument/2006/relationships/image" Target="../media/image118.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2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7" Type="http://schemas.openxmlformats.org/officeDocument/2006/relationships/image" Target="../media/image140.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21.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35.vml.rels><?xml version="1.0" encoding="UTF-8" standalone="yes"?>
<Relationships xmlns="http://schemas.openxmlformats.org/package/2006/relationships"><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181.wmf"/><Relationship Id="rId4" Type="http://schemas.openxmlformats.org/officeDocument/2006/relationships/image" Target="../media/image185.wmf"/><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184.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1.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78.wmf"/><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4246563" cy="339725"/>
          </a:xfrm>
          <a:prstGeom prst="rect">
            <a:avLst/>
          </a:prstGeom>
          <a:noFill/>
          <a:ln>
            <a:noFill/>
          </a:ln>
          <a:effectLst/>
        </p:spPr>
        <p:txBody>
          <a:bodyPr vert="horz" wrap="square" lIns="92958" tIns="46479" rIns="92958" bIns="46479" numCol="1" anchor="t" anchorCtr="0" compatLnSpc="1"/>
          <a:lstStyle>
            <a:lvl1pPr eaLnBrk="1" hangingPunct="1">
              <a:defRPr sz="1200">
                <a:solidFill>
                  <a:schemeClr val="tx1"/>
                </a:solidFill>
                <a:latin typeface="Calibri" panose="020F0502020204030204" charset="0"/>
                <a:ea typeface="宋体" panose="02010600030101010101" pitchFamily="2" charset="-122"/>
                <a:cs typeface="宋体" panose="02010600030101010101" pitchFamily="2" charset="-122"/>
              </a:defRPr>
            </a:lvl1pPr>
          </a:lstStyle>
          <a:p>
            <a:pPr>
              <a:defRPr/>
            </a:pPr>
            <a:endParaRPr lang="zh-CN" altLang="en-US"/>
          </a:p>
        </p:txBody>
      </p:sp>
      <p:sp>
        <p:nvSpPr>
          <p:cNvPr id="73731" name="Rectangle 3"/>
          <p:cNvSpPr>
            <a:spLocks noGrp="1" noChangeArrowheads="1"/>
          </p:cNvSpPr>
          <p:nvPr>
            <p:ph type="dt" sz="quarter" idx="1"/>
          </p:nvPr>
        </p:nvSpPr>
        <p:spPr bwMode="auto">
          <a:xfrm>
            <a:off x="5549900" y="0"/>
            <a:ext cx="4246563" cy="339725"/>
          </a:xfrm>
          <a:prstGeom prst="rect">
            <a:avLst/>
          </a:prstGeom>
          <a:noFill/>
          <a:ln>
            <a:noFill/>
          </a:ln>
          <a:effectLst/>
        </p:spPr>
        <p:txBody>
          <a:bodyPr vert="horz" wrap="square" lIns="92958" tIns="46479" rIns="92958" bIns="46479" numCol="1" anchor="t" anchorCtr="0" compatLnSpc="1"/>
          <a:lstStyle>
            <a:lvl1pPr algn="r" eaLnBrk="1" hangingPunct="1">
              <a:defRPr sz="1200">
                <a:solidFill>
                  <a:schemeClr val="tx1"/>
                </a:solidFill>
                <a:latin typeface="Calibri" panose="020F0502020204030204" charset="0"/>
                <a:ea typeface="宋体" panose="02010600030101010101" pitchFamily="2" charset="-122"/>
              </a:defRPr>
            </a:lvl1pPr>
          </a:lstStyle>
          <a:p>
            <a:pPr>
              <a:defRPr/>
            </a:pPr>
            <a:fld id="{CC7F84A8-FE3A-934B-9C3A-3B24F04A72B2}" type="datetimeFigureOut">
              <a:rPr lang="zh-CN" altLang="en-US"/>
            </a:fld>
            <a:endParaRPr lang="en-US" altLang="zh-CN"/>
          </a:p>
        </p:txBody>
      </p:sp>
      <p:sp>
        <p:nvSpPr>
          <p:cNvPr id="73732" name="Rectangle 4"/>
          <p:cNvSpPr>
            <a:spLocks noGrp="1" noChangeArrowheads="1"/>
          </p:cNvSpPr>
          <p:nvPr>
            <p:ph type="ftr" sz="quarter" idx="2"/>
          </p:nvPr>
        </p:nvSpPr>
        <p:spPr bwMode="auto">
          <a:xfrm>
            <a:off x="0" y="6442075"/>
            <a:ext cx="4246563" cy="338138"/>
          </a:xfrm>
          <a:prstGeom prst="rect">
            <a:avLst/>
          </a:prstGeom>
          <a:noFill/>
          <a:ln>
            <a:noFill/>
          </a:ln>
          <a:effectLst/>
        </p:spPr>
        <p:txBody>
          <a:bodyPr vert="horz" wrap="square" lIns="92958" tIns="46479" rIns="92958" bIns="46479" numCol="1" anchor="b" anchorCtr="0" compatLnSpc="1"/>
          <a:lstStyle>
            <a:lvl1pPr eaLnBrk="1" hangingPunct="1">
              <a:defRPr sz="1200">
                <a:solidFill>
                  <a:schemeClr val="tx1"/>
                </a:solidFill>
                <a:latin typeface="Calibri" panose="020F0502020204030204" charset="0"/>
                <a:ea typeface="宋体" panose="02010600030101010101" pitchFamily="2" charset="-122"/>
                <a:cs typeface="宋体" panose="02010600030101010101" pitchFamily="2" charset="-122"/>
              </a:defRPr>
            </a:lvl1pPr>
          </a:lstStyle>
          <a:p>
            <a:pPr>
              <a:defRPr/>
            </a:pPr>
            <a:endParaRPr lang="en-US" altLang="zh-CN"/>
          </a:p>
        </p:txBody>
      </p:sp>
      <p:sp>
        <p:nvSpPr>
          <p:cNvPr id="73733" name="Rectangle 5"/>
          <p:cNvSpPr>
            <a:spLocks noGrp="1" noChangeArrowheads="1"/>
          </p:cNvSpPr>
          <p:nvPr>
            <p:ph type="sldNum" sz="quarter" idx="3"/>
          </p:nvPr>
        </p:nvSpPr>
        <p:spPr bwMode="auto">
          <a:xfrm>
            <a:off x="5549900" y="6442075"/>
            <a:ext cx="4246563" cy="338138"/>
          </a:xfrm>
          <a:prstGeom prst="rect">
            <a:avLst/>
          </a:prstGeom>
          <a:noFill/>
          <a:ln>
            <a:noFill/>
          </a:ln>
          <a:effectLst/>
        </p:spPr>
        <p:txBody>
          <a:bodyPr vert="horz" wrap="square" lIns="92958" tIns="46479" rIns="92958" bIns="46479" numCol="1" anchor="b" anchorCtr="0" compatLnSpc="1"/>
          <a:lstStyle>
            <a:lvl1pPr algn="r" eaLnBrk="1" hangingPunct="1">
              <a:defRPr sz="1200">
                <a:solidFill>
                  <a:schemeClr val="tx1"/>
                </a:solidFill>
                <a:latin typeface="Calibri" panose="020F0502020204030204" charset="0"/>
              </a:defRPr>
            </a:lvl1pPr>
          </a:lstStyle>
          <a:p>
            <a:fld id="{4B31569A-7733-534A-A15E-2254484DD72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46563" cy="339725"/>
          </a:xfrm>
          <a:prstGeom prst="rect">
            <a:avLst/>
          </a:prstGeom>
        </p:spPr>
        <p:txBody>
          <a:bodyPr vert="horz" wrap="square" lIns="92958" tIns="46479" rIns="92958" bIns="46479" numCol="1" anchor="t" anchorCtr="0" compatLnSpc="1"/>
          <a:lstStyle>
            <a:lvl1pPr eaLnBrk="1" hangingPunct="1">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5549900" y="0"/>
            <a:ext cx="4246563" cy="339725"/>
          </a:xfrm>
          <a:prstGeom prst="rect">
            <a:avLst/>
          </a:prstGeom>
        </p:spPr>
        <p:txBody>
          <a:bodyPr vert="horz" wrap="square" lIns="92958" tIns="46479" rIns="92958" bIns="46479" numCol="1" anchor="t" anchorCtr="0" compatLnSpc="1"/>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152C3F1-F25C-EB43-8A56-19E5F8D001CB}" type="datetimeFigureOut">
              <a:rPr lang="zh-CN" altLang="en-US"/>
            </a:fld>
            <a:endParaRPr lang="zh-CN" altLang="en-US"/>
          </a:p>
        </p:txBody>
      </p:sp>
      <p:sp>
        <p:nvSpPr>
          <p:cNvPr id="4" name="幻灯片图像占位符 3"/>
          <p:cNvSpPr>
            <a:spLocks noGrp="1" noRot="1" noChangeAspect="1"/>
          </p:cNvSpPr>
          <p:nvPr>
            <p:ph type="sldImg" idx="2"/>
          </p:nvPr>
        </p:nvSpPr>
        <p:spPr>
          <a:xfrm>
            <a:off x="2638425" y="508000"/>
            <a:ext cx="4521200" cy="2544763"/>
          </a:xfrm>
          <a:prstGeom prst="rect">
            <a:avLst/>
          </a:prstGeom>
          <a:noFill/>
          <a:ln w="12700">
            <a:solidFill>
              <a:prstClr val="black"/>
            </a:solidFill>
          </a:ln>
        </p:spPr>
        <p:txBody>
          <a:bodyPr vert="horz" wrap="square" lIns="92958" tIns="46479" rIns="92958" bIns="46479" numCol="1" anchor="ctr" anchorCtr="0" compatLnSpc="1"/>
          <a:lstStyle/>
          <a:p>
            <a:pPr lvl="0"/>
            <a:endParaRPr lang="zh-CN" altLang="en-US" noProof="0"/>
          </a:p>
        </p:txBody>
      </p:sp>
      <p:sp>
        <p:nvSpPr>
          <p:cNvPr id="5" name="备注占位符 4"/>
          <p:cNvSpPr>
            <a:spLocks noGrp="1"/>
          </p:cNvSpPr>
          <p:nvPr>
            <p:ph type="body" sz="quarter" idx="3"/>
          </p:nvPr>
        </p:nvSpPr>
        <p:spPr>
          <a:xfrm>
            <a:off x="979488" y="3221038"/>
            <a:ext cx="7839075" cy="3052762"/>
          </a:xfrm>
          <a:prstGeom prst="rect">
            <a:avLst/>
          </a:prstGeom>
        </p:spPr>
        <p:txBody>
          <a:bodyPr vert="horz" wrap="square" lIns="92958" tIns="46479" rIns="92958" bIns="46479" numCol="1" anchor="t" anchorCtr="0" compatLnSpc="1"/>
          <a:lstStyle/>
          <a:p>
            <a:pPr lvl="0"/>
            <a:r>
              <a:rPr lang="en-US" altLang="en-US"/>
              <a:t>单击此处编辑母版文本样式</a:t>
            </a:r>
            <a:endParaRPr lang="en-US" altLang="en-US"/>
          </a:p>
          <a:p>
            <a:pPr lvl="1"/>
            <a:r>
              <a:rPr lang="en-US" altLang="en-US"/>
              <a:t>第二级</a:t>
            </a:r>
            <a:endParaRPr lang="en-US" altLang="en-US"/>
          </a:p>
          <a:p>
            <a:pPr lvl="2"/>
            <a:r>
              <a:rPr lang="en-US" altLang="en-US"/>
              <a:t>第三级</a:t>
            </a:r>
            <a:endParaRPr lang="en-US" altLang="en-US"/>
          </a:p>
          <a:p>
            <a:pPr lvl="3"/>
            <a:r>
              <a:rPr lang="en-US" altLang="en-US"/>
              <a:t>第四级</a:t>
            </a:r>
            <a:endParaRPr lang="en-US" altLang="en-US"/>
          </a:p>
          <a:p>
            <a:pPr lvl="4"/>
            <a:r>
              <a:rPr lang="en-US" altLang="en-US"/>
              <a:t>第五级</a:t>
            </a:r>
            <a:endParaRPr lang="en-US" altLang="en-US"/>
          </a:p>
        </p:txBody>
      </p:sp>
      <p:sp>
        <p:nvSpPr>
          <p:cNvPr id="6" name="页脚占位符 5"/>
          <p:cNvSpPr>
            <a:spLocks noGrp="1"/>
          </p:cNvSpPr>
          <p:nvPr>
            <p:ph type="ftr" sz="quarter" idx="4"/>
          </p:nvPr>
        </p:nvSpPr>
        <p:spPr>
          <a:xfrm>
            <a:off x="0" y="6442075"/>
            <a:ext cx="4246563" cy="338138"/>
          </a:xfrm>
          <a:prstGeom prst="rect">
            <a:avLst/>
          </a:prstGeom>
        </p:spPr>
        <p:txBody>
          <a:bodyPr vert="horz" wrap="square" lIns="92958" tIns="46479" rIns="92958" bIns="46479" numCol="1" anchor="b" anchorCtr="0" compatLnSpc="1"/>
          <a:lstStyle>
            <a:lvl1pPr eaLnBrk="1" hangingPunct="1">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5549900" y="6442075"/>
            <a:ext cx="4246563" cy="338138"/>
          </a:xfrm>
          <a:prstGeom prst="rect">
            <a:avLst/>
          </a:prstGeom>
        </p:spPr>
        <p:txBody>
          <a:bodyPr vert="horz" wrap="square" lIns="92958" tIns="46479" rIns="92958" bIns="46479" numCol="1" anchor="b" anchorCtr="0" compatLnSpc="1"/>
          <a:lstStyle>
            <a:lvl1pPr algn="r" eaLnBrk="1" hangingPunct="1">
              <a:defRPr sz="1200">
                <a:solidFill>
                  <a:schemeClr val="tx1"/>
                </a:solidFill>
                <a:latin typeface="Arial" panose="020B0604020202020204" pitchFamily="34" charset="0"/>
              </a:defRPr>
            </a:lvl1pPr>
          </a:lstStyle>
          <a:p>
            <a:fld id="{3485A671-1723-494D-BB1A-701366B7829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6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Calibri" panose="020F0502020204030204" charset="0"/>
            </a:endParaRPr>
          </a:p>
        </p:txBody>
      </p:sp>
      <p:sp>
        <p:nvSpPr>
          <p:cNvPr id="206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284833D-F972-E84D-9DB8-BA8D27FC8E69}" type="slidenum">
              <a:rPr lang="zh-CN" altLang="en-US">
                <a:solidFill>
                  <a:schemeClr val="tx1"/>
                </a:solidFill>
                <a:latin typeface="Arial" panose="020B0604020202020204" pitchFamily="34" charset="0"/>
              </a:rPr>
            </a:fld>
            <a:endParaRPr lang="en-US" altLang="zh-CN">
              <a:solidFill>
                <a:schemeClr val="tx1"/>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330830"/>
            <a:ext cx="9648725" cy="638894"/>
          </a:xfrm>
          <a:prstGeom prst="rect">
            <a:avLst/>
          </a:prstGeom>
        </p:spPr>
        <p:txBody>
          <a:bodyPr/>
          <a:lstStyle>
            <a:lvl1pPr>
              <a:defRPr sz="3200">
                <a:solidFill>
                  <a:schemeClr val="bg1"/>
                </a:solidFill>
                <a:latin typeface="+mn-ea"/>
                <a:ea typeface="+mn-ea"/>
              </a:defRPr>
            </a:lvl1pPr>
          </a:lstStyle>
          <a:p>
            <a:r>
              <a:rPr lang="en-US" dirty="0"/>
              <a:t>Click to edit Master title style</a:t>
            </a:r>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fld>
            <a:endParaRPr lang="en-US" altLang="zh-CN"/>
          </a:p>
        </p:txBody>
      </p:sp>
      <p:sp>
        <p:nvSpPr>
          <p:cNvPr id="16" name="内容占位符 15"/>
          <p:cNvSpPr>
            <a:spLocks noGrp="1"/>
          </p:cNvSpPr>
          <p:nvPr>
            <p:ph sz="quarter" idx="13"/>
          </p:nvPr>
        </p:nvSpPr>
        <p:spPr>
          <a:xfrm>
            <a:off x="624417" y="1268760"/>
            <a:ext cx="10943167" cy="503238"/>
          </a:xfrm>
          <a:prstGeom prst="rect">
            <a:avLst/>
          </a:prstGeom>
        </p:spPr>
        <p:txBody>
          <a:bodyPr/>
          <a:lstStyle>
            <a:lvl1pPr marL="457200" indent="-457200" algn="just" rtl="0" eaLnBrk="0" fontAlgn="base" hangingPunct="0">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panose="020B0503020204020204" charset="-122"/>
                <a:ea typeface="微软雅黑" panose="020B0503020204020204" charset="-122"/>
                <a:cs typeface="+mn-cs"/>
              </a:defRPr>
            </a:lvl1pPr>
          </a:lstStyle>
          <a:p>
            <a:pPr lvl="0"/>
            <a:r>
              <a:rPr lang="zh-CN" altLang="en-US" dirty="0"/>
              <a:t>单击此处编辑母版文本样式</a:t>
            </a:r>
            <a:endParaRPr lang="zh-CN" altLang="en-US" dirty="0"/>
          </a:p>
        </p:txBody>
      </p:sp>
      <p:grpSp>
        <p:nvGrpSpPr>
          <p:cNvPr id="41" name="组合 2"/>
          <p:cNvGrpSpPr/>
          <p:nvPr userDrawn="1"/>
        </p:nvGrpSpPr>
        <p:grpSpPr bwMode="auto">
          <a:xfrm>
            <a:off x="238986" y="194464"/>
            <a:ext cx="1368000" cy="877887"/>
            <a:chOff x="0" y="0"/>
            <a:chExt cx="2422525" cy="1554163"/>
          </a:xfrm>
        </p:grpSpPr>
        <p:sp>
          <p:nvSpPr>
            <p:cNvPr id="42"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43"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dirty="0"/>
            </a:p>
          </p:txBody>
        </p:sp>
      </p:grpSp>
      <p:sp>
        <p:nvSpPr>
          <p:cNvPr id="12" name="文本占位符 11"/>
          <p:cNvSpPr>
            <a:spLocks noGrp="1"/>
          </p:cNvSpPr>
          <p:nvPr>
            <p:ph type="body" sz="quarter" idx="12"/>
          </p:nvPr>
        </p:nvSpPr>
        <p:spPr>
          <a:xfrm>
            <a:off x="407368" y="307680"/>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panose="020B0503020204020204" charset="-122"/>
              </a:defRPr>
            </a:lvl1pPr>
          </a:lstStyle>
          <a:p>
            <a:pPr lvl="0"/>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367" y="330830"/>
            <a:ext cx="9648725" cy="638894"/>
          </a:xfrm>
          <a:prstGeom prst="rect">
            <a:avLst/>
          </a:prstGeom>
        </p:spPr>
        <p:txBody>
          <a:bodyPr/>
          <a:lstStyle>
            <a:lvl1pPr>
              <a:defRPr sz="3200">
                <a:solidFill>
                  <a:schemeClr val="bg1"/>
                </a:solidFill>
                <a:latin typeface="+mn-ea"/>
                <a:ea typeface="+mn-ea"/>
              </a:defRPr>
            </a:lvl1pPr>
          </a:lstStyle>
          <a:p>
            <a:r>
              <a:rPr lang="en-US" dirty="0"/>
              <a:t>Click to edit Master title style</a:t>
            </a:r>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fld>
            <a:endParaRPr lang="en-US" altLang="zh-CN"/>
          </a:p>
        </p:txBody>
      </p:sp>
      <p:grpSp>
        <p:nvGrpSpPr>
          <p:cNvPr id="41" name="组合 2"/>
          <p:cNvGrpSpPr/>
          <p:nvPr userDrawn="1"/>
        </p:nvGrpSpPr>
        <p:grpSpPr bwMode="auto">
          <a:xfrm>
            <a:off x="238986" y="196022"/>
            <a:ext cx="1368000" cy="877887"/>
            <a:chOff x="0" y="0"/>
            <a:chExt cx="2422525" cy="1554163"/>
          </a:xfrm>
        </p:grpSpPr>
        <p:sp>
          <p:nvSpPr>
            <p:cNvPr id="42"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43"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dirty="0"/>
            </a:p>
          </p:txBody>
        </p:sp>
      </p:grpSp>
      <p:sp>
        <p:nvSpPr>
          <p:cNvPr id="12" name="文本占位符 11"/>
          <p:cNvSpPr>
            <a:spLocks noGrp="1"/>
          </p:cNvSpPr>
          <p:nvPr>
            <p:ph type="body" sz="quarter" idx="12"/>
          </p:nvPr>
        </p:nvSpPr>
        <p:spPr>
          <a:xfrm>
            <a:off x="407368" y="310755"/>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panose="020B0503020204020204" charset="-122"/>
              </a:defRPr>
            </a:lvl1pPr>
          </a:lstStyle>
          <a:p>
            <a:pPr lvl="0"/>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fld>
            <a:endParaRPr lang="en-US" altLang="zh-CN"/>
          </a:p>
        </p:txBody>
      </p:sp>
      <p:grpSp>
        <p:nvGrpSpPr>
          <p:cNvPr id="41" name="组合 2"/>
          <p:cNvGrpSpPr/>
          <p:nvPr userDrawn="1"/>
        </p:nvGrpSpPr>
        <p:grpSpPr bwMode="auto">
          <a:xfrm>
            <a:off x="238986" y="196022"/>
            <a:ext cx="1368000" cy="877887"/>
            <a:chOff x="0" y="0"/>
            <a:chExt cx="2422525" cy="1554163"/>
          </a:xfrm>
        </p:grpSpPr>
        <p:sp>
          <p:nvSpPr>
            <p:cNvPr id="42"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43"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dirty="0"/>
            </a:p>
          </p:txBody>
        </p:sp>
      </p:grpSp>
      <p:sp>
        <p:nvSpPr>
          <p:cNvPr id="12" name="文本占位符 11"/>
          <p:cNvSpPr>
            <a:spLocks noGrp="1"/>
          </p:cNvSpPr>
          <p:nvPr>
            <p:ph type="body" sz="quarter" idx="12"/>
          </p:nvPr>
        </p:nvSpPr>
        <p:spPr>
          <a:xfrm>
            <a:off x="407368" y="310755"/>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panose="020B0503020204020204" charset="-122"/>
              </a:defRPr>
            </a:lvl1pPr>
          </a:lstStyle>
          <a:p>
            <a:pPr lvl="0"/>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000" y="1440000"/>
            <a:ext cx="10272000" cy="1440000"/>
          </a:xfrm>
          <a:prstGeom prst="rect">
            <a:avLst/>
          </a:prstGeom>
        </p:spPr>
        <p:txBody>
          <a:bodyPr lIns="180000"/>
          <a:lstStyle>
            <a:lvl1pPr marL="0" algn="ctr" defTabSz="685800" rtl="0" eaLnBrk="1" latinLnBrk="0" hangingPunct="1">
              <a:lnSpc>
                <a:spcPct val="114000"/>
              </a:lnSpc>
              <a:spcBef>
                <a:spcPct val="0"/>
              </a:spcBef>
              <a:buNone/>
              <a:defRPr lang="en-US" altLang="zh-CN" sz="3000" b="1" i="0" kern="1200" cap="none" baseline="0" smtClean="0">
                <a:solidFill>
                  <a:schemeClr val="tx2"/>
                </a:solidFill>
                <a:effectLst/>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960000" y="2880000"/>
            <a:ext cx="10272000" cy="2160000"/>
          </a:xfrm>
          <a:prstGeom prst="rect">
            <a:avLst/>
          </a:prstGeom>
        </p:spPr>
        <p:txBody>
          <a:bodyPr anchor="b">
            <a:normAutofit/>
          </a:bodyPr>
          <a:lstStyle>
            <a:lvl1pPr marL="0" indent="0" algn="ctr">
              <a:buNone/>
              <a:defRPr sz="21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615602"/>
          </a:xfrm>
          <a:prstGeom prst="rect">
            <a:avLst/>
          </a:prstGeom>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fld id="{3589005F-0873-EE47-8F17-22A4D32597ED}" type="slidenum">
              <a:rPr lang="en-US" altLang="zh-CN" smtClean="0"/>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615602"/>
          </a:xfrm>
          <a:prstGeom prst="rect">
            <a:avLst/>
          </a:prstGeom>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fld id="{3589005F-0873-EE47-8F17-22A4D32597ED}" type="slidenum">
              <a:rPr lang="en-US" altLang="zh-CN" smtClean="0"/>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3" hidden="1"/>
          <p:cNvSpPr>
            <a:spLocks noGrp="1"/>
          </p:cNvSpPr>
          <p:nvPr>
            <p:ph type="ftr" sz="quarter" idx="10"/>
          </p:nvPr>
        </p:nvSpPr>
        <p:spPr/>
        <p:txBody>
          <a:bodyPr/>
          <a:lstStyle>
            <a:lvl1pPr eaLnBrk="0" hangingPunct="0">
              <a:defRPr/>
            </a:lvl1pPr>
          </a:lstStyle>
          <a:p>
            <a:pPr>
              <a:defRPr/>
            </a:pPr>
            <a:endParaRPr lang="en-US" altLang="zh-CN"/>
          </a:p>
        </p:txBody>
      </p:sp>
      <p:sp>
        <p:nvSpPr>
          <p:cNvPr id="4" name="Slide Number Placeholder 4" hidden="1"/>
          <p:cNvSpPr>
            <a:spLocks noGrp="1"/>
          </p:cNvSpPr>
          <p:nvPr>
            <p:ph type="sldNum" sz="quarter" idx="11"/>
          </p:nvPr>
        </p:nvSpPr>
        <p:spPr/>
        <p:txBody>
          <a:bodyPr/>
          <a:lstStyle>
            <a:lvl1pPr eaLnBrk="0" hangingPunct="0">
              <a:defRPr/>
            </a:lvl1pPr>
          </a:lstStyle>
          <a:p>
            <a:fld id="{1EDA1565-785C-BF44-BA79-CB4301215956}" type="slidenum">
              <a:rPr lang="en-US" altLang="zh-CN"/>
            </a:fld>
            <a:endParaRPr lang="en-US" altLang="zh-CN"/>
          </a:p>
        </p:txBody>
      </p:sp>
      <p:pic>
        <p:nvPicPr>
          <p:cNvPr id="5" name="图片 4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4" y="309564"/>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2"/>
          <p:cNvGrpSpPr/>
          <p:nvPr userDrawn="1"/>
        </p:nvGrpSpPr>
        <p:grpSpPr bwMode="auto">
          <a:xfrm>
            <a:off x="239185" y="169864"/>
            <a:ext cx="1368000" cy="877887"/>
            <a:chOff x="0" y="0"/>
            <a:chExt cx="2422525" cy="1554163"/>
          </a:xfrm>
        </p:grpSpPr>
        <p:sp>
          <p:nvSpPr>
            <p:cNvPr id="7"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8"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9" name="TextBox 69"/>
            <p:cNvSpPr>
              <a:spLocks noChangeArrowheads="1"/>
            </p:cNvSpPr>
            <p:nvPr/>
          </p:nvSpPr>
          <p:spPr bwMode="auto">
            <a:xfrm>
              <a:off x="493675" y="234844"/>
              <a:ext cx="698791" cy="125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eaLnBrk="1" hangingPunct="1">
                <a:buFont typeface="Arial" panose="020B0604020202020204" pitchFamily="34" charset="0"/>
                <a:buNone/>
              </a:pPr>
              <a:endParaRPr lang="zh-CN" altLang="en-US" sz="4000" b="1" dirty="0">
                <a:solidFill>
                  <a:srgbClr val="F8F8F8"/>
                </a:solidFill>
                <a:latin typeface="微软雅黑" panose="020B0503020204020204" charset="-122"/>
                <a:ea typeface="Calibri" panose="020F0502020204030204" charset="0"/>
                <a:cs typeface="Arial" panose="020B0604020202020204" pitchFamily="34" charset="0"/>
                <a:sym typeface="微软雅黑" panose="020B0503020204020204" charset="-122"/>
              </a:endParaRPr>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hidden="1"/>
          <p:cNvSpPr>
            <a:spLocks noGrp="1"/>
          </p:cNvSpPr>
          <p:nvPr>
            <p:ph type="ftr" sz="quarter" idx="10"/>
          </p:nvPr>
        </p:nvSpPr>
        <p:spPr/>
        <p:txBody>
          <a:bodyPr/>
          <a:lstStyle>
            <a:lvl1pPr eaLnBrk="0" hangingPunct="0">
              <a:defRPr/>
            </a:lvl1pPr>
          </a:lstStyle>
          <a:p>
            <a:pPr>
              <a:defRPr/>
            </a:pPr>
            <a:endParaRPr lang="en-US" altLang="zh-CN"/>
          </a:p>
        </p:txBody>
      </p:sp>
      <p:sp>
        <p:nvSpPr>
          <p:cNvPr id="3" name="Slide Number Placeholder 3" hidden="1"/>
          <p:cNvSpPr>
            <a:spLocks noGrp="1"/>
          </p:cNvSpPr>
          <p:nvPr>
            <p:ph type="sldNum" sz="quarter" idx="11"/>
          </p:nvPr>
        </p:nvSpPr>
        <p:spPr/>
        <p:txBody>
          <a:bodyPr/>
          <a:lstStyle>
            <a:lvl1pPr eaLnBrk="0" hangingPunct="0">
              <a:defRPr/>
            </a:lvl1pPr>
          </a:lstStyle>
          <a:p>
            <a:fld id="{5738D9BE-B89F-414E-9756-6EAA467E0BB4}"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fld id="{D4BA0550-E284-48F8-B43A-8FC3EC84CD4A}"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92940"/>
          </a:srgbClr>
        </a:solidFill>
        <a:effectLst/>
      </p:bgPr>
    </p:bg>
    <p:spTree>
      <p:nvGrpSpPr>
        <p:cNvPr id="1" name=""/>
        <p:cNvGrpSpPr/>
        <p:nvPr/>
      </p:nvGrpSpPr>
      <p:grpSpPr>
        <a:xfrm>
          <a:off x="0" y="0"/>
          <a:ext cx="0" cy="0"/>
          <a:chOff x="0" y="0"/>
          <a:chExt cx="0" cy="0"/>
        </a:xfrm>
      </p:grpSpPr>
      <p:sp>
        <p:nvSpPr>
          <p:cNvPr id="5" name="Footer Placeholder 4" hidden="1"/>
          <p:cNvSpPr>
            <a:spLocks noGrp="1"/>
          </p:cNvSpPr>
          <p:nvPr>
            <p:ph type="ftr" sz="quarter" idx="3"/>
          </p:nvPr>
        </p:nvSpPr>
        <p:spPr>
          <a:xfrm>
            <a:off x="3215218" y="6408738"/>
            <a:ext cx="5761567" cy="323850"/>
          </a:xfrm>
          <a:prstGeom prst="rect">
            <a:avLst/>
          </a:prstGeom>
        </p:spPr>
        <p:txBody>
          <a:bodyPr vert="horz" wrap="square" lIns="91440" tIns="45720" rIns="91440" bIns="45720" numCol="1" anchor="b" anchorCtr="0" compatLnSpc="1"/>
          <a:lstStyle>
            <a:lvl1pPr algn="ctr" eaLnBrk="1" hangingPunct="1">
              <a:defRPr sz="900" b="1">
                <a:solidFill>
                  <a:srgbClr val="262626"/>
                </a:solidFill>
                <a:latin typeface="Calibri" panose="020F0502020204030204" charset="0"/>
                <a:ea typeface="宋体" panose="02010600030101010101" pitchFamily="2" charset="-122"/>
                <a:cs typeface="宋体" panose="02010600030101010101" pitchFamily="2" charset="-122"/>
              </a:defRPr>
            </a:lvl1pPr>
          </a:lstStyle>
          <a:p>
            <a:pPr>
              <a:defRPr/>
            </a:pPr>
            <a:endParaRPr lang="en-US" altLang="zh-CN"/>
          </a:p>
        </p:txBody>
      </p:sp>
      <p:sp>
        <p:nvSpPr>
          <p:cNvPr id="6" name="Slide Number Placeholder 5" hidden="1"/>
          <p:cNvSpPr>
            <a:spLocks noGrp="1"/>
          </p:cNvSpPr>
          <p:nvPr>
            <p:ph type="sldNum" sz="quarter" idx="4"/>
          </p:nvPr>
        </p:nvSpPr>
        <p:spPr>
          <a:xfrm>
            <a:off x="575734" y="6408738"/>
            <a:ext cx="768351" cy="323850"/>
          </a:xfrm>
          <a:prstGeom prst="rect">
            <a:avLst/>
          </a:prstGeom>
        </p:spPr>
        <p:txBody>
          <a:bodyPr vert="horz" wrap="square" lIns="91440" tIns="45720" rIns="91440" bIns="45720" numCol="1" anchor="b" anchorCtr="0" compatLnSpc="1"/>
          <a:lstStyle>
            <a:lvl1pPr eaLnBrk="1" hangingPunct="1">
              <a:defRPr sz="900" b="1">
                <a:solidFill>
                  <a:srgbClr val="262626"/>
                </a:solidFill>
                <a:latin typeface="Calibri" panose="020F0502020204030204" charset="0"/>
              </a:defRPr>
            </a:lvl1pPr>
          </a:lstStyle>
          <a:p>
            <a:fld id="{3589005F-0873-EE47-8F17-22A4D32597ED}" type="slidenum">
              <a:rPr lang="en-US" altLang="zh-CN"/>
            </a:fld>
            <a:endParaRPr lang="en-US" altLang="zh-CN"/>
          </a:p>
        </p:txBody>
      </p:sp>
      <p:pic>
        <p:nvPicPr>
          <p:cNvPr id="7" name="图片 4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32656"/>
            <a:ext cx="12192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838200" y="365127"/>
            <a:ext cx="10515600" cy="54359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hf sldNum="0" hdr="0" ftr="0" dt="0"/>
  <p:txStyles>
    <p:titleStyle>
      <a:lvl1pPr algn="l" rtl="0" eaLnBrk="0" fontAlgn="base" hangingPunct="0">
        <a:spcBef>
          <a:spcPct val="0"/>
        </a:spcBef>
        <a:spcAft>
          <a:spcPct val="0"/>
        </a:spcAft>
        <a:defRPr lang="en-US" altLang="en-US" sz="3200" b="1" kern="1200" dirty="0">
          <a:solidFill>
            <a:schemeClr val="bg1"/>
          </a:solidFill>
          <a:latin typeface="+mj-lt"/>
          <a:ea typeface="Calibri" panose="020F0502020204030204" charset="0"/>
          <a:cs typeface="微软雅黑" panose="020B0503020204020204" charset="-122"/>
        </a:defRPr>
      </a:lvl1pPr>
      <a:lvl2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2pPr>
      <a:lvl3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3pPr>
      <a:lvl4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4pPr>
      <a:lvl5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5pPr>
      <a:lvl6pPr marL="342900" algn="l" rtl="0" fontAlgn="base">
        <a:spcBef>
          <a:spcPct val="0"/>
        </a:spcBef>
        <a:spcAft>
          <a:spcPct val="0"/>
        </a:spcAft>
        <a:defRPr sz="2400" b="1">
          <a:solidFill>
            <a:schemeClr val="tx2"/>
          </a:solidFill>
          <a:latin typeface="Calibri" panose="020F0502020204030204" charset="0"/>
          <a:ea typeface="微软雅黑" panose="020B0503020204020204" charset="-122"/>
        </a:defRPr>
      </a:lvl6pPr>
      <a:lvl7pPr marL="685800" algn="l" rtl="0" fontAlgn="base">
        <a:spcBef>
          <a:spcPct val="0"/>
        </a:spcBef>
        <a:spcAft>
          <a:spcPct val="0"/>
        </a:spcAft>
        <a:defRPr sz="2400" b="1">
          <a:solidFill>
            <a:schemeClr val="tx2"/>
          </a:solidFill>
          <a:latin typeface="Calibri" panose="020F0502020204030204" charset="0"/>
          <a:ea typeface="微软雅黑" panose="020B0503020204020204" charset="-122"/>
        </a:defRPr>
      </a:lvl7pPr>
      <a:lvl8pPr marL="1028700" algn="l" rtl="0" fontAlgn="base">
        <a:spcBef>
          <a:spcPct val="0"/>
        </a:spcBef>
        <a:spcAft>
          <a:spcPct val="0"/>
        </a:spcAft>
        <a:defRPr sz="2400" b="1">
          <a:solidFill>
            <a:schemeClr val="tx2"/>
          </a:solidFill>
          <a:latin typeface="Calibri" panose="020F0502020204030204" charset="0"/>
          <a:ea typeface="微软雅黑" panose="020B0503020204020204" charset="-122"/>
        </a:defRPr>
      </a:lvl8pPr>
      <a:lvl9pPr marL="1371600" algn="l" rtl="0" fontAlgn="base">
        <a:spcBef>
          <a:spcPct val="0"/>
        </a:spcBef>
        <a:spcAft>
          <a:spcPct val="0"/>
        </a:spcAft>
        <a:defRPr sz="2400" b="1">
          <a:solidFill>
            <a:schemeClr val="tx2"/>
          </a:solidFill>
          <a:latin typeface="Calibri" panose="020F0502020204030204" charset="0"/>
          <a:ea typeface="微软雅黑" panose="020B0503020204020204" charset="-122"/>
        </a:defRPr>
      </a:lvl9pPr>
    </p:titleStyle>
    <p:bodyStyle>
      <a:lvl1pPr marL="257175" indent="-257175" algn="l" rtl="0" eaLnBrk="0" fontAlgn="base" hangingPunct="0">
        <a:lnSpc>
          <a:spcPct val="114000"/>
        </a:lnSpc>
        <a:spcBef>
          <a:spcPts val="750"/>
        </a:spcBef>
        <a:spcAft>
          <a:spcPct val="0"/>
        </a:spcAft>
        <a:buFont typeface="微软雅黑" panose="020B0503020204020204" charset="-122"/>
        <a:buChar char="◎"/>
        <a:defRPr sz="2800" b="1" kern="1200">
          <a:solidFill>
            <a:schemeClr val="tx1"/>
          </a:solidFill>
          <a:latin typeface="微软雅黑" panose="020B0503020204020204" charset="-122"/>
          <a:ea typeface="微软雅黑" panose="020B0503020204020204" charset="-122"/>
          <a:cs typeface="微软雅黑" panose="020B0503020204020204" charset="-122"/>
        </a:defRPr>
      </a:lvl1pPr>
      <a:lvl2pPr marL="557530" indent="-214630" algn="l" rtl="0" eaLnBrk="0" fontAlgn="base" hangingPunct="0">
        <a:lnSpc>
          <a:spcPct val="114000"/>
        </a:lnSpc>
        <a:spcBef>
          <a:spcPts val="750"/>
        </a:spcBef>
        <a:spcAft>
          <a:spcPct val="0"/>
        </a:spcAft>
        <a:buFont typeface="Arial" panose="020B0604020202020204" pitchFamily="34" charset="0"/>
        <a:buChar char="–"/>
        <a:defRPr sz="1700" kern="1200">
          <a:solidFill>
            <a:srgbClr val="262626"/>
          </a:solidFill>
          <a:latin typeface="+mn-lt"/>
          <a:ea typeface="Calibri" panose="020F0502020204030204" charset="0"/>
          <a:cs typeface="微软雅黑" panose="020B0503020204020204" charset="-122"/>
        </a:defRPr>
      </a:lvl2pPr>
      <a:lvl3pPr marL="857250" indent="-171450" algn="l" rtl="0" eaLnBrk="0" fontAlgn="base" hangingPunct="0">
        <a:lnSpc>
          <a:spcPct val="114000"/>
        </a:lnSpc>
        <a:spcBef>
          <a:spcPts val="750"/>
        </a:spcBef>
        <a:spcAft>
          <a:spcPct val="0"/>
        </a:spcAft>
        <a:buFont typeface="Arial" panose="020B0604020202020204" pitchFamily="34" charset="0"/>
        <a:buChar char="•"/>
        <a:defRPr sz="1500" kern="1200">
          <a:solidFill>
            <a:srgbClr val="262626"/>
          </a:solidFill>
          <a:latin typeface="+mn-lt"/>
          <a:ea typeface="Calibri" panose="020F0502020204030204" charset="0"/>
          <a:cs typeface="微软雅黑" panose="020B0503020204020204" charset="-122"/>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Calibri" panose="020F0502020204030204" charset="0"/>
          <a:cs typeface="微软雅黑" panose="020B0503020204020204" charset="-122"/>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Calibri" panose="020F0502020204030204" charset="0"/>
          <a:cs typeface="微软雅黑" panose="020B0503020204020204" charset="-122"/>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6.wmf"/><Relationship Id="rId7" Type="http://schemas.openxmlformats.org/officeDocument/2006/relationships/oleObject" Target="../embeddings/oleObject10.bin"/><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4.wmf"/><Relationship Id="rId3" Type="http://schemas.openxmlformats.org/officeDocument/2006/relationships/oleObject" Target="../embeddings/oleObject8.bin"/><Relationship Id="rId2" Type="http://schemas.openxmlformats.org/officeDocument/2006/relationships/image" Target="../media/image23.wmf"/><Relationship Id="rId10" Type="http://schemas.openxmlformats.org/officeDocument/2006/relationships/vmlDrawing" Target="../drawings/vmlDrawing3.vml"/><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wmf"/></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1.wmf"/><Relationship Id="rId7" Type="http://schemas.openxmlformats.org/officeDocument/2006/relationships/oleObject" Target="../embeddings/oleObject14.bin"/><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29.wmf"/><Relationship Id="rId3" Type="http://schemas.openxmlformats.org/officeDocument/2006/relationships/oleObject" Target="../embeddings/oleObject12.bin"/><Relationship Id="rId2" Type="http://schemas.openxmlformats.org/officeDocument/2006/relationships/image" Target="../media/image28.wmf"/><Relationship Id="rId10" Type="http://schemas.openxmlformats.org/officeDocument/2006/relationships/vmlDrawing" Target="../drawings/vmlDrawing4.vml"/><Relationship Id="rId1"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35.wmf"/><Relationship Id="rId7" Type="http://schemas.openxmlformats.org/officeDocument/2006/relationships/oleObject" Target="../embeddings/oleObject18.bin"/><Relationship Id="rId6" Type="http://schemas.openxmlformats.org/officeDocument/2006/relationships/image" Target="../media/image34.wmf"/><Relationship Id="rId5" Type="http://schemas.openxmlformats.org/officeDocument/2006/relationships/oleObject" Target="../embeddings/oleObject17.bin"/><Relationship Id="rId4" Type="http://schemas.openxmlformats.org/officeDocument/2006/relationships/image" Target="../media/image33.wmf"/><Relationship Id="rId3" Type="http://schemas.openxmlformats.org/officeDocument/2006/relationships/oleObject" Target="../embeddings/oleObject16.bin"/><Relationship Id="rId2" Type="http://schemas.openxmlformats.org/officeDocument/2006/relationships/image" Target="../media/image32.wmf"/><Relationship Id="rId12" Type="http://schemas.openxmlformats.org/officeDocument/2006/relationships/vmlDrawing" Target="../drawings/vmlDrawing5.vml"/><Relationship Id="rId11" Type="http://schemas.openxmlformats.org/officeDocument/2006/relationships/slideLayout" Target="../slideLayouts/slideLayout3.xml"/><Relationship Id="rId10" Type="http://schemas.openxmlformats.org/officeDocument/2006/relationships/image" Target="../media/image36.wmf"/><Relationship Id="rId1"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0.wmf"/><Relationship Id="rId7" Type="http://schemas.openxmlformats.org/officeDocument/2006/relationships/oleObject" Target="../embeddings/oleObject23.bin"/><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 Id="rId3" Type="http://schemas.openxmlformats.org/officeDocument/2006/relationships/oleObject" Target="../embeddings/oleObject21.bin"/><Relationship Id="rId2" Type="http://schemas.openxmlformats.org/officeDocument/2006/relationships/image" Target="../media/image37.wmf"/><Relationship Id="rId10" Type="http://schemas.openxmlformats.org/officeDocument/2006/relationships/vmlDrawing" Target="../drawings/vmlDrawing6.vml"/><Relationship Id="rId1"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44.wmf"/><Relationship Id="rId7" Type="http://schemas.openxmlformats.org/officeDocument/2006/relationships/oleObject" Target="../embeddings/oleObject27.bin"/><Relationship Id="rId6" Type="http://schemas.openxmlformats.org/officeDocument/2006/relationships/image" Target="../media/image43.wmf"/><Relationship Id="rId5" Type="http://schemas.openxmlformats.org/officeDocument/2006/relationships/oleObject" Target="../embeddings/oleObject26.bin"/><Relationship Id="rId4" Type="http://schemas.openxmlformats.org/officeDocument/2006/relationships/image" Target="../media/image42.wmf"/><Relationship Id="rId3" Type="http://schemas.openxmlformats.org/officeDocument/2006/relationships/oleObject" Target="../embeddings/oleObject25.bin"/><Relationship Id="rId2" Type="http://schemas.openxmlformats.org/officeDocument/2006/relationships/image" Target="../media/image41.wmf"/><Relationship Id="rId14" Type="http://schemas.openxmlformats.org/officeDocument/2006/relationships/vmlDrawing" Target="../drawings/vmlDrawing7.vml"/><Relationship Id="rId13" Type="http://schemas.openxmlformats.org/officeDocument/2006/relationships/slideLayout" Target="../slideLayouts/slideLayout3.xml"/><Relationship Id="rId12" Type="http://schemas.openxmlformats.org/officeDocument/2006/relationships/image" Target="../media/image46.wmf"/><Relationship Id="rId11" Type="http://schemas.openxmlformats.org/officeDocument/2006/relationships/oleObject" Target="../embeddings/oleObject29.bin"/><Relationship Id="rId10" Type="http://schemas.openxmlformats.org/officeDocument/2006/relationships/image" Target="../media/image45.wmf"/><Relationship Id="rId1"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3.xml"/><Relationship Id="rId4" Type="http://schemas.openxmlformats.org/officeDocument/2006/relationships/image" Target="../media/image39.wmf"/><Relationship Id="rId3" Type="http://schemas.openxmlformats.org/officeDocument/2006/relationships/oleObject" Target="../embeddings/oleObject31.bin"/><Relationship Id="rId2" Type="http://schemas.openxmlformats.org/officeDocument/2006/relationships/image" Target="../media/image47.wmf"/><Relationship Id="rId1"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51.wmf"/><Relationship Id="rId7" Type="http://schemas.openxmlformats.org/officeDocument/2006/relationships/oleObject" Target="../embeddings/oleObject35.bin"/><Relationship Id="rId6" Type="http://schemas.openxmlformats.org/officeDocument/2006/relationships/image" Target="../media/image50.wmf"/><Relationship Id="rId5" Type="http://schemas.openxmlformats.org/officeDocument/2006/relationships/oleObject" Target="../embeddings/oleObject34.bin"/><Relationship Id="rId4" Type="http://schemas.openxmlformats.org/officeDocument/2006/relationships/image" Target="../media/image49.wmf"/><Relationship Id="rId3" Type="http://schemas.openxmlformats.org/officeDocument/2006/relationships/oleObject" Target="../embeddings/oleObject33.bin"/><Relationship Id="rId2" Type="http://schemas.openxmlformats.org/officeDocument/2006/relationships/image" Target="../media/image48.wmf"/><Relationship Id="rId14" Type="http://schemas.openxmlformats.org/officeDocument/2006/relationships/vmlDrawing" Target="../drawings/vmlDrawing9.vml"/><Relationship Id="rId13" Type="http://schemas.openxmlformats.org/officeDocument/2006/relationships/slideLayout" Target="../slideLayouts/slideLayout3.xml"/><Relationship Id="rId12" Type="http://schemas.openxmlformats.org/officeDocument/2006/relationships/image" Target="../media/image53.wmf"/><Relationship Id="rId11" Type="http://schemas.openxmlformats.org/officeDocument/2006/relationships/oleObject" Target="../embeddings/oleObject37.bin"/><Relationship Id="rId10" Type="http://schemas.openxmlformats.org/officeDocument/2006/relationships/image" Target="../media/image52.wmf"/><Relationship Id="rId1"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57.wmf"/><Relationship Id="rId7" Type="http://schemas.openxmlformats.org/officeDocument/2006/relationships/oleObject" Target="../embeddings/oleObject41.bin"/><Relationship Id="rId6" Type="http://schemas.openxmlformats.org/officeDocument/2006/relationships/image" Target="../media/image56.wmf"/><Relationship Id="rId5" Type="http://schemas.openxmlformats.org/officeDocument/2006/relationships/oleObject" Target="../embeddings/oleObject40.bin"/><Relationship Id="rId4" Type="http://schemas.openxmlformats.org/officeDocument/2006/relationships/image" Target="../media/image55.wmf"/><Relationship Id="rId3" Type="http://schemas.openxmlformats.org/officeDocument/2006/relationships/oleObject" Target="../embeddings/oleObject39.bin"/><Relationship Id="rId2" Type="http://schemas.openxmlformats.org/officeDocument/2006/relationships/image" Target="../media/image54.wmf"/><Relationship Id="rId10" Type="http://schemas.openxmlformats.org/officeDocument/2006/relationships/vmlDrawing" Target="../drawings/vmlDrawing10.vml"/><Relationship Id="rId1"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61.wmf"/><Relationship Id="rId7" Type="http://schemas.openxmlformats.org/officeDocument/2006/relationships/oleObject" Target="../embeddings/oleObject45.bin"/><Relationship Id="rId6" Type="http://schemas.openxmlformats.org/officeDocument/2006/relationships/image" Target="../media/image60.wmf"/><Relationship Id="rId5" Type="http://schemas.openxmlformats.org/officeDocument/2006/relationships/oleObject" Target="../embeddings/oleObject44.bin"/><Relationship Id="rId4" Type="http://schemas.openxmlformats.org/officeDocument/2006/relationships/image" Target="../media/image59.wmf"/><Relationship Id="rId3" Type="http://schemas.openxmlformats.org/officeDocument/2006/relationships/oleObject" Target="../embeddings/oleObject43.bin"/><Relationship Id="rId2" Type="http://schemas.openxmlformats.org/officeDocument/2006/relationships/image" Target="../media/image58.wmf"/><Relationship Id="rId12" Type="http://schemas.openxmlformats.org/officeDocument/2006/relationships/vmlDrawing" Target="../drawings/vmlDrawing11.vml"/><Relationship Id="rId11" Type="http://schemas.openxmlformats.org/officeDocument/2006/relationships/slideLayout" Target="../slideLayouts/slideLayout3.xml"/><Relationship Id="rId10" Type="http://schemas.openxmlformats.org/officeDocument/2006/relationships/image" Target="../media/image62.wmf"/><Relationship Id="rId1"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66.wmf"/><Relationship Id="rId7" Type="http://schemas.openxmlformats.org/officeDocument/2006/relationships/oleObject" Target="../embeddings/oleObject50.bin"/><Relationship Id="rId6" Type="http://schemas.openxmlformats.org/officeDocument/2006/relationships/image" Target="../media/image65.wmf"/><Relationship Id="rId5" Type="http://schemas.openxmlformats.org/officeDocument/2006/relationships/oleObject" Target="../embeddings/oleObject49.bin"/><Relationship Id="rId4" Type="http://schemas.openxmlformats.org/officeDocument/2006/relationships/image" Target="../media/image64.wmf"/><Relationship Id="rId3" Type="http://schemas.openxmlformats.org/officeDocument/2006/relationships/oleObject" Target="../embeddings/oleObject48.bin"/><Relationship Id="rId2" Type="http://schemas.openxmlformats.org/officeDocument/2006/relationships/image" Target="../media/image63.wmf"/><Relationship Id="rId16" Type="http://schemas.openxmlformats.org/officeDocument/2006/relationships/vmlDrawing" Target="../drawings/vmlDrawing12.vml"/><Relationship Id="rId15" Type="http://schemas.openxmlformats.org/officeDocument/2006/relationships/slideLayout" Target="../slideLayouts/slideLayout3.xml"/><Relationship Id="rId14" Type="http://schemas.openxmlformats.org/officeDocument/2006/relationships/image" Target="../media/image56.wmf"/><Relationship Id="rId13" Type="http://schemas.openxmlformats.org/officeDocument/2006/relationships/oleObject" Target="../embeddings/oleObject53.bin"/><Relationship Id="rId12" Type="http://schemas.openxmlformats.org/officeDocument/2006/relationships/image" Target="../media/image60.wmf"/><Relationship Id="rId11" Type="http://schemas.openxmlformats.org/officeDocument/2006/relationships/oleObject" Target="../embeddings/oleObject52.bin"/><Relationship Id="rId10" Type="http://schemas.openxmlformats.org/officeDocument/2006/relationships/image" Target="../media/image67.wmf"/><Relationship Id="rId1" Type="http://schemas.openxmlformats.org/officeDocument/2006/relationships/oleObject" Target="../embeddings/oleObject4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1.wmf"/><Relationship Id="rId7" Type="http://schemas.openxmlformats.org/officeDocument/2006/relationships/oleObject" Target="../embeddings/oleObject57.bin"/><Relationship Id="rId6" Type="http://schemas.openxmlformats.org/officeDocument/2006/relationships/image" Target="../media/image70.wmf"/><Relationship Id="rId5" Type="http://schemas.openxmlformats.org/officeDocument/2006/relationships/oleObject" Target="../embeddings/oleObject56.bin"/><Relationship Id="rId4" Type="http://schemas.openxmlformats.org/officeDocument/2006/relationships/image" Target="../media/image69.wmf"/><Relationship Id="rId3" Type="http://schemas.openxmlformats.org/officeDocument/2006/relationships/oleObject" Target="../embeddings/oleObject55.bin"/><Relationship Id="rId2" Type="http://schemas.openxmlformats.org/officeDocument/2006/relationships/image" Target="../media/image68.wmf"/><Relationship Id="rId12" Type="http://schemas.openxmlformats.org/officeDocument/2006/relationships/vmlDrawing" Target="../drawings/vmlDrawing13.vml"/><Relationship Id="rId11" Type="http://schemas.openxmlformats.org/officeDocument/2006/relationships/slideLayout" Target="../slideLayouts/slideLayout3.xml"/><Relationship Id="rId10" Type="http://schemas.openxmlformats.org/officeDocument/2006/relationships/image" Target="../media/image56.wmf"/><Relationship Id="rId1" Type="http://schemas.openxmlformats.org/officeDocument/2006/relationships/oleObject" Target="../embeddings/oleObject54.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56.wmf"/><Relationship Id="rId7" Type="http://schemas.openxmlformats.org/officeDocument/2006/relationships/oleObject" Target="../embeddings/oleObject62.bin"/><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72.wmf"/><Relationship Id="rId3" Type="http://schemas.openxmlformats.org/officeDocument/2006/relationships/oleObject" Target="../embeddings/oleObject60.bin"/><Relationship Id="rId2" Type="http://schemas.openxmlformats.org/officeDocument/2006/relationships/image" Target="../media/image71.wmf"/><Relationship Id="rId10" Type="http://schemas.openxmlformats.org/officeDocument/2006/relationships/vmlDrawing" Target="../drawings/vmlDrawing14.vml"/><Relationship Id="rId1"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5.wmf"/><Relationship Id="rId7" Type="http://schemas.openxmlformats.org/officeDocument/2006/relationships/oleObject" Target="../embeddings/oleObject66.bin"/><Relationship Id="rId6" Type="http://schemas.openxmlformats.org/officeDocument/2006/relationships/image" Target="../media/image67.wmf"/><Relationship Id="rId5" Type="http://schemas.openxmlformats.org/officeDocument/2006/relationships/oleObject" Target="../embeddings/oleObject65.bin"/><Relationship Id="rId4" Type="http://schemas.openxmlformats.org/officeDocument/2006/relationships/image" Target="../media/image74.wmf"/><Relationship Id="rId3" Type="http://schemas.openxmlformats.org/officeDocument/2006/relationships/oleObject" Target="../embeddings/oleObject64.bin"/><Relationship Id="rId2" Type="http://schemas.openxmlformats.org/officeDocument/2006/relationships/image" Target="../media/image73.wmf"/><Relationship Id="rId12" Type="http://schemas.openxmlformats.org/officeDocument/2006/relationships/vmlDrawing" Target="../drawings/vmlDrawing15.vml"/><Relationship Id="rId11" Type="http://schemas.openxmlformats.org/officeDocument/2006/relationships/slideLayout" Target="../slideLayouts/slideLayout3.xml"/><Relationship Id="rId10" Type="http://schemas.openxmlformats.org/officeDocument/2006/relationships/image" Target="../media/image72.wmf"/><Relationship Id="rId1" Type="http://schemas.openxmlformats.org/officeDocument/2006/relationships/oleObject" Target="../embeddings/oleObject6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9.wmf"/><Relationship Id="rId7" Type="http://schemas.openxmlformats.org/officeDocument/2006/relationships/oleObject" Target="../embeddings/oleObject71.bin"/><Relationship Id="rId6" Type="http://schemas.openxmlformats.org/officeDocument/2006/relationships/image" Target="../media/image78.wmf"/><Relationship Id="rId5" Type="http://schemas.openxmlformats.org/officeDocument/2006/relationships/oleObject" Target="../embeddings/oleObject70.bin"/><Relationship Id="rId4" Type="http://schemas.openxmlformats.org/officeDocument/2006/relationships/image" Target="../media/image77.wmf"/><Relationship Id="rId3" Type="http://schemas.openxmlformats.org/officeDocument/2006/relationships/oleObject" Target="../embeddings/oleObject69.bin"/><Relationship Id="rId2" Type="http://schemas.openxmlformats.org/officeDocument/2006/relationships/image" Target="../media/image76.wmf"/><Relationship Id="rId12" Type="http://schemas.openxmlformats.org/officeDocument/2006/relationships/vmlDrawing" Target="../drawings/vmlDrawing16.vml"/><Relationship Id="rId11" Type="http://schemas.openxmlformats.org/officeDocument/2006/relationships/slideLayout" Target="../slideLayouts/slideLayout3.xml"/><Relationship Id="rId10" Type="http://schemas.openxmlformats.org/officeDocument/2006/relationships/image" Target="../media/image80.wmf"/><Relationship Id="rId1" Type="http://schemas.openxmlformats.org/officeDocument/2006/relationships/oleObject" Target="../embeddings/oleObject68.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3.xml"/><Relationship Id="rId6" Type="http://schemas.openxmlformats.org/officeDocument/2006/relationships/image" Target="../media/image25.wmf"/><Relationship Id="rId5" Type="http://schemas.openxmlformats.org/officeDocument/2006/relationships/oleObject" Target="../embeddings/oleObject75.bin"/><Relationship Id="rId4" Type="http://schemas.openxmlformats.org/officeDocument/2006/relationships/image" Target="../media/image79.wmf"/><Relationship Id="rId3" Type="http://schemas.openxmlformats.org/officeDocument/2006/relationships/oleObject" Target="../embeddings/oleObject74.bin"/><Relationship Id="rId2" Type="http://schemas.openxmlformats.org/officeDocument/2006/relationships/image" Target="../media/image76.wmf"/><Relationship Id="rId1" Type="http://schemas.openxmlformats.org/officeDocument/2006/relationships/oleObject" Target="../embeddings/oleObject73.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3.xml"/><Relationship Id="rId4" Type="http://schemas.openxmlformats.org/officeDocument/2006/relationships/image" Target="../media/image82.wmf"/><Relationship Id="rId3" Type="http://schemas.openxmlformats.org/officeDocument/2006/relationships/oleObject" Target="../embeddings/oleObject77.bin"/><Relationship Id="rId2" Type="http://schemas.openxmlformats.org/officeDocument/2006/relationships/image" Target="../media/image81.wmf"/><Relationship Id="rId1" Type="http://schemas.openxmlformats.org/officeDocument/2006/relationships/oleObject" Target="../embeddings/oleObject76.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86.wmf"/><Relationship Id="rId7" Type="http://schemas.openxmlformats.org/officeDocument/2006/relationships/oleObject" Target="../embeddings/oleObject81.bin"/><Relationship Id="rId6" Type="http://schemas.openxmlformats.org/officeDocument/2006/relationships/image" Target="../media/image85.wmf"/><Relationship Id="rId5" Type="http://schemas.openxmlformats.org/officeDocument/2006/relationships/oleObject" Target="../embeddings/oleObject80.bin"/><Relationship Id="rId4" Type="http://schemas.openxmlformats.org/officeDocument/2006/relationships/image" Target="../media/image84.wmf"/><Relationship Id="rId3" Type="http://schemas.openxmlformats.org/officeDocument/2006/relationships/oleObject" Target="../embeddings/oleObject79.bin"/><Relationship Id="rId2" Type="http://schemas.openxmlformats.org/officeDocument/2006/relationships/image" Target="../media/image83.wmf"/><Relationship Id="rId19" Type="http://schemas.openxmlformats.org/officeDocument/2006/relationships/vmlDrawing" Target="../drawings/vmlDrawing19.vml"/><Relationship Id="rId18" Type="http://schemas.openxmlformats.org/officeDocument/2006/relationships/slideLayout" Target="../slideLayouts/slideLayout3.xml"/><Relationship Id="rId17" Type="http://schemas.openxmlformats.org/officeDocument/2006/relationships/oleObject" Target="../embeddings/oleObject86.bin"/><Relationship Id="rId16" Type="http://schemas.openxmlformats.org/officeDocument/2006/relationships/image" Target="../media/image90.wmf"/><Relationship Id="rId15" Type="http://schemas.openxmlformats.org/officeDocument/2006/relationships/oleObject" Target="../embeddings/oleObject85.bin"/><Relationship Id="rId14" Type="http://schemas.openxmlformats.org/officeDocument/2006/relationships/image" Target="../media/image89.wmf"/><Relationship Id="rId13" Type="http://schemas.openxmlformats.org/officeDocument/2006/relationships/oleObject" Target="../embeddings/oleObject84.bin"/><Relationship Id="rId12" Type="http://schemas.openxmlformats.org/officeDocument/2006/relationships/image" Target="../media/image88.wmf"/><Relationship Id="rId11" Type="http://schemas.openxmlformats.org/officeDocument/2006/relationships/oleObject" Target="../embeddings/oleObject83.bin"/><Relationship Id="rId10" Type="http://schemas.openxmlformats.org/officeDocument/2006/relationships/image" Target="../media/image87.wmf"/><Relationship Id="rId1" Type="http://schemas.openxmlformats.org/officeDocument/2006/relationships/oleObject" Target="../embeddings/oleObject78.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94.wmf"/><Relationship Id="rId7" Type="http://schemas.openxmlformats.org/officeDocument/2006/relationships/oleObject" Target="../embeddings/oleObject90.bin"/><Relationship Id="rId6" Type="http://schemas.openxmlformats.org/officeDocument/2006/relationships/image" Target="../media/image93.wmf"/><Relationship Id="rId5" Type="http://schemas.openxmlformats.org/officeDocument/2006/relationships/oleObject" Target="../embeddings/oleObject89.bin"/><Relationship Id="rId4" Type="http://schemas.openxmlformats.org/officeDocument/2006/relationships/image" Target="../media/image92.wmf"/><Relationship Id="rId3" Type="http://schemas.openxmlformats.org/officeDocument/2006/relationships/oleObject" Target="../embeddings/oleObject88.bin"/><Relationship Id="rId2" Type="http://schemas.openxmlformats.org/officeDocument/2006/relationships/image" Target="../media/image91.wmf"/><Relationship Id="rId18" Type="http://schemas.openxmlformats.org/officeDocument/2006/relationships/vmlDrawing" Target="../drawings/vmlDrawing20.vml"/><Relationship Id="rId17" Type="http://schemas.openxmlformats.org/officeDocument/2006/relationships/slideLayout" Target="../slideLayouts/slideLayout3.xml"/><Relationship Id="rId16" Type="http://schemas.openxmlformats.org/officeDocument/2006/relationships/image" Target="../media/image101.wmf"/><Relationship Id="rId15" Type="http://schemas.openxmlformats.org/officeDocument/2006/relationships/image" Target="../media/image100.wmf"/><Relationship Id="rId14" Type="http://schemas.openxmlformats.org/officeDocument/2006/relationships/image" Target="../media/image99.wmf"/><Relationship Id="rId13" Type="http://schemas.openxmlformats.org/officeDocument/2006/relationships/image" Target="../media/image98.wmf"/><Relationship Id="rId12" Type="http://schemas.openxmlformats.org/officeDocument/2006/relationships/image" Target="../media/image97.wmf"/><Relationship Id="rId11" Type="http://schemas.openxmlformats.org/officeDocument/2006/relationships/image" Target="../media/image96.wmf"/><Relationship Id="rId10" Type="http://schemas.openxmlformats.org/officeDocument/2006/relationships/image" Target="../media/image95.wmf"/><Relationship Id="rId1" Type="http://schemas.openxmlformats.org/officeDocument/2006/relationships/oleObject" Target="../embeddings/oleObject87.bin"/></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3.xml"/><Relationship Id="rId4" Type="http://schemas.openxmlformats.org/officeDocument/2006/relationships/image" Target="../media/image103.wmf"/><Relationship Id="rId3" Type="http://schemas.openxmlformats.org/officeDocument/2006/relationships/oleObject" Target="../embeddings/oleObject93.bin"/><Relationship Id="rId2" Type="http://schemas.openxmlformats.org/officeDocument/2006/relationships/image" Target="../media/image102.wmf"/><Relationship Id="rId1" Type="http://schemas.openxmlformats.org/officeDocument/2006/relationships/oleObject" Target="../embeddings/oleObject92.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104.wmf"/><Relationship Id="rId1" Type="http://schemas.openxmlformats.org/officeDocument/2006/relationships/oleObject" Target="../embeddings/oleObject94.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3.xml"/><Relationship Id="rId4" Type="http://schemas.openxmlformats.org/officeDocument/2006/relationships/image" Target="../media/image106.wmf"/><Relationship Id="rId3" Type="http://schemas.openxmlformats.org/officeDocument/2006/relationships/oleObject" Target="../embeddings/oleObject96.bin"/><Relationship Id="rId2" Type="http://schemas.openxmlformats.org/officeDocument/2006/relationships/image" Target="../media/image105.wmf"/><Relationship Id="rId1" Type="http://schemas.openxmlformats.org/officeDocument/2006/relationships/oleObject" Target="../embeddings/oleObject95.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3.xml"/><Relationship Id="rId4" Type="http://schemas.openxmlformats.org/officeDocument/2006/relationships/image" Target="../media/image108.wmf"/><Relationship Id="rId3" Type="http://schemas.openxmlformats.org/officeDocument/2006/relationships/oleObject" Target="../embeddings/oleObject98.bin"/><Relationship Id="rId2" Type="http://schemas.openxmlformats.org/officeDocument/2006/relationships/image" Target="../media/image107.wmf"/><Relationship Id="rId1" Type="http://schemas.openxmlformats.org/officeDocument/2006/relationships/oleObject" Target="../embeddings/oleObject97.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3.xml"/><Relationship Id="rId6" Type="http://schemas.openxmlformats.org/officeDocument/2006/relationships/image" Target="../media/image111.wmf"/><Relationship Id="rId5" Type="http://schemas.openxmlformats.org/officeDocument/2006/relationships/oleObject" Target="../embeddings/oleObject101.bin"/><Relationship Id="rId4" Type="http://schemas.openxmlformats.org/officeDocument/2006/relationships/image" Target="../media/image110.wmf"/><Relationship Id="rId3" Type="http://schemas.openxmlformats.org/officeDocument/2006/relationships/oleObject" Target="../embeddings/oleObject100.bin"/><Relationship Id="rId2" Type="http://schemas.openxmlformats.org/officeDocument/2006/relationships/image" Target="../media/image109.wmf"/><Relationship Id="rId1" Type="http://schemas.openxmlformats.org/officeDocument/2006/relationships/oleObject" Target="../embeddings/oleObject99.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15.wmf"/><Relationship Id="rId7" Type="http://schemas.openxmlformats.org/officeDocument/2006/relationships/oleObject" Target="../embeddings/oleObject105.bin"/><Relationship Id="rId6" Type="http://schemas.openxmlformats.org/officeDocument/2006/relationships/image" Target="../media/image114.wmf"/><Relationship Id="rId5" Type="http://schemas.openxmlformats.org/officeDocument/2006/relationships/oleObject" Target="../embeddings/oleObject104.bin"/><Relationship Id="rId4" Type="http://schemas.openxmlformats.org/officeDocument/2006/relationships/image" Target="../media/image113.wmf"/><Relationship Id="rId3" Type="http://schemas.openxmlformats.org/officeDocument/2006/relationships/oleObject" Target="../embeddings/oleObject103.bin"/><Relationship Id="rId2" Type="http://schemas.openxmlformats.org/officeDocument/2006/relationships/image" Target="../media/image112.wmf"/><Relationship Id="rId16" Type="http://schemas.openxmlformats.org/officeDocument/2006/relationships/vmlDrawing" Target="../drawings/vmlDrawing26.vml"/><Relationship Id="rId15" Type="http://schemas.openxmlformats.org/officeDocument/2006/relationships/slideLayout" Target="../slideLayouts/slideLayout3.xml"/><Relationship Id="rId14" Type="http://schemas.openxmlformats.org/officeDocument/2006/relationships/image" Target="../media/image118.wmf"/><Relationship Id="rId13" Type="http://schemas.openxmlformats.org/officeDocument/2006/relationships/oleObject" Target="../embeddings/oleObject108.bin"/><Relationship Id="rId12" Type="http://schemas.openxmlformats.org/officeDocument/2006/relationships/image" Target="../media/image117.wmf"/><Relationship Id="rId11" Type="http://schemas.openxmlformats.org/officeDocument/2006/relationships/oleObject" Target="../embeddings/oleObject107.bin"/><Relationship Id="rId10" Type="http://schemas.openxmlformats.org/officeDocument/2006/relationships/image" Target="../media/image116.wmf"/><Relationship Id="rId1" Type="http://schemas.openxmlformats.org/officeDocument/2006/relationships/oleObject" Target="../embeddings/oleObject102.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22.wmf"/><Relationship Id="rId7" Type="http://schemas.openxmlformats.org/officeDocument/2006/relationships/oleObject" Target="../embeddings/oleObject112.bin"/><Relationship Id="rId6" Type="http://schemas.openxmlformats.org/officeDocument/2006/relationships/image" Target="../media/image121.wmf"/><Relationship Id="rId5" Type="http://schemas.openxmlformats.org/officeDocument/2006/relationships/oleObject" Target="../embeddings/oleObject111.bin"/><Relationship Id="rId4" Type="http://schemas.openxmlformats.org/officeDocument/2006/relationships/image" Target="../media/image120.wmf"/><Relationship Id="rId3" Type="http://schemas.openxmlformats.org/officeDocument/2006/relationships/oleObject" Target="../embeddings/oleObject110.bin"/><Relationship Id="rId2" Type="http://schemas.openxmlformats.org/officeDocument/2006/relationships/image" Target="../media/image119.wmf"/><Relationship Id="rId14" Type="http://schemas.openxmlformats.org/officeDocument/2006/relationships/vmlDrawing" Target="../drawings/vmlDrawing27.vml"/><Relationship Id="rId13" Type="http://schemas.openxmlformats.org/officeDocument/2006/relationships/slideLayout" Target="../slideLayouts/slideLayout3.xml"/><Relationship Id="rId12" Type="http://schemas.openxmlformats.org/officeDocument/2006/relationships/image" Target="../media/image124.wmf"/><Relationship Id="rId11" Type="http://schemas.openxmlformats.org/officeDocument/2006/relationships/oleObject" Target="../embeddings/oleObject114.bin"/><Relationship Id="rId10" Type="http://schemas.openxmlformats.org/officeDocument/2006/relationships/image" Target="../media/image123.wmf"/><Relationship Id="rId1" Type="http://schemas.openxmlformats.org/officeDocument/2006/relationships/oleObject" Target="../embeddings/oleObject109.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28.wmf"/><Relationship Id="rId7" Type="http://schemas.openxmlformats.org/officeDocument/2006/relationships/oleObject" Target="../embeddings/oleObject118.bin"/><Relationship Id="rId6" Type="http://schemas.openxmlformats.org/officeDocument/2006/relationships/image" Target="../media/image127.wmf"/><Relationship Id="rId5" Type="http://schemas.openxmlformats.org/officeDocument/2006/relationships/oleObject" Target="../embeddings/oleObject117.bin"/><Relationship Id="rId4" Type="http://schemas.openxmlformats.org/officeDocument/2006/relationships/image" Target="../media/image126.wmf"/><Relationship Id="rId3" Type="http://schemas.openxmlformats.org/officeDocument/2006/relationships/oleObject" Target="../embeddings/oleObject116.bin"/><Relationship Id="rId2" Type="http://schemas.openxmlformats.org/officeDocument/2006/relationships/image" Target="../media/image125.wmf"/><Relationship Id="rId10" Type="http://schemas.openxmlformats.org/officeDocument/2006/relationships/vmlDrawing" Target="../drawings/vmlDrawing28.vml"/><Relationship Id="rId1" Type="http://schemas.openxmlformats.org/officeDocument/2006/relationships/oleObject" Target="../embeddings/oleObject115.bin"/></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3.xml"/><Relationship Id="rId3" Type="http://schemas.openxmlformats.org/officeDocument/2006/relationships/image" Target="../media/image107.wmf"/><Relationship Id="rId2" Type="http://schemas.openxmlformats.org/officeDocument/2006/relationships/oleObject" Target="../embeddings/oleObject119.bin"/><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10.jpeg"/><Relationship Id="rId2" Type="http://schemas.openxmlformats.org/officeDocument/2006/relationships/image" Target="../media/image12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32.wmf"/><Relationship Id="rId7" Type="http://schemas.openxmlformats.org/officeDocument/2006/relationships/oleObject" Target="../embeddings/oleObject123.bin"/><Relationship Id="rId6" Type="http://schemas.openxmlformats.org/officeDocument/2006/relationships/image" Target="../media/image122.wmf"/><Relationship Id="rId5" Type="http://schemas.openxmlformats.org/officeDocument/2006/relationships/oleObject" Target="../embeddings/oleObject122.bin"/><Relationship Id="rId4" Type="http://schemas.openxmlformats.org/officeDocument/2006/relationships/image" Target="../media/image131.wmf"/><Relationship Id="rId3" Type="http://schemas.openxmlformats.org/officeDocument/2006/relationships/oleObject" Target="../embeddings/oleObject121.bin"/><Relationship Id="rId2" Type="http://schemas.openxmlformats.org/officeDocument/2006/relationships/image" Target="../media/image130.wmf"/><Relationship Id="rId15" Type="http://schemas.openxmlformats.org/officeDocument/2006/relationships/notesSlide" Target="../notesSlides/notesSlide8.xml"/><Relationship Id="rId14" Type="http://schemas.openxmlformats.org/officeDocument/2006/relationships/vmlDrawing" Target="../drawings/vmlDrawing30.vml"/><Relationship Id="rId13" Type="http://schemas.openxmlformats.org/officeDocument/2006/relationships/slideLayout" Target="../slideLayouts/slideLayout3.xml"/><Relationship Id="rId12" Type="http://schemas.openxmlformats.org/officeDocument/2006/relationships/image" Target="../media/image134.wmf"/><Relationship Id="rId11" Type="http://schemas.openxmlformats.org/officeDocument/2006/relationships/oleObject" Target="../embeddings/oleObject125.bin"/><Relationship Id="rId10" Type="http://schemas.openxmlformats.org/officeDocument/2006/relationships/image" Target="../media/image133.wmf"/><Relationship Id="rId1" Type="http://schemas.openxmlformats.org/officeDocument/2006/relationships/oleObject" Target="../embeddings/oleObject120.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121.wmf"/><Relationship Id="rId7" Type="http://schemas.openxmlformats.org/officeDocument/2006/relationships/oleObject" Target="../embeddings/oleObject129.bin"/><Relationship Id="rId6" Type="http://schemas.openxmlformats.org/officeDocument/2006/relationships/image" Target="../media/image137.wmf"/><Relationship Id="rId5" Type="http://schemas.openxmlformats.org/officeDocument/2006/relationships/oleObject" Target="../embeddings/oleObject128.bin"/><Relationship Id="rId4" Type="http://schemas.openxmlformats.org/officeDocument/2006/relationships/image" Target="../media/image136.wmf"/><Relationship Id="rId3" Type="http://schemas.openxmlformats.org/officeDocument/2006/relationships/oleObject" Target="../embeddings/oleObject127.bin"/><Relationship Id="rId2" Type="http://schemas.openxmlformats.org/officeDocument/2006/relationships/image" Target="../media/image135.wmf"/><Relationship Id="rId17" Type="http://schemas.openxmlformats.org/officeDocument/2006/relationships/notesSlide" Target="../notesSlides/notesSlide9.xml"/><Relationship Id="rId16" Type="http://schemas.openxmlformats.org/officeDocument/2006/relationships/vmlDrawing" Target="../drawings/vmlDrawing31.vml"/><Relationship Id="rId15" Type="http://schemas.openxmlformats.org/officeDocument/2006/relationships/slideLayout" Target="../slideLayouts/slideLayout3.xml"/><Relationship Id="rId14" Type="http://schemas.openxmlformats.org/officeDocument/2006/relationships/image" Target="../media/image140.wmf"/><Relationship Id="rId13" Type="http://schemas.openxmlformats.org/officeDocument/2006/relationships/oleObject" Target="../embeddings/oleObject132.bin"/><Relationship Id="rId12" Type="http://schemas.openxmlformats.org/officeDocument/2006/relationships/image" Target="../media/image139.wmf"/><Relationship Id="rId11" Type="http://schemas.openxmlformats.org/officeDocument/2006/relationships/oleObject" Target="../embeddings/oleObject131.bin"/><Relationship Id="rId10" Type="http://schemas.openxmlformats.org/officeDocument/2006/relationships/image" Target="../media/image138.wmf"/><Relationship Id="rId1" Type="http://schemas.openxmlformats.org/officeDocument/2006/relationships/oleObject" Target="../embeddings/oleObject126.bin"/></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32.vml"/><Relationship Id="rId7" Type="http://schemas.openxmlformats.org/officeDocument/2006/relationships/slideLayout" Target="../slideLayouts/slideLayout3.xml"/><Relationship Id="rId6" Type="http://schemas.openxmlformats.org/officeDocument/2006/relationships/image" Target="../media/image143.wmf"/><Relationship Id="rId5" Type="http://schemas.openxmlformats.org/officeDocument/2006/relationships/oleObject" Target="../embeddings/oleObject135.bin"/><Relationship Id="rId4" Type="http://schemas.openxmlformats.org/officeDocument/2006/relationships/image" Target="../media/image142.wmf"/><Relationship Id="rId3" Type="http://schemas.openxmlformats.org/officeDocument/2006/relationships/oleObject" Target="../embeddings/oleObject134.bin"/><Relationship Id="rId2" Type="http://schemas.openxmlformats.org/officeDocument/2006/relationships/image" Target="../media/image141.wmf"/><Relationship Id="rId1" Type="http://schemas.openxmlformats.org/officeDocument/2006/relationships/oleObject" Target="../embeddings/oleObject13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44.jpeg"/></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48.wmf"/><Relationship Id="rId7" Type="http://schemas.openxmlformats.org/officeDocument/2006/relationships/oleObject" Target="../embeddings/oleObject139.bin"/><Relationship Id="rId6" Type="http://schemas.openxmlformats.org/officeDocument/2006/relationships/image" Target="../media/image147.wmf"/><Relationship Id="rId5" Type="http://schemas.openxmlformats.org/officeDocument/2006/relationships/oleObject" Target="../embeddings/oleObject138.bin"/><Relationship Id="rId4" Type="http://schemas.openxmlformats.org/officeDocument/2006/relationships/image" Target="../media/image146.wmf"/><Relationship Id="rId3" Type="http://schemas.openxmlformats.org/officeDocument/2006/relationships/oleObject" Target="../embeddings/oleObject137.bin"/><Relationship Id="rId2" Type="http://schemas.openxmlformats.org/officeDocument/2006/relationships/image" Target="../media/image145.wmf"/><Relationship Id="rId11" Type="http://schemas.openxmlformats.org/officeDocument/2006/relationships/notesSlide" Target="../notesSlides/notesSlide12.xml"/><Relationship Id="rId10" Type="http://schemas.openxmlformats.org/officeDocument/2006/relationships/vmlDrawing" Target="../drawings/vmlDrawing33.vml"/><Relationship Id="rId1" Type="http://schemas.openxmlformats.org/officeDocument/2006/relationships/oleObject" Target="../embeddings/oleObject136.bin"/></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34.vml"/><Relationship Id="rId6" Type="http://schemas.openxmlformats.org/officeDocument/2006/relationships/slideLayout" Target="../slideLayouts/slideLayout3.xml"/><Relationship Id="rId5" Type="http://schemas.openxmlformats.org/officeDocument/2006/relationships/image" Target="../media/image144.jpeg"/><Relationship Id="rId4" Type="http://schemas.openxmlformats.org/officeDocument/2006/relationships/image" Target="../media/image150.wmf"/><Relationship Id="rId3" Type="http://schemas.openxmlformats.org/officeDocument/2006/relationships/oleObject" Target="../embeddings/oleObject141.bin"/><Relationship Id="rId2" Type="http://schemas.openxmlformats.org/officeDocument/2006/relationships/image" Target="../media/image149.wmf"/><Relationship Id="rId1" Type="http://schemas.openxmlformats.org/officeDocument/2006/relationships/oleObject" Target="../embeddings/oleObject140.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5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55.wmf"/><Relationship Id="rId7" Type="http://schemas.openxmlformats.org/officeDocument/2006/relationships/oleObject" Target="../embeddings/oleObject145.bin"/><Relationship Id="rId6" Type="http://schemas.openxmlformats.org/officeDocument/2006/relationships/image" Target="../media/image154.wmf"/><Relationship Id="rId5" Type="http://schemas.openxmlformats.org/officeDocument/2006/relationships/oleObject" Target="../embeddings/oleObject144.bin"/><Relationship Id="rId4" Type="http://schemas.openxmlformats.org/officeDocument/2006/relationships/image" Target="../media/image153.wmf"/><Relationship Id="rId3" Type="http://schemas.openxmlformats.org/officeDocument/2006/relationships/oleObject" Target="../embeddings/oleObject143.bin"/><Relationship Id="rId2" Type="http://schemas.openxmlformats.org/officeDocument/2006/relationships/image" Target="../media/image152.wmf"/><Relationship Id="rId15" Type="http://schemas.openxmlformats.org/officeDocument/2006/relationships/notesSlide" Target="../notesSlides/notesSlide15.xml"/><Relationship Id="rId14" Type="http://schemas.openxmlformats.org/officeDocument/2006/relationships/vmlDrawing" Target="../drawings/vmlDrawing35.vml"/><Relationship Id="rId13" Type="http://schemas.openxmlformats.org/officeDocument/2006/relationships/slideLayout" Target="../slideLayouts/slideLayout3.xml"/><Relationship Id="rId12" Type="http://schemas.openxmlformats.org/officeDocument/2006/relationships/image" Target="../media/image157.wmf"/><Relationship Id="rId11" Type="http://schemas.openxmlformats.org/officeDocument/2006/relationships/oleObject" Target="../embeddings/oleObject147.bin"/><Relationship Id="rId10" Type="http://schemas.openxmlformats.org/officeDocument/2006/relationships/image" Target="../media/image156.wmf"/><Relationship Id="rId1" Type="http://schemas.openxmlformats.org/officeDocument/2006/relationships/oleObject" Target="../embeddings/oleObject142.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61.wmf"/><Relationship Id="rId7" Type="http://schemas.openxmlformats.org/officeDocument/2006/relationships/oleObject" Target="../embeddings/oleObject151.bin"/><Relationship Id="rId6" Type="http://schemas.openxmlformats.org/officeDocument/2006/relationships/image" Target="../media/image160.wmf"/><Relationship Id="rId5" Type="http://schemas.openxmlformats.org/officeDocument/2006/relationships/oleObject" Target="../embeddings/oleObject150.bin"/><Relationship Id="rId4" Type="http://schemas.openxmlformats.org/officeDocument/2006/relationships/image" Target="../media/image159.wmf"/><Relationship Id="rId3" Type="http://schemas.openxmlformats.org/officeDocument/2006/relationships/oleObject" Target="../embeddings/oleObject149.bin"/><Relationship Id="rId2" Type="http://schemas.openxmlformats.org/officeDocument/2006/relationships/image" Target="../media/image158.wmf"/><Relationship Id="rId13" Type="http://schemas.openxmlformats.org/officeDocument/2006/relationships/notesSlide" Target="../notesSlides/notesSlide16.xml"/><Relationship Id="rId12" Type="http://schemas.openxmlformats.org/officeDocument/2006/relationships/vmlDrawing" Target="../drawings/vmlDrawing36.vml"/><Relationship Id="rId11" Type="http://schemas.openxmlformats.org/officeDocument/2006/relationships/slideLayout" Target="../slideLayouts/slideLayout3.xml"/><Relationship Id="rId10" Type="http://schemas.openxmlformats.org/officeDocument/2006/relationships/image" Target="../media/image162.wmf"/><Relationship Id="rId1" Type="http://schemas.openxmlformats.org/officeDocument/2006/relationships/oleObject" Target="../embeddings/oleObject148.bin"/></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37.vml"/><Relationship Id="rId5" Type="http://schemas.openxmlformats.org/officeDocument/2006/relationships/slideLayout" Target="../slideLayouts/slideLayout3.xml"/><Relationship Id="rId4" Type="http://schemas.openxmlformats.org/officeDocument/2006/relationships/image" Target="../media/image164.wmf"/><Relationship Id="rId3" Type="http://schemas.openxmlformats.org/officeDocument/2006/relationships/oleObject" Target="../embeddings/oleObject154.bin"/><Relationship Id="rId2" Type="http://schemas.openxmlformats.org/officeDocument/2006/relationships/image" Target="../media/image163.wmf"/><Relationship Id="rId1" Type="http://schemas.openxmlformats.org/officeDocument/2006/relationships/oleObject" Target="../embeddings/oleObject153.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68.wmf"/><Relationship Id="rId7" Type="http://schemas.openxmlformats.org/officeDocument/2006/relationships/oleObject" Target="../embeddings/oleObject158.bin"/><Relationship Id="rId6" Type="http://schemas.openxmlformats.org/officeDocument/2006/relationships/image" Target="../media/image167.wmf"/><Relationship Id="rId5" Type="http://schemas.openxmlformats.org/officeDocument/2006/relationships/oleObject" Target="../embeddings/oleObject157.bin"/><Relationship Id="rId4" Type="http://schemas.openxmlformats.org/officeDocument/2006/relationships/image" Target="../media/image166.wmf"/><Relationship Id="rId3" Type="http://schemas.openxmlformats.org/officeDocument/2006/relationships/oleObject" Target="../embeddings/oleObject156.bin"/><Relationship Id="rId2" Type="http://schemas.openxmlformats.org/officeDocument/2006/relationships/image" Target="../media/image165.wmf"/><Relationship Id="rId15" Type="http://schemas.openxmlformats.org/officeDocument/2006/relationships/notesSlide" Target="../notesSlides/notesSlide18.xml"/><Relationship Id="rId14" Type="http://schemas.openxmlformats.org/officeDocument/2006/relationships/vmlDrawing" Target="../drawings/vmlDrawing38.vml"/><Relationship Id="rId13" Type="http://schemas.openxmlformats.org/officeDocument/2006/relationships/slideLayout" Target="../slideLayouts/slideLayout3.xml"/><Relationship Id="rId12" Type="http://schemas.openxmlformats.org/officeDocument/2006/relationships/image" Target="../media/image170.wmf"/><Relationship Id="rId11" Type="http://schemas.openxmlformats.org/officeDocument/2006/relationships/oleObject" Target="../embeddings/oleObject160.bin"/><Relationship Id="rId10" Type="http://schemas.openxmlformats.org/officeDocument/2006/relationships/image" Target="../media/image169.wmf"/><Relationship Id="rId1" Type="http://schemas.openxmlformats.org/officeDocument/2006/relationships/oleObject" Target="../embeddings/oleObject155.bin"/></Relationships>
</file>

<file path=ppt/slides/_rels/slide54.xml.rels><?xml version="1.0" encoding="UTF-8" standalone="yes"?>
<Relationships xmlns="http://schemas.openxmlformats.org/package/2006/relationships"><Relationship Id="rId9" Type="http://schemas.openxmlformats.org/officeDocument/2006/relationships/image" Target="../media/image175.png"/><Relationship Id="rId8" Type="http://schemas.openxmlformats.org/officeDocument/2006/relationships/image" Target="../media/image174.wmf"/><Relationship Id="rId7" Type="http://schemas.openxmlformats.org/officeDocument/2006/relationships/oleObject" Target="../embeddings/oleObject164.bin"/><Relationship Id="rId6" Type="http://schemas.openxmlformats.org/officeDocument/2006/relationships/image" Target="../media/image173.wmf"/><Relationship Id="rId5" Type="http://schemas.openxmlformats.org/officeDocument/2006/relationships/oleObject" Target="../embeddings/oleObject163.bin"/><Relationship Id="rId4" Type="http://schemas.openxmlformats.org/officeDocument/2006/relationships/image" Target="../media/image172.wmf"/><Relationship Id="rId3" Type="http://schemas.openxmlformats.org/officeDocument/2006/relationships/oleObject" Target="../embeddings/oleObject162.bin"/><Relationship Id="rId2" Type="http://schemas.openxmlformats.org/officeDocument/2006/relationships/image" Target="../media/image171.wmf"/><Relationship Id="rId12" Type="http://schemas.openxmlformats.org/officeDocument/2006/relationships/notesSlide" Target="../notesSlides/notesSlide19.xml"/><Relationship Id="rId11" Type="http://schemas.openxmlformats.org/officeDocument/2006/relationships/vmlDrawing" Target="../drawings/vmlDrawing39.vml"/><Relationship Id="rId10" Type="http://schemas.openxmlformats.org/officeDocument/2006/relationships/slideLayout" Target="../slideLayouts/slideLayout3.xml"/><Relationship Id="rId1" Type="http://schemas.openxmlformats.org/officeDocument/2006/relationships/oleObject" Target="../embeddings/oleObject161.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79.wmf"/><Relationship Id="rId7" Type="http://schemas.openxmlformats.org/officeDocument/2006/relationships/oleObject" Target="../embeddings/oleObject168.bin"/><Relationship Id="rId6" Type="http://schemas.openxmlformats.org/officeDocument/2006/relationships/image" Target="../media/image178.wmf"/><Relationship Id="rId5" Type="http://schemas.openxmlformats.org/officeDocument/2006/relationships/oleObject" Target="../embeddings/oleObject167.bin"/><Relationship Id="rId4" Type="http://schemas.openxmlformats.org/officeDocument/2006/relationships/image" Target="../media/image177.wmf"/><Relationship Id="rId3" Type="http://schemas.openxmlformats.org/officeDocument/2006/relationships/oleObject" Target="../embeddings/oleObject166.bin"/><Relationship Id="rId2" Type="http://schemas.openxmlformats.org/officeDocument/2006/relationships/image" Target="../media/image176.wmf"/><Relationship Id="rId15" Type="http://schemas.openxmlformats.org/officeDocument/2006/relationships/notesSlide" Target="../notesSlides/notesSlide20.xml"/><Relationship Id="rId14" Type="http://schemas.openxmlformats.org/officeDocument/2006/relationships/vmlDrawing" Target="../drawings/vmlDrawing40.vml"/><Relationship Id="rId13" Type="http://schemas.openxmlformats.org/officeDocument/2006/relationships/slideLayout" Target="../slideLayouts/slideLayout3.xml"/><Relationship Id="rId12" Type="http://schemas.openxmlformats.org/officeDocument/2006/relationships/image" Target="../media/image181.wmf"/><Relationship Id="rId11" Type="http://schemas.openxmlformats.org/officeDocument/2006/relationships/oleObject" Target="../embeddings/oleObject170.bin"/><Relationship Id="rId10" Type="http://schemas.openxmlformats.org/officeDocument/2006/relationships/image" Target="../media/image180.wmf"/><Relationship Id="rId1" Type="http://schemas.openxmlformats.org/officeDocument/2006/relationships/oleObject" Target="../embeddings/oleObject165.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image" Target="../media/image185.wmf"/><Relationship Id="rId7" Type="http://schemas.openxmlformats.org/officeDocument/2006/relationships/oleObject" Target="../embeddings/oleObject174.bin"/><Relationship Id="rId6" Type="http://schemas.openxmlformats.org/officeDocument/2006/relationships/image" Target="../media/image184.wmf"/><Relationship Id="rId5" Type="http://schemas.openxmlformats.org/officeDocument/2006/relationships/oleObject" Target="../embeddings/oleObject173.bin"/><Relationship Id="rId4" Type="http://schemas.openxmlformats.org/officeDocument/2006/relationships/image" Target="../media/image183.wmf"/><Relationship Id="rId3" Type="http://schemas.openxmlformats.org/officeDocument/2006/relationships/oleObject" Target="../embeddings/oleObject172.bin"/><Relationship Id="rId2" Type="http://schemas.openxmlformats.org/officeDocument/2006/relationships/image" Target="../media/image182.wmf"/><Relationship Id="rId13" Type="http://schemas.openxmlformats.org/officeDocument/2006/relationships/notesSlide" Target="../notesSlides/notesSlide21.xml"/><Relationship Id="rId12" Type="http://schemas.openxmlformats.org/officeDocument/2006/relationships/vmlDrawing" Target="../drawings/vmlDrawing41.vml"/><Relationship Id="rId11" Type="http://schemas.openxmlformats.org/officeDocument/2006/relationships/slideLayout" Target="../slideLayouts/slideLayout3.xml"/><Relationship Id="rId10" Type="http://schemas.openxmlformats.org/officeDocument/2006/relationships/image" Target="../media/image181.wmf"/><Relationship Id="rId1" Type="http://schemas.openxmlformats.org/officeDocument/2006/relationships/oleObject" Target="../embeddings/oleObject171.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88.wmf"/><Relationship Id="rId7" Type="http://schemas.openxmlformats.org/officeDocument/2006/relationships/oleObject" Target="../embeddings/oleObject179.bin"/><Relationship Id="rId6" Type="http://schemas.openxmlformats.org/officeDocument/2006/relationships/image" Target="../media/image187.wmf"/><Relationship Id="rId5" Type="http://schemas.openxmlformats.org/officeDocument/2006/relationships/oleObject" Target="../embeddings/oleObject178.bin"/><Relationship Id="rId4" Type="http://schemas.openxmlformats.org/officeDocument/2006/relationships/image" Target="../media/image186.wmf"/><Relationship Id="rId3" Type="http://schemas.openxmlformats.org/officeDocument/2006/relationships/oleObject" Target="../embeddings/oleObject177.bin"/><Relationship Id="rId2" Type="http://schemas.openxmlformats.org/officeDocument/2006/relationships/image" Target="../media/image181.wmf"/><Relationship Id="rId13" Type="http://schemas.openxmlformats.org/officeDocument/2006/relationships/notesSlide" Target="../notesSlides/notesSlide22.xml"/><Relationship Id="rId12" Type="http://schemas.openxmlformats.org/officeDocument/2006/relationships/vmlDrawing" Target="../drawings/vmlDrawing42.vml"/><Relationship Id="rId11" Type="http://schemas.openxmlformats.org/officeDocument/2006/relationships/slideLayout" Target="../slideLayouts/slideLayout3.xml"/><Relationship Id="rId10" Type="http://schemas.openxmlformats.org/officeDocument/2006/relationships/image" Target="../media/image184.wmf"/><Relationship Id="rId1" Type="http://schemas.openxmlformats.org/officeDocument/2006/relationships/oleObject" Target="../embeddings/oleObject176.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192.wmf"/><Relationship Id="rId7" Type="http://schemas.openxmlformats.org/officeDocument/2006/relationships/oleObject" Target="../embeddings/oleObject184.bin"/><Relationship Id="rId6" Type="http://schemas.openxmlformats.org/officeDocument/2006/relationships/image" Target="../media/image191.wmf"/><Relationship Id="rId5" Type="http://schemas.openxmlformats.org/officeDocument/2006/relationships/oleObject" Target="../embeddings/oleObject183.bin"/><Relationship Id="rId4" Type="http://schemas.openxmlformats.org/officeDocument/2006/relationships/image" Target="../media/image190.wmf"/><Relationship Id="rId3" Type="http://schemas.openxmlformats.org/officeDocument/2006/relationships/oleObject" Target="../embeddings/oleObject182.bin"/><Relationship Id="rId2" Type="http://schemas.openxmlformats.org/officeDocument/2006/relationships/image" Target="../media/image189.wmf"/><Relationship Id="rId15" Type="http://schemas.openxmlformats.org/officeDocument/2006/relationships/notesSlide" Target="../notesSlides/notesSlide23.xml"/><Relationship Id="rId14" Type="http://schemas.openxmlformats.org/officeDocument/2006/relationships/vmlDrawing" Target="../drawings/vmlDrawing43.vml"/><Relationship Id="rId13" Type="http://schemas.openxmlformats.org/officeDocument/2006/relationships/slideLayout" Target="../slideLayouts/slideLayout3.xml"/><Relationship Id="rId12" Type="http://schemas.openxmlformats.org/officeDocument/2006/relationships/image" Target="../media/image178.wmf"/><Relationship Id="rId11" Type="http://schemas.openxmlformats.org/officeDocument/2006/relationships/oleObject" Target="../embeddings/oleObject186.bin"/><Relationship Id="rId10" Type="http://schemas.openxmlformats.org/officeDocument/2006/relationships/image" Target="../media/image193.wmf"/><Relationship Id="rId1" Type="http://schemas.openxmlformats.org/officeDocument/2006/relationships/oleObject" Target="../embeddings/oleObject18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wmf"/></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0.wmf"/><Relationship Id="rId7" Type="http://schemas.openxmlformats.org/officeDocument/2006/relationships/oleObject" Target="../embeddings/oleObject4.bin"/><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7.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image" Target="../media/image22.wmf"/><Relationship Id="rId3" Type="http://schemas.openxmlformats.org/officeDocument/2006/relationships/oleObject" Target="../embeddings/oleObject6.bin"/><Relationship Id="rId2" Type="http://schemas.openxmlformats.org/officeDocument/2006/relationships/image" Target="../media/image21.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12"/>
          <p:cNvSpPr>
            <a:spLocks noChangeArrowheads="1"/>
          </p:cNvSpPr>
          <p:nvPr/>
        </p:nvSpPr>
        <p:spPr bwMode="auto">
          <a:xfrm>
            <a:off x="2135803" y="1722661"/>
            <a:ext cx="75326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ctr">
              <a:lnSpc>
                <a:spcPct val="150000"/>
              </a:lnSpc>
              <a:spcAft>
                <a:spcPct val="50000"/>
              </a:spcAft>
            </a:pPr>
            <a:r>
              <a:rPr lang="zh-CN" altLang="en-US" sz="3600" b="1" dirty="0">
                <a:solidFill>
                  <a:srgbClr val="3333FF"/>
                </a:solidFill>
                <a:latin typeface="Weibei SC Bold" charset="-122"/>
                <a:ea typeface="微软雅黑" panose="020B0503020204020204" charset="-122"/>
                <a:cs typeface="Weibei SC Bold" charset="-122"/>
              </a:rPr>
              <a:t>管道瞬变流</a:t>
            </a:r>
            <a:endParaRPr lang="zh-CN" altLang="en-US" sz="3600" b="1" dirty="0">
              <a:solidFill>
                <a:srgbClr val="3333FF"/>
              </a:solidFill>
              <a:latin typeface="Weibei SC Bold" charset="-122"/>
              <a:ea typeface="微软雅黑" panose="020B0503020204020204" charset="-122"/>
              <a:cs typeface="Weibei SC Bold" charset="-122"/>
            </a:endParaRPr>
          </a:p>
        </p:txBody>
      </p:sp>
      <p:sp>
        <p:nvSpPr>
          <p:cNvPr id="145413" name="TextBox 1"/>
          <p:cNvSpPr txBox="1">
            <a:spLocks noChangeArrowheads="1"/>
          </p:cNvSpPr>
          <p:nvPr/>
        </p:nvSpPr>
        <p:spPr bwMode="auto">
          <a:xfrm>
            <a:off x="3287689" y="3284984"/>
            <a:ext cx="5228919"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ctr">
              <a:lnSpc>
                <a:spcPct val="150000"/>
              </a:lnSpc>
            </a:pPr>
            <a:r>
              <a:rPr lang="zh-CN" altLang="en-US" b="1" dirty="0">
                <a:solidFill>
                  <a:schemeClr val="tx1"/>
                </a:solidFill>
                <a:latin typeface="微软雅黑" panose="020B0503020204020204" charset="-122"/>
                <a:ea typeface="微软雅黑" panose="020B0503020204020204" charset="-122"/>
                <a:cs typeface="宋体" panose="02010600030101010101" pitchFamily="2" charset="-122"/>
              </a:rPr>
              <a:t>樊红刚</a:t>
            </a:r>
            <a:endParaRPr lang="en-US" altLang="zh-CN" b="1" dirty="0">
              <a:solidFill>
                <a:schemeClr val="tx1"/>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chemeClr val="tx1"/>
                </a:solidFill>
                <a:latin typeface="微软雅黑" panose="020B0503020204020204" charset="-122"/>
                <a:ea typeface="微软雅黑" panose="020B0503020204020204" charset="-122"/>
                <a:cs typeface="宋体" panose="02010600030101010101" pitchFamily="2" charset="-122"/>
              </a:rPr>
              <a:t>流体机械及工程研究所</a:t>
            </a:r>
            <a:endParaRPr lang="en-US" altLang="zh-CN" b="1" dirty="0">
              <a:solidFill>
                <a:schemeClr val="tx1"/>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chemeClr val="tx1"/>
                </a:solidFill>
                <a:latin typeface="微软雅黑" panose="020B0503020204020204" charset="-122"/>
                <a:ea typeface="微软雅黑" panose="020B0503020204020204" charset="-122"/>
                <a:cs typeface="宋体" panose="02010600030101010101" pitchFamily="2" charset="-122"/>
              </a:rPr>
              <a:t>办公室：新水利馆</a:t>
            </a:r>
            <a:r>
              <a:rPr lang="en-US" altLang="zh-CN" b="1" dirty="0">
                <a:solidFill>
                  <a:schemeClr val="tx1"/>
                </a:solidFill>
                <a:latin typeface="微软雅黑" panose="020B0503020204020204" charset="-122"/>
                <a:ea typeface="微软雅黑" panose="020B0503020204020204" charset="-122"/>
                <a:cs typeface="宋体" panose="02010600030101010101" pitchFamily="2" charset="-122"/>
              </a:rPr>
              <a:t>230A</a:t>
            </a:r>
            <a:endParaRPr lang="en-US" altLang="zh-CN" b="1" dirty="0">
              <a:solidFill>
                <a:schemeClr val="tx1"/>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rgbClr val="262626"/>
                </a:solidFill>
                <a:latin typeface="微软雅黑" panose="020B0503020204020204" charset="-122"/>
                <a:ea typeface="微软雅黑" panose="020B0503020204020204" charset="-122"/>
                <a:cs typeface="宋体" panose="02010600030101010101" pitchFamily="2" charset="-122"/>
              </a:rPr>
              <a:t>电话</a:t>
            </a:r>
            <a:r>
              <a:rPr lang="zh-CN" altLang="fr-FR" b="1" dirty="0">
                <a:solidFill>
                  <a:srgbClr val="262626"/>
                </a:solidFill>
                <a:latin typeface="微软雅黑" panose="020B0503020204020204" charset="-122"/>
                <a:ea typeface="微软雅黑" panose="020B0503020204020204" charset="-122"/>
                <a:cs typeface="宋体" panose="02010600030101010101" pitchFamily="2" charset="-122"/>
              </a:rPr>
              <a:t>：</a:t>
            </a:r>
            <a:r>
              <a:rPr lang="fr-FR" altLang="zh-CN" b="1" dirty="0">
                <a:solidFill>
                  <a:srgbClr val="262626"/>
                </a:solidFill>
                <a:latin typeface="微软雅黑" panose="020B0503020204020204" charset="-122"/>
                <a:ea typeface="微软雅黑" panose="020B0503020204020204" charset="-122"/>
                <a:cs typeface="宋体" panose="02010600030101010101" pitchFamily="2" charset="-122"/>
              </a:rPr>
              <a:t>62794297</a:t>
            </a:r>
            <a:endParaRPr lang="fr-FR" altLang="zh-CN" b="1" dirty="0">
              <a:solidFill>
                <a:srgbClr val="262626"/>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rgbClr val="262626"/>
                </a:solidFill>
                <a:latin typeface="微软雅黑" panose="020B0503020204020204" charset="-122"/>
                <a:ea typeface="微软雅黑" panose="020B0503020204020204" charset="-122"/>
                <a:cs typeface="宋体" panose="02010600030101010101" pitchFamily="2" charset="-122"/>
              </a:rPr>
              <a:t>邮箱</a:t>
            </a:r>
            <a:r>
              <a:rPr lang="fr-FR" altLang="zh-CN" b="1" dirty="0">
                <a:solidFill>
                  <a:srgbClr val="262626"/>
                </a:solidFill>
                <a:latin typeface="微软雅黑" panose="020B0503020204020204" charset="-122"/>
                <a:ea typeface="微软雅黑" panose="020B0503020204020204" charset="-122"/>
                <a:cs typeface="宋体" panose="02010600030101010101" pitchFamily="2" charset="-122"/>
              </a:rPr>
              <a:t>: fanhg@tsinghua.edu.cn </a:t>
            </a:r>
            <a:endParaRPr lang="en-US" altLang="zh-CN" b="1" dirty="0">
              <a:solidFill>
                <a:srgbClr val="262626"/>
              </a:solidFill>
              <a:latin typeface="微软雅黑" panose="020B0503020204020204" charset="-122"/>
              <a:ea typeface="微软雅黑" panose="020B0503020204020204" charset="-122"/>
              <a:cs typeface="宋体" panose="02010600030101010101" pitchFamily="2" charset="-122"/>
            </a:endParaRPr>
          </a:p>
        </p:txBody>
      </p:sp>
      <p:sp>
        <p:nvSpPr>
          <p:cNvPr id="145415" name="文本框 3"/>
          <p:cNvSpPr txBox="1">
            <a:spLocks noChangeArrowheads="1"/>
          </p:cNvSpPr>
          <p:nvPr/>
        </p:nvSpPr>
        <p:spPr bwMode="auto">
          <a:xfrm>
            <a:off x="3071664" y="333158"/>
            <a:ext cx="591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ctr"/>
            <a:r>
              <a:rPr lang="zh-CN" altLang="en-US" sz="3600" b="1">
                <a:solidFill>
                  <a:srgbClr val="FFFFFF"/>
                </a:solidFill>
                <a:latin typeface="微软雅黑" panose="020B0503020204020204" charset="-122"/>
                <a:ea typeface="微软雅黑" panose="020B0503020204020204" charset="-122"/>
                <a:cs typeface="宋体" panose="02010600030101010101" pitchFamily="2" charset="-122"/>
              </a:rPr>
              <a:t>抽水蓄能系统仿真</a:t>
            </a:r>
            <a:r>
              <a:rPr lang="zh-CN" altLang="en-US" sz="3600" b="1" dirty="0">
                <a:solidFill>
                  <a:srgbClr val="FFFFFF"/>
                </a:solidFill>
                <a:latin typeface="微软雅黑" panose="020B0503020204020204" charset="-122"/>
                <a:ea typeface="微软雅黑" panose="020B0503020204020204" charset="-122"/>
                <a:cs typeface="宋体" panose="02010600030101010101" pitchFamily="2" charset="-122"/>
              </a:rPr>
              <a:t>与控制</a:t>
            </a:r>
            <a:endParaRPr lang="zh-CN" altLang="en-US" sz="3600" b="1" dirty="0">
              <a:solidFill>
                <a:srgbClr val="FFFFFF"/>
              </a:solidFill>
              <a:latin typeface="微软雅黑" panose="020B0503020204020204" charset="-122"/>
              <a:ea typeface="微软雅黑" panose="020B0503020204020204" charset="-122"/>
              <a:cs typeface="宋体" panose="02010600030101010101" pitchFamily="2" charset="-122"/>
            </a:endParaRPr>
          </a:p>
        </p:txBody>
      </p:sp>
      <p:pic>
        <p:nvPicPr>
          <p:cNvPr id="15" name="Picture 3"/>
          <p:cNvPicPr>
            <a:picLocks noChangeArrowheads="1"/>
          </p:cNvPicPr>
          <p:nvPr/>
        </p:nvPicPr>
        <p:blipFill>
          <a:blip r:embed="rId1" cstate="print"/>
          <a:srcRect/>
          <a:stretch>
            <a:fillRect/>
          </a:stretch>
        </p:blipFill>
        <p:spPr bwMode="auto">
          <a:xfrm>
            <a:off x="3621238" y="5732840"/>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p:cNvPicPr/>
          <p:nvPr/>
        </p:nvPicPr>
        <p:blipFill>
          <a:blip r:embed="rId2" cstate="print"/>
          <a:stretch>
            <a:fillRect/>
          </a:stretch>
        </p:blipFill>
        <p:spPr>
          <a:xfrm>
            <a:off x="2361335" y="5725523"/>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p:cNvPicPr/>
          <p:nvPr/>
        </p:nvPicPr>
        <p:blipFill>
          <a:blip r:embed="rId3" cstate="print">
            <a:extLst>
              <a:ext uri="{28A0092B-C50C-407E-A947-70E740481C1C}">
                <a14:useLocalDpi xmlns:a14="http://schemas.microsoft.com/office/drawing/2010/main" val="0"/>
              </a:ext>
            </a:extLst>
          </a:blip>
          <a:stretch>
            <a:fillRect/>
          </a:stretch>
        </p:blipFill>
        <p:spPr>
          <a:xfrm>
            <a:off x="8742424"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p:cNvPicPr/>
          <p:nvPr/>
        </p:nvPicPr>
        <p:blipFill rotWithShape="1">
          <a:blip r:embed="rId4" cstate="print">
            <a:extLst>
              <a:ext uri="{28A0092B-C50C-407E-A947-70E740481C1C}">
                <a14:useLocalDpi xmlns:a14="http://schemas.microsoft.com/office/drawing/2010/main" val="0"/>
              </a:ext>
            </a:extLst>
          </a:blip>
          <a:srcRect r="388" b="7914"/>
          <a:stretch>
            <a:fillRect/>
          </a:stretch>
        </p:blipFill>
        <p:spPr>
          <a:xfrm>
            <a:off x="4933908" y="5741239"/>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p:cNvPicPr/>
          <p:nvPr/>
        </p:nvPicPr>
        <p:blipFill>
          <a:blip r:embed="rId5" cstate="print">
            <a:extLst>
              <a:ext uri="{28A0092B-C50C-407E-A947-70E740481C1C}">
                <a14:useLocalDpi xmlns:a14="http://schemas.microsoft.com/office/drawing/2010/main" val="0"/>
              </a:ext>
            </a:extLst>
          </a:blip>
          <a:stretch>
            <a:fillRect/>
          </a:stretch>
        </p:blipFill>
        <p:spPr>
          <a:xfrm>
            <a:off x="7445746" y="5760451"/>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p:cNvPicPr/>
          <p:nvPr/>
        </p:nvPicPr>
        <p:blipFill>
          <a:blip r:embed="rId6" cstate="print">
            <a:extLst>
              <a:ext uri="{28A0092B-C50C-407E-A947-70E740481C1C}">
                <a14:useLocalDpi xmlns:a14="http://schemas.microsoft.com/office/drawing/2010/main" val="0"/>
              </a:ext>
            </a:extLst>
          </a:blip>
          <a:stretch>
            <a:fillRect/>
          </a:stretch>
        </p:blipFill>
        <p:spPr>
          <a:xfrm>
            <a:off x="6133076"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16706"/>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6"/>
          <p:cNvGraphicFramePr>
            <a:graphicFrameLocks noChangeAspect="1"/>
          </p:cNvGraphicFramePr>
          <p:nvPr/>
        </p:nvGraphicFramePr>
        <p:xfrm>
          <a:off x="4295775" y="1557339"/>
          <a:ext cx="2736850" cy="623887"/>
        </p:xfrm>
        <a:graphic>
          <a:graphicData uri="http://schemas.openxmlformats.org/presentationml/2006/ole">
            <mc:AlternateContent xmlns:mc="http://schemas.openxmlformats.org/markup-compatibility/2006">
              <mc:Choice xmlns:v="urn:schemas-microsoft-com:vml" Requires="v">
                <p:oleObj spid="_x0000_s3274" name="Equation" r:id="rId1" imgW="876300" imgH="203200" progId="Equation.DSMT4">
                  <p:embed/>
                </p:oleObj>
              </mc:Choice>
              <mc:Fallback>
                <p:oleObj name="Equation" r:id="rId1" imgW="876300" imgH="203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1557339"/>
                        <a:ext cx="27368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nvGraphicFramePr>
        <p:xfrm>
          <a:off x="2208214" y="2997200"/>
          <a:ext cx="7488237" cy="1149350"/>
        </p:xfrm>
        <a:graphic>
          <a:graphicData uri="http://schemas.openxmlformats.org/presentationml/2006/ole">
            <mc:AlternateContent xmlns:mc="http://schemas.openxmlformats.org/markup-compatibility/2006">
              <mc:Choice xmlns:v="urn:schemas-microsoft-com:vml" Requires="v">
                <p:oleObj spid="_x0000_s3275" name="Equation" r:id="rId3" imgW="2540000" imgH="393700" progId="Equation.DSMT4">
                  <p:embed/>
                </p:oleObj>
              </mc:Choice>
              <mc:Fallback>
                <p:oleObj name="Equation" r:id="rId3" imgW="2540000" imgH="393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997200"/>
                        <a:ext cx="748823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2640013" y="4292600"/>
          <a:ext cx="5834062" cy="1265238"/>
        </p:xfrm>
        <a:graphic>
          <a:graphicData uri="http://schemas.openxmlformats.org/presentationml/2006/ole">
            <mc:AlternateContent xmlns:mc="http://schemas.openxmlformats.org/markup-compatibility/2006">
              <mc:Choice xmlns:v="urn:schemas-microsoft-com:vml" Requires="v">
                <p:oleObj spid="_x0000_s3276" name="Equation" r:id="rId5" imgW="1803400" imgH="393700" progId="Equation.DSMT4">
                  <p:embed/>
                </p:oleObj>
              </mc:Choice>
              <mc:Fallback>
                <p:oleObj name="Equation" r:id="rId5" imgW="1803400"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3" y="4292600"/>
                        <a:ext cx="5834062"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9"/>
          <p:cNvSpPr txBox="1">
            <a:spLocks noChangeArrowheads="1"/>
          </p:cNvSpPr>
          <p:nvPr/>
        </p:nvSpPr>
        <p:spPr bwMode="auto">
          <a:xfrm>
            <a:off x="8616950" y="458152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(4)</a:t>
            </a:r>
            <a:endParaRPr lang="en-US" altLang="zh-CN" sz="2800" dirty="0">
              <a:latin typeface="微软雅黑" panose="020B0503020204020204" charset="-122"/>
              <a:ea typeface="微软雅黑" panose="020B0503020204020204" charset="-122"/>
            </a:endParaRPr>
          </a:p>
        </p:txBody>
      </p:sp>
      <p:sp>
        <p:nvSpPr>
          <p:cNvPr id="10" name="Text Box 10"/>
          <p:cNvSpPr txBox="1">
            <a:spLocks noChangeArrowheads="1"/>
          </p:cNvSpPr>
          <p:nvPr/>
        </p:nvSpPr>
        <p:spPr bwMode="auto">
          <a:xfrm>
            <a:off x="7104064" y="1557338"/>
            <a:ext cx="2808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a:latin typeface="微软雅黑" panose="020B0503020204020204" charset="-122"/>
                <a:ea typeface="微软雅黑" panose="020B0503020204020204" charset="-122"/>
              </a:rPr>
              <a:t>H </a:t>
            </a:r>
            <a:r>
              <a:rPr lang="zh-CN" altLang="en-US" sz="2800">
                <a:latin typeface="微软雅黑" panose="020B0503020204020204" charset="-122"/>
                <a:ea typeface="微软雅黑" panose="020B0503020204020204" charset="-122"/>
              </a:rPr>
              <a:t>为</a:t>
            </a:r>
            <a:r>
              <a:rPr lang="zh-CN" altLang="en-US" sz="2800">
                <a:solidFill>
                  <a:srgbClr val="FF0000"/>
                </a:solidFill>
                <a:latin typeface="微软雅黑" panose="020B0503020204020204" charset="-122"/>
                <a:ea typeface="微软雅黑" panose="020B0503020204020204" charset="-122"/>
              </a:rPr>
              <a:t>测管水头</a:t>
            </a:r>
            <a:endParaRPr lang="zh-CN" altLang="en-US" sz="2800">
              <a:solidFill>
                <a:srgbClr val="FF0000"/>
              </a:solidFill>
              <a:latin typeface="微软雅黑" panose="020B0503020204020204" charset="-122"/>
              <a:ea typeface="微软雅黑" panose="020B0503020204020204" charset="-122"/>
            </a:endParaRPr>
          </a:p>
        </p:txBody>
      </p:sp>
      <p:sp>
        <p:nvSpPr>
          <p:cNvPr id="11" name="Rectangle 11"/>
          <p:cNvSpPr>
            <a:spLocks noChangeArrowheads="1"/>
          </p:cNvSpPr>
          <p:nvPr/>
        </p:nvSpPr>
        <p:spPr bwMode="auto">
          <a:xfrm>
            <a:off x="1847851" y="1555284"/>
            <a:ext cx="1949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由图</a:t>
            </a:r>
            <a:r>
              <a:rPr lang="en-US" altLang="zh-CN" sz="2800" dirty="0">
                <a:latin typeface="微软雅黑" panose="020B0503020204020204" charset="-122"/>
                <a:ea typeface="微软雅黑" panose="020B0503020204020204" charset="-122"/>
              </a:rPr>
              <a:t>1</a:t>
            </a:r>
            <a:r>
              <a:rPr lang="zh-CN" altLang="en-US" sz="2800" dirty="0">
                <a:latin typeface="微软雅黑" panose="020B0503020204020204" charset="-122"/>
                <a:ea typeface="微软雅黑" panose="020B0503020204020204" charset="-122"/>
              </a:rPr>
              <a:t>可知 </a:t>
            </a:r>
            <a:endParaRPr lang="zh-CN" altLang="en-US" sz="2800" dirty="0">
              <a:latin typeface="微软雅黑" panose="020B0503020204020204" charset="-122"/>
              <a:ea typeface="微软雅黑" panose="020B0503020204020204" charset="-122"/>
            </a:endParaRPr>
          </a:p>
        </p:txBody>
      </p:sp>
      <p:grpSp>
        <p:nvGrpSpPr>
          <p:cNvPr id="12" name="Group 14"/>
          <p:cNvGrpSpPr/>
          <p:nvPr/>
        </p:nvGrpSpPr>
        <p:grpSpPr bwMode="auto">
          <a:xfrm>
            <a:off x="2135189" y="2260598"/>
            <a:ext cx="3883025" cy="523874"/>
            <a:chOff x="385" y="1479"/>
            <a:chExt cx="2446" cy="330"/>
          </a:xfrm>
        </p:grpSpPr>
        <p:sp>
          <p:nvSpPr>
            <p:cNvPr id="13" name="Rectangle 12"/>
            <p:cNvSpPr>
              <a:spLocks noChangeArrowheads="1"/>
            </p:cNvSpPr>
            <p:nvPr/>
          </p:nvSpPr>
          <p:spPr bwMode="auto">
            <a:xfrm>
              <a:off x="385" y="1479"/>
              <a:ext cx="24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因是液体，可看作常量 </a:t>
              </a:r>
              <a:endParaRPr lang="zh-CN" altLang="en-US" sz="2800">
                <a:latin typeface="微软雅黑" panose="020B0503020204020204" charset="-122"/>
                <a:ea typeface="微软雅黑" panose="020B0503020204020204" charset="-122"/>
              </a:endParaRPr>
            </a:p>
          </p:txBody>
        </p:sp>
        <p:graphicFrame>
          <p:nvGraphicFramePr>
            <p:cNvPr id="14" name="Object 13"/>
            <p:cNvGraphicFramePr>
              <a:graphicFrameLocks noChangeAspect="1"/>
            </p:cNvGraphicFramePr>
            <p:nvPr/>
          </p:nvGraphicFramePr>
          <p:xfrm>
            <a:off x="1429" y="1561"/>
            <a:ext cx="174" cy="191"/>
          </p:xfrm>
          <a:graphic>
            <a:graphicData uri="http://schemas.openxmlformats.org/presentationml/2006/ole">
              <mc:AlternateContent xmlns:mc="http://schemas.openxmlformats.org/markup-compatibility/2006">
                <mc:Choice xmlns:v="urn:schemas-microsoft-com:vml" Requires="v">
                  <p:oleObj spid="_x0000_s3277" name="Equation" r:id="rId7" imgW="152400" imgH="165100" progId="Equation.DSMT4">
                    <p:embed/>
                  </p:oleObj>
                </mc:Choice>
                <mc:Fallback>
                  <p:oleObj name="Equation" r:id="rId7" imgW="152400" imgH="1651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1561"/>
                          <a:ext cx="1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27322"/>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8" name="内容占位符 5"/>
          <p:cNvSpPr>
            <a:spLocks noGrp="1"/>
          </p:cNvSpPr>
          <p:nvPr>
            <p:ph sz="quarter" idx="4294967295"/>
          </p:nvPr>
        </p:nvSpPr>
        <p:spPr>
          <a:xfrm>
            <a:off x="1199456" y="1161157"/>
            <a:ext cx="8207375" cy="503237"/>
          </a:xfrm>
        </p:spPr>
        <p:txBody>
          <a:bodyPr>
            <a:noAutofit/>
          </a:bodyPr>
          <a:lstStyle/>
          <a:p>
            <a:r>
              <a:rPr lang="zh-CN" altLang="en-US" dirty="0">
                <a:solidFill>
                  <a:srgbClr val="2B2A30"/>
                </a:solidFill>
                <a:latin typeface="微软雅黑" panose="020B0503020204020204" charset="-122"/>
                <a:ea typeface="微软雅黑" panose="020B0503020204020204" charset="-122"/>
                <a:cs typeface="+mn-cs"/>
              </a:rPr>
              <a:t>连续方程</a:t>
            </a:r>
            <a:endParaRPr lang="zh-CN" altLang="en-US" dirty="0">
              <a:solidFill>
                <a:srgbClr val="2B2A30"/>
              </a:solidFill>
              <a:latin typeface="微软雅黑" panose="020B0503020204020204" charset="-122"/>
              <a:ea typeface="微软雅黑" panose="020B0503020204020204" charset="-122"/>
              <a:cs typeface="+mn-cs"/>
            </a:endParaRPr>
          </a:p>
        </p:txBody>
      </p:sp>
      <p:pic>
        <p:nvPicPr>
          <p:cNvPr id="6" name="Picture 5" descr="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43672" y="1095570"/>
            <a:ext cx="6048672" cy="5121692"/>
          </a:xfrm>
          <a:prstGeom prst="rect">
            <a:avLst/>
          </a:prstGeom>
          <a:solidFill>
            <a:schemeClr val="bg1"/>
          </a:solidFill>
        </p:spPr>
      </p:pic>
      <p:sp>
        <p:nvSpPr>
          <p:cNvPr id="7" name="Rectangle 8"/>
          <p:cNvSpPr>
            <a:spLocks noChangeArrowheads="1"/>
          </p:cNvSpPr>
          <p:nvPr/>
        </p:nvSpPr>
        <p:spPr bwMode="auto">
          <a:xfrm>
            <a:off x="4511824" y="621436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spcBef>
                <a:spcPct val="0"/>
              </a:spcBef>
              <a:buClrTx/>
              <a:buFontTx/>
              <a:buNone/>
            </a:pPr>
            <a:r>
              <a:rPr kumimoji="1" lang="zh-CN" altLang="en-US" sz="2800" dirty="0">
                <a:ea typeface="微软雅黑" panose="020B0503020204020204" charset="-122"/>
              </a:rPr>
              <a:t>连续方程控制体</a:t>
            </a:r>
            <a:endParaRPr kumimoji="1" lang="zh-CN" altLang="en-US" sz="2800" dirty="0">
              <a:ea typeface="微软雅黑" panose="020B050302020402020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43899"/>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5"/>
          <p:cNvGraphicFramePr>
            <a:graphicFrameLocks noChangeAspect="1"/>
          </p:cNvGraphicFramePr>
          <p:nvPr/>
        </p:nvGraphicFramePr>
        <p:xfrm>
          <a:off x="3459163" y="2420938"/>
          <a:ext cx="3833812" cy="1122362"/>
        </p:xfrm>
        <a:graphic>
          <a:graphicData uri="http://schemas.openxmlformats.org/presentationml/2006/ole">
            <mc:AlternateContent xmlns:mc="http://schemas.openxmlformats.org/markup-compatibility/2006">
              <mc:Choice xmlns:v="urn:schemas-microsoft-com:vml" Requires="v">
                <p:oleObj spid="_x0000_s4298" name="Equation" r:id="rId1" imgW="1841500" imgH="457200" progId="Equation.DSMT4">
                  <p:embed/>
                </p:oleObj>
              </mc:Choice>
              <mc:Fallback>
                <p:oleObj name="Equation" r:id="rId1" imgW="1841500" imgH="457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163" y="2420938"/>
                        <a:ext cx="383381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3"/>
          <p:cNvSpPr txBox="1">
            <a:spLocks noChangeArrowheads="1"/>
          </p:cNvSpPr>
          <p:nvPr/>
        </p:nvSpPr>
        <p:spPr bwMode="auto">
          <a:xfrm>
            <a:off x="8328025" y="27082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(5)</a:t>
            </a:r>
            <a:endParaRPr lang="en-US" altLang="zh-CN" sz="2800" dirty="0">
              <a:latin typeface="微软雅黑" panose="020B0503020204020204" charset="-122"/>
              <a:ea typeface="微软雅黑" panose="020B0503020204020204" charset="-122"/>
            </a:endParaRPr>
          </a:p>
        </p:txBody>
      </p:sp>
      <p:sp>
        <p:nvSpPr>
          <p:cNvPr id="8" name="Rectangle 14"/>
          <p:cNvSpPr>
            <a:spLocks noChangeArrowheads="1"/>
          </p:cNvSpPr>
          <p:nvPr/>
        </p:nvSpPr>
        <p:spPr bwMode="auto">
          <a:xfrm>
            <a:off x="1974057" y="1180214"/>
            <a:ext cx="8243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根据质量守恒定律，流入控制体的质量流量减去流出控制体的质量流量与控制体内质量增长率相等： </a:t>
            </a:r>
            <a:endParaRPr lang="zh-CN" altLang="en-US" sz="2800" dirty="0">
              <a:latin typeface="微软雅黑" panose="020B0503020204020204" charset="-122"/>
              <a:ea typeface="微软雅黑" panose="020B0503020204020204" charset="-122"/>
            </a:endParaRPr>
          </a:p>
        </p:txBody>
      </p:sp>
      <p:sp>
        <p:nvSpPr>
          <p:cNvPr id="9" name="Rectangle 17"/>
          <p:cNvSpPr>
            <a:spLocks noChangeArrowheads="1"/>
          </p:cNvSpPr>
          <p:nvPr/>
        </p:nvSpPr>
        <p:spPr bwMode="auto">
          <a:xfrm>
            <a:off x="2495550" y="5229226"/>
            <a:ext cx="6051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控制体长度</a:t>
            </a:r>
            <a:r>
              <a:rPr lang="zh-CN" altLang="en-US" sz="2800" i="1" dirty="0">
                <a:latin typeface="微软雅黑" panose="020B0503020204020204" charset="-122"/>
                <a:ea typeface="微软雅黑" panose="020B0503020204020204" charset="-122"/>
              </a:rPr>
              <a:t>△</a:t>
            </a:r>
            <a:r>
              <a:rPr lang="en-US" altLang="zh-CN" sz="2800" i="1" dirty="0">
                <a:latin typeface="微软雅黑" panose="020B0503020204020204" charset="-122"/>
                <a:ea typeface="微软雅黑" panose="020B0503020204020204" charset="-122"/>
              </a:rPr>
              <a:t>x </a:t>
            </a:r>
            <a:r>
              <a:rPr lang="zh-CN" altLang="en-US" sz="2800" dirty="0">
                <a:latin typeface="微软雅黑" panose="020B0503020204020204" charset="-122"/>
                <a:ea typeface="微软雅黑" panose="020B0503020204020204" charset="-122"/>
              </a:rPr>
              <a:t>在</a:t>
            </a:r>
            <a:r>
              <a:rPr lang="zh-CN" altLang="en-US" sz="2800" i="1" dirty="0">
                <a:latin typeface="微软雅黑" panose="020B0503020204020204" charset="-122"/>
                <a:ea typeface="微软雅黑" panose="020B0503020204020204" charset="-122"/>
              </a:rPr>
              <a:t>△</a:t>
            </a:r>
            <a:r>
              <a:rPr lang="en-US" altLang="zh-CN" sz="2800" i="1" dirty="0">
                <a:latin typeface="微软雅黑" panose="020B0503020204020204" charset="-122"/>
                <a:ea typeface="微软雅黑" panose="020B0503020204020204" charset="-122"/>
              </a:rPr>
              <a:t>t </a:t>
            </a:r>
            <a:r>
              <a:rPr lang="zh-CN" altLang="en-US" sz="2800" dirty="0">
                <a:latin typeface="微软雅黑" panose="020B0503020204020204" charset="-122"/>
                <a:ea typeface="微软雅黑" panose="020B0503020204020204" charset="-122"/>
              </a:rPr>
              <a:t>时段内的变化为 </a:t>
            </a:r>
            <a:endParaRPr lang="zh-CN" altLang="en-US" sz="2800" dirty="0">
              <a:latin typeface="微软雅黑" panose="020B0503020204020204" charset="-122"/>
              <a:ea typeface="微软雅黑" panose="020B0503020204020204" charset="-122"/>
            </a:endParaRPr>
          </a:p>
        </p:txBody>
      </p:sp>
      <p:graphicFrame>
        <p:nvGraphicFramePr>
          <p:cNvPr id="10" name="Object 19"/>
          <p:cNvGraphicFramePr>
            <a:graphicFrameLocks noChangeAspect="1"/>
          </p:cNvGraphicFramePr>
          <p:nvPr/>
        </p:nvGraphicFramePr>
        <p:xfrm>
          <a:off x="3354388" y="5900739"/>
          <a:ext cx="4762500" cy="841375"/>
        </p:xfrm>
        <a:graphic>
          <a:graphicData uri="http://schemas.openxmlformats.org/presentationml/2006/ole">
            <mc:AlternateContent xmlns:mc="http://schemas.openxmlformats.org/markup-compatibility/2006">
              <mc:Choice xmlns:v="urn:schemas-microsoft-com:vml" Requires="v">
                <p:oleObj spid="_x0000_s4299" name="Equation" r:id="rId3" imgW="2425700" imgH="431800" progId="Equation.DSMT4">
                  <p:embed/>
                </p:oleObj>
              </mc:Choice>
              <mc:Fallback>
                <p:oleObj name="Equation" r:id="rId3" imgW="2425700" imgH="4318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388" y="5900739"/>
                        <a:ext cx="47625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5"/>
          <p:cNvSpPr>
            <a:spLocks noChangeArrowheads="1"/>
          </p:cNvSpPr>
          <p:nvPr/>
        </p:nvSpPr>
        <p:spPr bwMode="auto">
          <a:xfrm>
            <a:off x="2444749" y="3642847"/>
            <a:ext cx="37032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i="1" dirty="0">
                <a:latin typeface="Times New Roman" panose="02020603050405020304" pitchFamily="18" charset="0"/>
                <a:ea typeface="微软雅黑" panose="020B0503020204020204" charset="-122"/>
              </a:rPr>
              <a:t>u</a:t>
            </a:r>
            <a:r>
              <a:rPr lang="zh-CN" altLang="en-US" sz="2800" b="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该处管壁运动速度 </a:t>
            </a:r>
            <a:endParaRPr lang="zh-CN" altLang="en-US" sz="2800" dirty="0">
              <a:latin typeface="微软雅黑" panose="020B0503020204020204" charset="-122"/>
              <a:ea typeface="微软雅黑" panose="020B0503020204020204" charset="-122"/>
            </a:endParaRPr>
          </a:p>
        </p:txBody>
      </p:sp>
      <p:graphicFrame>
        <p:nvGraphicFramePr>
          <p:cNvPr id="12" name="Object 26"/>
          <p:cNvGraphicFramePr>
            <a:graphicFrameLocks noChangeAspect="1"/>
          </p:cNvGraphicFramePr>
          <p:nvPr/>
        </p:nvGraphicFramePr>
        <p:xfrm>
          <a:off x="8116888" y="4216455"/>
          <a:ext cx="1014412" cy="884238"/>
        </p:xfrm>
        <a:graphic>
          <a:graphicData uri="http://schemas.openxmlformats.org/presentationml/2006/ole">
            <mc:AlternateContent xmlns:mc="http://schemas.openxmlformats.org/markup-compatibility/2006">
              <mc:Choice xmlns:v="urn:schemas-microsoft-com:vml" Requires="v">
                <p:oleObj spid="_x0000_s4300" name="Equation" r:id="rId5" imgW="495300" imgH="431800" progId="Equation.DSMT4">
                  <p:embed/>
                </p:oleObj>
              </mc:Choice>
              <mc:Fallback>
                <p:oleObj name="Equation" r:id="rId5" imgW="495300" imgH="4318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6888" y="4216455"/>
                        <a:ext cx="101441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7"/>
          <p:cNvSpPr>
            <a:spLocks noChangeArrowheads="1"/>
          </p:cNvSpPr>
          <p:nvPr/>
        </p:nvSpPr>
        <p:spPr bwMode="auto">
          <a:xfrm>
            <a:off x="2711451" y="4437063"/>
            <a:ext cx="525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雅黑" panose="020B0503020204020204" charset="-122"/>
                <a:ea typeface="微软雅黑" panose="020B0503020204020204" charset="-122"/>
              </a:rPr>
              <a:t>－</a:t>
            </a:r>
            <a:r>
              <a:rPr lang="zh-CN" altLang="en-US" sz="2800" dirty="0">
                <a:solidFill>
                  <a:srgbClr val="FF0000"/>
                </a:solidFill>
                <a:latin typeface="微软雅黑" panose="020B0503020204020204" charset="-122"/>
                <a:ea typeface="微软雅黑" panose="020B0503020204020204" charset="-122"/>
              </a:rPr>
              <a:t>对应于管子轴向运动的全导数</a:t>
            </a:r>
            <a:r>
              <a:rPr lang="zh-CN" altLang="en-US" sz="2800" dirty="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p:txBody>
      </p:sp>
      <p:graphicFrame>
        <p:nvGraphicFramePr>
          <p:cNvPr id="14" name="Object 28"/>
          <p:cNvGraphicFramePr>
            <a:graphicFrameLocks noChangeAspect="1"/>
          </p:cNvGraphicFramePr>
          <p:nvPr/>
        </p:nvGraphicFramePr>
        <p:xfrm>
          <a:off x="2305051" y="4292600"/>
          <a:ext cx="493713" cy="884238"/>
        </p:xfrm>
        <a:graphic>
          <a:graphicData uri="http://schemas.openxmlformats.org/presentationml/2006/ole">
            <mc:AlternateContent xmlns:mc="http://schemas.openxmlformats.org/markup-compatibility/2006">
              <mc:Choice xmlns:v="urn:schemas-microsoft-com:vml" Requires="v">
                <p:oleObj spid="_x0000_s4301" name="Equation" r:id="rId7" imgW="241300" imgH="431800" progId="Equation.DSMT4">
                  <p:embed/>
                </p:oleObj>
              </mc:Choice>
              <mc:Fallback>
                <p:oleObj name="Equation" r:id="rId7" imgW="241300" imgH="43180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5051" y="4292600"/>
                        <a:ext cx="493713"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631504" y="332656"/>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15" name="Object 6"/>
          <p:cNvGraphicFramePr>
            <a:graphicFrameLocks noChangeAspect="1"/>
          </p:cNvGraphicFramePr>
          <p:nvPr/>
        </p:nvGraphicFramePr>
        <p:xfrm>
          <a:off x="6727826" y="1584325"/>
          <a:ext cx="2193925" cy="1003300"/>
        </p:xfrm>
        <a:graphic>
          <a:graphicData uri="http://schemas.openxmlformats.org/presentationml/2006/ole">
            <mc:AlternateContent xmlns:mc="http://schemas.openxmlformats.org/markup-compatibility/2006">
              <mc:Choice xmlns:v="urn:schemas-microsoft-com:vml" Requires="v">
                <p:oleObj spid="_x0000_s5372" name="Equation" r:id="rId1" imgW="939165" imgH="431800" progId="Equation.DSMT4">
                  <p:embed/>
                </p:oleObj>
              </mc:Choice>
              <mc:Fallback>
                <p:oleObj name="Equation" r:id="rId1" imgW="939165" imgH="4318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826" y="1584325"/>
                        <a:ext cx="21939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7"/>
          <p:cNvSpPr>
            <a:spLocks noChangeArrowheads="1"/>
          </p:cNvSpPr>
          <p:nvPr/>
        </p:nvSpPr>
        <p:spPr bwMode="auto">
          <a:xfrm>
            <a:off x="2424113" y="1700213"/>
            <a:ext cx="409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控制体长度对时间的导数</a:t>
            </a:r>
            <a:endParaRPr lang="zh-CN" altLang="en-US" sz="2800">
              <a:latin typeface="微软雅黑" panose="020B0503020204020204" charset="-122"/>
              <a:ea typeface="微软雅黑" panose="020B0503020204020204" charset="-122"/>
            </a:endParaRPr>
          </a:p>
        </p:txBody>
      </p:sp>
      <p:graphicFrame>
        <p:nvGraphicFramePr>
          <p:cNvPr id="17" name="Object 8"/>
          <p:cNvGraphicFramePr>
            <a:graphicFrameLocks noChangeAspect="1"/>
          </p:cNvGraphicFramePr>
          <p:nvPr/>
        </p:nvGraphicFramePr>
        <p:xfrm>
          <a:off x="2460625" y="2673350"/>
          <a:ext cx="4248150" cy="808038"/>
        </p:xfrm>
        <a:graphic>
          <a:graphicData uri="http://schemas.openxmlformats.org/presentationml/2006/ole">
            <mc:AlternateContent xmlns:mc="http://schemas.openxmlformats.org/markup-compatibility/2006">
              <mc:Choice xmlns:v="urn:schemas-microsoft-com:vml" Requires="v">
                <p:oleObj spid="_x0000_s5373" name="Equation" r:id="rId3" imgW="2260600" imgH="431800" progId="Equation.DSMT4">
                  <p:embed/>
                </p:oleObj>
              </mc:Choice>
              <mc:Fallback>
                <p:oleObj name="Equation" r:id="rId3" imgW="2260600" imgH="431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5" y="2673350"/>
                        <a:ext cx="424815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0"/>
          <p:cNvGraphicFramePr>
            <a:graphicFrameLocks noChangeAspect="1"/>
          </p:cNvGraphicFramePr>
          <p:nvPr/>
        </p:nvGraphicFramePr>
        <p:xfrm>
          <a:off x="6729414" y="2668589"/>
          <a:ext cx="3195637" cy="890587"/>
        </p:xfrm>
        <a:graphic>
          <a:graphicData uri="http://schemas.openxmlformats.org/presentationml/2006/ole">
            <mc:AlternateContent xmlns:mc="http://schemas.openxmlformats.org/markup-compatibility/2006">
              <mc:Choice xmlns:v="urn:schemas-microsoft-com:vml" Requires="v">
                <p:oleObj spid="_x0000_s5374" name="Equation" r:id="rId5" imgW="1536700" imgH="431800" progId="Equation.DSMT4">
                  <p:embed/>
                </p:oleObj>
              </mc:Choice>
              <mc:Fallback>
                <p:oleObj name="Equation" r:id="rId5" imgW="1536700" imgH="431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9414" y="2668589"/>
                        <a:ext cx="319563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2"/>
          <p:cNvGraphicFramePr>
            <a:graphicFrameLocks noChangeAspect="1"/>
          </p:cNvGraphicFramePr>
          <p:nvPr/>
        </p:nvGraphicFramePr>
        <p:xfrm>
          <a:off x="3622675" y="3678239"/>
          <a:ext cx="5092700" cy="923925"/>
        </p:xfrm>
        <a:graphic>
          <a:graphicData uri="http://schemas.openxmlformats.org/presentationml/2006/ole">
            <mc:AlternateContent xmlns:mc="http://schemas.openxmlformats.org/markup-compatibility/2006">
              <mc:Choice xmlns:v="urn:schemas-microsoft-com:vml" Requires="v">
                <p:oleObj spid="_x0000_s5375" name="Equation" r:id="rId7" imgW="2514600" imgH="457200" progId="Equation.DSMT4">
                  <p:embed/>
                </p:oleObj>
              </mc:Choice>
              <mc:Fallback>
                <p:oleObj name="Equation" r:id="rId7" imgW="2514600" imgH="457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2675" y="3678239"/>
                        <a:ext cx="509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6"/>
          <p:cNvGraphicFramePr>
            <a:graphicFrameLocks noChangeAspect="1"/>
          </p:cNvGraphicFramePr>
          <p:nvPr/>
        </p:nvGraphicFramePr>
        <p:xfrm>
          <a:off x="3503614" y="5013326"/>
          <a:ext cx="5184775" cy="919163"/>
        </p:xfrm>
        <a:graphic>
          <a:graphicData uri="http://schemas.openxmlformats.org/presentationml/2006/ole">
            <mc:AlternateContent xmlns:mc="http://schemas.openxmlformats.org/markup-compatibility/2006">
              <mc:Choice xmlns:v="urn:schemas-microsoft-com:vml" Requires="v">
                <p:oleObj spid="_x0000_s5376" name="Equation" r:id="rId9" imgW="2362200" imgH="419100" progId="Equation.DSMT4">
                  <p:embed/>
                </p:oleObj>
              </mc:Choice>
              <mc:Fallback>
                <p:oleObj name="Equation" r:id="rId9" imgW="2362200" imgH="4191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4" y="5013326"/>
                        <a:ext cx="518477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amond(in)">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73064"/>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6"/>
          <p:cNvGraphicFramePr>
            <a:graphicFrameLocks noChangeAspect="1"/>
          </p:cNvGraphicFramePr>
          <p:nvPr/>
        </p:nvGraphicFramePr>
        <p:xfrm>
          <a:off x="2279651" y="2708275"/>
          <a:ext cx="6480175" cy="1062038"/>
        </p:xfrm>
        <a:graphic>
          <a:graphicData uri="http://schemas.openxmlformats.org/presentationml/2006/ole">
            <mc:AlternateContent xmlns:mc="http://schemas.openxmlformats.org/markup-compatibility/2006">
              <mc:Choice xmlns:v="urn:schemas-microsoft-com:vml" Requires="v">
                <p:oleObj spid="_x0000_s6346" name="Equation" r:id="rId1" imgW="3200400" imgH="457200" progId="Equation.DSMT4">
                  <p:embed/>
                </p:oleObj>
              </mc:Choice>
              <mc:Fallback>
                <p:oleObj name="Equation" r:id="rId1" imgW="3200400" imgH="4572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2708275"/>
                        <a:ext cx="64801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3863975" y="3860801"/>
          <a:ext cx="3240088" cy="968375"/>
        </p:xfrm>
        <a:graphic>
          <a:graphicData uri="http://schemas.openxmlformats.org/presentationml/2006/ole">
            <mc:AlternateContent xmlns:mc="http://schemas.openxmlformats.org/markup-compatibility/2006">
              <mc:Choice xmlns:v="urn:schemas-microsoft-com:vml" Requires="v">
                <p:oleObj spid="_x0000_s6347" name="Equation" r:id="rId3" imgW="1307465" imgH="393700" progId="Equation.DSMT4">
                  <p:embed/>
                </p:oleObj>
              </mc:Choice>
              <mc:Fallback>
                <p:oleObj name="Equation" r:id="rId3" imgW="1307465" imgH="393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860801"/>
                        <a:ext cx="32400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p:cNvGraphicFramePr>
            <a:graphicFrameLocks noChangeAspect="1"/>
          </p:cNvGraphicFramePr>
          <p:nvPr/>
        </p:nvGraphicFramePr>
        <p:xfrm>
          <a:off x="2782889" y="5229225"/>
          <a:ext cx="5184775" cy="1085850"/>
        </p:xfrm>
        <a:graphic>
          <a:graphicData uri="http://schemas.openxmlformats.org/presentationml/2006/ole">
            <mc:AlternateContent xmlns:mc="http://schemas.openxmlformats.org/markup-compatibility/2006">
              <mc:Choice xmlns:v="urn:schemas-microsoft-com:vml" Requires="v">
                <p:oleObj spid="_x0000_s6348" name="Equation" r:id="rId5" imgW="1866265" imgH="393700" progId="Equation.DSMT4">
                  <p:embed/>
                </p:oleObj>
              </mc:Choice>
              <mc:Fallback>
                <p:oleObj name="Equation" r:id="rId5" imgW="1866265" imgH="3937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89" y="5229225"/>
                        <a:ext cx="51847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4"/>
          <p:cNvSpPr txBox="1">
            <a:spLocks noChangeArrowheads="1"/>
          </p:cNvSpPr>
          <p:nvPr/>
        </p:nvSpPr>
        <p:spPr bwMode="auto">
          <a:xfrm>
            <a:off x="8256589" y="544512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(6)</a:t>
            </a:r>
            <a:endParaRPr lang="en-US" altLang="zh-CN" sz="2800" dirty="0">
              <a:latin typeface="微软雅黑" panose="020B0503020204020204" charset="-122"/>
              <a:ea typeface="微软雅黑" panose="020B0503020204020204" charset="-122"/>
            </a:endParaRPr>
          </a:p>
        </p:txBody>
      </p:sp>
      <p:sp>
        <p:nvSpPr>
          <p:cNvPr id="11" name="Text Box 15"/>
          <p:cNvSpPr txBox="1">
            <a:spLocks noChangeArrowheads="1"/>
          </p:cNvSpPr>
          <p:nvPr/>
        </p:nvSpPr>
        <p:spPr bwMode="auto">
          <a:xfrm>
            <a:off x="2279650" y="1628776"/>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latin typeface="微软雅黑" panose="020B0503020204020204" charset="-122"/>
                <a:ea typeface="微软雅黑" panose="020B0503020204020204" charset="-122"/>
              </a:rPr>
              <a:t>代入</a:t>
            </a:r>
            <a:r>
              <a:rPr lang="en-US" altLang="zh-CN" sz="2800" dirty="0">
                <a:latin typeface="微软雅黑" panose="020B0503020204020204" charset="-122"/>
                <a:ea typeface="微软雅黑" panose="020B0503020204020204" charset="-122"/>
              </a:rPr>
              <a:t>(5)</a:t>
            </a:r>
            <a:r>
              <a:rPr lang="zh-CN" altLang="en-US" sz="2800" dirty="0">
                <a:latin typeface="微软雅黑" panose="020B0503020204020204" charset="-122"/>
                <a:ea typeface="微软雅黑" panose="020B0503020204020204" charset="-122"/>
              </a:rPr>
              <a:t>式</a:t>
            </a:r>
            <a:endParaRPr lang="zh-CN" altLang="en-US" sz="2800" dirty="0">
              <a:latin typeface="微软雅黑" panose="020B0503020204020204" charset="-122"/>
              <a:ea typeface="微软雅黑" panose="020B0503020204020204" charset="-122"/>
            </a:endParaRPr>
          </a:p>
        </p:txBody>
      </p:sp>
      <p:graphicFrame>
        <p:nvGraphicFramePr>
          <p:cNvPr id="12" name="Object 16"/>
          <p:cNvGraphicFramePr>
            <a:graphicFrameLocks noChangeAspect="1"/>
          </p:cNvGraphicFramePr>
          <p:nvPr/>
        </p:nvGraphicFramePr>
        <p:xfrm>
          <a:off x="4897438" y="1412876"/>
          <a:ext cx="3835400" cy="1122363"/>
        </p:xfrm>
        <a:graphic>
          <a:graphicData uri="http://schemas.openxmlformats.org/presentationml/2006/ole">
            <mc:AlternateContent xmlns:mc="http://schemas.openxmlformats.org/markup-compatibility/2006">
              <mc:Choice xmlns:v="urn:schemas-microsoft-com:vml" Requires="v">
                <p:oleObj spid="_x0000_s6349" name="Equation" r:id="rId7" imgW="1841500" imgH="457200" progId="Equation.DSMT4">
                  <p:embed/>
                </p:oleObj>
              </mc:Choice>
              <mc:Fallback>
                <p:oleObj name="Equation" r:id="rId7" imgW="1841500" imgH="457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7438" y="1412876"/>
                        <a:ext cx="38354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75520" y="369583"/>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3"/>
          <p:cNvGraphicFramePr>
            <a:graphicFrameLocks noChangeAspect="1"/>
          </p:cNvGraphicFramePr>
          <p:nvPr/>
        </p:nvGraphicFramePr>
        <p:xfrm>
          <a:off x="3079751" y="2133600"/>
          <a:ext cx="5241925" cy="996950"/>
        </p:xfrm>
        <a:graphic>
          <a:graphicData uri="http://schemas.openxmlformats.org/presentationml/2006/ole">
            <mc:AlternateContent xmlns:mc="http://schemas.openxmlformats.org/markup-compatibility/2006">
              <mc:Choice xmlns:v="urn:schemas-microsoft-com:vml" Requires="v">
                <p:oleObj spid="_x0000_s7470" name="Equation" r:id="rId1" imgW="2057400" imgH="393700" progId="Equation.DSMT4">
                  <p:embed/>
                </p:oleObj>
              </mc:Choice>
              <mc:Fallback>
                <p:oleObj name="Equation" r:id="rId1" imgW="2057400" imgH="3937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1" y="2133600"/>
                        <a:ext cx="52419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3359151" y="1412876"/>
          <a:ext cx="2043113" cy="441325"/>
        </p:xfrm>
        <a:graphic>
          <a:graphicData uri="http://schemas.openxmlformats.org/presentationml/2006/ole">
            <mc:AlternateContent xmlns:mc="http://schemas.openxmlformats.org/markup-compatibility/2006">
              <mc:Choice xmlns:v="urn:schemas-microsoft-com:vml" Requires="v">
                <p:oleObj spid="_x0000_s7471" name="Equation" r:id="rId3" imgW="926465" imgH="203200" progId="Equation.DSMT4">
                  <p:embed/>
                </p:oleObj>
              </mc:Choice>
              <mc:Fallback>
                <p:oleObj name="Equation" r:id="rId3" imgW="926465" imgH="20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1412876"/>
                        <a:ext cx="2043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p:cNvSpPr>
            <a:spLocks noChangeArrowheads="1"/>
          </p:cNvSpPr>
          <p:nvPr/>
        </p:nvSpPr>
        <p:spPr bwMode="auto">
          <a:xfrm>
            <a:off x="3935413" y="3429001"/>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a:latin typeface="微软雅黑" panose="020B0503020204020204" charset="-122"/>
                <a:ea typeface="微软雅黑" panose="020B0503020204020204" charset="-122"/>
              </a:rPr>
              <a:t>－</a:t>
            </a:r>
            <a:r>
              <a:rPr lang="zh-CN" altLang="en-US" sz="2800">
                <a:solidFill>
                  <a:srgbClr val="FF0000"/>
                </a:solidFill>
                <a:latin typeface="微软雅黑" panose="020B0503020204020204" charset="-122"/>
                <a:ea typeface="微软雅黑" panose="020B0503020204020204" charset="-122"/>
              </a:rPr>
              <a:t>为对于流体质点运动的全微分 </a:t>
            </a:r>
            <a:endParaRPr lang="zh-CN" altLang="en-US" sz="2800">
              <a:solidFill>
                <a:srgbClr val="FF0000"/>
              </a:solidFill>
              <a:latin typeface="微软雅黑" panose="020B0503020204020204" charset="-122"/>
              <a:ea typeface="微软雅黑" panose="020B0503020204020204" charset="-122"/>
            </a:endParaRPr>
          </a:p>
        </p:txBody>
      </p:sp>
      <p:graphicFrame>
        <p:nvGraphicFramePr>
          <p:cNvPr id="9" name="Object 9"/>
          <p:cNvGraphicFramePr>
            <a:graphicFrameLocks noChangeAspect="1"/>
          </p:cNvGraphicFramePr>
          <p:nvPr/>
        </p:nvGraphicFramePr>
        <p:xfrm>
          <a:off x="3470276" y="3286125"/>
          <a:ext cx="417513" cy="806450"/>
        </p:xfrm>
        <a:graphic>
          <a:graphicData uri="http://schemas.openxmlformats.org/presentationml/2006/ole">
            <mc:AlternateContent xmlns:mc="http://schemas.openxmlformats.org/markup-compatibility/2006">
              <mc:Choice xmlns:v="urn:schemas-microsoft-com:vml" Requires="v">
                <p:oleObj spid="_x0000_s7472" name="Equation" r:id="rId5" imgW="203200" imgH="393700" progId="Equation.DSMT4">
                  <p:embed/>
                </p:oleObj>
              </mc:Choice>
              <mc:Fallback>
                <p:oleObj name="Equation" r:id="rId5" imgW="203200" imgH="3937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276" y="3286125"/>
                        <a:ext cx="4175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7"/>
          <p:cNvGraphicFramePr>
            <a:graphicFrameLocks noChangeAspect="1"/>
          </p:cNvGraphicFramePr>
          <p:nvPr/>
        </p:nvGraphicFramePr>
        <p:xfrm>
          <a:off x="4922838" y="4149726"/>
          <a:ext cx="1192212" cy="1069975"/>
        </p:xfrm>
        <a:graphic>
          <a:graphicData uri="http://schemas.openxmlformats.org/presentationml/2006/ole">
            <mc:AlternateContent xmlns:mc="http://schemas.openxmlformats.org/markup-compatibility/2006">
              <mc:Choice xmlns:v="urn:schemas-microsoft-com:vml" Requires="v">
                <p:oleObj spid="_x0000_s7473" name="Equation" r:id="rId7" imgW="444500" imgH="393700" progId="Equation.DSMT4">
                  <p:embed/>
                </p:oleObj>
              </mc:Choice>
              <mc:Fallback>
                <p:oleObj name="Equation" r:id="rId7" imgW="444500" imgH="3937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4149726"/>
                        <a:ext cx="119221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9"/>
          <p:cNvGraphicFramePr>
            <a:graphicFrameLocks noChangeAspect="1"/>
          </p:cNvGraphicFramePr>
          <p:nvPr/>
        </p:nvGraphicFramePr>
        <p:xfrm>
          <a:off x="8158163" y="5300664"/>
          <a:ext cx="1439862" cy="968375"/>
        </p:xfrm>
        <a:graphic>
          <a:graphicData uri="http://schemas.openxmlformats.org/presentationml/2006/ole">
            <mc:AlternateContent xmlns:mc="http://schemas.openxmlformats.org/markup-compatibility/2006">
              <mc:Choice xmlns:v="urn:schemas-microsoft-com:vml" Requires="v">
                <p:oleObj spid="_x0000_s7474" name="Equation" r:id="rId9" imgW="584200" imgH="393700" progId="Equation.DSMT4">
                  <p:embed/>
                </p:oleObj>
              </mc:Choice>
              <mc:Fallback>
                <p:oleObj name="Equation" r:id="rId9" imgW="584200" imgH="3937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8163" y="5300664"/>
                        <a:ext cx="14398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0"/>
          <p:cNvGraphicFramePr>
            <a:graphicFrameLocks noChangeAspect="1"/>
          </p:cNvGraphicFramePr>
          <p:nvPr/>
        </p:nvGraphicFramePr>
        <p:xfrm>
          <a:off x="2466976" y="5373689"/>
          <a:ext cx="5618163" cy="884237"/>
        </p:xfrm>
        <a:graphic>
          <a:graphicData uri="http://schemas.openxmlformats.org/presentationml/2006/ole">
            <mc:AlternateContent xmlns:mc="http://schemas.openxmlformats.org/markup-compatibility/2006">
              <mc:Choice xmlns:v="urn:schemas-microsoft-com:vml" Requires="v">
                <p:oleObj spid="_x0000_s7475" name="Equation" r:id="rId11" imgW="2476500" imgH="393700" progId="Equation.DSMT4">
                  <p:embed/>
                </p:oleObj>
              </mc:Choice>
              <mc:Fallback>
                <p:oleObj name="Equation" r:id="rId11" imgW="2476500" imgH="3937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6976" y="5373689"/>
                        <a:ext cx="5618163"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62743"/>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6"/>
          <p:cNvGraphicFramePr>
            <a:graphicFrameLocks noChangeAspect="1"/>
          </p:cNvGraphicFramePr>
          <p:nvPr/>
        </p:nvGraphicFramePr>
        <p:xfrm>
          <a:off x="2568575" y="3860800"/>
          <a:ext cx="5873750" cy="1041400"/>
        </p:xfrm>
        <a:graphic>
          <a:graphicData uri="http://schemas.openxmlformats.org/presentationml/2006/ole">
            <mc:AlternateContent xmlns:mc="http://schemas.openxmlformats.org/markup-compatibility/2006">
              <mc:Choice xmlns:v="urn:schemas-microsoft-com:vml" Requires="v">
                <p:oleObj spid="_x0000_s8294" name="Equation" r:id="rId1" imgW="2362200" imgH="419100" progId="Equation.DSMT4">
                  <p:embed/>
                </p:oleObj>
              </mc:Choice>
              <mc:Fallback>
                <p:oleObj name="Equation" r:id="rId1" imgW="2362200" imgH="4191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860800"/>
                        <a:ext cx="5873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7"/>
          <p:cNvSpPr txBox="1">
            <a:spLocks noChangeArrowheads="1"/>
          </p:cNvSpPr>
          <p:nvPr/>
        </p:nvSpPr>
        <p:spPr bwMode="auto">
          <a:xfrm>
            <a:off x="8688389" y="4076701"/>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(7)</a:t>
            </a:r>
            <a:endParaRPr lang="en-US" altLang="zh-CN" sz="2800" dirty="0">
              <a:latin typeface="微软雅黑" panose="020B0503020204020204" charset="-122"/>
              <a:ea typeface="微软雅黑" panose="020B0503020204020204" charset="-122"/>
            </a:endParaRPr>
          </a:p>
        </p:txBody>
      </p:sp>
      <p:sp>
        <p:nvSpPr>
          <p:cNvPr id="8" name="Rectangle 8"/>
          <p:cNvSpPr>
            <a:spLocks noChangeArrowheads="1"/>
          </p:cNvSpPr>
          <p:nvPr/>
        </p:nvSpPr>
        <p:spPr bwMode="auto">
          <a:xfrm>
            <a:off x="2063751" y="5229225"/>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这个方程对</a:t>
            </a:r>
            <a:r>
              <a:rPr lang="zh-CN" altLang="en-US" sz="2800">
                <a:solidFill>
                  <a:srgbClr val="FF0000"/>
                </a:solidFill>
                <a:latin typeface="微软雅黑" panose="020B0503020204020204" charset="-122"/>
                <a:ea typeface="微软雅黑" panose="020B0503020204020204" charset="-122"/>
              </a:rPr>
              <a:t>收缩管或扩散管以及直管</a:t>
            </a:r>
            <a:r>
              <a:rPr lang="zh-CN" altLang="en-US" sz="2800">
                <a:latin typeface="微软雅黑" panose="020B0503020204020204" charset="-122"/>
                <a:ea typeface="微软雅黑" panose="020B0503020204020204" charset="-122"/>
              </a:rPr>
              <a:t>都成立，同时适用于</a:t>
            </a:r>
            <a:r>
              <a:rPr lang="zh-CN" altLang="en-US" sz="2800">
                <a:solidFill>
                  <a:srgbClr val="FF0000"/>
                </a:solidFill>
                <a:latin typeface="微软雅黑" panose="020B0503020204020204" charset="-122"/>
                <a:ea typeface="微软雅黑" panose="020B0503020204020204" charset="-122"/>
              </a:rPr>
              <a:t>液体和气体</a:t>
            </a:r>
            <a:r>
              <a:rPr lang="zh-CN" altLang="en-US" sz="2800">
                <a:latin typeface="微软雅黑" panose="020B0503020204020204" charset="-122"/>
                <a:ea typeface="微软雅黑" panose="020B0503020204020204" charset="-122"/>
              </a:rPr>
              <a:t>流动。 </a:t>
            </a:r>
            <a:endParaRPr lang="zh-CN" altLang="en-US" sz="2800">
              <a:latin typeface="微软雅黑" panose="020B0503020204020204" charset="-122"/>
              <a:ea typeface="微软雅黑" panose="020B0503020204020204" charset="-122"/>
            </a:endParaRPr>
          </a:p>
        </p:txBody>
      </p:sp>
      <p:sp>
        <p:nvSpPr>
          <p:cNvPr id="9" name="Rectangle 9"/>
          <p:cNvSpPr>
            <a:spLocks noChangeArrowheads="1"/>
          </p:cNvSpPr>
          <p:nvPr/>
        </p:nvSpPr>
        <p:spPr bwMode="auto">
          <a:xfrm>
            <a:off x="2351089" y="2922122"/>
            <a:ext cx="30267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则（</a:t>
            </a:r>
            <a:r>
              <a:rPr lang="en-US" altLang="zh-CN" sz="2800" dirty="0">
                <a:latin typeface="微软雅黑" panose="020B0503020204020204" charset="-122"/>
                <a:ea typeface="微软雅黑" panose="020B0503020204020204" charset="-122"/>
              </a:rPr>
              <a:t>6</a:t>
            </a:r>
            <a:r>
              <a:rPr lang="zh-CN" altLang="en-US" sz="2800" dirty="0">
                <a:latin typeface="微软雅黑" panose="020B0503020204020204" charset="-122"/>
                <a:ea typeface="微软雅黑" panose="020B0503020204020204" charset="-122"/>
              </a:rPr>
              <a:t>）式可写成 </a:t>
            </a:r>
            <a:endParaRPr lang="zh-CN" altLang="en-US" sz="2800" dirty="0">
              <a:latin typeface="微软雅黑" panose="020B0503020204020204" charset="-122"/>
              <a:ea typeface="微软雅黑" panose="020B0503020204020204" charset="-122"/>
            </a:endParaRPr>
          </a:p>
        </p:txBody>
      </p:sp>
      <p:graphicFrame>
        <p:nvGraphicFramePr>
          <p:cNvPr id="10" name="Object 10"/>
          <p:cNvGraphicFramePr>
            <a:graphicFrameLocks noChangeAspect="1"/>
          </p:cNvGraphicFramePr>
          <p:nvPr/>
        </p:nvGraphicFramePr>
        <p:xfrm>
          <a:off x="3000376" y="1557338"/>
          <a:ext cx="5184775" cy="1085850"/>
        </p:xfrm>
        <a:graphic>
          <a:graphicData uri="http://schemas.openxmlformats.org/presentationml/2006/ole">
            <mc:AlternateContent xmlns:mc="http://schemas.openxmlformats.org/markup-compatibility/2006">
              <mc:Choice xmlns:v="urn:schemas-microsoft-com:vml" Requires="v">
                <p:oleObj spid="_x0000_s8295" name="Equation" r:id="rId3" imgW="1866265" imgH="393700" progId="Equation.DSMT4">
                  <p:embed/>
                </p:oleObj>
              </mc:Choice>
              <mc:Fallback>
                <p:oleObj name="Equation" r:id="rId3" imgW="1866265" imgH="3937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1557338"/>
                        <a:ext cx="51847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1"/>
          <p:cNvSpPr txBox="1">
            <a:spLocks noChangeArrowheads="1"/>
          </p:cNvSpPr>
          <p:nvPr/>
        </p:nvSpPr>
        <p:spPr bwMode="auto">
          <a:xfrm>
            <a:off x="8401050" y="177323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(6)</a:t>
            </a:r>
            <a:endParaRPr lang="en-US" altLang="zh-CN"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631504" y="349689"/>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6" name="Rectangle 7"/>
          <p:cNvSpPr>
            <a:spLocks noChangeArrowheads="1"/>
          </p:cNvSpPr>
          <p:nvPr/>
        </p:nvSpPr>
        <p:spPr bwMode="auto">
          <a:xfrm>
            <a:off x="2495550" y="1482259"/>
            <a:ext cx="4849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流体的体积弹性模数</a:t>
            </a:r>
            <a:r>
              <a:rPr lang="en-US" altLang="zh-CN" sz="2800">
                <a:latin typeface="微软雅黑" panose="020B0503020204020204" charset="-122"/>
                <a:ea typeface="微软雅黑" panose="020B0503020204020204" charset="-122"/>
              </a:rPr>
              <a:t>K</a:t>
            </a:r>
            <a:r>
              <a:rPr lang="zh-CN" altLang="en-US" sz="2800">
                <a:latin typeface="微软雅黑" panose="020B0503020204020204" charset="-122"/>
                <a:ea typeface="微软雅黑" panose="020B0503020204020204" charset="-122"/>
              </a:rPr>
              <a:t>定义为 </a:t>
            </a:r>
            <a:endParaRPr lang="zh-CN" altLang="en-US" sz="2800">
              <a:latin typeface="微软雅黑" panose="020B0503020204020204" charset="-122"/>
              <a:ea typeface="微软雅黑" panose="020B0503020204020204" charset="-122"/>
            </a:endParaRPr>
          </a:p>
        </p:txBody>
      </p:sp>
      <p:graphicFrame>
        <p:nvGraphicFramePr>
          <p:cNvPr id="7" name="Object 8"/>
          <p:cNvGraphicFramePr>
            <a:graphicFrameLocks noChangeAspect="1"/>
          </p:cNvGraphicFramePr>
          <p:nvPr/>
        </p:nvGraphicFramePr>
        <p:xfrm>
          <a:off x="7319964" y="1557338"/>
          <a:ext cx="1944687" cy="392112"/>
        </p:xfrm>
        <a:graphic>
          <a:graphicData uri="http://schemas.openxmlformats.org/presentationml/2006/ole">
            <mc:AlternateContent xmlns:mc="http://schemas.openxmlformats.org/markup-compatibility/2006">
              <mc:Choice xmlns:v="urn:schemas-microsoft-com:vml" Requires="v">
                <p:oleObj spid="_x0000_s9518" name="Equation" r:id="rId1" imgW="989965" imgH="203200" progId="Equation.DSMT4">
                  <p:embed/>
                </p:oleObj>
              </mc:Choice>
              <mc:Fallback>
                <p:oleObj name="Equation" r:id="rId1" imgW="989965" imgH="2032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4" y="1557338"/>
                        <a:ext cx="194468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p:cNvGraphicFramePr>
            <a:graphicFrameLocks noChangeAspect="1"/>
          </p:cNvGraphicFramePr>
          <p:nvPr/>
        </p:nvGraphicFramePr>
        <p:xfrm>
          <a:off x="4872039" y="1989138"/>
          <a:ext cx="1800225" cy="539750"/>
        </p:xfrm>
        <a:graphic>
          <a:graphicData uri="http://schemas.openxmlformats.org/presentationml/2006/ole">
            <mc:AlternateContent xmlns:mc="http://schemas.openxmlformats.org/markup-compatibility/2006">
              <mc:Choice xmlns:v="urn:schemas-microsoft-com:vml" Requires="v">
                <p:oleObj spid="_x0000_s9519" name="Equation" r:id="rId3" imgW="761365" imgH="228600" progId="Equation.DSMT4">
                  <p:embed/>
                </p:oleObj>
              </mc:Choice>
              <mc:Fallback>
                <p:oleObj name="Equation" r:id="rId3" imgW="761365"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9" y="1989138"/>
                        <a:ext cx="1800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2"/>
          <p:cNvSpPr>
            <a:spLocks noChangeArrowheads="1"/>
          </p:cNvSpPr>
          <p:nvPr/>
        </p:nvSpPr>
        <p:spPr bwMode="auto">
          <a:xfrm>
            <a:off x="2279650" y="2565401"/>
            <a:ext cx="711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因为管道截面积的变化由总的侧向应变造成 </a:t>
            </a:r>
            <a:endParaRPr lang="zh-CN" altLang="en-US" sz="2800">
              <a:latin typeface="微软雅黑" panose="020B0503020204020204" charset="-122"/>
              <a:ea typeface="微软雅黑" panose="020B0503020204020204" charset="-122"/>
            </a:endParaRPr>
          </a:p>
        </p:txBody>
      </p:sp>
      <p:graphicFrame>
        <p:nvGraphicFramePr>
          <p:cNvPr id="10" name="Object 13"/>
          <p:cNvGraphicFramePr>
            <a:graphicFrameLocks noChangeAspect="1"/>
          </p:cNvGraphicFramePr>
          <p:nvPr/>
        </p:nvGraphicFramePr>
        <p:xfrm>
          <a:off x="3575050" y="3429000"/>
          <a:ext cx="1944688" cy="774700"/>
        </p:xfrm>
        <a:graphic>
          <a:graphicData uri="http://schemas.openxmlformats.org/presentationml/2006/ole">
            <mc:AlternateContent xmlns:mc="http://schemas.openxmlformats.org/markup-compatibility/2006">
              <mc:Choice xmlns:v="urn:schemas-microsoft-com:vml" Requires="v">
                <p:oleObj spid="_x0000_s9520" name="Equation" r:id="rId5" imgW="977265" imgH="393700" progId="Equation.DSMT4">
                  <p:embed/>
                </p:oleObj>
              </mc:Choice>
              <mc:Fallback>
                <p:oleObj name="Equation" r:id="rId5" imgW="977265" imgH="3937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3429000"/>
                        <a:ext cx="19446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5"/>
          <p:cNvGraphicFramePr>
            <a:graphicFrameLocks noChangeAspect="1"/>
          </p:cNvGraphicFramePr>
          <p:nvPr/>
        </p:nvGraphicFramePr>
        <p:xfrm>
          <a:off x="3792538" y="4652963"/>
          <a:ext cx="1079500" cy="806450"/>
        </p:xfrm>
        <a:graphic>
          <a:graphicData uri="http://schemas.openxmlformats.org/presentationml/2006/ole">
            <mc:AlternateContent xmlns:mc="http://schemas.openxmlformats.org/markup-compatibility/2006">
              <mc:Choice xmlns:v="urn:schemas-microsoft-com:vml" Requires="v">
                <p:oleObj spid="_x0000_s9521" name="Equation" r:id="rId7" imgW="558800" imgH="419100" progId="Equation.DSMT4">
                  <p:embed/>
                </p:oleObj>
              </mc:Choice>
              <mc:Fallback>
                <p:oleObj name="Equation" r:id="rId7" imgW="558800" imgH="4191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4652963"/>
                        <a:ext cx="10795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7"/>
          <p:cNvGraphicFramePr>
            <a:graphicFrameLocks noChangeAspect="1"/>
          </p:cNvGraphicFramePr>
          <p:nvPr/>
        </p:nvGraphicFramePr>
        <p:xfrm>
          <a:off x="6456364" y="3500439"/>
          <a:ext cx="1508125" cy="904875"/>
        </p:xfrm>
        <a:graphic>
          <a:graphicData uri="http://schemas.openxmlformats.org/presentationml/2006/ole">
            <mc:AlternateContent xmlns:mc="http://schemas.openxmlformats.org/markup-compatibility/2006">
              <mc:Choice xmlns:v="urn:schemas-microsoft-com:vml" Requires="v">
                <p:oleObj spid="_x0000_s9522" name="Equation" r:id="rId9" imgW="698500" imgH="419100" progId="Equation.DSMT4">
                  <p:embed/>
                </p:oleObj>
              </mc:Choice>
              <mc:Fallback>
                <p:oleObj name="Equation" r:id="rId9" imgW="698500" imgH="4191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6364" y="3500439"/>
                        <a:ext cx="15081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9"/>
          <p:cNvGraphicFramePr>
            <a:graphicFrameLocks noChangeAspect="1"/>
          </p:cNvGraphicFramePr>
          <p:nvPr/>
        </p:nvGraphicFramePr>
        <p:xfrm>
          <a:off x="6527801" y="4724401"/>
          <a:ext cx="1368425" cy="542925"/>
        </p:xfrm>
        <a:graphic>
          <a:graphicData uri="http://schemas.openxmlformats.org/presentationml/2006/ole">
            <mc:AlternateContent xmlns:mc="http://schemas.openxmlformats.org/markup-compatibility/2006">
              <mc:Choice xmlns:v="urn:schemas-microsoft-com:vml" Requires="v">
                <p:oleObj spid="_x0000_s9523" name="Equation" r:id="rId11" imgW="596900" imgH="241300" progId="Equation.DSMT4">
                  <p:embed/>
                </p:oleObj>
              </mc:Choice>
              <mc:Fallback>
                <p:oleObj name="Equation" r:id="rId11" imgW="596900" imgH="2413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7801" y="4724401"/>
                        <a:ext cx="13684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33"/>
          <p:cNvSpPr txBox="1">
            <a:spLocks noChangeArrowheads="1"/>
          </p:cNvSpPr>
          <p:nvPr/>
        </p:nvSpPr>
        <p:spPr bwMode="auto">
          <a:xfrm>
            <a:off x="8040689" y="206057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(8)</a:t>
            </a:r>
            <a:endParaRPr lang="en-US" altLang="zh-CN" sz="2800" dirty="0">
              <a:latin typeface="微软雅黑" panose="020B0503020204020204" charset="-122"/>
              <a:ea typeface="微软雅黑" panose="020B0503020204020204" charset="-122"/>
            </a:endParaRPr>
          </a:p>
        </p:txBody>
      </p:sp>
      <p:sp>
        <p:nvSpPr>
          <p:cNvPr id="15" name="Text Box 33"/>
          <p:cNvSpPr txBox="1">
            <a:spLocks noChangeArrowheads="1"/>
          </p:cNvSpPr>
          <p:nvPr/>
        </p:nvSpPr>
        <p:spPr bwMode="auto">
          <a:xfrm>
            <a:off x="7974582" y="4709892"/>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(9)</a:t>
            </a:r>
            <a:endParaRPr lang="en-US" altLang="zh-CN"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20503"/>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17" name="Rectangle 7"/>
          <p:cNvSpPr>
            <a:spLocks noChangeArrowheads="1"/>
          </p:cNvSpPr>
          <p:nvPr/>
        </p:nvSpPr>
        <p:spPr bwMode="auto">
          <a:xfrm>
            <a:off x="2208213" y="1341438"/>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根据应力应变关系 </a:t>
            </a:r>
            <a:endParaRPr lang="zh-CN" altLang="en-US" sz="2800">
              <a:latin typeface="微软雅黑" panose="020B0503020204020204" charset="-122"/>
              <a:ea typeface="微软雅黑" panose="020B0503020204020204" charset="-122"/>
            </a:endParaRPr>
          </a:p>
        </p:txBody>
      </p:sp>
      <p:sp>
        <p:nvSpPr>
          <p:cNvPr id="18" name="Rectangle 8"/>
          <p:cNvSpPr>
            <a:spLocks noChangeArrowheads="1"/>
          </p:cNvSpPr>
          <p:nvPr/>
        </p:nvSpPr>
        <p:spPr bwMode="auto">
          <a:xfrm>
            <a:off x="2927351" y="2779247"/>
            <a:ext cx="3788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i="1">
                <a:latin typeface="微软雅黑" panose="020B0503020204020204" charset="-122"/>
                <a:ea typeface="微软雅黑" panose="020B0503020204020204" charset="-122"/>
              </a:rPr>
              <a:t>E</a:t>
            </a:r>
            <a:r>
              <a:rPr lang="zh-CN" altLang="en-US" sz="2800">
                <a:latin typeface="微软雅黑" panose="020B0503020204020204" charset="-122"/>
                <a:ea typeface="微软雅黑" panose="020B0503020204020204" charset="-122"/>
              </a:rPr>
              <a:t>为</a:t>
            </a:r>
            <a:r>
              <a:rPr lang="en-US" altLang="zh-CN" sz="2800">
                <a:latin typeface="微软雅黑" panose="020B0503020204020204" charset="-122"/>
                <a:ea typeface="微软雅黑" panose="020B0503020204020204" charset="-122"/>
              </a:rPr>
              <a:t>Young</a:t>
            </a:r>
            <a:r>
              <a:rPr lang="zh-CN" altLang="en-US" sz="2800">
                <a:latin typeface="微软雅黑" panose="020B0503020204020204" charset="-122"/>
                <a:ea typeface="微软雅黑" panose="020B0503020204020204" charset="-122"/>
              </a:rPr>
              <a:t>氏弹性模数 </a:t>
            </a:r>
            <a:endParaRPr lang="zh-CN" altLang="en-US" sz="2800">
              <a:latin typeface="微软雅黑" panose="020B0503020204020204" charset="-122"/>
              <a:ea typeface="微软雅黑" panose="020B0503020204020204" charset="-122"/>
            </a:endParaRPr>
          </a:p>
        </p:txBody>
      </p:sp>
      <p:graphicFrame>
        <p:nvGraphicFramePr>
          <p:cNvPr id="19" name="Object 9"/>
          <p:cNvGraphicFramePr>
            <a:graphicFrameLocks noChangeAspect="1"/>
          </p:cNvGraphicFramePr>
          <p:nvPr/>
        </p:nvGraphicFramePr>
        <p:xfrm>
          <a:off x="2928939" y="3355975"/>
          <a:ext cx="827087" cy="450850"/>
        </p:xfrm>
        <a:graphic>
          <a:graphicData uri="http://schemas.openxmlformats.org/presentationml/2006/ole">
            <mc:AlternateContent xmlns:mc="http://schemas.openxmlformats.org/markup-compatibility/2006">
              <mc:Choice xmlns:v="urn:schemas-microsoft-com:vml" Requires="v">
                <p:oleObj spid="_x0000_s10442" name="Equation" r:id="rId1" imgW="419100" imgH="228600" progId="Equation.DSMT4">
                  <p:embed/>
                </p:oleObj>
              </mc:Choice>
              <mc:Fallback>
                <p:oleObj name="Equation" r:id="rId1" imgW="419100" imgH="2286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9" y="3355975"/>
                        <a:ext cx="8270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1"/>
          <p:cNvSpPr>
            <a:spLocks noChangeArrowheads="1"/>
          </p:cNvSpPr>
          <p:nvPr/>
        </p:nvSpPr>
        <p:spPr bwMode="auto">
          <a:xfrm>
            <a:off x="3792538" y="3355976"/>
            <a:ext cx="3917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分别为轴向、侧向应力 </a:t>
            </a:r>
            <a:endParaRPr lang="zh-CN" altLang="en-US" sz="2800">
              <a:latin typeface="微软雅黑" panose="020B0503020204020204" charset="-122"/>
              <a:ea typeface="微软雅黑" panose="020B0503020204020204" charset="-122"/>
            </a:endParaRPr>
          </a:p>
        </p:txBody>
      </p:sp>
      <p:graphicFrame>
        <p:nvGraphicFramePr>
          <p:cNvPr id="21" name="Object 12"/>
          <p:cNvGraphicFramePr>
            <a:graphicFrameLocks noChangeAspect="1"/>
          </p:cNvGraphicFramePr>
          <p:nvPr/>
        </p:nvGraphicFramePr>
        <p:xfrm>
          <a:off x="3719514" y="2060575"/>
          <a:ext cx="3024187" cy="609600"/>
        </p:xfrm>
        <a:graphic>
          <a:graphicData uri="http://schemas.openxmlformats.org/presentationml/2006/ole">
            <mc:AlternateContent xmlns:mc="http://schemas.openxmlformats.org/markup-compatibility/2006">
              <mc:Choice xmlns:v="urn:schemas-microsoft-com:vml" Requires="v">
                <p:oleObj spid="_x0000_s10443" name="Equation" r:id="rId3" imgW="1180465" imgH="241300" progId="Equation.DSMT4">
                  <p:embed/>
                </p:oleObj>
              </mc:Choice>
              <mc:Fallback>
                <p:oleObj name="Equation" r:id="rId3" imgW="1180465" imgH="2413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4" y="2060575"/>
                        <a:ext cx="3024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4"/>
          <p:cNvGraphicFramePr>
            <a:graphicFrameLocks noChangeAspect="1"/>
          </p:cNvGraphicFramePr>
          <p:nvPr/>
        </p:nvGraphicFramePr>
        <p:xfrm>
          <a:off x="3575051" y="4797426"/>
          <a:ext cx="3744913" cy="931863"/>
        </p:xfrm>
        <a:graphic>
          <a:graphicData uri="http://schemas.openxmlformats.org/presentationml/2006/ole">
            <mc:AlternateContent xmlns:mc="http://schemas.openxmlformats.org/markup-compatibility/2006">
              <mc:Choice xmlns:v="urn:schemas-microsoft-com:vml" Requires="v">
                <p:oleObj spid="_x0000_s10444" name="Equation" r:id="rId5" imgW="1689100" imgH="419100" progId="Equation.DSMT4">
                  <p:embed/>
                </p:oleObj>
              </mc:Choice>
              <mc:Fallback>
                <p:oleObj name="Equation" r:id="rId5" imgW="1689100" imgH="4191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1" y="4797426"/>
                        <a:ext cx="374491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 Box 17"/>
          <p:cNvSpPr txBox="1">
            <a:spLocks noChangeArrowheads="1"/>
          </p:cNvSpPr>
          <p:nvPr/>
        </p:nvSpPr>
        <p:spPr bwMode="auto">
          <a:xfrm>
            <a:off x="7464425" y="20605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(10)</a:t>
            </a:r>
            <a:endParaRPr lang="en-US" altLang="zh-CN" sz="2800" dirty="0">
              <a:latin typeface="微软雅黑" panose="020B0503020204020204" charset="-122"/>
              <a:ea typeface="微软雅黑" panose="020B0503020204020204" charset="-122"/>
            </a:endParaRPr>
          </a:p>
        </p:txBody>
      </p:sp>
      <p:sp>
        <p:nvSpPr>
          <p:cNvPr id="24" name="Rectangle 18"/>
          <p:cNvSpPr>
            <a:spLocks noChangeArrowheads="1"/>
          </p:cNvSpPr>
          <p:nvPr/>
        </p:nvSpPr>
        <p:spPr bwMode="auto">
          <a:xfrm>
            <a:off x="2208214" y="3931772"/>
            <a:ext cx="5466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将</a:t>
            </a:r>
            <a:r>
              <a:rPr lang="en-US" altLang="zh-CN" sz="2800" dirty="0">
                <a:latin typeface="微软雅黑" panose="020B0503020204020204" charset="-122"/>
                <a:ea typeface="微软雅黑" panose="020B0503020204020204" charset="-122"/>
              </a:rPr>
              <a:t>(8)</a:t>
            </a:r>
            <a:r>
              <a:rPr lang="zh-CN" altLang="en-US"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(9)</a:t>
            </a:r>
            <a:r>
              <a:rPr lang="zh-CN" altLang="en-US"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(10)</a:t>
            </a:r>
            <a:r>
              <a:rPr lang="zh-CN" altLang="en-US" sz="2800" dirty="0">
                <a:latin typeface="微软雅黑" panose="020B0503020204020204" charset="-122"/>
                <a:ea typeface="微软雅黑" panose="020B0503020204020204" charset="-122"/>
              </a:rPr>
              <a:t>代入（</a:t>
            </a:r>
            <a:r>
              <a:rPr lang="en-US" altLang="zh-CN" sz="2800" dirty="0">
                <a:latin typeface="微软雅黑" panose="020B0503020204020204" charset="-122"/>
                <a:ea typeface="微软雅黑" panose="020B0503020204020204" charset="-122"/>
              </a:rPr>
              <a:t>7</a:t>
            </a:r>
            <a:r>
              <a:rPr lang="zh-CN" altLang="en-US" sz="2800" dirty="0">
                <a:latin typeface="微软雅黑" panose="020B0503020204020204" charset="-122"/>
                <a:ea typeface="微软雅黑" panose="020B0503020204020204" charset="-122"/>
              </a:rPr>
              <a:t>）得： </a:t>
            </a:r>
            <a:endParaRPr lang="zh-CN" altLang="en-US" sz="2800" dirty="0">
              <a:latin typeface="微软雅黑" panose="020B0503020204020204" charset="-122"/>
              <a:ea typeface="微软雅黑" panose="020B0503020204020204" charset="-122"/>
            </a:endParaRPr>
          </a:p>
        </p:txBody>
      </p:sp>
      <p:sp>
        <p:nvSpPr>
          <p:cNvPr id="25" name="Text Box 19"/>
          <p:cNvSpPr txBox="1">
            <a:spLocks noChangeArrowheads="1"/>
          </p:cNvSpPr>
          <p:nvPr/>
        </p:nvSpPr>
        <p:spPr bwMode="auto">
          <a:xfrm>
            <a:off x="7896225" y="508476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(11)</a:t>
            </a:r>
            <a:endParaRPr lang="en-US" altLang="zh-CN" sz="2800" dirty="0">
              <a:latin typeface="微软雅黑" panose="020B0503020204020204" charset="-122"/>
              <a:ea typeface="微软雅黑" panose="020B0503020204020204" charset="-122"/>
            </a:endParaRPr>
          </a:p>
        </p:txBody>
      </p:sp>
      <p:graphicFrame>
        <p:nvGraphicFramePr>
          <p:cNvPr id="26" name="Object 20"/>
          <p:cNvGraphicFramePr>
            <a:graphicFrameLocks noChangeAspect="1"/>
          </p:cNvGraphicFramePr>
          <p:nvPr/>
        </p:nvGraphicFramePr>
        <p:xfrm>
          <a:off x="6503989" y="2854325"/>
          <a:ext cx="384175" cy="503238"/>
        </p:xfrm>
        <a:graphic>
          <a:graphicData uri="http://schemas.openxmlformats.org/presentationml/2006/ole">
            <mc:AlternateContent xmlns:mc="http://schemas.openxmlformats.org/markup-compatibility/2006">
              <mc:Choice xmlns:v="urn:schemas-microsoft-com:vml" Requires="v">
                <p:oleObj spid="_x0000_s10445" name="Equation" r:id="rId7" imgW="127000" imgH="165100" progId="Equation.DSMT4">
                  <p:embed/>
                </p:oleObj>
              </mc:Choice>
              <mc:Fallback>
                <p:oleObj name="Equation" r:id="rId7" imgW="127000" imgH="1651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3989" y="2854325"/>
                        <a:ext cx="384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22"/>
          <p:cNvSpPr>
            <a:spLocks noChangeArrowheads="1"/>
          </p:cNvSpPr>
          <p:nvPr/>
        </p:nvSpPr>
        <p:spPr bwMode="auto">
          <a:xfrm>
            <a:off x="6816725" y="2781301"/>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为泊松比 </a:t>
            </a:r>
            <a:endParaRPr lang="zh-CN" altLang="en-US" sz="280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linds(horizontal)">
                                      <p:cBhvr>
                                        <p:cTn id="25" dur="500"/>
                                        <p:tgtEl>
                                          <p:spTgt spid="27"/>
                                        </p:tgtEl>
                                      </p:cBhvr>
                                    </p:animEffect>
                                  </p:childTnLst>
                                </p:cTn>
                              </p:par>
                              <p:par>
                                <p:cTn id="26" presetID="3"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heckerboard(across)">
                                      <p:cBhvr>
                                        <p:cTn id="33" dur="500"/>
                                        <p:tgtEl>
                                          <p:spTgt spid="19"/>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heckerboard(across)">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amond(in)">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heckerboard(across)">
                                      <p:cBhvr>
                                        <p:cTn id="46" dur="500"/>
                                        <p:tgtEl>
                                          <p:spTgt spid="2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checkerboard(across)">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3" grpId="0"/>
      <p:bldP spid="24" grpId="0"/>
      <p:bldP spid="25"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57653"/>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6" name="Rectangle 4"/>
          <p:cNvSpPr>
            <a:spLocks noChangeArrowheads="1"/>
          </p:cNvSpPr>
          <p:nvPr/>
        </p:nvSpPr>
        <p:spPr bwMode="auto">
          <a:xfrm>
            <a:off x="2424114" y="1482259"/>
            <a:ext cx="31646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由材料力学可知： </a:t>
            </a:r>
            <a:endParaRPr lang="zh-CN" altLang="en-US" sz="2800">
              <a:latin typeface="微软雅黑" panose="020B0503020204020204" charset="-122"/>
              <a:ea typeface="微软雅黑" panose="020B0503020204020204" charset="-122"/>
            </a:endParaRPr>
          </a:p>
        </p:txBody>
      </p:sp>
      <p:graphicFrame>
        <p:nvGraphicFramePr>
          <p:cNvPr id="7" name="Object 5"/>
          <p:cNvGraphicFramePr>
            <a:graphicFrameLocks noChangeAspect="1"/>
          </p:cNvGraphicFramePr>
          <p:nvPr/>
        </p:nvGraphicFramePr>
        <p:xfrm>
          <a:off x="3432176" y="2060576"/>
          <a:ext cx="1800225" cy="569913"/>
        </p:xfrm>
        <a:graphic>
          <a:graphicData uri="http://schemas.openxmlformats.org/presentationml/2006/ole">
            <mc:AlternateContent xmlns:mc="http://schemas.openxmlformats.org/markup-compatibility/2006">
              <mc:Choice xmlns:v="urn:schemas-microsoft-com:vml" Requires="v">
                <p:oleObj spid="_x0000_s11516" name="Equation" r:id="rId1" imgW="748665" imgH="241300" progId="Equation.DSMT4">
                  <p:embed/>
                </p:oleObj>
              </mc:Choice>
              <mc:Fallback>
                <p:oleObj name="Equation" r:id="rId1" imgW="748665" imgH="241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2060576"/>
                        <a:ext cx="18002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2566988" y="2924176"/>
          <a:ext cx="266700" cy="360363"/>
        </p:xfrm>
        <a:graphic>
          <a:graphicData uri="http://schemas.openxmlformats.org/presentationml/2006/ole">
            <mc:AlternateContent xmlns:mc="http://schemas.openxmlformats.org/markup-compatibility/2006">
              <mc:Choice xmlns:v="urn:schemas-microsoft-com:vml" Requires="v">
                <p:oleObj spid="_x0000_s11517" name="Equation" r:id="rId3" imgW="165100" imgH="215900" progId="Equation.DSMT4">
                  <p:embed/>
                </p:oleObj>
              </mc:Choice>
              <mc:Fallback>
                <p:oleObj name="Equation" r:id="rId3" imgW="165100" imgH="2159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2924176"/>
                        <a:ext cx="266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2927350" y="2852738"/>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可分三种固结情况 讨论</a:t>
            </a:r>
            <a:endParaRPr lang="zh-CN" altLang="en-US" sz="2800">
              <a:latin typeface="微软雅黑" panose="020B0503020204020204" charset="-122"/>
              <a:ea typeface="微软雅黑" panose="020B0503020204020204" charset="-122"/>
            </a:endParaRPr>
          </a:p>
        </p:txBody>
      </p:sp>
      <p:sp>
        <p:nvSpPr>
          <p:cNvPr id="10" name="Text Box 10"/>
          <p:cNvSpPr txBox="1">
            <a:spLocks noChangeArrowheads="1"/>
          </p:cNvSpPr>
          <p:nvPr/>
        </p:nvSpPr>
        <p:spPr bwMode="auto">
          <a:xfrm>
            <a:off x="5591175" y="20605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(12)</a:t>
            </a:r>
            <a:endParaRPr lang="en-US" altLang="zh-CN" sz="2800" dirty="0">
              <a:latin typeface="微软雅黑" panose="020B0503020204020204" charset="-122"/>
              <a:ea typeface="微软雅黑" panose="020B0503020204020204" charset="-122"/>
            </a:endParaRPr>
          </a:p>
        </p:txBody>
      </p:sp>
      <p:graphicFrame>
        <p:nvGraphicFramePr>
          <p:cNvPr id="11" name="Object 11"/>
          <p:cNvGraphicFramePr>
            <a:graphicFrameLocks noChangeAspect="1"/>
          </p:cNvGraphicFramePr>
          <p:nvPr/>
        </p:nvGraphicFramePr>
        <p:xfrm>
          <a:off x="6527801" y="3213101"/>
          <a:ext cx="1152525" cy="830263"/>
        </p:xfrm>
        <a:graphic>
          <a:graphicData uri="http://schemas.openxmlformats.org/presentationml/2006/ole">
            <mc:AlternateContent xmlns:mc="http://schemas.openxmlformats.org/markup-compatibility/2006">
              <mc:Choice xmlns:v="urn:schemas-microsoft-com:vml" Requires="v">
                <p:oleObj spid="_x0000_s11518" name="Equation" r:id="rId5" imgW="584200" imgH="419100" progId="Equation.DSMT4">
                  <p:embed/>
                </p:oleObj>
              </mc:Choice>
              <mc:Fallback>
                <p:oleObj name="Equation" r:id="rId5" imgW="584200" imgH="4191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01" y="3213101"/>
                        <a:ext cx="1152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3"/>
          <p:cNvGraphicFramePr>
            <a:graphicFrameLocks noChangeAspect="1"/>
          </p:cNvGraphicFramePr>
          <p:nvPr/>
        </p:nvGraphicFramePr>
        <p:xfrm>
          <a:off x="6672263" y="4365626"/>
          <a:ext cx="1262062" cy="498475"/>
        </p:xfrm>
        <a:graphic>
          <a:graphicData uri="http://schemas.openxmlformats.org/presentationml/2006/ole">
            <mc:AlternateContent xmlns:mc="http://schemas.openxmlformats.org/markup-compatibility/2006">
              <mc:Choice xmlns:v="urn:schemas-microsoft-com:vml" Requires="v">
                <p:oleObj spid="_x0000_s11519" name="Equation" r:id="rId7" imgW="584200" imgH="228600" progId="Equation.DSMT4">
                  <p:embed/>
                </p:oleObj>
              </mc:Choice>
              <mc:Fallback>
                <p:oleObj name="Equation" r:id="rId7" imgW="584200" imgH="2286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2263" y="4365626"/>
                        <a:ext cx="12620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5"/>
          <p:cNvGraphicFramePr>
            <a:graphicFrameLocks noChangeAspect="1"/>
          </p:cNvGraphicFramePr>
          <p:nvPr/>
        </p:nvGraphicFramePr>
        <p:xfrm>
          <a:off x="6888163" y="5373689"/>
          <a:ext cx="755650" cy="350837"/>
        </p:xfrm>
        <a:graphic>
          <a:graphicData uri="http://schemas.openxmlformats.org/presentationml/2006/ole">
            <mc:AlternateContent xmlns:mc="http://schemas.openxmlformats.org/markup-compatibility/2006">
              <mc:Choice xmlns:v="urn:schemas-microsoft-com:vml" Requires="v">
                <p:oleObj spid="_x0000_s11520" name="Equation" r:id="rId9" imgW="393065" imgH="177800" progId="Equation.DSMT4">
                  <p:embed/>
                </p:oleObj>
              </mc:Choice>
              <mc:Fallback>
                <p:oleObj name="Equation" r:id="rId9" imgW="393065" imgH="1778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8163" y="5373689"/>
                        <a:ext cx="7556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7"/>
          <p:cNvSpPr>
            <a:spLocks noChangeArrowheads="1"/>
          </p:cNvSpPr>
          <p:nvPr/>
        </p:nvSpPr>
        <p:spPr bwMode="auto">
          <a:xfrm>
            <a:off x="2495550" y="3426947"/>
            <a:ext cx="3413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a:latin typeface="微软雅黑" panose="020B0503020204020204" charset="-122"/>
                <a:ea typeface="微软雅黑" panose="020B0503020204020204" charset="-122"/>
              </a:rPr>
              <a:t>(1) </a:t>
            </a:r>
            <a:r>
              <a:rPr lang="zh-CN" altLang="en-US" sz="2800">
                <a:latin typeface="微软雅黑" panose="020B0503020204020204" charset="-122"/>
                <a:ea typeface="微软雅黑" panose="020B0503020204020204" charset="-122"/>
              </a:rPr>
              <a:t>自由伸长的管子 </a:t>
            </a:r>
            <a:endParaRPr lang="zh-CN" altLang="en-US" sz="2800">
              <a:latin typeface="微软雅黑" panose="020B0503020204020204" charset="-122"/>
              <a:ea typeface="微软雅黑" panose="020B0503020204020204" charset="-122"/>
            </a:endParaRPr>
          </a:p>
        </p:txBody>
      </p:sp>
      <p:sp>
        <p:nvSpPr>
          <p:cNvPr id="15" name="Rectangle 18"/>
          <p:cNvSpPr>
            <a:spLocks noChangeArrowheads="1"/>
          </p:cNvSpPr>
          <p:nvPr/>
        </p:nvSpPr>
        <p:spPr bwMode="auto">
          <a:xfrm>
            <a:off x="2566988" y="4363572"/>
            <a:ext cx="3413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a:latin typeface="微软雅黑" panose="020B0503020204020204" charset="-122"/>
                <a:ea typeface="微软雅黑" panose="020B0503020204020204" charset="-122"/>
              </a:rPr>
              <a:t>(2) </a:t>
            </a:r>
            <a:r>
              <a:rPr lang="zh-CN" altLang="en-US" sz="2800">
                <a:latin typeface="微软雅黑" panose="020B0503020204020204" charset="-122"/>
                <a:ea typeface="微软雅黑" panose="020B0503020204020204" charset="-122"/>
              </a:rPr>
              <a:t>全部固结的管子 </a:t>
            </a:r>
            <a:endParaRPr lang="zh-CN" altLang="en-US" sz="2800">
              <a:latin typeface="微软雅黑" panose="020B0503020204020204" charset="-122"/>
              <a:ea typeface="微软雅黑" panose="020B0503020204020204" charset="-122"/>
            </a:endParaRPr>
          </a:p>
        </p:txBody>
      </p:sp>
      <p:sp>
        <p:nvSpPr>
          <p:cNvPr id="16" name="Rectangle 19"/>
          <p:cNvSpPr>
            <a:spLocks noChangeArrowheads="1"/>
          </p:cNvSpPr>
          <p:nvPr/>
        </p:nvSpPr>
        <p:spPr bwMode="auto">
          <a:xfrm>
            <a:off x="2566988" y="5298609"/>
            <a:ext cx="3413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a:latin typeface="微软雅黑" panose="020B0503020204020204" charset="-122"/>
                <a:ea typeface="微软雅黑" panose="020B0503020204020204" charset="-122"/>
              </a:rPr>
              <a:t>(3) </a:t>
            </a:r>
            <a:r>
              <a:rPr lang="zh-CN" altLang="en-US" sz="2800">
                <a:latin typeface="微软雅黑" panose="020B0503020204020204" charset="-122"/>
                <a:ea typeface="微软雅黑" panose="020B0503020204020204" charset="-122"/>
              </a:rPr>
              <a:t>全部是膨胀接头 </a:t>
            </a:r>
            <a:endParaRPr lang="zh-CN" altLang="en-US" sz="2800">
              <a:latin typeface="微软雅黑" panose="020B0503020204020204" charset="-122"/>
              <a:ea typeface="微软雅黑" panose="020B0503020204020204" charset="-122"/>
            </a:endParaRPr>
          </a:p>
        </p:txBody>
      </p:sp>
      <p:sp>
        <p:nvSpPr>
          <p:cNvPr id="17" name="Text Box 20"/>
          <p:cNvSpPr txBox="1">
            <a:spLocks noChangeArrowheads="1"/>
          </p:cNvSpPr>
          <p:nvPr/>
        </p:nvSpPr>
        <p:spPr bwMode="auto">
          <a:xfrm>
            <a:off x="7608888" y="1989138"/>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a:latin typeface="Times New Roman" panose="02020603050405020304" pitchFamily="18" charset="0"/>
                <a:ea typeface="黑体" panose="02010609060101010101" pitchFamily="49" charset="-122"/>
              </a:rPr>
              <a:t>e</a:t>
            </a:r>
            <a:r>
              <a:rPr lang="zh-CN" altLang="en-US" sz="2800">
                <a:latin typeface="微软雅黑" panose="020B0503020204020204" charset="-122"/>
                <a:ea typeface="微软雅黑" panose="020B0503020204020204" charset="-122"/>
              </a:rPr>
              <a:t>为壁厚</a:t>
            </a:r>
            <a:endParaRPr lang="zh-CN" altLang="en-US" sz="280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heckerboard(across)">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checkerboard(across)">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719716" y="351395"/>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概述</a:t>
            </a:r>
            <a:endParaRPr lang="zh-CN" altLang="en-US" sz="3200" b="1" dirty="0">
              <a:solidFill>
                <a:srgbClr val="FF0000"/>
              </a:solidFill>
              <a:latin typeface="微软雅黑" panose="020B0503020204020204" charset="-122"/>
              <a:ea typeface="微软雅黑" panose="020B0503020204020204" charset="-122"/>
              <a:sym typeface="宋体" panose="02010600030101010101" pitchFamily="2" charset="-122"/>
            </a:endParaRPr>
          </a:p>
        </p:txBody>
      </p:sp>
      <p:sp>
        <p:nvSpPr>
          <p:cNvPr id="147461" name="Rectangle 2"/>
          <p:cNvSpPr>
            <a:spLocks noChangeArrowheads="1"/>
          </p:cNvSpPr>
          <p:nvPr/>
        </p:nvSpPr>
        <p:spPr bwMode="auto">
          <a:xfrm>
            <a:off x="1487488" y="1207228"/>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微软雅黑" panose="020B0503020204020204" charset="-122"/>
              <a:buChar char="◎"/>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管道瞬变流</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47462" name="流程图: 可选过程 30"/>
          <p:cNvSpPr>
            <a:spLocks noChangeArrowheads="1"/>
          </p:cNvSpPr>
          <p:nvPr/>
        </p:nvSpPr>
        <p:spPr bwMode="auto">
          <a:xfrm>
            <a:off x="1487488" y="1795985"/>
            <a:ext cx="4329013" cy="4544742"/>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流体机械系统中，部件或元件之间，主要由管道连接，管道的动态特性是影响系统动态特性的重要因素</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当流体状态从一种稳定状态变为另一种稳定状态时，其中间的不稳定流态称为瞬变流，或者也称为过渡过程</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pic>
        <p:nvPicPr>
          <p:cNvPr id="10"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2957" y="1083457"/>
            <a:ext cx="426656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841" y="3868951"/>
            <a:ext cx="4212505" cy="291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占位符 3"/>
          <p:cNvSpPr>
            <a:spLocks noGrp="1"/>
          </p:cNvSpPr>
          <p:nvPr>
            <p:ph type="body" sz="quarter" idx="12"/>
          </p:nvPr>
        </p:nvSpPr>
        <p:spPr/>
        <p:txBody>
          <a:bodyPr>
            <a:normAutofit fontScale="92500" lnSpcReduction="10000"/>
          </a:bodyPr>
          <a:lstStyle/>
          <a:p>
            <a:r>
              <a:rPr lang="en-US" altLang="zh-CN" dirty="0"/>
              <a:t>1</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04776"/>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6" name="Rectangle 4"/>
          <p:cNvSpPr>
            <a:spLocks noChangeArrowheads="1"/>
          </p:cNvSpPr>
          <p:nvPr/>
        </p:nvSpPr>
        <p:spPr bwMode="auto">
          <a:xfrm>
            <a:off x="2208213" y="1441451"/>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自由伸长管子</a:t>
            </a:r>
            <a:endParaRPr lang="zh-CN" altLang="en-US" sz="2800">
              <a:latin typeface="微软雅黑" panose="020B0503020204020204" charset="-122"/>
              <a:ea typeface="微软雅黑" panose="020B0503020204020204" charset="-122"/>
            </a:endParaRPr>
          </a:p>
        </p:txBody>
      </p:sp>
      <p:graphicFrame>
        <p:nvGraphicFramePr>
          <p:cNvPr id="7" name="Object 9"/>
          <p:cNvGraphicFramePr>
            <a:graphicFrameLocks noChangeAspect="1"/>
          </p:cNvGraphicFramePr>
          <p:nvPr/>
        </p:nvGraphicFramePr>
        <p:xfrm>
          <a:off x="2603501" y="2060575"/>
          <a:ext cx="3457575" cy="858838"/>
        </p:xfrm>
        <a:graphic>
          <a:graphicData uri="http://schemas.openxmlformats.org/presentationml/2006/ole">
            <mc:AlternateContent xmlns:mc="http://schemas.openxmlformats.org/markup-compatibility/2006">
              <mc:Choice xmlns:v="urn:schemas-microsoft-com:vml" Requires="v">
                <p:oleObj spid="_x0000_s12640" name="Equation" r:id="rId1" imgW="1841500" imgH="457200" progId="Equation.DSMT4">
                  <p:embed/>
                </p:oleObj>
              </mc:Choice>
              <mc:Fallback>
                <p:oleObj name="Equation" r:id="rId1" imgW="1841500" imgH="457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1" y="2060575"/>
                        <a:ext cx="34575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6383338" y="2060576"/>
          <a:ext cx="3382962" cy="765175"/>
        </p:xfrm>
        <a:graphic>
          <a:graphicData uri="http://schemas.openxmlformats.org/presentationml/2006/ole">
            <mc:AlternateContent xmlns:mc="http://schemas.openxmlformats.org/markup-compatibility/2006">
              <mc:Choice xmlns:v="urn:schemas-microsoft-com:vml" Requires="v">
                <p:oleObj spid="_x0000_s12641" name="Equation" r:id="rId3" imgW="1726565" imgH="393700" progId="Equation.DSMT4">
                  <p:embed/>
                </p:oleObj>
              </mc:Choice>
              <mc:Fallback>
                <p:oleObj name="Equation" r:id="rId3" imgW="1726565" imgH="393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338" y="2060576"/>
                        <a:ext cx="338296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
          <p:cNvGraphicFramePr>
            <a:graphicFrameLocks noChangeAspect="1"/>
          </p:cNvGraphicFramePr>
          <p:nvPr/>
        </p:nvGraphicFramePr>
        <p:xfrm>
          <a:off x="3521075" y="3089276"/>
          <a:ext cx="4554538" cy="1038225"/>
        </p:xfrm>
        <a:graphic>
          <a:graphicData uri="http://schemas.openxmlformats.org/presentationml/2006/ole">
            <mc:AlternateContent xmlns:mc="http://schemas.openxmlformats.org/markup-compatibility/2006">
              <mc:Choice xmlns:v="urn:schemas-microsoft-com:vml" Requires="v">
                <p:oleObj spid="_x0000_s12642" name="Equation" r:id="rId5" imgW="1879600" imgH="431800" progId="Equation.DSMT4">
                  <p:embed/>
                </p:oleObj>
              </mc:Choice>
              <mc:Fallback>
                <p:oleObj name="Equation" r:id="rId5" imgW="18796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075" y="3089276"/>
                        <a:ext cx="455453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6"/>
          <p:cNvGraphicFramePr>
            <a:graphicFrameLocks noChangeAspect="1"/>
          </p:cNvGraphicFramePr>
          <p:nvPr/>
        </p:nvGraphicFramePr>
        <p:xfrm>
          <a:off x="3390901" y="4122739"/>
          <a:ext cx="3889375" cy="1214437"/>
        </p:xfrm>
        <a:graphic>
          <a:graphicData uri="http://schemas.openxmlformats.org/presentationml/2006/ole">
            <mc:AlternateContent xmlns:mc="http://schemas.openxmlformats.org/markup-compatibility/2006">
              <mc:Choice xmlns:v="urn:schemas-microsoft-com:vml" Requires="v">
                <p:oleObj spid="_x0000_s12643" name="Equation" r:id="rId7" imgW="1828800" imgH="571500" progId="Equation.DSMT4">
                  <p:embed/>
                </p:oleObj>
              </mc:Choice>
              <mc:Fallback>
                <p:oleObj name="Equation" r:id="rId7" imgW="1828800" imgH="5715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901" y="4122739"/>
                        <a:ext cx="388937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p:cNvGraphicFramePr>
            <a:graphicFrameLocks noChangeAspect="1"/>
          </p:cNvGraphicFramePr>
          <p:nvPr/>
        </p:nvGraphicFramePr>
        <p:xfrm>
          <a:off x="3606800" y="5407026"/>
          <a:ext cx="3455988" cy="1171575"/>
        </p:xfrm>
        <a:graphic>
          <a:graphicData uri="http://schemas.openxmlformats.org/presentationml/2006/ole">
            <mc:AlternateContent xmlns:mc="http://schemas.openxmlformats.org/markup-compatibility/2006">
              <mc:Choice xmlns:v="urn:schemas-microsoft-com:vml" Requires="v">
                <p:oleObj spid="_x0000_s12644" name="Equation" r:id="rId9" imgW="1688465" imgH="571500" progId="Equation.DSMT4">
                  <p:embed/>
                </p:oleObj>
              </mc:Choice>
              <mc:Fallback>
                <p:oleObj name="Equation" r:id="rId9" imgW="1688465" imgH="5715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800" y="5407026"/>
                        <a:ext cx="345598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5"/>
          <p:cNvSpPr txBox="1">
            <a:spLocks noChangeArrowheads="1"/>
          </p:cNvSpPr>
          <p:nvPr/>
        </p:nvSpPr>
        <p:spPr bwMode="auto">
          <a:xfrm>
            <a:off x="7896225" y="5734051"/>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(13)</a:t>
            </a:r>
            <a:endParaRPr lang="en-US" altLang="zh-CN" sz="2800" dirty="0">
              <a:latin typeface="微软雅黑" panose="020B0503020204020204" charset="-122"/>
              <a:ea typeface="微软雅黑" panose="020B0503020204020204" charset="-122"/>
            </a:endParaRPr>
          </a:p>
        </p:txBody>
      </p:sp>
      <p:graphicFrame>
        <p:nvGraphicFramePr>
          <p:cNvPr id="13" name="Object 16"/>
          <p:cNvGraphicFramePr>
            <a:graphicFrameLocks noChangeAspect="1"/>
          </p:cNvGraphicFramePr>
          <p:nvPr/>
        </p:nvGraphicFramePr>
        <p:xfrm>
          <a:off x="4759326" y="1239838"/>
          <a:ext cx="1152525" cy="830262"/>
        </p:xfrm>
        <a:graphic>
          <a:graphicData uri="http://schemas.openxmlformats.org/presentationml/2006/ole">
            <mc:AlternateContent xmlns:mc="http://schemas.openxmlformats.org/markup-compatibility/2006">
              <mc:Choice xmlns:v="urn:schemas-microsoft-com:vml" Requires="v">
                <p:oleObj spid="_x0000_s12645" name="Equation" r:id="rId11" imgW="584200" imgH="419100" progId="Equation.DSMT4">
                  <p:embed/>
                </p:oleObj>
              </mc:Choice>
              <mc:Fallback>
                <p:oleObj name="Equation" r:id="rId11" imgW="584200" imgH="4191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9326" y="1239838"/>
                        <a:ext cx="1152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4"/>
          <p:cNvGraphicFramePr>
            <a:graphicFrameLocks noChangeAspect="1"/>
          </p:cNvGraphicFramePr>
          <p:nvPr/>
        </p:nvGraphicFramePr>
        <p:xfrm>
          <a:off x="6311901" y="1093788"/>
          <a:ext cx="3744913" cy="931862"/>
        </p:xfrm>
        <a:graphic>
          <a:graphicData uri="http://schemas.openxmlformats.org/presentationml/2006/ole">
            <mc:AlternateContent xmlns:mc="http://schemas.openxmlformats.org/markup-compatibility/2006">
              <mc:Choice xmlns:v="urn:schemas-microsoft-com:vml" Requires="v">
                <p:oleObj spid="_x0000_s12646" name="Equation" r:id="rId13" imgW="1689100" imgH="419100" progId="Equation.DSMT4">
                  <p:embed/>
                </p:oleObj>
              </mc:Choice>
              <mc:Fallback>
                <p:oleObj name="Equation" r:id="rId13" imgW="1689100" imgH="4191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1901" y="1093788"/>
                        <a:ext cx="37449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heckerboard(across)">
                                      <p:cBhvr>
                                        <p:cTn id="42" dur="500"/>
                                        <p:tgtEl>
                                          <p:spTgt spid="11"/>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checkerboard(across)">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68299"/>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6"/>
          <p:cNvGraphicFramePr>
            <a:graphicFrameLocks noChangeAspect="1"/>
          </p:cNvGraphicFramePr>
          <p:nvPr/>
        </p:nvGraphicFramePr>
        <p:xfrm>
          <a:off x="3605214" y="3068639"/>
          <a:ext cx="3959225" cy="854075"/>
        </p:xfrm>
        <a:graphic>
          <a:graphicData uri="http://schemas.openxmlformats.org/presentationml/2006/ole">
            <mc:AlternateContent xmlns:mc="http://schemas.openxmlformats.org/markup-compatibility/2006">
              <mc:Choice xmlns:v="urn:schemas-microsoft-com:vml" Requires="v">
                <p:oleObj spid="_x0000_s13564" name="Equation" r:id="rId1" imgW="1943100" imgH="419100" progId="Equation.DSMT4">
                  <p:embed/>
                </p:oleObj>
              </mc:Choice>
              <mc:Fallback>
                <p:oleObj name="Equation" r:id="rId1" imgW="1943100" imgH="4191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214" y="3068639"/>
                        <a:ext cx="39592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nvGraphicFramePr>
        <p:xfrm>
          <a:off x="3713164" y="4097339"/>
          <a:ext cx="3743325" cy="915987"/>
        </p:xfrm>
        <a:graphic>
          <a:graphicData uri="http://schemas.openxmlformats.org/presentationml/2006/ole">
            <mc:AlternateContent xmlns:mc="http://schemas.openxmlformats.org/markup-compatibility/2006">
              <mc:Choice xmlns:v="urn:schemas-microsoft-com:vml" Requires="v">
                <p:oleObj spid="_x0000_s13565" name="Equation" r:id="rId3" imgW="1714500" imgH="419100" progId="Equation.DSMT4">
                  <p:embed/>
                </p:oleObj>
              </mc:Choice>
              <mc:Fallback>
                <p:oleObj name="Equation" r:id="rId3" imgW="17145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4" y="4097339"/>
                        <a:ext cx="37433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p:cNvGraphicFramePr>
            <a:graphicFrameLocks noChangeAspect="1"/>
          </p:cNvGraphicFramePr>
          <p:nvPr/>
        </p:nvGraphicFramePr>
        <p:xfrm>
          <a:off x="3648076" y="5013326"/>
          <a:ext cx="3529013" cy="1211263"/>
        </p:xfrm>
        <a:graphic>
          <a:graphicData uri="http://schemas.openxmlformats.org/presentationml/2006/ole">
            <mc:AlternateContent xmlns:mc="http://schemas.openxmlformats.org/markup-compatibility/2006">
              <mc:Choice xmlns:v="urn:schemas-microsoft-com:vml" Requires="v">
                <p:oleObj spid="_x0000_s13566" name="Equation" r:id="rId5" imgW="1663700" imgH="571500" progId="Equation.DSMT4">
                  <p:embed/>
                </p:oleObj>
              </mc:Choice>
              <mc:Fallback>
                <p:oleObj name="Equation" r:id="rId5" imgW="1663700" imgH="571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6" y="5013326"/>
                        <a:ext cx="3529013"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p:cNvSpPr>
            <a:spLocks noChangeArrowheads="1"/>
          </p:cNvSpPr>
          <p:nvPr/>
        </p:nvSpPr>
        <p:spPr bwMode="auto">
          <a:xfrm>
            <a:off x="2640013" y="1484313"/>
            <a:ext cx="2673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全部固结的管子</a:t>
            </a:r>
            <a:endParaRPr lang="zh-CN" altLang="en-US" sz="2800">
              <a:latin typeface="微软雅黑" panose="020B0503020204020204" charset="-122"/>
              <a:ea typeface="微软雅黑" panose="020B0503020204020204" charset="-122"/>
            </a:endParaRPr>
          </a:p>
        </p:txBody>
      </p:sp>
      <p:sp>
        <p:nvSpPr>
          <p:cNvPr id="10" name="Text Box 11"/>
          <p:cNvSpPr txBox="1">
            <a:spLocks noChangeArrowheads="1"/>
          </p:cNvSpPr>
          <p:nvPr/>
        </p:nvSpPr>
        <p:spPr bwMode="auto">
          <a:xfrm>
            <a:off x="7680325" y="5359401"/>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(14)</a:t>
            </a:r>
            <a:endParaRPr lang="en-US" altLang="zh-CN" sz="2800" dirty="0">
              <a:latin typeface="微软雅黑" panose="020B0503020204020204" charset="-122"/>
              <a:ea typeface="微软雅黑" panose="020B0503020204020204" charset="-122"/>
            </a:endParaRPr>
          </a:p>
        </p:txBody>
      </p:sp>
      <p:graphicFrame>
        <p:nvGraphicFramePr>
          <p:cNvPr id="11" name="Object 12"/>
          <p:cNvGraphicFramePr>
            <a:graphicFrameLocks noChangeAspect="1"/>
          </p:cNvGraphicFramePr>
          <p:nvPr/>
        </p:nvGraphicFramePr>
        <p:xfrm>
          <a:off x="5664201" y="1484314"/>
          <a:ext cx="1262063" cy="498475"/>
        </p:xfrm>
        <a:graphic>
          <a:graphicData uri="http://schemas.openxmlformats.org/presentationml/2006/ole">
            <mc:AlternateContent xmlns:mc="http://schemas.openxmlformats.org/markup-compatibility/2006">
              <mc:Choice xmlns:v="urn:schemas-microsoft-com:vml" Requires="v">
                <p:oleObj spid="_x0000_s13567" name="Equation" r:id="rId7" imgW="584200" imgH="228600" progId="Equation.DSMT4">
                  <p:embed/>
                </p:oleObj>
              </mc:Choice>
              <mc:Fallback>
                <p:oleObj name="Equation" r:id="rId7" imgW="58420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4201" y="1484314"/>
                        <a:ext cx="12620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
          <p:cNvGraphicFramePr>
            <a:graphicFrameLocks noChangeAspect="1"/>
          </p:cNvGraphicFramePr>
          <p:nvPr/>
        </p:nvGraphicFramePr>
        <p:xfrm>
          <a:off x="3711576" y="1954213"/>
          <a:ext cx="3744913" cy="931862"/>
        </p:xfrm>
        <a:graphic>
          <a:graphicData uri="http://schemas.openxmlformats.org/presentationml/2006/ole">
            <mc:AlternateContent xmlns:mc="http://schemas.openxmlformats.org/markup-compatibility/2006">
              <mc:Choice xmlns:v="urn:schemas-microsoft-com:vml" Requires="v">
                <p:oleObj spid="_x0000_s13568" name="Equation" r:id="rId9" imgW="1689100" imgH="419100" progId="Equation.DSMT4">
                  <p:embed/>
                </p:oleObj>
              </mc:Choice>
              <mc:Fallback>
                <p:oleObj name="Equation" r:id="rId9" imgW="1689100" imgH="4191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1576" y="1954213"/>
                        <a:ext cx="37449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ox(i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28477"/>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5"/>
          <p:cNvGraphicFramePr>
            <a:graphicFrameLocks noChangeAspect="1"/>
          </p:cNvGraphicFramePr>
          <p:nvPr/>
        </p:nvGraphicFramePr>
        <p:xfrm>
          <a:off x="3790950" y="3676650"/>
          <a:ext cx="3024188" cy="787400"/>
        </p:xfrm>
        <a:graphic>
          <a:graphicData uri="http://schemas.openxmlformats.org/presentationml/2006/ole">
            <mc:AlternateContent xmlns:mc="http://schemas.openxmlformats.org/markup-compatibility/2006">
              <mc:Choice xmlns:v="urn:schemas-microsoft-com:vml" Requires="v">
                <p:oleObj spid="_x0000_s14534" name="Equation" r:id="rId1" imgW="1612900" imgH="419100" progId="Equation.DSMT4">
                  <p:embed/>
                </p:oleObj>
              </mc:Choice>
              <mc:Fallback>
                <p:oleObj name="Equation" r:id="rId1" imgW="1612900" imgH="4191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3676650"/>
                        <a:ext cx="30241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nvGraphicFramePr>
        <p:xfrm>
          <a:off x="3863976" y="4868864"/>
          <a:ext cx="2879725" cy="1260475"/>
        </p:xfrm>
        <a:graphic>
          <a:graphicData uri="http://schemas.openxmlformats.org/presentationml/2006/ole">
            <mc:AlternateContent xmlns:mc="http://schemas.openxmlformats.org/markup-compatibility/2006">
              <mc:Choice xmlns:v="urn:schemas-microsoft-com:vml" Requires="v">
                <p:oleObj spid="_x0000_s14535" name="Equation" r:id="rId3" imgW="1308100" imgH="571500" progId="Equation.DSMT4">
                  <p:embed/>
                </p:oleObj>
              </mc:Choice>
              <mc:Fallback>
                <p:oleObj name="Equation" r:id="rId3" imgW="1308100" imgH="571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6" y="4868864"/>
                        <a:ext cx="28797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p:cNvSpPr txBox="1">
            <a:spLocks noChangeArrowheads="1"/>
          </p:cNvSpPr>
          <p:nvPr/>
        </p:nvSpPr>
        <p:spPr bwMode="auto">
          <a:xfrm>
            <a:off x="7175500" y="544512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(15)</a:t>
            </a:r>
            <a:endParaRPr lang="en-US" altLang="zh-CN" sz="2800" dirty="0">
              <a:latin typeface="微软雅黑" panose="020B0503020204020204" charset="-122"/>
              <a:ea typeface="微软雅黑" panose="020B0503020204020204" charset="-122"/>
            </a:endParaRPr>
          </a:p>
        </p:txBody>
      </p:sp>
      <p:sp>
        <p:nvSpPr>
          <p:cNvPr id="9" name="Rectangle 9"/>
          <p:cNvSpPr>
            <a:spLocks noChangeArrowheads="1"/>
          </p:cNvSpPr>
          <p:nvPr/>
        </p:nvSpPr>
        <p:spPr bwMode="auto">
          <a:xfrm>
            <a:off x="2208213" y="1412876"/>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全部是伸缩接头</a:t>
            </a:r>
            <a:endParaRPr lang="zh-CN" altLang="en-US" sz="2800" dirty="0">
              <a:latin typeface="微软雅黑" panose="020B0503020204020204" charset="-122"/>
              <a:ea typeface="微软雅黑" panose="020B0503020204020204" charset="-122"/>
            </a:endParaRPr>
          </a:p>
        </p:txBody>
      </p:sp>
      <p:graphicFrame>
        <p:nvGraphicFramePr>
          <p:cNvPr id="10" name="Object 16"/>
          <p:cNvGraphicFramePr>
            <a:graphicFrameLocks noChangeAspect="1"/>
          </p:cNvGraphicFramePr>
          <p:nvPr/>
        </p:nvGraphicFramePr>
        <p:xfrm>
          <a:off x="5591175" y="1557339"/>
          <a:ext cx="755650" cy="350837"/>
        </p:xfrm>
        <a:graphic>
          <a:graphicData uri="http://schemas.openxmlformats.org/presentationml/2006/ole">
            <mc:AlternateContent xmlns:mc="http://schemas.openxmlformats.org/markup-compatibility/2006">
              <mc:Choice xmlns:v="urn:schemas-microsoft-com:vml" Requires="v">
                <p:oleObj spid="_x0000_s14536" name="Equation" r:id="rId5" imgW="393065" imgH="177800" progId="Equation.DSMT4">
                  <p:embed/>
                </p:oleObj>
              </mc:Choice>
              <mc:Fallback>
                <p:oleObj name="Equation" r:id="rId5" imgW="393065" imgH="1778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75" y="1557339"/>
                        <a:ext cx="7556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4"/>
          <p:cNvGraphicFramePr>
            <a:graphicFrameLocks noChangeAspect="1"/>
          </p:cNvGraphicFramePr>
          <p:nvPr/>
        </p:nvGraphicFramePr>
        <p:xfrm>
          <a:off x="3797301" y="2139951"/>
          <a:ext cx="3744913" cy="931863"/>
        </p:xfrm>
        <a:graphic>
          <a:graphicData uri="http://schemas.openxmlformats.org/presentationml/2006/ole">
            <mc:AlternateContent xmlns:mc="http://schemas.openxmlformats.org/markup-compatibility/2006">
              <mc:Choice xmlns:v="urn:schemas-microsoft-com:vml" Requires="v">
                <p:oleObj spid="_x0000_s14537" name="Equation" r:id="rId7" imgW="1689100" imgH="419100" progId="Equation.DSMT4">
                  <p:embed/>
                </p:oleObj>
              </mc:Choice>
              <mc:Fallback>
                <p:oleObj name="Equation" r:id="rId7" imgW="1689100" imgH="4191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7301" y="2139951"/>
                        <a:ext cx="374491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75643" y="363543"/>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6" name="Rectangle 4"/>
          <p:cNvSpPr>
            <a:spLocks noChangeArrowheads="1"/>
          </p:cNvSpPr>
          <p:nvPr/>
        </p:nvSpPr>
        <p:spPr bwMode="auto">
          <a:xfrm>
            <a:off x="2384029" y="4889039"/>
            <a:ext cx="6405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现将</a:t>
            </a:r>
            <a:r>
              <a:rPr lang="en-US" altLang="zh-CN" sz="2800" dirty="0">
                <a:latin typeface="微软雅黑" panose="020B0503020204020204" charset="-122"/>
                <a:ea typeface="微软雅黑" panose="020B0503020204020204" charset="-122"/>
              </a:rPr>
              <a:t>(13)(14)(15)</a:t>
            </a:r>
            <a:r>
              <a:rPr lang="zh-CN" altLang="en-US" sz="2800" dirty="0">
                <a:latin typeface="微软雅黑" panose="020B0503020204020204" charset="-122"/>
                <a:ea typeface="微软雅黑" panose="020B0503020204020204" charset="-122"/>
              </a:rPr>
              <a:t>三式用统一形式表示 </a:t>
            </a:r>
            <a:endParaRPr lang="zh-CN" altLang="en-US" sz="2800" dirty="0">
              <a:latin typeface="微软雅黑" panose="020B0503020204020204" charset="-122"/>
              <a:ea typeface="微软雅黑" panose="020B0503020204020204" charset="-122"/>
            </a:endParaRPr>
          </a:p>
        </p:txBody>
      </p:sp>
      <p:graphicFrame>
        <p:nvGraphicFramePr>
          <p:cNvPr id="7" name="Object 5"/>
          <p:cNvGraphicFramePr>
            <a:graphicFrameLocks noChangeAspect="1"/>
          </p:cNvGraphicFramePr>
          <p:nvPr/>
        </p:nvGraphicFramePr>
        <p:xfrm>
          <a:off x="2207569" y="5505455"/>
          <a:ext cx="2563813" cy="1117600"/>
        </p:xfrm>
        <a:graphic>
          <a:graphicData uri="http://schemas.openxmlformats.org/presentationml/2006/ole">
            <mc:AlternateContent xmlns:mc="http://schemas.openxmlformats.org/markup-compatibility/2006">
              <mc:Choice xmlns:v="urn:schemas-microsoft-com:vml" Requires="v">
                <p:oleObj spid="_x0000_s15607" name="Equation" r:id="rId1" imgW="1308100" imgH="571500" progId="Equation.DSMT4">
                  <p:embed/>
                </p:oleObj>
              </mc:Choice>
              <mc:Fallback>
                <p:oleObj name="Equation" r:id="rId1" imgW="1308100" imgH="5715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5505455"/>
                        <a:ext cx="25638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p:cNvGraphicFramePr>
            <a:graphicFrameLocks noChangeAspect="1"/>
          </p:cNvGraphicFramePr>
          <p:nvPr/>
        </p:nvGraphicFramePr>
        <p:xfrm>
          <a:off x="6600056" y="5741994"/>
          <a:ext cx="3833812" cy="849313"/>
        </p:xfrm>
        <a:graphic>
          <a:graphicData uri="http://schemas.openxmlformats.org/presentationml/2006/ole">
            <mc:AlternateContent xmlns:mc="http://schemas.openxmlformats.org/markup-compatibility/2006">
              <mc:Choice xmlns:v="urn:schemas-microsoft-com:vml" Requires="v">
                <p:oleObj spid="_x0000_s15608" name="Equation" r:id="rId3" imgW="1765300" imgH="393700" progId="Equation.DSMT4">
                  <p:embed/>
                </p:oleObj>
              </mc:Choice>
              <mc:Fallback>
                <p:oleObj name="Equation" r:id="rId3" imgW="1765300"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5741994"/>
                        <a:ext cx="383381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7"/>
          <p:cNvSpPr txBox="1">
            <a:spLocks noChangeArrowheads="1"/>
          </p:cNvSpPr>
          <p:nvPr/>
        </p:nvSpPr>
        <p:spPr bwMode="auto">
          <a:xfrm>
            <a:off x="4772954" y="5966625"/>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(16)</a:t>
            </a:r>
            <a:endParaRPr lang="en-US" altLang="zh-CN" sz="2800" dirty="0">
              <a:latin typeface="微软雅黑" panose="020B0503020204020204" charset="-122"/>
              <a:ea typeface="微软雅黑" panose="020B0503020204020204" charset="-122"/>
            </a:endParaRPr>
          </a:p>
        </p:txBody>
      </p:sp>
      <p:graphicFrame>
        <p:nvGraphicFramePr>
          <p:cNvPr id="10" name="Object 8"/>
          <p:cNvGraphicFramePr>
            <a:graphicFrameLocks noChangeAspect="1"/>
          </p:cNvGraphicFramePr>
          <p:nvPr/>
        </p:nvGraphicFramePr>
        <p:xfrm>
          <a:off x="2744392" y="1016006"/>
          <a:ext cx="3455987" cy="1171575"/>
        </p:xfrm>
        <a:graphic>
          <a:graphicData uri="http://schemas.openxmlformats.org/presentationml/2006/ole">
            <mc:AlternateContent xmlns:mc="http://schemas.openxmlformats.org/markup-compatibility/2006">
              <mc:Choice xmlns:v="urn:schemas-microsoft-com:vml" Requires="v">
                <p:oleObj spid="_x0000_s15609" name="Equation" r:id="rId5" imgW="1688465" imgH="571500" progId="Equation.DSMT4">
                  <p:embed/>
                </p:oleObj>
              </mc:Choice>
              <mc:Fallback>
                <p:oleObj name="Equation" r:id="rId5" imgW="1688465" imgH="5715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392" y="1016006"/>
                        <a:ext cx="345598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9"/>
          <p:cNvSpPr txBox="1">
            <a:spLocks noChangeArrowheads="1"/>
          </p:cNvSpPr>
          <p:nvPr/>
        </p:nvSpPr>
        <p:spPr bwMode="auto">
          <a:xfrm>
            <a:off x="6992542" y="144780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(13)</a:t>
            </a:r>
            <a:endParaRPr lang="en-US" altLang="zh-CN" sz="2800" dirty="0">
              <a:latin typeface="微软雅黑" panose="020B0503020204020204" charset="-122"/>
              <a:ea typeface="微软雅黑" panose="020B0503020204020204" charset="-122"/>
            </a:endParaRPr>
          </a:p>
        </p:txBody>
      </p:sp>
      <p:graphicFrame>
        <p:nvGraphicFramePr>
          <p:cNvPr id="12" name="Object 10"/>
          <p:cNvGraphicFramePr>
            <a:graphicFrameLocks noChangeAspect="1"/>
          </p:cNvGraphicFramePr>
          <p:nvPr/>
        </p:nvGraphicFramePr>
        <p:xfrm>
          <a:off x="2639616" y="2311406"/>
          <a:ext cx="3448050" cy="1211263"/>
        </p:xfrm>
        <a:graphic>
          <a:graphicData uri="http://schemas.openxmlformats.org/presentationml/2006/ole">
            <mc:AlternateContent xmlns:mc="http://schemas.openxmlformats.org/markup-compatibility/2006">
              <mc:Choice xmlns:v="urn:schemas-microsoft-com:vml" Requires="v">
                <p:oleObj spid="_x0000_s15610" name="Equation" r:id="rId7" imgW="1625600" imgH="571500" progId="Equation.DSMT4">
                  <p:embed/>
                </p:oleObj>
              </mc:Choice>
              <mc:Fallback>
                <p:oleObj name="Equation" r:id="rId7" imgW="1625600" imgH="5715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16" y="2311406"/>
                        <a:ext cx="344805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11"/>
          <p:cNvSpPr txBox="1">
            <a:spLocks noChangeArrowheads="1"/>
          </p:cNvSpPr>
          <p:nvPr/>
        </p:nvSpPr>
        <p:spPr bwMode="auto">
          <a:xfrm>
            <a:off x="7063978" y="274320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(14)</a:t>
            </a:r>
            <a:endParaRPr lang="en-US" altLang="zh-CN" sz="2800" dirty="0">
              <a:latin typeface="微软雅黑" panose="020B0503020204020204" charset="-122"/>
              <a:ea typeface="微软雅黑" panose="020B0503020204020204" charset="-122"/>
            </a:endParaRPr>
          </a:p>
        </p:txBody>
      </p:sp>
      <p:graphicFrame>
        <p:nvGraphicFramePr>
          <p:cNvPr id="14" name="Object 12"/>
          <p:cNvGraphicFramePr>
            <a:graphicFrameLocks noChangeAspect="1"/>
          </p:cNvGraphicFramePr>
          <p:nvPr/>
        </p:nvGraphicFramePr>
        <p:xfrm>
          <a:off x="3031729" y="3535369"/>
          <a:ext cx="2879725" cy="1260475"/>
        </p:xfrm>
        <a:graphic>
          <a:graphicData uri="http://schemas.openxmlformats.org/presentationml/2006/ole">
            <mc:AlternateContent xmlns:mc="http://schemas.openxmlformats.org/markup-compatibility/2006">
              <mc:Choice xmlns:v="urn:schemas-microsoft-com:vml" Requires="v">
                <p:oleObj spid="_x0000_s15611" name="Equation" r:id="rId9" imgW="1308100" imgH="571500" progId="Equation.DSMT4">
                  <p:embed/>
                </p:oleObj>
              </mc:Choice>
              <mc:Fallback>
                <p:oleObj name="Equation" r:id="rId9" imgW="1308100" imgH="5715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1729" y="3535369"/>
                        <a:ext cx="28797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3"/>
          <p:cNvSpPr txBox="1">
            <a:spLocks noChangeArrowheads="1"/>
          </p:cNvSpPr>
          <p:nvPr/>
        </p:nvSpPr>
        <p:spPr bwMode="auto">
          <a:xfrm>
            <a:off x="6921103" y="404019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(15)</a:t>
            </a:r>
            <a:endParaRPr lang="en-US" altLang="zh-CN"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ox(in)">
                                      <p:cBhvr>
                                        <p:cTn id="36" dur="500"/>
                                        <p:tgtEl>
                                          <p:spTgt spid="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ox(i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ox(in)">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43694"/>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4"/>
          <p:cNvGraphicFramePr>
            <a:graphicFrameLocks noChangeAspect="1"/>
          </p:cNvGraphicFramePr>
          <p:nvPr/>
        </p:nvGraphicFramePr>
        <p:xfrm>
          <a:off x="4619625" y="1628775"/>
          <a:ext cx="2808288" cy="814388"/>
        </p:xfrm>
        <a:graphic>
          <a:graphicData uri="http://schemas.openxmlformats.org/presentationml/2006/ole">
            <mc:AlternateContent xmlns:mc="http://schemas.openxmlformats.org/markup-compatibility/2006">
              <mc:Choice xmlns:v="urn:schemas-microsoft-com:vml" Requires="v">
                <p:oleObj spid="_x0000_s16631" name="Equation" r:id="rId1" imgW="1473200" imgH="431800" progId="Equation.DSMT4">
                  <p:embed/>
                </p:oleObj>
              </mc:Choice>
              <mc:Fallback>
                <p:oleObj name="Equation" r:id="rId1" imgW="14732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1628775"/>
                        <a:ext cx="28082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nvGraphicFramePr>
        <p:xfrm>
          <a:off x="2927350" y="2820988"/>
          <a:ext cx="1873250" cy="431800"/>
        </p:xfrm>
        <a:graphic>
          <a:graphicData uri="http://schemas.openxmlformats.org/presentationml/2006/ole">
            <mc:AlternateContent xmlns:mc="http://schemas.openxmlformats.org/markup-compatibility/2006">
              <mc:Choice xmlns:v="urn:schemas-microsoft-com:vml" Requires="v">
                <p:oleObj spid="_x0000_s16632" name="Equation" r:id="rId3" imgW="862965" imgH="228600" progId="Equation.DSMT4">
                  <p:embed/>
                </p:oleObj>
              </mc:Choice>
              <mc:Fallback>
                <p:oleObj name="Equation" r:id="rId3" imgW="862965"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820988"/>
                        <a:ext cx="1873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p:cNvGraphicFramePr>
            <a:graphicFrameLocks noChangeAspect="1"/>
          </p:cNvGraphicFramePr>
          <p:nvPr/>
        </p:nvGraphicFramePr>
        <p:xfrm>
          <a:off x="4727576" y="2678113"/>
          <a:ext cx="3457575" cy="679450"/>
        </p:xfrm>
        <a:graphic>
          <a:graphicData uri="http://schemas.openxmlformats.org/presentationml/2006/ole">
            <mc:AlternateContent xmlns:mc="http://schemas.openxmlformats.org/markup-compatibility/2006">
              <mc:Choice xmlns:v="urn:schemas-microsoft-com:vml" Requires="v">
                <p:oleObj spid="_x0000_s16633" name="Equation" r:id="rId5" imgW="1993900" imgH="393700" progId="Equation.DSMT4">
                  <p:embed/>
                </p:oleObj>
              </mc:Choice>
              <mc:Fallback>
                <p:oleObj name="Equation" r:id="rId5" imgW="1993900"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2678113"/>
                        <a:ext cx="34575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p:cNvSpPr>
            <a:spLocks noChangeArrowheads="1"/>
          </p:cNvSpPr>
          <p:nvPr/>
        </p:nvSpPr>
        <p:spPr bwMode="auto">
          <a:xfrm>
            <a:off x="2351089" y="3642847"/>
            <a:ext cx="3248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则（</a:t>
            </a:r>
            <a:r>
              <a:rPr lang="en-US" altLang="zh-CN" sz="2800" dirty="0">
                <a:latin typeface="微软雅黑" panose="020B0503020204020204" charset="-122"/>
                <a:ea typeface="微软雅黑" panose="020B0503020204020204" charset="-122"/>
              </a:rPr>
              <a:t>15</a:t>
            </a:r>
            <a:r>
              <a:rPr lang="zh-CN" altLang="en-US" sz="2800" dirty="0">
                <a:latin typeface="微软雅黑" panose="020B0503020204020204" charset="-122"/>
                <a:ea typeface="微软雅黑" panose="020B0503020204020204" charset="-122"/>
              </a:rPr>
              <a:t>）式可写成 </a:t>
            </a:r>
            <a:endParaRPr lang="zh-CN" altLang="en-US" sz="2800" dirty="0">
              <a:latin typeface="微软雅黑" panose="020B0503020204020204" charset="-122"/>
              <a:ea typeface="微软雅黑" panose="020B0503020204020204" charset="-122"/>
            </a:endParaRPr>
          </a:p>
        </p:txBody>
      </p:sp>
      <p:sp>
        <p:nvSpPr>
          <p:cNvPr id="10" name="Text Box 12"/>
          <p:cNvSpPr txBox="1">
            <a:spLocks noChangeArrowheads="1"/>
          </p:cNvSpPr>
          <p:nvPr/>
        </p:nvSpPr>
        <p:spPr bwMode="auto">
          <a:xfrm>
            <a:off x="7967664" y="177323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(17)</a:t>
            </a:r>
            <a:endParaRPr lang="en-US" altLang="zh-CN" sz="2800" dirty="0">
              <a:latin typeface="微软雅黑" panose="020B0503020204020204" charset="-122"/>
              <a:ea typeface="微软雅黑" panose="020B0503020204020204" charset="-122"/>
            </a:endParaRPr>
          </a:p>
        </p:txBody>
      </p:sp>
      <p:graphicFrame>
        <p:nvGraphicFramePr>
          <p:cNvPr id="11" name="Object 13"/>
          <p:cNvGraphicFramePr>
            <a:graphicFrameLocks noChangeAspect="1"/>
          </p:cNvGraphicFramePr>
          <p:nvPr/>
        </p:nvGraphicFramePr>
        <p:xfrm>
          <a:off x="3000376" y="4797426"/>
          <a:ext cx="4176713" cy="925513"/>
        </p:xfrm>
        <a:graphic>
          <a:graphicData uri="http://schemas.openxmlformats.org/presentationml/2006/ole">
            <mc:AlternateContent xmlns:mc="http://schemas.openxmlformats.org/markup-compatibility/2006">
              <mc:Choice xmlns:v="urn:schemas-microsoft-com:vml" Requires="v">
                <p:oleObj spid="_x0000_s16634" name="Equation" r:id="rId7" imgW="2019300" imgH="444500" progId="Equation.DSMT4">
                  <p:embed/>
                </p:oleObj>
              </mc:Choice>
              <mc:Fallback>
                <p:oleObj name="Equation" r:id="rId7" imgW="2019300" imgH="4445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6" y="4797426"/>
                        <a:ext cx="41767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5"/>
          <p:cNvSpPr txBox="1">
            <a:spLocks noChangeArrowheads="1"/>
          </p:cNvSpPr>
          <p:nvPr/>
        </p:nvSpPr>
        <p:spPr bwMode="auto">
          <a:xfrm>
            <a:off x="8543925" y="2708276"/>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(18)</a:t>
            </a:r>
            <a:endParaRPr lang="en-US" altLang="zh-CN" sz="2800" dirty="0">
              <a:latin typeface="微软雅黑" panose="020B0503020204020204" charset="-122"/>
              <a:ea typeface="微软雅黑" panose="020B0503020204020204" charset="-122"/>
            </a:endParaRPr>
          </a:p>
        </p:txBody>
      </p:sp>
      <p:sp>
        <p:nvSpPr>
          <p:cNvPr id="13" name="Text Box 16"/>
          <p:cNvSpPr txBox="1">
            <a:spLocks noChangeArrowheads="1"/>
          </p:cNvSpPr>
          <p:nvPr/>
        </p:nvSpPr>
        <p:spPr bwMode="auto">
          <a:xfrm>
            <a:off x="7751764" y="515778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(19)</a:t>
            </a:r>
            <a:endParaRPr lang="en-US" altLang="zh-CN" sz="2800" dirty="0">
              <a:latin typeface="微软雅黑" panose="020B0503020204020204" charset="-122"/>
              <a:ea typeface="微软雅黑" panose="020B0503020204020204" charset="-122"/>
            </a:endParaRPr>
          </a:p>
        </p:txBody>
      </p:sp>
      <p:sp>
        <p:nvSpPr>
          <p:cNvPr id="14" name="Text Box 17"/>
          <p:cNvSpPr txBox="1">
            <a:spLocks noChangeArrowheads="1"/>
          </p:cNvSpPr>
          <p:nvPr/>
        </p:nvSpPr>
        <p:spPr bwMode="auto">
          <a:xfrm>
            <a:off x="2495550" y="1773238"/>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a:latin typeface="Times New Roman" panose="02020603050405020304" pitchFamily="18" charset="0"/>
                <a:ea typeface="微软雅黑" panose="020B0503020204020204" charset="-122"/>
              </a:rPr>
              <a:t>a</a:t>
            </a:r>
            <a:r>
              <a:rPr lang="zh-CN" altLang="en-US" sz="2800">
                <a:latin typeface="微软雅黑" panose="020B0503020204020204" charset="-122"/>
                <a:ea typeface="微软雅黑" panose="020B0503020204020204" charset="-122"/>
              </a:rPr>
              <a:t>为波速：</a:t>
            </a:r>
            <a:endParaRPr lang="zh-CN" altLang="en-US" sz="2800">
              <a:latin typeface="微软雅黑" panose="020B0503020204020204" charset="-122"/>
              <a:ea typeface="微软雅黑" panose="020B0503020204020204" charset="-122"/>
            </a:endParaRPr>
          </a:p>
        </p:txBody>
      </p:sp>
      <p:sp>
        <p:nvSpPr>
          <p:cNvPr id="15" name="Text Box 18"/>
          <p:cNvSpPr txBox="1">
            <a:spLocks noChangeArrowheads="1"/>
          </p:cNvSpPr>
          <p:nvPr/>
        </p:nvSpPr>
        <p:spPr bwMode="auto">
          <a:xfrm>
            <a:off x="3719513" y="5949951"/>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solidFill>
                  <a:srgbClr val="FF0000"/>
                </a:solidFill>
                <a:latin typeface="微软雅黑" panose="020B0503020204020204" charset="-122"/>
                <a:ea typeface="微软雅黑" panose="020B0503020204020204" charset="-122"/>
              </a:rPr>
              <a:t>管道中连续方程</a:t>
            </a:r>
            <a:endParaRPr lang="zh-CN" altLang="en-US" sz="2800">
              <a:solidFill>
                <a:srgbClr val="FF0000"/>
              </a:solidFill>
              <a:latin typeface="微软雅黑" panose="020B0503020204020204" charset="-122"/>
              <a:ea typeface="微软雅黑" panose="020B0503020204020204" charset="-122"/>
            </a:endParaRPr>
          </a:p>
        </p:txBody>
      </p:sp>
      <p:graphicFrame>
        <p:nvGraphicFramePr>
          <p:cNvPr id="16" name="Object 19"/>
          <p:cNvGraphicFramePr>
            <a:graphicFrameLocks noChangeAspect="1"/>
          </p:cNvGraphicFramePr>
          <p:nvPr/>
        </p:nvGraphicFramePr>
        <p:xfrm>
          <a:off x="6146007" y="3549650"/>
          <a:ext cx="2563813" cy="1117600"/>
        </p:xfrm>
        <a:graphic>
          <a:graphicData uri="http://schemas.openxmlformats.org/presentationml/2006/ole">
            <mc:AlternateContent xmlns:mc="http://schemas.openxmlformats.org/markup-compatibility/2006">
              <mc:Choice xmlns:v="urn:schemas-microsoft-com:vml" Requires="v">
                <p:oleObj spid="_x0000_s16635" name="Equation" r:id="rId9" imgW="1308100" imgH="571500" progId="Equation.DSMT4">
                  <p:embed/>
                </p:oleObj>
              </mc:Choice>
              <mc:Fallback>
                <p:oleObj name="Equation" r:id="rId9" imgW="1308100" imgH="5715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6007" y="3549650"/>
                        <a:ext cx="25638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par>
                                <p:cTn id="34" presetID="3"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43694"/>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4"/>
          <p:cNvGraphicFramePr>
            <a:graphicFrameLocks noChangeAspect="1"/>
          </p:cNvGraphicFramePr>
          <p:nvPr/>
        </p:nvGraphicFramePr>
        <p:xfrm>
          <a:off x="4943872" y="5589240"/>
          <a:ext cx="2808288" cy="814388"/>
        </p:xfrm>
        <a:graphic>
          <a:graphicData uri="http://schemas.openxmlformats.org/presentationml/2006/ole">
            <mc:AlternateContent xmlns:mc="http://schemas.openxmlformats.org/markup-compatibility/2006">
              <mc:Choice xmlns:v="urn:schemas-microsoft-com:vml" Requires="v">
                <p:oleObj spid="_x0000_s60496" name="Equation" r:id="rId1" imgW="1473200" imgH="431800" progId="Equation.DSMT4">
                  <p:embed/>
                </p:oleObj>
              </mc:Choice>
              <mc:Fallback>
                <p:oleObj name="Equation" r:id="rId1" imgW="14732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72" y="5589240"/>
                        <a:ext cx="28082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p:cNvGraphicFramePr>
            <a:graphicFrameLocks noChangeAspect="1"/>
          </p:cNvGraphicFramePr>
          <p:nvPr/>
        </p:nvGraphicFramePr>
        <p:xfrm>
          <a:off x="3455768" y="4452429"/>
          <a:ext cx="4176713" cy="925513"/>
        </p:xfrm>
        <a:graphic>
          <a:graphicData uri="http://schemas.openxmlformats.org/presentationml/2006/ole">
            <mc:AlternateContent xmlns:mc="http://schemas.openxmlformats.org/markup-compatibility/2006">
              <mc:Choice xmlns:v="urn:schemas-microsoft-com:vml" Requires="v">
                <p:oleObj spid="_x0000_s60497" name="Equation" r:id="rId3" imgW="2019300" imgH="444500" progId="Equation.DSMT4">
                  <p:embed/>
                </p:oleObj>
              </mc:Choice>
              <mc:Fallback>
                <p:oleObj name="Equation" r:id="rId3" imgW="2019300" imgH="4445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768" y="4452429"/>
                        <a:ext cx="41767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7"/>
          <p:cNvSpPr txBox="1">
            <a:spLocks noChangeArrowheads="1"/>
          </p:cNvSpPr>
          <p:nvPr/>
        </p:nvSpPr>
        <p:spPr bwMode="auto">
          <a:xfrm>
            <a:off x="3287688" y="5783930"/>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dirty="0">
                <a:latin typeface="Times New Roman" panose="02020603050405020304" pitchFamily="18" charset="0"/>
                <a:ea typeface="微软雅黑" panose="020B0503020204020204" charset="-122"/>
              </a:rPr>
              <a:t>a</a:t>
            </a:r>
            <a:r>
              <a:rPr lang="zh-CN" altLang="en-US" sz="2800" dirty="0">
                <a:latin typeface="微软雅黑" panose="020B0503020204020204" charset="-122"/>
                <a:ea typeface="微软雅黑" panose="020B0503020204020204" charset="-122"/>
              </a:rPr>
              <a:t>为波速：</a:t>
            </a:r>
            <a:endParaRPr lang="zh-CN" altLang="en-US" sz="2800" dirty="0">
              <a:latin typeface="微软雅黑" panose="020B0503020204020204" charset="-122"/>
              <a:ea typeface="微软雅黑" panose="020B0503020204020204" charset="-122"/>
            </a:endParaRPr>
          </a:p>
        </p:txBody>
      </p:sp>
      <p:sp>
        <p:nvSpPr>
          <p:cNvPr id="15" name="Text Box 18"/>
          <p:cNvSpPr txBox="1">
            <a:spLocks noChangeArrowheads="1"/>
          </p:cNvSpPr>
          <p:nvPr/>
        </p:nvSpPr>
        <p:spPr bwMode="auto">
          <a:xfrm>
            <a:off x="2135064" y="3576415"/>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微软雅黑" panose="020B0503020204020204" charset="-122"/>
                <a:ea typeface="微软雅黑" panose="020B0503020204020204" charset="-122"/>
              </a:rPr>
              <a:t>管道中连续方程</a:t>
            </a:r>
            <a:endParaRPr lang="zh-CN" altLang="en-US" sz="2800" dirty="0">
              <a:solidFill>
                <a:srgbClr val="FF0000"/>
              </a:solidFill>
              <a:latin typeface="微软雅黑" panose="020B0503020204020204" charset="-122"/>
              <a:ea typeface="微软雅黑" panose="020B0503020204020204" charset="-122"/>
            </a:endParaRPr>
          </a:p>
        </p:txBody>
      </p:sp>
      <p:graphicFrame>
        <p:nvGraphicFramePr>
          <p:cNvPr id="17" name="Object 8"/>
          <p:cNvGraphicFramePr>
            <a:graphicFrameLocks noChangeAspect="1"/>
          </p:cNvGraphicFramePr>
          <p:nvPr/>
        </p:nvGraphicFramePr>
        <p:xfrm>
          <a:off x="3575720" y="2492896"/>
          <a:ext cx="3816424" cy="827671"/>
        </p:xfrm>
        <a:graphic>
          <a:graphicData uri="http://schemas.openxmlformats.org/presentationml/2006/ole">
            <mc:AlternateContent xmlns:mc="http://schemas.openxmlformats.org/markup-compatibility/2006">
              <mc:Choice xmlns:v="urn:schemas-microsoft-com:vml" Requires="v">
                <p:oleObj spid="_x0000_s60498" name="Equation" r:id="rId5" imgW="1803400" imgH="393700" progId="Equation.DSMT4">
                  <p:embed/>
                </p:oleObj>
              </mc:Choice>
              <mc:Fallback>
                <p:oleObj name="Equation" r:id="rId5" imgW="1803400"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720" y="2492896"/>
                        <a:ext cx="3816424" cy="827671"/>
                      </a:xfrm>
                      <a:prstGeom prst="rect">
                        <a:avLst/>
                      </a:prstGeom>
                      <a:noFill/>
                      <a:ln>
                        <a:noFill/>
                      </a:ln>
                    </p:spPr>
                  </p:pic>
                </p:oleObj>
              </mc:Fallback>
            </mc:AlternateContent>
          </a:graphicData>
        </a:graphic>
      </p:graphicFrame>
      <p:sp>
        <p:nvSpPr>
          <p:cNvPr id="18" name="Text Box 18"/>
          <p:cNvSpPr txBox="1">
            <a:spLocks noChangeArrowheads="1"/>
          </p:cNvSpPr>
          <p:nvPr/>
        </p:nvSpPr>
        <p:spPr bwMode="auto">
          <a:xfrm>
            <a:off x="2135064" y="1602958"/>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微软雅黑" panose="020B0503020204020204" charset="-122"/>
                <a:ea typeface="微软雅黑" panose="020B0503020204020204" charset="-122"/>
              </a:rPr>
              <a:t>管道中运动方程</a:t>
            </a:r>
            <a:endParaRPr lang="zh-CN" altLang="en-US" sz="2800" dirty="0">
              <a:solidFill>
                <a:srgbClr val="FF0000"/>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3</a:t>
            </a:r>
            <a:endParaRPr lang="zh-CN" altLang="en-US" dirty="0"/>
          </a:p>
        </p:txBody>
      </p:sp>
      <p:sp>
        <p:nvSpPr>
          <p:cNvPr id="4" name="标题 3"/>
          <p:cNvSpPr>
            <a:spLocks noGrp="1"/>
          </p:cNvSpPr>
          <p:nvPr>
            <p:ph type="title" idx="4294967295"/>
          </p:nvPr>
        </p:nvSpPr>
        <p:spPr>
          <a:xfrm>
            <a:off x="1703512" y="310755"/>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瞬变流特征线解法</a:t>
            </a:r>
            <a:endParaRPr lang="zh-CN" altLang="en-US" dirty="0"/>
          </a:p>
        </p:txBody>
      </p:sp>
      <p:sp>
        <p:nvSpPr>
          <p:cNvPr id="7" name="流程图: 可选过程 30"/>
          <p:cNvSpPr>
            <a:spLocks noChangeArrowheads="1"/>
          </p:cNvSpPr>
          <p:nvPr/>
        </p:nvSpPr>
        <p:spPr bwMode="auto">
          <a:xfrm>
            <a:off x="2135560" y="1700809"/>
            <a:ext cx="8081962" cy="2405987"/>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800" b="1" dirty="0">
                <a:solidFill>
                  <a:srgbClr val="000000"/>
                </a:solidFill>
                <a:latin typeface="微软雅黑" panose="020B0503020204020204" charset="-122"/>
                <a:ea typeface="微软雅黑" panose="020B0503020204020204" charset="-122"/>
                <a:sym typeface="微软雅黑" panose="020B0503020204020204" charset="-122"/>
              </a:rPr>
              <a:t>特征线方程</a:t>
            </a:r>
            <a:endParaRPr lang="en-US" altLang="zh-CN" sz="28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zh-CN" altLang="en-US" sz="28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800" b="1" dirty="0">
                <a:solidFill>
                  <a:srgbClr val="000000"/>
                </a:solidFill>
                <a:latin typeface="微软雅黑" panose="020B0503020204020204" charset="-122"/>
                <a:ea typeface="微软雅黑" panose="020B0503020204020204" charset="-122"/>
                <a:sym typeface="微软雅黑" panose="020B0503020204020204" charset="-122"/>
              </a:rPr>
              <a:t>等时间间隔法有限差分方程</a:t>
            </a:r>
            <a:endParaRPr lang="zh-CN" altLang="en-US" sz="28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en-US" altLang="zh-CN" sz="2800" b="1" dirty="0">
              <a:solidFill>
                <a:srgbClr val="0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3</a:t>
            </a:r>
            <a:endParaRPr lang="zh-CN" altLang="en-US" dirty="0"/>
          </a:p>
        </p:txBody>
      </p:sp>
      <p:sp>
        <p:nvSpPr>
          <p:cNvPr id="4" name="标题 3"/>
          <p:cNvSpPr>
            <a:spLocks noGrp="1"/>
          </p:cNvSpPr>
          <p:nvPr>
            <p:ph type="title" idx="4294967295"/>
          </p:nvPr>
        </p:nvSpPr>
        <p:spPr>
          <a:xfrm>
            <a:off x="1703512" y="273915"/>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瞬变流特征线解法</a:t>
            </a:r>
            <a:endParaRPr lang="zh-CN" altLang="en-US" dirty="0"/>
          </a:p>
        </p:txBody>
      </p:sp>
      <p:sp>
        <p:nvSpPr>
          <p:cNvPr id="6" name="内容占位符 2"/>
          <p:cNvSpPr>
            <a:spLocks noGrp="1"/>
          </p:cNvSpPr>
          <p:nvPr>
            <p:ph sz="quarter" idx="4294967295"/>
          </p:nvPr>
        </p:nvSpPr>
        <p:spPr>
          <a:xfrm>
            <a:off x="1487488" y="1196975"/>
            <a:ext cx="6719887" cy="576263"/>
          </a:xfrm>
        </p:spPr>
        <p:txBody>
          <a:bodyPr>
            <a:noAutofit/>
          </a:bodyPr>
          <a:lstStyle/>
          <a:p>
            <a:r>
              <a:rPr lang="zh-CN" altLang="en-US" sz="2400" dirty="0"/>
              <a:t>特征线方程</a:t>
            </a:r>
            <a:endParaRPr lang="zh-CN" altLang="en-US" sz="2400" dirty="0"/>
          </a:p>
        </p:txBody>
      </p:sp>
      <p:graphicFrame>
        <p:nvGraphicFramePr>
          <p:cNvPr id="8" name="Object 4"/>
          <p:cNvGraphicFramePr>
            <a:graphicFrameLocks noChangeAspect="1"/>
          </p:cNvGraphicFramePr>
          <p:nvPr/>
        </p:nvGraphicFramePr>
        <p:xfrm>
          <a:off x="2927847" y="3473589"/>
          <a:ext cx="4464050" cy="820738"/>
        </p:xfrm>
        <a:graphic>
          <a:graphicData uri="http://schemas.openxmlformats.org/presentationml/2006/ole">
            <mc:AlternateContent xmlns:mc="http://schemas.openxmlformats.org/markup-compatibility/2006">
              <mc:Choice xmlns:v="urn:schemas-microsoft-com:vml" Requires="v">
                <p:oleObj spid="_x0000_s17510" name="Equation" r:id="rId1" imgW="2120900" imgH="393700" progId="Equation.DSMT4">
                  <p:embed/>
                </p:oleObj>
              </mc:Choice>
              <mc:Fallback>
                <p:oleObj name="Equation" r:id="rId1" imgW="21209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847" y="3473589"/>
                        <a:ext cx="44640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
          <p:cNvGraphicFramePr>
            <a:graphicFrameLocks noChangeAspect="1"/>
          </p:cNvGraphicFramePr>
          <p:nvPr/>
        </p:nvGraphicFramePr>
        <p:xfrm>
          <a:off x="2927847" y="4699140"/>
          <a:ext cx="4895850" cy="957263"/>
        </p:xfrm>
        <a:graphic>
          <a:graphicData uri="http://schemas.openxmlformats.org/presentationml/2006/ole">
            <mc:AlternateContent xmlns:mc="http://schemas.openxmlformats.org/markup-compatibility/2006">
              <mc:Choice xmlns:v="urn:schemas-microsoft-com:vml" Requires="v">
                <p:oleObj spid="_x0000_s17511" name="Equation" r:id="rId3" imgW="2273300" imgH="444500" progId="Equation.DSMT4">
                  <p:embed/>
                </p:oleObj>
              </mc:Choice>
              <mc:Fallback>
                <p:oleObj name="Equation" r:id="rId3" imgW="22733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847" y="4699140"/>
                        <a:ext cx="48958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2351585" y="1890853"/>
            <a:ext cx="73707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a:latin typeface="微软雅黑" panose="020B0503020204020204" charset="-122"/>
                <a:ea typeface="微软雅黑" panose="020B0503020204020204" charset="-122"/>
              </a:rPr>
              <a:t>　　</a:t>
            </a:r>
            <a:r>
              <a:rPr lang="zh-CN" altLang="en-US" sz="2800">
                <a:latin typeface="微软雅黑" panose="020B0503020204020204" charset="-122"/>
                <a:ea typeface="微软雅黑" panose="020B0503020204020204" charset="-122"/>
              </a:rPr>
              <a:t>用</a:t>
            </a:r>
            <a:r>
              <a:rPr lang="zh-CN" altLang="en-US" sz="2800">
                <a:solidFill>
                  <a:srgbClr val="FF0000"/>
                </a:solidFill>
                <a:latin typeface="微软雅黑" panose="020B0503020204020204" charset="-122"/>
                <a:ea typeface="微软雅黑" panose="020B0503020204020204" charset="-122"/>
              </a:rPr>
              <a:t>特征线法</a:t>
            </a:r>
            <a:r>
              <a:rPr lang="zh-CN" altLang="en-US" sz="2800">
                <a:latin typeface="微软雅黑" panose="020B0503020204020204" charset="-122"/>
                <a:ea typeface="微软雅黑" panose="020B0503020204020204" charset="-122"/>
              </a:rPr>
              <a:t>将偏微分方程变成</a:t>
            </a:r>
            <a:r>
              <a:rPr lang="zh-CN" altLang="en-US" sz="2800">
                <a:solidFill>
                  <a:srgbClr val="FF0000"/>
                </a:solidFill>
                <a:latin typeface="微软雅黑" panose="020B0503020204020204" charset="-122"/>
                <a:ea typeface="微软雅黑" panose="020B0503020204020204" charset="-122"/>
              </a:rPr>
              <a:t>特殊的全微分方程</a:t>
            </a:r>
            <a:r>
              <a:rPr lang="zh-CN" altLang="en-US" sz="2800">
                <a:latin typeface="微软雅黑" panose="020B0503020204020204" charset="-122"/>
                <a:ea typeface="微软雅黑" panose="020B0503020204020204" charset="-122"/>
              </a:rPr>
              <a:t>，然后对全微分方程进行</a:t>
            </a:r>
            <a:r>
              <a:rPr lang="zh-CN" altLang="en-US" sz="2800">
                <a:solidFill>
                  <a:srgbClr val="FF0000"/>
                </a:solidFill>
                <a:latin typeface="微软雅黑" panose="020B0503020204020204" charset="-122"/>
                <a:ea typeface="微软雅黑" panose="020B0503020204020204" charset="-122"/>
              </a:rPr>
              <a:t>积分</a:t>
            </a:r>
            <a:r>
              <a:rPr lang="zh-CN" altLang="en-US" sz="2800">
                <a:latin typeface="微软雅黑" panose="020B0503020204020204" charset="-122"/>
                <a:ea typeface="微软雅黑" panose="020B0503020204020204" charset="-122"/>
              </a:rPr>
              <a:t>而得到便于数值计算的</a:t>
            </a:r>
            <a:r>
              <a:rPr lang="zh-CN" altLang="en-US" sz="2800">
                <a:solidFill>
                  <a:srgbClr val="FF0000"/>
                </a:solidFill>
                <a:latin typeface="微软雅黑" panose="020B0503020204020204" charset="-122"/>
                <a:ea typeface="微软雅黑" panose="020B0503020204020204" charset="-122"/>
              </a:rPr>
              <a:t>有限差分方程</a:t>
            </a:r>
            <a:r>
              <a:rPr lang="zh-CN" altLang="en-US" sz="2800">
                <a:latin typeface="微软雅黑" panose="020B0503020204020204" charset="-122"/>
                <a:ea typeface="微软雅黑" panose="020B0503020204020204" charset="-122"/>
              </a:rPr>
              <a:t> </a:t>
            </a:r>
            <a:endParaRPr lang="zh-CN" altLang="en-US" sz="2800">
              <a:latin typeface="微软雅黑" panose="020B0503020204020204" charset="-122"/>
              <a:ea typeface="微软雅黑" panose="020B0503020204020204" charset="-122"/>
            </a:endParaRPr>
          </a:p>
        </p:txBody>
      </p:sp>
      <p:sp>
        <p:nvSpPr>
          <p:cNvPr id="11" name="Text Box 10"/>
          <p:cNvSpPr txBox="1">
            <a:spLocks noChangeArrowheads="1"/>
          </p:cNvSpPr>
          <p:nvPr/>
        </p:nvSpPr>
        <p:spPr bwMode="auto">
          <a:xfrm>
            <a:off x="7823698" y="3691077"/>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(20)</a:t>
            </a:r>
            <a:endParaRPr lang="en-US" altLang="zh-CN" sz="2800" dirty="0">
              <a:latin typeface="微软雅黑" panose="020B0503020204020204" charset="-122"/>
              <a:ea typeface="微软雅黑" panose="020B0503020204020204" charset="-122"/>
            </a:endParaRPr>
          </a:p>
        </p:txBody>
      </p:sp>
      <p:sp>
        <p:nvSpPr>
          <p:cNvPr id="12" name="Text Box 11"/>
          <p:cNvSpPr txBox="1">
            <a:spLocks noChangeArrowheads="1"/>
          </p:cNvSpPr>
          <p:nvPr/>
        </p:nvSpPr>
        <p:spPr bwMode="auto">
          <a:xfrm>
            <a:off x="7968159" y="4915040"/>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(21)</a:t>
            </a:r>
            <a:endParaRPr lang="en-US" altLang="zh-CN"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3</a:t>
            </a:r>
            <a:endParaRPr lang="zh-CN" altLang="en-US" dirty="0"/>
          </a:p>
        </p:txBody>
      </p:sp>
      <p:sp>
        <p:nvSpPr>
          <p:cNvPr id="4" name="标题 3"/>
          <p:cNvSpPr>
            <a:spLocks noGrp="1"/>
          </p:cNvSpPr>
          <p:nvPr>
            <p:ph type="title" idx="4294967295"/>
          </p:nvPr>
        </p:nvSpPr>
        <p:spPr>
          <a:xfrm>
            <a:off x="1703512" y="346467"/>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瞬变流特征线解法</a:t>
            </a:r>
            <a:endParaRPr lang="zh-CN" altLang="en-US" dirty="0"/>
          </a:p>
        </p:txBody>
      </p:sp>
      <p:graphicFrame>
        <p:nvGraphicFramePr>
          <p:cNvPr id="13" name="Object 4"/>
          <p:cNvGraphicFramePr>
            <a:graphicFrameLocks noChangeAspect="1"/>
          </p:cNvGraphicFramePr>
          <p:nvPr/>
        </p:nvGraphicFramePr>
        <p:xfrm>
          <a:off x="3503912" y="4076478"/>
          <a:ext cx="4103687" cy="828675"/>
        </p:xfrm>
        <a:graphic>
          <a:graphicData uri="http://schemas.openxmlformats.org/presentationml/2006/ole">
            <mc:AlternateContent xmlns:mc="http://schemas.openxmlformats.org/markup-compatibility/2006">
              <mc:Choice xmlns:v="urn:schemas-microsoft-com:vml" Requires="v">
                <p:oleObj spid="_x0000_s18875" name="Equation" r:id="rId1" imgW="1930400" imgH="393700" progId="Equation.DSMT4">
                  <p:embed/>
                </p:oleObj>
              </mc:Choice>
              <mc:Fallback>
                <p:oleObj name="Equation" r:id="rId1" imgW="19304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12" y="4076478"/>
                        <a:ext cx="410368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
          <p:cNvGraphicFramePr>
            <a:graphicFrameLocks noChangeAspect="1"/>
          </p:cNvGraphicFramePr>
          <p:nvPr/>
        </p:nvGraphicFramePr>
        <p:xfrm>
          <a:off x="3719812" y="3141441"/>
          <a:ext cx="2232025" cy="776287"/>
        </p:xfrm>
        <a:graphic>
          <a:graphicData uri="http://schemas.openxmlformats.org/presentationml/2006/ole">
            <mc:AlternateContent xmlns:mc="http://schemas.openxmlformats.org/markup-compatibility/2006">
              <mc:Choice xmlns:v="urn:schemas-microsoft-com:vml" Requires="v">
                <p:oleObj spid="_x0000_s18876" name="Equation" r:id="rId3" imgW="1282700" imgH="444500" progId="Equation.DSMT4">
                  <p:embed/>
                </p:oleObj>
              </mc:Choice>
              <mc:Fallback>
                <p:oleObj name="Equation" r:id="rId3" imgW="12827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812" y="3141441"/>
                        <a:ext cx="22320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6"/>
          <p:cNvGraphicFramePr>
            <a:graphicFrameLocks noChangeAspect="1"/>
          </p:cNvGraphicFramePr>
          <p:nvPr/>
        </p:nvGraphicFramePr>
        <p:xfrm>
          <a:off x="2927648" y="1196753"/>
          <a:ext cx="4751388" cy="1666875"/>
        </p:xfrm>
        <a:graphic>
          <a:graphicData uri="http://schemas.openxmlformats.org/presentationml/2006/ole">
            <mc:AlternateContent xmlns:mc="http://schemas.openxmlformats.org/markup-compatibility/2006">
              <mc:Choice xmlns:v="urn:schemas-microsoft-com:vml" Requires="v">
                <p:oleObj spid="_x0000_s18877" name="Equation" r:id="rId5" imgW="2476500" imgH="863600" progId="Equation.DSMT4">
                  <p:embed/>
                </p:oleObj>
              </mc:Choice>
              <mc:Fallback>
                <p:oleObj name="Equation" r:id="rId5" imgW="2476500" imgH="863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648" y="1196753"/>
                        <a:ext cx="475138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7"/>
          <p:cNvSpPr txBox="1">
            <a:spLocks noChangeArrowheads="1"/>
          </p:cNvSpPr>
          <p:nvPr/>
        </p:nvSpPr>
        <p:spPr bwMode="auto">
          <a:xfrm>
            <a:off x="7680623" y="1557115"/>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(22)</a:t>
            </a:r>
            <a:endParaRPr lang="en-US" altLang="zh-CN" sz="2800" dirty="0">
              <a:latin typeface="微软雅黑" panose="020B0503020204020204" charset="-122"/>
              <a:ea typeface="微软雅黑" panose="020B0503020204020204" charset="-122"/>
            </a:endParaRPr>
          </a:p>
        </p:txBody>
      </p:sp>
      <p:sp>
        <p:nvSpPr>
          <p:cNvPr id="17" name="Text Box 8"/>
          <p:cNvSpPr txBox="1">
            <a:spLocks noChangeArrowheads="1"/>
          </p:cNvSpPr>
          <p:nvPr/>
        </p:nvSpPr>
        <p:spPr bwMode="auto">
          <a:xfrm>
            <a:off x="2783187" y="3212878"/>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latin typeface="微软雅黑" panose="020B0503020204020204" charset="-122"/>
                <a:ea typeface="微软雅黑" panose="020B0503020204020204" charset="-122"/>
              </a:rPr>
              <a:t>如果</a:t>
            </a:r>
            <a:endParaRPr lang="zh-CN" altLang="en-US" sz="2800">
              <a:latin typeface="微软雅黑" panose="020B0503020204020204" charset="-122"/>
              <a:ea typeface="微软雅黑" panose="020B0503020204020204" charset="-122"/>
            </a:endParaRPr>
          </a:p>
        </p:txBody>
      </p:sp>
      <p:sp>
        <p:nvSpPr>
          <p:cNvPr id="18" name="Text Box 10"/>
          <p:cNvSpPr txBox="1">
            <a:spLocks noChangeArrowheads="1"/>
          </p:cNvSpPr>
          <p:nvPr/>
        </p:nvSpPr>
        <p:spPr bwMode="auto">
          <a:xfrm>
            <a:off x="5880399" y="3212878"/>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latin typeface="微软雅黑" panose="020B0503020204020204" charset="-122"/>
                <a:ea typeface="微软雅黑" panose="020B0503020204020204" charset="-122"/>
              </a:rPr>
              <a:t>则：</a:t>
            </a:r>
            <a:endParaRPr lang="zh-CN" altLang="en-US" sz="2800">
              <a:latin typeface="微软雅黑" panose="020B0503020204020204" charset="-122"/>
              <a:ea typeface="微软雅黑" panose="020B0503020204020204" charset="-122"/>
            </a:endParaRPr>
          </a:p>
        </p:txBody>
      </p:sp>
      <p:sp>
        <p:nvSpPr>
          <p:cNvPr id="19" name="Text Box 11"/>
          <p:cNvSpPr txBox="1">
            <a:spLocks noChangeArrowheads="1"/>
          </p:cNvSpPr>
          <p:nvPr/>
        </p:nvSpPr>
        <p:spPr bwMode="auto">
          <a:xfrm>
            <a:off x="7967962" y="4149503"/>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(23)</a:t>
            </a:r>
            <a:endParaRPr lang="en-US" altLang="zh-CN" sz="2800" dirty="0">
              <a:latin typeface="微软雅黑" panose="020B0503020204020204" charset="-122"/>
              <a:ea typeface="微软雅黑" panose="020B0503020204020204" charset="-122"/>
            </a:endParaRPr>
          </a:p>
        </p:txBody>
      </p:sp>
      <p:graphicFrame>
        <p:nvGraphicFramePr>
          <p:cNvPr id="20" name="Object 12"/>
          <p:cNvGraphicFramePr>
            <a:graphicFrameLocks noChangeAspect="1"/>
          </p:cNvGraphicFramePr>
          <p:nvPr/>
        </p:nvGraphicFramePr>
        <p:xfrm>
          <a:off x="2495849" y="4941665"/>
          <a:ext cx="1800225" cy="838200"/>
        </p:xfrm>
        <a:graphic>
          <a:graphicData uri="http://schemas.openxmlformats.org/presentationml/2006/ole">
            <mc:AlternateContent xmlns:mc="http://schemas.openxmlformats.org/markup-compatibility/2006">
              <mc:Choice xmlns:v="urn:schemas-microsoft-com:vml" Requires="v">
                <p:oleObj spid="_x0000_s18878" name="Equation" r:id="rId7" imgW="965200" imgH="444500" progId="Equation.DSMT4">
                  <p:embed/>
                </p:oleObj>
              </mc:Choice>
              <mc:Fallback>
                <p:oleObj name="Equation" r:id="rId7" imgW="965200" imgH="4445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849" y="4941665"/>
                        <a:ext cx="1800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3"/>
          <p:cNvGraphicFramePr>
            <a:graphicFrameLocks noChangeAspect="1"/>
          </p:cNvGraphicFramePr>
          <p:nvPr/>
        </p:nvGraphicFramePr>
        <p:xfrm>
          <a:off x="5232699" y="5157566"/>
          <a:ext cx="1368425" cy="471487"/>
        </p:xfrm>
        <a:graphic>
          <a:graphicData uri="http://schemas.openxmlformats.org/presentationml/2006/ole">
            <mc:AlternateContent xmlns:mc="http://schemas.openxmlformats.org/markup-compatibility/2006">
              <mc:Choice xmlns:v="urn:schemas-microsoft-com:vml" Requires="v">
                <p:oleObj spid="_x0000_s18879" name="Equation" r:id="rId9" imgW="584200" imgH="203200" progId="Equation.DSMT4">
                  <p:embed/>
                </p:oleObj>
              </mc:Choice>
              <mc:Fallback>
                <p:oleObj name="Equation" r:id="rId9" imgW="584200" imgH="2032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699" y="5157566"/>
                        <a:ext cx="13684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 name="Group 18"/>
          <p:cNvGrpSpPr/>
          <p:nvPr/>
        </p:nvGrpSpPr>
        <p:grpSpPr bwMode="auto">
          <a:xfrm>
            <a:off x="2424411" y="6092597"/>
            <a:ext cx="6838950" cy="523874"/>
            <a:chOff x="567" y="3656"/>
            <a:chExt cx="4308" cy="330"/>
          </a:xfrm>
        </p:grpSpPr>
        <p:sp>
          <p:nvSpPr>
            <p:cNvPr id="23" name="Rectangle 16"/>
            <p:cNvSpPr>
              <a:spLocks noChangeArrowheads="1"/>
            </p:cNvSpPr>
            <p:nvPr/>
          </p:nvSpPr>
          <p:spPr bwMode="auto">
            <a:xfrm>
              <a:off x="567" y="3656"/>
              <a:ext cx="43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微软雅黑" panose="020B0503020204020204" charset="-122"/>
                  <a:ea typeface="微软雅黑" panose="020B0503020204020204" charset="-122"/>
                </a:rPr>
                <a:t>方程（</a:t>
              </a:r>
              <a:r>
                <a:rPr lang="en-US" altLang="zh-CN" sz="2800" dirty="0">
                  <a:solidFill>
                    <a:srgbClr val="FF0000"/>
                  </a:solidFill>
                  <a:latin typeface="微软雅黑" panose="020B0503020204020204" charset="-122"/>
                  <a:ea typeface="微软雅黑" panose="020B0503020204020204" charset="-122"/>
                </a:rPr>
                <a:t>23</a:t>
              </a:r>
              <a:r>
                <a:rPr lang="zh-CN" altLang="en-US" sz="2800" dirty="0">
                  <a:solidFill>
                    <a:srgbClr val="FF0000"/>
                  </a:solidFill>
                  <a:latin typeface="微软雅黑" panose="020B0503020204020204" charset="-122"/>
                  <a:ea typeface="微软雅黑" panose="020B0503020204020204" charset="-122"/>
                </a:rPr>
                <a:t>）在特征线　　　　　上成立。</a:t>
              </a:r>
              <a:r>
                <a:rPr lang="zh-CN" altLang="en-US" sz="2800" dirty="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p:txBody>
        </p:sp>
        <p:graphicFrame>
          <p:nvGraphicFramePr>
            <p:cNvPr id="24" name="Object 17"/>
            <p:cNvGraphicFramePr>
              <a:graphicFrameLocks noChangeAspect="1"/>
            </p:cNvGraphicFramePr>
            <p:nvPr/>
          </p:nvGraphicFramePr>
          <p:xfrm>
            <a:off x="2880" y="3702"/>
            <a:ext cx="1044" cy="250"/>
          </p:xfrm>
          <a:graphic>
            <a:graphicData uri="http://schemas.openxmlformats.org/presentationml/2006/ole">
              <mc:AlternateContent xmlns:mc="http://schemas.openxmlformats.org/markup-compatibility/2006">
                <mc:Choice xmlns:v="urn:schemas-microsoft-com:vml" Requires="v">
                  <p:oleObj spid="_x0000_s18880" name="Equation" r:id="rId11" imgW="735965" imgH="177800" progId="Equation.DSMT4">
                    <p:embed/>
                  </p:oleObj>
                </mc:Choice>
                <mc:Fallback>
                  <p:oleObj name="Equation" r:id="rId11" imgW="735965" imgH="1778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3702"/>
                          <a:ext cx="10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 name="Object 22"/>
          <p:cNvGraphicFramePr>
            <a:graphicFrameLocks noChangeAspect="1"/>
          </p:cNvGraphicFramePr>
          <p:nvPr/>
        </p:nvGraphicFramePr>
        <p:xfrm>
          <a:off x="7536161" y="5013103"/>
          <a:ext cx="1439862" cy="855663"/>
        </p:xfrm>
        <a:graphic>
          <a:graphicData uri="http://schemas.openxmlformats.org/presentationml/2006/ole">
            <mc:AlternateContent xmlns:mc="http://schemas.openxmlformats.org/markup-compatibility/2006">
              <mc:Choice xmlns:v="urn:schemas-microsoft-com:vml" Requires="v">
                <p:oleObj spid="_x0000_s18881" name="Equation" r:id="rId13" imgW="660400" imgH="393700" progId="Equation.DSMT4">
                  <p:embed/>
                </p:oleObj>
              </mc:Choice>
              <mc:Fallback>
                <p:oleObj name="Equation" r:id="rId13" imgW="660400" imgH="3937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6161" y="5013103"/>
                        <a:ext cx="14398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4"/>
          <p:cNvGraphicFramePr>
            <a:graphicFrameLocks noChangeAspect="1"/>
          </p:cNvGraphicFramePr>
          <p:nvPr/>
        </p:nvGraphicFramePr>
        <p:xfrm>
          <a:off x="4583412" y="5230590"/>
          <a:ext cx="446087" cy="354012"/>
        </p:xfrm>
        <a:graphic>
          <a:graphicData uri="http://schemas.openxmlformats.org/presentationml/2006/ole">
            <mc:AlternateContent xmlns:mc="http://schemas.openxmlformats.org/markup-compatibility/2006">
              <mc:Choice xmlns:v="urn:schemas-microsoft-com:vml" Requires="v">
                <p:oleObj spid="_x0000_s18882" name="Equation" r:id="rId15" imgW="190500" imgH="152400" progId="Equation.DSMT4">
                  <p:embed/>
                </p:oleObj>
              </mc:Choice>
              <mc:Fallback>
                <p:oleObj name="Equation" r:id="rId15" imgW="190500" imgH="1524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3412" y="5230590"/>
                        <a:ext cx="4460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5"/>
          <p:cNvGraphicFramePr>
            <a:graphicFrameLocks noChangeAspect="1"/>
          </p:cNvGraphicFramePr>
          <p:nvPr/>
        </p:nvGraphicFramePr>
        <p:xfrm>
          <a:off x="6743998" y="5230590"/>
          <a:ext cx="446088" cy="354012"/>
        </p:xfrm>
        <a:graphic>
          <a:graphicData uri="http://schemas.openxmlformats.org/presentationml/2006/ole">
            <mc:AlternateContent xmlns:mc="http://schemas.openxmlformats.org/markup-compatibility/2006">
              <mc:Choice xmlns:v="urn:schemas-microsoft-com:vml" Requires="v">
                <p:oleObj spid="_x0000_s18883" name="Equation" r:id="rId17" imgW="190500" imgH="152400" progId="Equation.DSMT4">
                  <p:embed/>
                </p:oleObj>
              </mc:Choice>
              <mc:Fallback>
                <p:oleObj name="Equation" r:id="rId17" imgW="190500" imgH="1524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43998" y="5230590"/>
                        <a:ext cx="4460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11"/>
          <p:cNvSpPr txBox="1">
            <a:spLocks noChangeArrowheads="1"/>
          </p:cNvSpPr>
          <p:nvPr/>
        </p:nvSpPr>
        <p:spPr bwMode="auto">
          <a:xfrm>
            <a:off x="9047462" y="5207997"/>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(24)</a:t>
            </a:r>
            <a:endParaRPr lang="en-US" altLang="zh-CN"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ox(i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linds(horizontal)">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heckerboard(across)">
                                      <p:cBhvr>
                                        <p:cTn id="59" dur="500"/>
                                        <p:tgtEl>
                                          <p:spTgt spid="22"/>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ox(in)">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对象 3"/>
          <p:cNvGraphicFramePr>
            <a:graphicFrameLocks noChangeAspect="1"/>
          </p:cNvGraphicFramePr>
          <p:nvPr/>
        </p:nvGraphicFramePr>
        <p:xfrm>
          <a:off x="4776788" y="1333501"/>
          <a:ext cx="1573213" cy="727075"/>
        </p:xfrm>
        <a:graphic>
          <a:graphicData uri="http://schemas.openxmlformats.org/presentationml/2006/ole">
            <mc:AlternateContent xmlns:mc="http://schemas.openxmlformats.org/markup-compatibility/2006">
              <mc:Choice xmlns:v="urn:schemas-microsoft-com:vml" Requires="v">
                <p:oleObj spid="_x0000_s19703" name="Equation" r:id="rId1" imgW="850265" imgH="393700" progId="Equation.DSMT4">
                  <p:embed/>
                </p:oleObj>
              </mc:Choice>
              <mc:Fallback>
                <p:oleObj name="Equation" r:id="rId1" imgW="850265" imgH="3937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8" y="1333501"/>
                        <a:ext cx="15732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对象 4"/>
          <p:cNvGraphicFramePr>
            <a:graphicFrameLocks noChangeAspect="1"/>
          </p:cNvGraphicFramePr>
          <p:nvPr/>
        </p:nvGraphicFramePr>
        <p:xfrm>
          <a:off x="2748136" y="2348880"/>
          <a:ext cx="863600" cy="744538"/>
        </p:xfrm>
        <a:graphic>
          <a:graphicData uri="http://schemas.openxmlformats.org/presentationml/2006/ole">
            <mc:AlternateContent xmlns:mc="http://schemas.openxmlformats.org/markup-compatibility/2006">
              <mc:Choice xmlns:v="urn:schemas-microsoft-com:vml" Requires="v">
                <p:oleObj spid="_x0000_s19704" name="Equation" r:id="rId3" imgW="457200" imgH="393700" progId="Equation.DSMT4">
                  <p:embed/>
                </p:oleObj>
              </mc:Choice>
              <mc:Fallback>
                <p:oleObj name="Equation" r:id="rId3" imgW="457200" imgH="3937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136" y="2348880"/>
                        <a:ext cx="863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对象 5"/>
          <p:cNvGraphicFramePr>
            <a:graphicFrameLocks noChangeAspect="1"/>
          </p:cNvGraphicFramePr>
          <p:nvPr/>
        </p:nvGraphicFramePr>
        <p:xfrm>
          <a:off x="4223545" y="2288315"/>
          <a:ext cx="3387725" cy="744537"/>
        </p:xfrm>
        <a:graphic>
          <a:graphicData uri="http://schemas.openxmlformats.org/presentationml/2006/ole">
            <mc:AlternateContent xmlns:mc="http://schemas.openxmlformats.org/markup-compatibility/2006">
              <mc:Choice xmlns:v="urn:schemas-microsoft-com:vml" Requires="v">
                <p:oleObj spid="_x0000_s19705" name="Equation" r:id="rId5" imgW="1790700" imgH="393700" progId="Equation.DSMT4">
                  <p:embed/>
                </p:oleObj>
              </mc:Choice>
              <mc:Fallback>
                <p:oleObj name="Equation" r:id="rId5" imgW="1790700" imgH="3937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545" y="2288315"/>
                        <a:ext cx="33877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对象 7"/>
          <p:cNvGraphicFramePr>
            <a:graphicFrameLocks noChangeAspect="1"/>
          </p:cNvGraphicFramePr>
          <p:nvPr/>
        </p:nvGraphicFramePr>
        <p:xfrm>
          <a:off x="8400257" y="2132856"/>
          <a:ext cx="865187" cy="742950"/>
        </p:xfrm>
        <a:graphic>
          <a:graphicData uri="http://schemas.openxmlformats.org/presentationml/2006/ole">
            <mc:AlternateContent xmlns:mc="http://schemas.openxmlformats.org/markup-compatibility/2006">
              <mc:Choice xmlns:v="urn:schemas-microsoft-com:vml" Requires="v">
                <p:oleObj spid="_x0000_s19706" name="Equation" r:id="rId7" imgW="457200" imgH="393700" progId="Equation.DSMT4">
                  <p:embed/>
                </p:oleObj>
              </mc:Choice>
              <mc:Fallback>
                <p:oleObj name="Equation" r:id="rId7" imgW="457200" imgH="3937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0257" y="2132856"/>
                        <a:ext cx="8651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5"/>
          <p:cNvGraphicFramePr>
            <a:graphicFrameLocks noChangeAspect="1"/>
          </p:cNvGraphicFramePr>
          <p:nvPr/>
        </p:nvGraphicFramePr>
        <p:xfrm>
          <a:off x="2135188" y="3716338"/>
          <a:ext cx="4176712" cy="2241550"/>
        </p:xfrm>
        <a:graphic>
          <a:graphicData uri="http://schemas.openxmlformats.org/presentationml/2006/ole">
            <mc:AlternateContent xmlns:mc="http://schemas.openxmlformats.org/markup-compatibility/2006">
              <mc:Choice xmlns:v="urn:schemas-microsoft-com:vml" Requires="v">
                <p:oleObj spid="_x0000_s19707" name="Picture" r:id="rId9" imgW="2675890" imgH="1439545" progId="Word.Picture.8">
                  <p:embed/>
                </p:oleObj>
              </mc:Choice>
              <mc:Fallback>
                <p:oleObj name="Picture" r:id="rId9" imgW="2675890" imgH="1439545" progId="Word.Picture.8">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188" y="3716338"/>
                        <a:ext cx="4176712"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54764" y="3141664"/>
            <a:ext cx="3762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50000" y="3141664"/>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0000" y="3141664"/>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50000" y="3141664"/>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51589" y="3141664"/>
            <a:ext cx="3762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53176" y="3141664"/>
            <a:ext cx="3762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2"/>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2" name="标题 1"/>
          <p:cNvSpPr>
            <a:spLocks noGrp="1"/>
          </p:cNvSpPr>
          <p:nvPr>
            <p:ph type="title" idx="4294967295"/>
          </p:nvPr>
        </p:nvSpPr>
        <p:spPr>
          <a:xfrm>
            <a:off x="1703512" y="337471"/>
            <a:ext cx="9648825" cy="639763"/>
          </a:xfrm>
        </p:spPr>
        <p:txBody>
          <a:bodyPr/>
          <a:lstStyle/>
          <a:p>
            <a:r>
              <a:rPr lang="zh-CN" altLang="en-US" dirty="0"/>
              <a:t>瞬变流特征线解法</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794570" y="336527"/>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概述</a:t>
            </a:r>
            <a:endParaRPr lang="zh-CN" altLang="en-US" sz="3200" b="1" dirty="0">
              <a:solidFill>
                <a:srgbClr val="FF0000"/>
              </a:solidFill>
              <a:latin typeface="微软雅黑" panose="020B0503020204020204" charset="-122"/>
              <a:ea typeface="微软雅黑" panose="020B0503020204020204" charset="-122"/>
              <a:sym typeface="宋体" panose="02010600030101010101" pitchFamily="2" charset="-122"/>
            </a:endParaRPr>
          </a:p>
        </p:txBody>
      </p:sp>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微软雅黑" panose="020B0503020204020204" charset="-122"/>
              <a:buChar char="◎"/>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管道瞬变流</a:t>
            </a:r>
            <a:r>
              <a:rPr lang="en-US" altLang="zh-CN" sz="2800" b="1" dirty="0">
                <a:solidFill>
                  <a:srgbClr val="2B2A30"/>
                </a:solidFill>
                <a:latin typeface="微软雅黑" panose="020B0503020204020204" charset="-122"/>
                <a:ea typeface="微软雅黑" panose="020B0503020204020204" charset="-122"/>
                <a:sym typeface="微软雅黑" panose="020B0503020204020204" charset="-122"/>
              </a:rPr>
              <a:t>---</a:t>
            </a: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水击现象</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pic>
        <p:nvPicPr>
          <p:cNvPr id="1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3209" y="1862030"/>
            <a:ext cx="38004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09" y="1928704"/>
            <a:ext cx="383857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751" y="3353411"/>
            <a:ext cx="38957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59" y="3268555"/>
            <a:ext cx="38195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694" y="4504478"/>
            <a:ext cx="8456613"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占位符 3"/>
          <p:cNvSpPr>
            <a:spLocks noGrp="1"/>
          </p:cNvSpPr>
          <p:nvPr>
            <p:ph type="body" sz="quarter" idx="12"/>
          </p:nvPr>
        </p:nvSpPr>
        <p:spPr/>
        <p:txBody>
          <a:bodyPr>
            <a:normAutofit fontScale="92500" lnSpcReduction="10000"/>
          </a:bodyPr>
          <a:lstStyle/>
          <a:p>
            <a:r>
              <a:rPr lang="en-US" altLang="zh-CN" dirty="0"/>
              <a:t>1</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783" name="Object 7"/>
          <p:cNvGraphicFramePr>
            <a:graphicFrameLocks noChangeAspect="1"/>
          </p:cNvGraphicFramePr>
          <p:nvPr/>
        </p:nvGraphicFramePr>
        <p:xfrm>
          <a:off x="4079776" y="2125810"/>
          <a:ext cx="4032250" cy="1620838"/>
        </p:xfrm>
        <a:graphic>
          <a:graphicData uri="http://schemas.openxmlformats.org/presentationml/2006/ole">
            <mc:AlternateContent xmlns:mc="http://schemas.openxmlformats.org/markup-compatibility/2006">
              <mc:Choice xmlns:v="urn:schemas-microsoft-com:vml" Requires="v">
                <p:oleObj spid="_x0000_s20580" name="Equation" r:id="rId1" imgW="2082800" imgH="838200" progId="Equation.DSMT4">
                  <p:embed/>
                </p:oleObj>
              </mc:Choice>
              <mc:Fallback>
                <p:oleObj name="Equation" r:id="rId1" imgW="2082800" imgH="838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2125810"/>
                        <a:ext cx="403225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1784" name="Object 8"/>
          <p:cNvGraphicFramePr>
            <a:graphicFrameLocks noChangeAspect="1"/>
          </p:cNvGraphicFramePr>
          <p:nvPr/>
        </p:nvGraphicFramePr>
        <p:xfrm>
          <a:off x="3935413" y="4149726"/>
          <a:ext cx="4470400" cy="1674813"/>
        </p:xfrm>
        <a:graphic>
          <a:graphicData uri="http://schemas.openxmlformats.org/presentationml/2006/ole">
            <mc:AlternateContent xmlns:mc="http://schemas.openxmlformats.org/markup-compatibility/2006">
              <mc:Choice xmlns:v="urn:schemas-microsoft-com:vml" Requires="v">
                <p:oleObj spid="_x0000_s20581" name="Equation" r:id="rId3" imgW="2235200" imgH="838200" progId="Equation.DSMT4">
                  <p:embed/>
                </p:oleObj>
              </mc:Choice>
              <mc:Fallback>
                <p:oleObj name="Equation" r:id="rId3" imgW="2235200" imgH="838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4149726"/>
                        <a:ext cx="44704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1785" name="Rectangle 9"/>
          <p:cNvSpPr>
            <a:spLocks noChangeArrowheads="1"/>
          </p:cNvSpPr>
          <p:nvPr/>
        </p:nvSpPr>
        <p:spPr bwMode="auto">
          <a:xfrm>
            <a:off x="2208214" y="1052513"/>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　　将（</a:t>
            </a:r>
            <a:r>
              <a:rPr lang="en-US" altLang="zh-CN" sz="2800" dirty="0">
                <a:latin typeface="微软雅黑" panose="020B0503020204020204" charset="-122"/>
                <a:ea typeface="微软雅黑" panose="020B0503020204020204" charset="-122"/>
              </a:rPr>
              <a:t>24</a:t>
            </a:r>
            <a:r>
              <a:rPr lang="zh-CN" altLang="en-US" sz="2800" dirty="0">
                <a:latin typeface="微软雅黑" panose="020B0503020204020204" charset="-122"/>
                <a:ea typeface="微软雅黑" panose="020B0503020204020204" charset="-122"/>
              </a:rPr>
              <a:t>）式描述的两条件分别代入（</a:t>
            </a:r>
            <a:r>
              <a:rPr lang="en-US" altLang="zh-CN" sz="2800" dirty="0">
                <a:latin typeface="微软雅黑" panose="020B0503020204020204" charset="-122"/>
                <a:ea typeface="微软雅黑" panose="020B0503020204020204" charset="-122"/>
              </a:rPr>
              <a:t>23</a:t>
            </a:r>
            <a:r>
              <a:rPr lang="zh-CN" altLang="en-US" sz="2800" dirty="0">
                <a:latin typeface="微软雅黑" panose="020B0503020204020204" charset="-122"/>
                <a:ea typeface="微软雅黑" panose="020B0503020204020204" charset="-122"/>
              </a:rPr>
              <a:t>）可得两组特征线方程 </a:t>
            </a:r>
            <a:endParaRPr lang="zh-CN" altLang="en-US" sz="2800" dirty="0">
              <a:latin typeface="微软雅黑" panose="020B0503020204020204" charset="-122"/>
              <a:ea typeface="微软雅黑" panose="020B0503020204020204" charset="-122"/>
            </a:endParaRPr>
          </a:p>
        </p:txBody>
      </p:sp>
      <p:sp>
        <p:nvSpPr>
          <p:cNvPr id="331786" name="Text Box 10"/>
          <p:cNvSpPr txBox="1">
            <a:spLocks noChangeArrowheads="1"/>
          </p:cNvSpPr>
          <p:nvPr/>
        </p:nvSpPr>
        <p:spPr bwMode="auto">
          <a:xfrm>
            <a:off x="8759825" y="263683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(25)</a:t>
            </a:r>
            <a:endParaRPr lang="en-US" altLang="zh-CN" sz="2800" dirty="0">
              <a:latin typeface="微软雅黑" panose="020B0503020204020204" charset="-122"/>
              <a:ea typeface="微软雅黑" panose="020B0503020204020204" charset="-122"/>
            </a:endParaRPr>
          </a:p>
        </p:txBody>
      </p:sp>
      <p:sp>
        <p:nvSpPr>
          <p:cNvPr id="331787" name="Text Box 11"/>
          <p:cNvSpPr txBox="1">
            <a:spLocks noChangeArrowheads="1"/>
          </p:cNvSpPr>
          <p:nvPr/>
        </p:nvSpPr>
        <p:spPr bwMode="auto">
          <a:xfrm>
            <a:off x="8759825" y="4724401"/>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(26)</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03512" y="310755"/>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85"/>
                                        </p:tgtEl>
                                        <p:attrNameLst>
                                          <p:attrName>style.visibility</p:attrName>
                                        </p:attrNameLst>
                                      </p:cBhvr>
                                      <p:to>
                                        <p:strVal val="visible"/>
                                      </p:to>
                                    </p:set>
                                    <p:animEffect transition="in" filter="blinds(horizontal)">
                                      <p:cBhvr>
                                        <p:cTn id="7" dur="500"/>
                                        <p:tgtEl>
                                          <p:spTgt spid="3317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1783"/>
                                        </p:tgtEl>
                                        <p:attrNameLst>
                                          <p:attrName>style.visibility</p:attrName>
                                        </p:attrNameLst>
                                      </p:cBhvr>
                                      <p:to>
                                        <p:strVal val="visible"/>
                                      </p:to>
                                    </p:set>
                                    <p:animEffect transition="in" filter="blinds(horizontal)">
                                      <p:cBhvr>
                                        <p:cTn id="12" dur="500"/>
                                        <p:tgtEl>
                                          <p:spTgt spid="3317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1786"/>
                                        </p:tgtEl>
                                        <p:attrNameLst>
                                          <p:attrName>style.visibility</p:attrName>
                                        </p:attrNameLst>
                                      </p:cBhvr>
                                      <p:to>
                                        <p:strVal val="visible"/>
                                      </p:to>
                                    </p:set>
                                    <p:animEffect transition="in" filter="blinds(horizontal)">
                                      <p:cBhvr>
                                        <p:cTn id="15" dur="500"/>
                                        <p:tgtEl>
                                          <p:spTgt spid="33178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1784"/>
                                        </p:tgtEl>
                                        <p:attrNameLst>
                                          <p:attrName>style.visibility</p:attrName>
                                        </p:attrNameLst>
                                      </p:cBhvr>
                                      <p:to>
                                        <p:strVal val="visible"/>
                                      </p:to>
                                    </p:set>
                                    <p:animEffect transition="in" filter="blinds(horizontal)">
                                      <p:cBhvr>
                                        <p:cTn id="20" dur="500"/>
                                        <p:tgtEl>
                                          <p:spTgt spid="33178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1787"/>
                                        </p:tgtEl>
                                        <p:attrNameLst>
                                          <p:attrName>style.visibility</p:attrName>
                                        </p:attrNameLst>
                                      </p:cBhvr>
                                      <p:to>
                                        <p:strVal val="visible"/>
                                      </p:to>
                                    </p:set>
                                    <p:animEffect transition="in" filter="blinds(horizontal)">
                                      <p:cBhvr>
                                        <p:cTn id="23" dur="500"/>
                                        <p:tgtEl>
                                          <p:spTgt spid="331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5" grpId="0"/>
      <p:bldP spid="331786" grpId="0"/>
      <p:bldP spid="3317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ChangeArrowheads="1"/>
          </p:cNvSpPr>
          <p:nvPr/>
        </p:nvSpPr>
        <p:spPr bwMode="auto">
          <a:xfrm>
            <a:off x="2064824" y="1053150"/>
            <a:ext cx="8207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因为</a:t>
            </a:r>
            <a:r>
              <a:rPr lang="en-US" altLang="zh-CN" sz="2800" i="1" dirty="0">
                <a:latin typeface="微软雅黑" panose="020B0503020204020204" charset="-122"/>
                <a:ea typeface="微软雅黑" panose="020B0503020204020204" charset="-122"/>
              </a:rPr>
              <a:t>v=v(</a:t>
            </a:r>
            <a:r>
              <a:rPr lang="en-US" altLang="zh-CN" sz="2800" i="1" dirty="0" err="1">
                <a:latin typeface="微软雅黑" panose="020B0503020204020204" charset="-122"/>
                <a:ea typeface="微软雅黑" panose="020B0503020204020204" charset="-122"/>
              </a:rPr>
              <a:t>x,t</a:t>
            </a:r>
            <a:r>
              <a:rPr lang="en-US" altLang="zh-CN" sz="2800" i="1"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，所以（</a:t>
            </a:r>
            <a:r>
              <a:rPr lang="en-US" altLang="zh-CN" sz="2800" dirty="0">
                <a:latin typeface="微软雅黑" panose="020B0503020204020204" charset="-122"/>
                <a:ea typeface="微软雅黑" panose="020B0503020204020204" charset="-122"/>
              </a:rPr>
              <a:t>24</a:t>
            </a:r>
            <a:r>
              <a:rPr lang="zh-CN" altLang="en-US" sz="2800" dirty="0">
                <a:latin typeface="微软雅黑" panose="020B0503020204020204" charset="-122"/>
                <a:ea typeface="微软雅黑" panose="020B0503020204020204" charset="-122"/>
              </a:rPr>
              <a:t>）表示的特征线对一般情况来说在</a:t>
            </a:r>
            <a:r>
              <a:rPr lang="en-US" altLang="zh-CN" sz="2800" i="1" dirty="0" err="1">
                <a:latin typeface="微软雅黑" panose="020B0503020204020204" charset="-122"/>
                <a:ea typeface="微软雅黑" panose="020B0503020204020204" charset="-122"/>
              </a:rPr>
              <a:t>x,t</a:t>
            </a:r>
            <a:r>
              <a:rPr lang="en-US" altLang="zh-CN" sz="2800" i="1"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平面上是曲线。当计算时段△</a:t>
            </a:r>
            <a:r>
              <a:rPr lang="en-US" altLang="zh-CN" sz="2800" i="1" dirty="0">
                <a:latin typeface="微软雅黑" panose="020B0503020204020204" charset="-122"/>
                <a:ea typeface="微软雅黑" panose="020B0503020204020204" charset="-122"/>
              </a:rPr>
              <a:t>t</a:t>
            </a:r>
            <a:r>
              <a:rPr lang="zh-CN" altLang="en-US" sz="2800" dirty="0">
                <a:latin typeface="微软雅黑" panose="020B0503020204020204" charset="-122"/>
                <a:ea typeface="微软雅黑" panose="020B0503020204020204" charset="-122"/>
              </a:rPr>
              <a:t>很小时可以近似看作直线。</a:t>
            </a:r>
            <a:endParaRPr lang="zh-CN" altLang="en-US" sz="2800" dirty="0">
              <a:latin typeface="微软雅黑" panose="020B0503020204020204" charset="-122"/>
              <a:ea typeface="微软雅黑" panose="020B0503020204020204" charset="-122"/>
            </a:endParaRPr>
          </a:p>
        </p:txBody>
      </p:sp>
      <p:sp>
        <p:nvSpPr>
          <p:cNvPr id="407557" name="Rectangle 5"/>
          <p:cNvSpPr>
            <a:spLocks noChangeArrowheads="1"/>
          </p:cNvSpPr>
          <p:nvPr/>
        </p:nvSpPr>
        <p:spPr bwMode="auto">
          <a:xfrm>
            <a:off x="2063552" y="2564905"/>
            <a:ext cx="81359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在水电工程中，因管道变形小，水又具有较小的可压缩性，所以</a:t>
            </a:r>
            <a:r>
              <a:rPr lang="en-US" altLang="zh-CN" sz="2800" i="1" dirty="0">
                <a:latin typeface="微软雅黑" panose="020B0503020204020204" charset="-122"/>
                <a:ea typeface="微软雅黑" panose="020B0503020204020204" charset="-122"/>
              </a:rPr>
              <a:t>a </a:t>
            </a:r>
            <a:r>
              <a:rPr lang="zh-CN" altLang="en-US" sz="2800" dirty="0">
                <a:latin typeface="微软雅黑" panose="020B0503020204020204" charset="-122"/>
                <a:ea typeface="微软雅黑" panose="020B0503020204020204" charset="-122"/>
              </a:rPr>
              <a:t>一般较大（</a:t>
            </a:r>
            <a:r>
              <a:rPr lang="en-US" altLang="zh-CN" sz="2800" dirty="0">
                <a:latin typeface="微软雅黑" panose="020B0503020204020204" charset="-122"/>
                <a:ea typeface="微软雅黑" panose="020B0503020204020204" charset="-122"/>
              </a:rPr>
              <a:t>1000 m/s</a:t>
            </a:r>
            <a:r>
              <a:rPr lang="zh-CN" altLang="en-US" sz="2800" dirty="0">
                <a:latin typeface="微软雅黑" panose="020B0503020204020204" charset="-122"/>
                <a:ea typeface="微软雅黑" panose="020B0503020204020204" charset="-122"/>
              </a:rPr>
              <a:t>以上），</a:t>
            </a:r>
            <a:r>
              <a:rPr lang="en-US" altLang="zh-CN" sz="2800" i="1" dirty="0">
                <a:latin typeface="微软雅黑" panose="020B0503020204020204" charset="-122"/>
                <a:ea typeface="微软雅黑" panose="020B0503020204020204" charset="-122"/>
              </a:rPr>
              <a:t>v </a:t>
            </a:r>
            <a:r>
              <a:rPr lang="zh-CN" altLang="en-US" sz="2800" dirty="0">
                <a:latin typeface="微软雅黑" panose="020B0503020204020204" charset="-122"/>
                <a:ea typeface="微软雅黑" panose="020B0503020204020204" charset="-122"/>
              </a:rPr>
              <a:t>一般为经济流速，在</a:t>
            </a:r>
            <a:r>
              <a:rPr lang="en-US" altLang="zh-CN" sz="2800" dirty="0">
                <a:latin typeface="微软雅黑" panose="020B0503020204020204" charset="-122"/>
                <a:ea typeface="微软雅黑" panose="020B0503020204020204" charset="-122"/>
              </a:rPr>
              <a:t>4</a:t>
            </a:r>
            <a:r>
              <a:rPr lang="zh-CN" altLang="en-US"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5 m/s</a:t>
            </a:r>
            <a:r>
              <a:rPr lang="zh-CN" altLang="en-US" sz="2800" dirty="0">
                <a:latin typeface="微软雅黑" panose="020B0503020204020204" charset="-122"/>
                <a:ea typeface="微软雅黑" panose="020B0503020204020204" charset="-122"/>
              </a:rPr>
              <a:t>，两者相比</a:t>
            </a:r>
            <a:r>
              <a:rPr lang="en-US" altLang="zh-CN" sz="2800" i="1" dirty="0">
                <a:latin typeface="微软雅黑" panose="020B0503020204020204" charset="-122"/>
                <a:ea typeface="微软雅黑" panose="020B0503020204020204" charset="-122"/>
              </a:rPr>
              <a:t>v </a:t>
            </a:r>
            <a:r>
              <a:rPr lang="zh-CN" altLang="en-US" sz="2800" dirty="0">
                <a:latin typeface="微软雅黑" panose="020B0503020204020204" charset="-122"/>
                <a:ea typeface="微软雅黑" panose="020B0503020204020204" charset="-122"/>
              </a:rPr>
              <a:t>可忽略不计。则（</a:t>
            </a:r>
            <a:r>
              <a:rPr lang="en-US" altLang="zh-CN" sz="2800" dirty="0">
                <a:latin typeface="微软雅黑" panose="020B0503020204020204" charset="-122"/>
                <a:ea typeface="微软雅黑" panose="020B0503020204020204" charset="-122"/>
              </a:rPr>
              <a:t>24</a:t>
            </a:r>
            <a:r>
              <a:rPr lang="zh-CN" altLang="en-US" sz="2800" dirty="0">
                <a:latin typeface="微软雅黑" panose="020B0503020204020204" charset="-122"/>
                <a:ea typeface="微软雅黑" panose="020B0503020204020204" charset="-122"/>
              </a:rPr>
              <a:t>）式可由下式代替。</a:t>
            </a:r>
            <a:endParaRPr lang="zh-CN" altLang="en-US" sz="2800" dirty="0">
              <a:latin typeface="微软雅黑" panose="020B0503020204020204" charset="-122"/>
              <a:ea typeface="微软雅黑" panose="020B0503020204020204" charset="-122"/>
            </a:endParaRPr>
          </a:p>
        </p:txBody>
      </p:sp>
      <p:sp>
        <p:nvSpPr>
          <p:cNvPr id="32772" name="Rectangle 7"/>
          <p:cNvSpPr>
            <a:spLocks noChangeArrowheads="1"/>
          </p:cNvSpPr>
          <p:nvPr/>
        </p:nvSpPr>
        <p:spPr bwMode="auto">
          <a:xfrm>
            <a:off x="1524001" y="297212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407558" name="Object 6"/>
          <p:cNvGraphicFramePr>
            <a:graphicFrameLocks noChangeAspect="1"/>
          </p:cNvGraphicFramePr>
          <p:nvPr/>
        </p:nvGraphicFramePr>
        <p:xfrm>
          <a:off x="4872039" y="4508501"/>
          <a:ext cx="1152525" cy="828675"/>
        </p:xfrm>
        <a:graphic>
          <a:graphicData uri="http://schemas.openxmlformats.org/presentationml/2006/ole">
            <mc:AlternateContent xmlns:mc="http://schemas.openxmlformats.org/markup-compatibility/2006">
              <mc:Choice xmlns:v="urn:schemas-microsoft-com:vml" Requires="v">
                <p:oleObj spid="_x0000_s21555" name="Equation" r:id="rId1" imgW="546100" imgH="393700" progId="Equation.DSMT4">
                  <p:embed/>
                </p:oleObj>
              </mc:Choice>
              <mc:Fallback>
                <p:oleObj name="Equation" r:id="rId1" imgW="546100" imgH="3937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9" y="4508501"/>
                        <a:ext cx="11525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7560" name="Text Box 8"/>
          <p:cNvSpPr txBox="1">
            <a:spLocks noChangeArrowheads="1"/>
          </p:cNvSpPr>
          <p:nvPr/>
        </p:nvSpPr>
        <p:spPr bwMode="auto">
          <a:xfrm>
            <a:off x="8543925" y="465296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(27)</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36044" y="341701"/>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linds(horizontal)">
                                      <p:cBhvr>
                                        <p:cTn id="7" dur="500"/>
                                        <p:tgtEl>
                                          <p:spTgt spid="407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blinds(horizontal)">
                                      <p:cBhvr>
                                        <p:cTn id="12" dur="500"/>
                                        <p:tgtEl>
                                          <p:spTgt spid="4075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8"/>
                                        </p:tgtEl>
                                        <p:attrNameLst>
                                          <p:attrName>style.visibility</p:attrName>
                                        </p:attrNameLst>
                                      </p:cBhvr>
                                      <p:to>
                                        <p:strVal val="visible"/>
                                      </p:to>
                                    </p:set>
                                    <p:animEffect transition="in" filter="blinds(horizontal)">
                                      <p:cBhvr>
                                        <p:cTn id="17" dur="500"/>
                                        <p:tgtEl>
                                          <p:spTgt spid="40755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7560"/>
                                        </p:tgtEl>
                                        <p:attrNameLst>
                                          <p:attrName>style.visibility</p:attrName>
                                        </p:attrNameLst>
                                      </p:cBhvr>
                                      <p:to>
                                        <p:strVal val="visible"/>
                                      </p:to>
                                    </p:set>
                                    <p:animEffect transition="in" filter="blinds(horizontal)">
                                      <p:cBhvr>
                                        <p:cTn id="20"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p:bldP spid="407557" grpId="0"/>
      <p:bldP spid="4075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1524001" y="27482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408580" name="Object 4"/>
          <p:cNvGraphicFramePr>
            <a:graphicFrameLocks noChangeAspect="1"/>
          </p:cNvGraphicFramePr>
          <p:nvPr/>
        </p:nvGraphicFramePr>
        <p:xfrm>
          <a:off x="3359151" y="1773239"/>
          <a:ext cx="4176713" cy="1679575"/>
        </p:xfrm>
        <a:graphic>
          <a:graphicData uri="http://schemas.openxmlformats.org/presentationml/2006/ole">
            <mc:AlternateContent xmlns:mc="http://schemas.openxmlformats.org/markup-compatibility/2006">
              <mc:Choice xmlns:v="urn:schemas-microsoft-com:vml" Requires="v">
                <p:oleObj spid="_x0000_s22628" name="Equation" r:id="rId1" imgW="2082800" imgH="838200" progId="Equation.DSMT4">
                  <p:embed/>
                </p:oleObj>
              </mc:Choice>
              <mc:Fallback>
                <p:oleObj name="Equation" r:id="rId1" imgW="2082800" imgH="838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1773239"/>
                        <a:ext cx="4176713"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Rectangle 7"/>
          <p:cNvSpPr>
            <a:spLocks noChangeArrowheads="1"/>
          </p:cNvSpPr>
          <p:nvPr/>
        </p:nvSpPr>
        <p:spPr bwMode="auto">
          <a:xfrm>
            <a:off x="1524001" y="27482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408582" name="Object 6"/>
          <p:cNvGraphicFramePr>
            <a:graphicFrameLocks noChangeAspect="1"/>
          </p:cNvGraphicFramePr>
          <p:nvPr/>
        </p:nvGraphicFramePr>
        <p:xfrm>
          <a:off x="3216276" y="3789363"/>
          <a:ext cx="4392613" cy="1687512"/>
        </p:xfrm>
        <a:graphic>
          <a:graphicData uri="http://schemas.openxmlformats.org/presentationml/2006/ole">
            <mc:AlternateContent xmlns:mc="http://schemas.openxmlformats.org/markup-compatibility/2006">
              <mc:Choice xmlns:v="urn:schemas-microsoft-com:vml" Requires="v">
                <p:oleObj spid="_x0000_s22629" name="Equation" r:id="rId3" imgW="2184400" imgH="838200" progId="Equation.DSMT4">
                  <p:embed/>
                </p:oleObj>
              </mc:Choice>
              <mc:Fallback>
                <p:oleObj name="Equation" r:id="rId3" imgW="2184400" imgH="838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3789363"/>
                        <a:ext cx="4392613"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8584" name="Text Box 8"/>
          <p:cNvSpPr txBox="1">
            <a:spLocks noChangeArrowheads="1"/>
          </p:cNvSpPr>
          <p:nvPr/>
        </p:nvSpPr>
        <p:spPr bwMode="auto">
          <a:xfrm>
            <a:off x="8183564" y="242093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(28)</a:t>
            </a:r>
            <a:endParaRPr lang="en-US" altLang="zh-CN" sz="2800" dirty="0">
              <a:latin typeface="微软雅黑" panose="020B0503020204020204" charset="-122"/>
              <a:ea typeface="微软雅黑" panose="020B0503020204020204" charset="-122"/>
            </a:endParaRPr>
          </a:p>
        </p:txBody>
      </p:sp>
      <p:sp>
        <p:nvSpPr>
          <p:cNvPr id="408585" name="Text Box 9"/>
          <p:cNvSpPr txBox="1">
            <a:spLocks noChangeArrowheads="1"/>
          </p:cNvSpPr>
          <p:nvPr/>
        </p:nvSpPr>
        <p:spPr bwMode="auto">
          <a:xfrm>
            <a:off x="8183564" y="414972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(29)</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08566" y="310320"/>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blinds(horizontal)">
                                      <p:cBhvr>
                                        <p:cTn id="7" dur="500"/>
                                        <p:tgtEl>
                                          <p:spTgt spid="4085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84"/>
                                        </p:tgtEl>
                                        <p:attrNameLst>
                                          <p:attrName>style.visibility</p:attrName>
                                        </p:attrNameLst>
                                      </p:cBhvr>
                                      <p:to>
                                        <p:strVal val="visible"/>
                                      </p:to>
                                    </p:set>
                                    <p:animEffect transition="in" filter="blinds(horizontal)">
                                      <p:cBhvr>
                                        <p:cTn id="10" dur="500"/>
                                        <p:tgtEl>
                                          <p:spTgt spid="40858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8582"/>
                                        </p:tgtEl>
                                        <p:attrNameLst>
                                          <p:attrName>style.visibility</p:attrName>
                                        </p:attrNameLst>
                                      </p:cBhvr>
                                      <p:to>
                                        <p:strVal val="visible"/>
                                      </p:to>
                                    </p:set>
                                    <p:animEffect transition="in" filter="blinds(horizontal)">
                                      <p:cBhvr>
                                        <p:cTn id="15" dur="500"/>
                                        <p:tgtEl>
                                          <p:spTgt spid="4085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8585"/>
                                        </p:tgtEl>
                                        <p:attrNameLst>
                                          <p:attrName>style.visibility</p:attrName>
                                        </p:attrNameLst>
                                      </p:cBhvr>
                                      <p:to>
                                        <p:strVal val="visible"/>
                                      </p:to>
                                    </p:set>
                                    <p:animEffect transition="in" filter="blinds(horizontal)">
                                      <p:cBhvr>
                                        <p:cTn id="18" dur="500"/>
                                        <p:tgtEl>
                                          <p:spTgt spid="40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4" grpId="0"/>
      <p:bldP spid="4085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34818" name="Rectangle 2"/>
          <p:cNvSpPr>
            <a:spLocks noGrp="1" noChangeArrowheads="1"/>
          </p:cNvSpPr>
          <p:nvPr>
            <p:ph type="title" idx="4294967295"/>
          </p:nvPr>
        </p:nvSpPr>
        <p:spPr>
          <a:xfrm>
            <a:off x="1775520" y="305803"/>
            <a:ext cx="9648825" cy="639763"/>
          </a:xfrm>
        </p:spPr>
        <p:txBody>
          <a:bodyPr>
            <a:normAutofit/>
          </a:bodyPr>
          <a:lstStyle/>
          <a:p>
            <a:r>
              <a:rPr lang="zh-CN" altLang="en-US" dirty="0"/>
              <a:t>瞬变流特征线解法</a:t>
            </a:r>
            <a:endParaRPr lang="zh-CN" altLang="en-US" dirty="0"/>
          </a:p>
        </p:txBody>
      </p:sp>
      <p:sp>
        <p:nvSpPr>
          <p:cNvPr id="5" name="内容占位符 4"/>
          <p:cNvSpPr>
            <a:spLocks noGrp="1"/>
          </p:cNvSpPr>
          <p:nvPr>
            <p:ph sz="quarter" idx="4294967295"/>
          </p:nvPr>
        </p:nvSpPr>
        <p:spPr>
          <a:xfrm>
            <a:off x="1631504" y="1268413"/>
            <a:ext cx="9312721" cy="503237"/>
          </a:xfrm>
        </p:spPr>
        <p:txBody>
          <a:bodyPr>
            <a:normAutofit fontScale="92500" lnSpcReduction="20000"/>
          </a:bodyPr>
          <a:lstStyle/>
          <a:p>
            <a:r>
              <a:rPr lang="zh-CN" altLang="en-US" dirty="0"/>
              <a:t>等时间间隔法有限差分方程</a:t>
            </a:r>
            <a:endParaRPr lang="zh-CN" altLang="en-US" dirty="0"/>
          </a:p>
          <a:p>
            <a:endParaRPr lang="zh-CN" altLang="en-US" dirty="0"/>
          </a:p>
        </p:txBody>
      </p:sp>
      <p:graphicFrame>
        <p:nvGraphicFramePr>
          <p:cNvPr id="336911" name="Object 15"/>
          <p:cNvGraphicFramePr>
            <a:graphicFrameLocks noChangeAspect="1"/>
          </p:cNvGraphicFramePr>
          <p:nvPr/>
        </p:nvGraphicFramePr>
        <p:xfrm>
          <a:off x="3503266" y="2777004"/>
          <a:ext cx="5256213" cy="2820987"/>
        </p:xfrm>
        <a:graphic>
          <a:graphicData uri="http://schemas.openxmlformats.org/presentationml/2006/ole">
            <mc:AlternateContent xmlns:mc="http://schemas.openxmlformats.org/markup-compatibility/2006">
              <mc:Choice xmlns:v="urn:schemas-microsoft-com:vml" Requires="v">
                <p:oleObj spid="_x0000_s23654" name="图片" r:id="rId1" imgW="2672080" imgH="1440180" progId="Word.Picture.8">
                  <p:embed/>
                </p:oleObj>
              </mc:Choice>
              <mc:Fallback>
                <p:oleObj name="图片" r:id="rId1" imgW="2672080" imgH="1440180" progId="Word.Picture.8">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266" y="2777004"/>
                        <a:ext cx="5256213" cy="2820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932" name="Group 36"/>
          <p:cNvGraphicFramePr>
            <a:graphicFrameLocks noGrp="1"/>
          </p:cNvGraphicFramePr>
          <p:nvPr/>
        </p:nvGraphicFramePr>
        <p:xfrm>
          <a:off x="3647728" y="5920838"/>
          <a:ext cx="5111750" cy="504825"/>
        </p:xfrm>
        <a:graphic>
          <a:graphicData uri="http://schemas.openxmlformats.org/drawingml/2006/table">
            <a:tbl>
              <a:tblPr/>
              <a:tblGrid>
                <a:gridCol w="5111750"/>
              </a:tblGrid>
              <a:tr h="504825">
                <a:tc>
                  <a:txBody>
                    <a:bodyPr/>
                    <a:lstStyle/>
                    <a:p>
                      <a:pPr marL="0" marR="0" lvl="0" indent="0" algn="ctr" defTabSz="914400" rtl="0" eaLnBrk="1" fontAlgn="base" latinLnBrk="0" hangingPunct="1">
                        <a:lnSpc>
                          <a:spcPct val="100000"/>
                        </a:lnSpc>
                        <a:spcBef>
                          <a:spcPct val="0"/>
                        </a:spcBef>
                        <a:spcAft>
                          <a:spcPct val="0"/>
                        </a:spcAft>
                        <a:buClrTx/>
                        <a:buSzPct val="100000"/>
                        <a:buFontTx/>
                        <a:buNone/>
                      </a:pPr>
                      <a:r>
                        <a:rPr kumimoji="0" lang="zh-CN" altLang="en-US" sz="2400" b="1" i="0"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解单管问题的</a:t>
                      </a:r>
                      <a:r>
                        <a:rPr kumimoji="0" lang="en-US" altLang="zh-CN" sz="2400" b="1" i="1"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x</a:t>
                      </a:r>
                      <a:r>
                        <a:rPr kumimoji="0" lang="en-US" altLang="zh-CN" sz="2400" b="1" i="0"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a:t>
                      </a:r>
                      <a:r>
                        <a:rPr kumimoji="0" lang="en-US" altLang="zh-CN" sz="2400" b="1" i="1"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t</a:t>
                      </a:r>
                      <a:r>
                        <a:rPr kumimoji="0" lang="zh-CN" altLang="en-US" sz="2400" b="1" i="0"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网格</a:t>
                      </a:r>
                      <a:endParaRPr kumimoji="0" lang="zh-CN" altLang="en-US" sz="2400" b="1" i="0" u="none" strike="noStrike" cap="none" normalizeH="0" baseline="0" dirty="0">
                        <a:ln>
                          <a:noFill/>
                        </a:ln>
                        <a:solidFill>
                          <a:schemeClr val="tx2"/>
                        </a:solidFill>
                        <a:effectLst/>
                        <a:latin typeface="Arial" panose="020B0604020202020204" pitchFamily="34" charset="0"/>
                        <a:ea typeface="微软雅黑" panose="020B0503020204020204" charset="-122"/>
                        <a:cs typeface="Times New Roman" panose="02020603050405020304" pitchFamily="18"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34823" name="Rectangle 33"/>
          <p:cNvSpPr>
            <a:spLocks noChangeArrowheads="1"/>
          </p:cNvSpPr>
          <p:nvPr/>
        </p:nvSpPr>
        <p:spPr bwMode="auto">
          <a:xfrm>
            <a:off x="1524001" y="307690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6928" name="Object 32"/>
          <p:cNvGraphicFramePr>
            <a:graphicFrameLocks noChangeAspect="1"/>
          </p:cNvGraphicFramePr>
          <p:nvPr/>
        </p:nvGraphicFramePr>
        <p:xfrm>
          <a:off x="2782913" y="1914083"/>
          <a:ext cx="1368425" cy="406400"/>
        </p:xfrm>
        <a:graphic>
          <a:graphicData uri="http://schemas.openxmlformats.org/presentationml/2006/ole">
            <mc:AlternateContent xmlns:mc="http://schemas.openxmlformats.org/markup-compatibility/2006">
              <mc:Choice xmlns:v="urn:schemas-microsoft-com:vml" Requires="v">
                <p:oleObj spid="_x0000_s23655" name="Equation" r:id="rId3" imgW="609600" imgH="177800" progId="Equation.DSMT4">
                  <p:embed/>
                </p:oleObj>
              </mc:Choice>
              <mc:Fallback>
                <p:oleObj name="Equation" r:id="rId3" imgW="609600" imgH="1778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913" y="1914083"/>
                        <a:ext cx="13684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6930" name="Rectangle 34"/>
          <p:cNvSpPr>
            <a:spLocks noChangeArrowheads="1"/>
          </p:cNvSpPr>
          <p:nvPr/>
        </p:nvSpPr>
        <p:spPr bwMode="auto">
          <a:xfrm>
            <a:off x="4295800" y="1840591"/>
            <a:ext cx="6048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在</a:t>
            </a:r>
            <a:r>
              <a:rPr lang="en-US" altLang="zh-CN" sz="2800" i="1" dirty="0">
                <a:latin typeface="微软雅黑" panose="020B0503020204020204" charset="-122"/>
                <a:ea typeface="微软雅黑" panose="020B0503020204020204" charset="-122"/>
              </a:rPr>
              <a:t>x</a:t>
            </a:r>
            <a:r>
              <a:rPr lang="zh-CN" altLang="en-US" sz="2800" i="1" dirty="0">
                <a:latin typeface="微软雅黑" panose="020B0503020204020204" charset="-122"/>
                <a:ea typeface="微软雅黑" panose="020B0503020204020204" charset="-122"/>
              </a:rPr>
              <a:t>，</a:t>
            </a:r>
            <a:r>
              <a:rPr lang="en-US" altLang="zh-CN" sz="2800" i="1" dirty="0">
                <a:latin typeface="微软雅黑" panose="020B0503020204020204" charset="-122"/>
                <a:ea typeface="微软雅黑" panose="020B0503020204020204" charset="-122"/>
              </a:rPr>
              <a:t>t </a:t>
            </a:r>
            <a:r>
              <a:rPr lang="zh-CN" altLang="en-US" sz="2800" dirty="0">
                <a:latin typeface="微软雅黑" panose="020B0503020204020204" charset="-122"/>
                <a:ea typeface="微软雅黑" panose="020B0503020204020204" charset="-122"/>
              </a:rPr>
              <a:t>平面上可得如图矩形网格 </a:t>
            </a:r>
            <a:endParaRPr lang="zh-CN" altLang="en-US" sz="2800" dirty="0">
              <a:latin typeface="微软雅黑" panose="020B0503020204020204" charset="-122"/>
              <a:ea typeface="微软雅黑" panose="020B0503020204020204" charset="-122"/>
            </a:endParaRPr>
          </a:p>
        </p:txBody>
      </p:sp>
      <p:sp>
        <p:nvSpPr>
          <p:cNvPr id="336931" name="Rectangle 35"/>
          <p:cNvSpPr>
            <a:spLocks noChangeArrowheads="1"/>
          </p:cNvSpPr>
          <p:nvPr/>
        </p:nvSpPr>
        <p:spPr bwMode="auto">
          <a:xfrm>
            <a:off x="2206650" y="184264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取</a:t>
            </a:r>
            <a:endParaRPr lang="zh-CN" altLang="en-US" sz="280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6931"/>
                                        </p:tgtEl>
                                        <p:attrNameLst>
                                          <p:attrName>style.visibility</p:attrName>
                                        </p:attrNameLst>
                                      </p:cBhvr>
                                      <p:to>
                                        <p:strVal val="visible"/>
                                      </p:to>
                                    </p:set>
                                    <p:animEffect transition="in" filter="dissolve">
                                      <p:cBhvr>
                                        <p:cTn id="7" dur="500"/>
                                        <p:tgtEl>
                                          <p:spTgt spid="336931"/>
                                        </p:tgtEl>
                                      </p:cBhvr>
                                    </p:animEffect>
                                  </p:childTnLst>
                                </p:cTn>
                              </p:par>
                              <p:par>
                                <p:cTn id="8" presetID="9" presetClass="entr" presetSubtype="0" fill="hold" nodeType="withEffect">
                                  <p:stCondLst>
                                    <p:cond delay="0"/>
                                  </p:stCondLst>
                                  <p:childTnLst>
                                    <p:set>
                                      <p:cBhvr>
                                        <p:cTn id="9" dur="1" fill="hold">
                                          <p:stCondLst>
                                            <p:cond delay="0"/>
                                          </p:stCondLst>
                                        </p:cTn>
                                        <p:tgtEl>
                                          <p:spTgt spid="336928"/>
                                        </p:tgtEl>
                                        <p:attrNameLst>
                                          <p:attrName>style.visibility</p:attrName>
                                        </p:attrNameLst>
                                      </p:cBhvr>
                                      <p:to>
                                        <p:strVal val="visible"/>
                                      </p:to>
                                    </p:set>
                                    <p:animEffect transition="in" filter="dissolve">
                                      <p:cBhvr>
                                        <p:cTn id="10" dur="500"/>
                                        <p:tgtEl>
                                          <p:spTgt spid="3369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6930"/>
                                        </p:tgtEl>
                                        <p:attrNameLst>
                                          <p:attrName>style.visibility</p:attrName>
                                        </p:attrNameLst>
                                      </p:cBhvr>
                                      <p:to>
                                        <p:strVal val="visible"/>
                                      </p:to>
                                    </p:set>
                                    <p:animEffect transition="in" filter="dissolve">
                                      <p:cBhvr>
                                        <p:cTn id="13" dur="500"/>
                                        <p:tgtEl>
                                          <p:spTgt spid="3369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36911"/>
                                        </p:tgtEl>
                                        <p:attrNameLst>
                                          <p:attrName>style.visibility</p:attrName>
                                        </p:attrNameLst>
                                      </p:cBhvr>
                                      <p:to>
                                        <p:strVal val="visible"/>
                                      </p:to>
                                    </p:set>
                                    <p:animEffect transition="in" filter="blinds(horizontal)">
                                      <p:cBhvr>
                                        <p:cTn id="18" dur="500"/>
                                        <p:tgtEl>
                                          <p:spTgt spid="336911"/>
                                        </p:tgtEl>
                                      </p:cBhvr>
                                    </p:animEffect>
                                  </p:childTnLst>
                                </p:cTn>
                              </p:par>
                              <p:par>
                                <p:cTn id="19" presetID="3" presetClass="entr" presetSubtype="10" fill="hold" nodeType="withEffect">
                                  <p:stCondLst>
                                    <p:cond delay="0"/>
                                  </p:stCondLst>
                                  <p:childTnLst>
                                    <p:set>
                                      <p:cBhvr>
                                        <p:cTn id="20" dur="1" fill="hold">
                                          <p:stCondLst>
                                            <p:cond delay="0"/>
                                          </p:stCondLst>
                                        </p:cTn>
                                        <p:tgtEl>
                                          <p:spTgt spid="336932"/>
                                        </p:tgtEl>
                                        <p:attrNameLst>
                                          <p:attrName>style.visibility</p:attrName>
                                        </p:attrNameLst>
                                      </p:cBhvr>
                                      <p:to>
                                        <p:strVal val="visible"/>
                                      </p:to>
                                    </p:set>
                                    <p:animEffect transition="in" filter="blinds(horizontal)">
                                      <p:cBhvr>
                                        <p:cTn id="21" dur="500"/>
                                        <p:tgtEl>
                                          <p:spTgt spid="33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30" grpId="0"/>
      <p:bldP spid="3369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04" name="Object 4"/>
          <p:cNvGraphicFramePr>
            <a:graphicFrameLocks noChangeAspect="1"/>
          </p:cNvGraphicFramePr>
          <p:nvPr/>
        </p:nvGraphicFramePr>
        <p:xfrm>
          <a:off x="4295776" y="1412876"/>
          <a:ext cx="2232025" cy="536575"/>
        </p:xfrm>
        <a:graphic>
          <a:graphicData uri="http://schemas.openxmlformats.org/presentationml/2006/ole">
            <mc:AlternateContent xmlns:mc="http://schemas.openxmlformats.org/markup-compatibility/2006">
              <mc:Choice xmlns:v="urn:schemas-microsoft-com:vml" Requires="v">
                <p:oleObj spid="_x0000_s24725" name="Equation" r:id="rId1" imgW="735965" imgH="177800" progId="Equation.DSMT4">
                  <p:embed/>
                </p:oleObj>
              </mc:Choice>
              <mc:Fallback>
                <p:oleObj name="Equation" r:id="rId1" imgW="735965" imgH="177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6" y="1412876"/>
                        <a:ext cx="22320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2805" name="Object 5"/>
          <p:cNvGraphicFramePr>
            <a:graphicFrameLocks noChangeAspect="1"/>
          </p:cNvGraphicFramePr>
          <p:nvPr/>
        </p:nvGraphicFramePr>
        <p:xfrm>
          <a:off x="3359150" y="2133600"/>
          <a:ext cx="4681538" cy="1881188"/>
        </p:xfrm>
        <a:graphic>
          <a:graphicData uri="http://schemas.openxmlformats.org/presentationml/2006/ole">
            <mc:AlternateContent xmlns:mc="http://schemas.openxmlformats.org/markup-compatibility/2006">
              <mc:Choice xmlns:v="urn:schemas-microsoft-com:vml" Requires="v">
                <p:oleObj spid="_x0000_s24726" name="Equation" r:id="rId3" imgW="2082800" imgH="838200" progId="Equation.DSMT4">
                  <p:embed/>
                </p:oleObj>
              </mc:Choice>
              <mc:Fallback>
                <p:oleObj name="Equation" r:id="rId3" imgW="2082800" imgH="83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2133600"/>
                        <a:ext cx="4681538"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2806" name="Object 6"/>
          <p:cNvGraphicFramePr>
            <a:graphicFrameLocks noChangeAspect="1"/>
          </p:cNvGraphicFramePr>
          <p:nvPr/>
        </p:nvGraphicFramePr>
        <p:xfrm>
          <a:off x="3216275" y="4076701"/>
          <a:ext cx="4895850" cy="1871663"/>
        </p:xfrm>
        <a:graphic>
          <a:graphicData uri="http://schemas.openxmlformats.org/presentationml/2006/ole">
            <mc:AlternateContent xmlns:mc="http://schemas.openxmlformats.org/markup-compatibility/2006">
              <mc:Choice xmlns:v="urn:schemas-microsoft-com:vml" Requires="v">
                <p:oleObj spid="_x0000_s24727" name="Equation" r:id="rId5" imgW="2197100" imgH="838200" progId="Equation.DSMT4">
                  <p:embed/>
                </p:oleObj>
              </mc:Choice>
              <mc:Fallback>
                <p:oleObj name="Equation" r:id="rId5" imgW="2197100" imgH="838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4076701"/>
                        <a:ext cx="48958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2807" name="Text Box 7"/>
          <p:cNvSpPr txBox="1">
            <a:spLocks noChangeArrowheads="1"/>
          </p:cNvSpPr>
          <p:nvPr/>
        </p:nvSpPr>
        <p:spPr bwMode="auto">
          <a:xfrm>
            <a:off x="8183564" y="292417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(28)</a:t>
            </a:r>
            <a:endParaRPr lang="en-US" altLang="zh-CN" sz="2800" dirty="0">
              <a:latin typeface="微软雅黑" panose="020B0503020204020204" charset="-122"/>
              <a:ea typeface="微软雅黑" panose="020B0503020204020204" charset="-122"/>
            </a:endParaRPr>
          </a:p>
        </p:txBody>
      </p:sp>
      <p:sp>
        <p:nvSpPr>
          <p:cNvPr id="332808" name="Text Box 8"/>
          <p:cNvSpPr txBox="1">
            <a:spLocks noChangeArrowheads="1"/>
          </p:cNvSpPr>
          <p:nvPr/>
        </p:nvSpPr>
        <p:spPr bwMode="auto">
          <a:xfrm>
            <a:off x="8183564" y="4652963"/>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(29)</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03388" y="340259"/>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blinds(horizontal)">
                                      <p:cBhvr>
                                        <p:cTn id="7" dur="500"/>
                                        <p:tgtEl>
                                          <p:spTgt spid="3328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2805"/>
                                        </p:tgtEl>
                                        <p:attrNameLst>
                                          <p:attrName>style.visibility</p:attrName>
                                        </p:attrNameLst>
                                      </p:cBhvr>
                                      <p:to>
                                        <p:strVal val="visible"/>
                                      </p:to>
                                    </p:set>
                                    <p:animEffect transition="in" filter="blinds(horizontal)">
                                      <p:cBhvr>
                                        <p:cTn id="12" dur="500"/>
                                        <p:tgtEl>
                                          <p:spTgt spid="33280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2807"/>
                                        </p:tgtEl>
                                        <p:attrNameLst>
                                          <p:attrName>style.visibility</p:attrName>
                                        </p:attrNameLst>
                                      </p:cBhvr>
                                      <p:to>
                                        <p:strVal val="visible"/>
                                      </p:to>
                                    </p:set>
                                    <p:animEffect transition="in" filter="blinds(horizontal)">
                                      <p:cBhvr>
                                        <p:cTn id="15" dur="500"/>
                                        <p:tgtEl>
                                          <p:spTgt spid="33280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2806"/>
                                        </p:tgtEl>
                                        <p:attrNameLst>
                                          <p:attrName>style.visibility</p:attrName>
                                        </p:attrNameLst>
                                      </p:cBhvr>
                                      <p:to>
                                        <p:strVal val="visible"/>
                                      </p:to>
                                    </p:set>
                                    <p:animEffect transition="in" filter="blinds(horizontal)">
                                      <p:cBhvr>
                                        <p:cTn id="20" dur="500"/>
                                        <p:tgtEl>
                                          <p:spTgt spid="33280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2808"/>
                                        </p:tgtEl>
                                        <p:attrNameLst>
                                          <p:attrName>style.visibility</p:attrName>
                                        </p:attrNameLst>
                                      </p:cBhvr>
                                      <p:to>
                                        <p:strVal val="visible"/>
                                      </p:to>
                                    </p:set>
                                    <p:animEffect transition="in" filter="blinds(horizontal)">
                                      <p:cBhvr>
                                        <p:cTn id="23" dur="5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7" grpId="0"/>
      <p:bldP spid="33280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28" name="Object 4"/>
          <p:cNvGraphicFramePr>
            <a:graphicFrameLocks noChangeAspect="1"/>
          </p:cNvGraphicFramePr>
          <p:nvPr/>
        </p:nvGraphicFramePr>
        <p:xfrm>
          <a:off x="2063552" y="1141869"/>
          <a:ext cx="7272338" cy="842962"/>
        </p:xfrm>
        <a:graphic>
          <a:graphicData uri="http://schemas.openxmlformats.org/presentationml/2006/ole">
            <mc:AlternateContent xmlns:mc="http://schemas.openxmlformats.org/markup-compatibility/2006">
              <mc:Choice xmlns:v="urn:schemas-microsoft-com:vml" Requires="v">
                <p:oleObj spid="_x0000_s25945" name="Equation" r:id="rId1" imgW="3695700" imgH="431800" progId="Equation.DSMT4">
                  <p:embed/>
                </p:oleObj>
              </mc:Choice>
              <mc:Fallback>
                <p:oleObj name="Equation" r:id="rId1" imgW="36957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141869"/>
                        <a:ext cx="727233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29" name="Object 5"/>
          <p:cNvGraphicFramePr>
            <a:graphicFrameLocks noChangeAspect="1"/>
          </p:cNvGraphicFramePr>
          <p:nvPr/>
        </p:nvGraphicFramePr>
        <p:xfrm>
          <a:off x="2231231" y="2188371"/>
          <a:ext cx="6553200" cy="815975"/>
        </p:xfrm>
        <a:graphic>
          <a:graphicData uri="http://schemas.openxmlformats.org/presentationml/2006/ole">
            <mc:AlternateContent xmlns:mc="http://schemas.openxmlformats.org/markup-compatibility/2006">
              <mc:Choice xmlns:v="urn:schemas-microsoft-com:vml" Requires="v">
                <p:oleObj spid="_x0000_s25946" name="Equation" r:id="rId3" imgW="3365500" imgH="419100" progId="Equation.DSMT4">
                  <p:embed/>
                </p:oleObj>
              </mc:Choice>
              <mc:Fallback>
                <p:oleObj name="Equation" r:id="rId3" imgW="33655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231" y="2188371"/>
                        <a:ext cx="6553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0" name="Object 6"/>
          <p:cNvGraphicFramePr>
            <a:graphicFrameLocks noChangeAspect="1"/>
          </p:cNvGraphicFramePr>
          <p:nvPr/>
        </p:nvGraphicFramePr>
        <p:xfrm>
          <a:off x="1992313" y="3087233"/>
          <a:ext cx="7031037" cy="873125"/>
        </p:xfrm>
        <a:graphic>
          <a:graphicData uri="http://schemas.openxmlformats.org/presentationml/2006/ole">
            <mc:AlternateContent xmlns:mc="http://schemas.openxmlformats.org/markup-compatibility/2006">
              <mc:Choice xmlns:v="urn:schemas-microsoft-com:vml" Requires="v">
                <p:oleObj spid="_x0000_s25947" name="Equation" r:id="rId5" imgW="3378200" imgH="419100" progId="Equation.DSMT4">
                  <p:embed/>
                </p:oleObj>
              </mc:Choice>
              <mc:Fallback>
                <p:oleObj name="Equation" r:id="rId5" imgW="33782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3087233"/>
                        <a:ext cx="703103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1" name="Object 7"/>
          <p:cNvGraphicFramePr>
            <a:graphicFrameLocks noChangeAspect="1"/>
          </p:cNvGraphicFramePr>
          <p:nvPr/>
        </p:nvGraphicFramePr>
        <p:xfrm>
          <a:off x="4079876" y="4149725"/>
          <a:ext cx="1871663" cy="444500"/>
        </p:xfrm>
        <a:graphic>
          <a:graphicData uri="http://schemas.openxmlformats.org/presentationml/2006/ole">
            <mc:AlternateContent xmlns:mc="http://schemas.openxmlformats.org/markup-compatibility/2006">
              <mc:Choice xmlns:v="urn:schemas-microsoft-com:vml" Requires="v">
                <p:oleObj spid="_x0000_s25948" name="Equation" r:id="rId7" imgW="761365" imgH="177800" progId="Equation.DSMT4">
                  <p:embed/>
                </p:oleObj>
              </mc:Choice>
              <mc:Fallback>
                <p:oleObj name="Equation" r:id="rId7" imgW="761365" imgH="177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6" y="4149725"/>
                        <a:ext cx="187166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2" name="Object 8"/>
          <p:cNvGraphicFramePr>
            <a:graphicFrameLocks noChangeAspect="1"/>
          </p:cNvGraphicFramePr>
          <p:nvPr/>
        </p:nvGraphicFramePr>
        <p:xfrm>
          <a:off x="2568576" y="4941889"/>
          <a:ext cx="5616575" cy="523875"/>
        </p:xfrm>
        <a:graphic>
          <a:graphicData uri="http://schemas.openxmlformats.org/presentationml/2006/ole">
            <mc:AlternateContent xmlns:mc="http://schemas.openxmlformats.org/markup-compatibility/2006">
              <mc:Choice xmlns:v="urn:schemas-microsoft-com:vml" Requires="v">
                <p:oleObj spid="_x0000_s25949" name="Equation" r:id="rId9" imgW="2857500" imgH="266700" progId="Equation.DSMT4">
                  <p:embed/>
                </p:oleObj>
              </mc:Choice>
              <mc:Fallback>
                <p:oleObj name="Equation" r:id="rId9" imgW="2857500" imgH="2667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8576" y="4941889"/>
                        <a:ext cx="561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3833" name="Object 9"/>
          <p:cNvGraphicFramePr>
            <a:graphicFrameLocks noChangeAspect="1"/>
          </p:cNvGraphicFramePr>
          <p:nvPr/>
        </p:nvGraphicFramePr>
        <p:xfrm>
          <a:off x="2581276" y="5661025"/>
          <a:ext cx="5446713" cy="496888"/>
        </p:xfrm>
        <a:graphic>
          <a:graphicData uri="http://schemas.openxmlformats.org/presentationml/2006/ole">
            <mc:AlternateContent xmlns:mc="http://schemas.openxmlformats.org/markup-compatibility/2006">
              <mc:Choice xmlns:v="urn:schemas-microsoft-com:vml" Requires="v">
                <p:oleObj spid="_x0000_s25950" name="Equation" r:id="rId11" imgW="2857500" imgH="241300" progId="Equation.DSMT4">
                  <p:embed/>
                </p:oleObj>
              </mc:Choice>
              <mc:Fallback>
                <p:oleObj name="Equation" r:id="rId11" imgW="2857500" imgH="2413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1276" y="5661025"/>
                        <a:ext cx="54467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11"/>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3834" name="Object 10"/>
          <p:cNvGraphicFramePr>
            <a:graphicFrameLocks noChangeAspect="1"/>
          </p:cNvGraphicFramePr>
          <p:nvPr/>
        </p:nvGraphicFramePr>
        <p:xfrm>
          <a:off x="6240463" y="4149725"/>
          <a:ext cx="2303462" cy="508000"/>
        </p:xfrm>
        <a:graphic>
          <a:graphicData uri="http://schemas.openxmlformats.org/presentationml/2006/ole">
            <mc:AlternateContent xmlns:mc="http://schemas.openxmlformats.org/markup-compatibility/2006">
              <mc:Choice xmlns:v="urn:schemas-microsoft-com:vml" Requires="v">
                <p:oleObj spid="_x0000_s25951" name="Equation" r:id="rId13" imgW="1040765" imgH="228600" progId="Equation.DSMT4">
                  <p:embed/>
                </p:oleObj>
              </mc:Choice>
              <mc:Fallback>
                <p:oleObj name="Equation" r:id="rId13" imgW="1040765" imgH="2286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463" y="4149725"/>
                        <a:ext cx="23034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3836" name="Rectangle 12"/>
          <p:cNvSpPr>
            <a:spLocks noChangeArrowheads="1"/>
          </p:cNvSpPr>
          <p:nvPr/>
        </p:nvSpPr>
        <p:spPr bwMode="auto">
          <a:xfrm>
            <a:off x="2136775" y="4147672"/>
            <a:ext cx="16546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i="1">
                <a:latin typeface="Times New Roman" panose="02020603050405020304" pitchFamily="18" charset="0"/>
                <a:ea typeface="微软雅黑" panose="020B0503020204020204" charset="-122"/>
              </a:rPr>
              <a:t>B=a/</a:t>
            </a:r>
            <a:r>
              <a:rPr lang="en-US" altLang="zh-CN" sz="2800" b="0">
                <a:latin typeface="Times New Roman" panose="02020603050405020304" pitchFamily="18" charset="0"/>
                <a:ea typeface="微软雅黑" panose="020B0503020204020204" charset="-122"/>
              </a:rPr>
              <a:t>(</a:t>
            </a:r>
            <a:r>
              <a:rPr lang="en-US" altLang="zh-CN" sz="2800" b="0" i="1">
                <a:latin typeface="Times New Roman" panose="02020603050405020304" pitchFamily="18" charset="0"/>
                <a:ea typeface="微软雅黑" panose="020B0503020204020204" charset="-122"/>
              </a:rPr>
              <a:t>gA</a:t>
            </a:r>
            <a:r>
              <a:rPr lang="en-US" altLang="zh-CN" sz="2800" b="0">
                <a:latin typeface="Times New Roman" panose="02020603050405020304" pitchFamily="18" charset="0"/>
                <a:ea typeface="微软雅黑" panose="020B0503020204020204" charset="-122"/>
              </a:rPr>
              <a:t>)</a:t>
            </a:r>
            <a:r>
              <a:rPr lang="en-US" altLang="zh-CN" sz="2800">
                <a:latin typeface="Times New Roman" panose="02020603050405020304" pitchFamily="18" charset="0"/>
                <a:ea typeface="微软雅黑" panose="020B0503020204020204" charset="-122"/>
              </a:rPr>
              <a:t> </a:t>
            </a:r>
            <a:endParaRPr lang="en-US" altLang="zh-CN" sz="2800">
              <a:latin typeface="Times New Roman" panose="02020603050405020304" pitchFamily="18" charset="0"/>
              <a:ea typeface="微软雅黑" panose="020B0503020204020204" charset="-122"/>
            </a:endParaRPr>
          </a:p>
        </p:txBody>
      </p:sp>
      <p:sp>
        <p:nvSpPr>
          <p:cNvPr id="333838" name="Text Box 14"/>
          <p:cNvSpPr txBox="1">
            <a:spLocks noChangeArrowheads="1"/>
          </p:cNvSpPr>
          <p:nvPr/>
        </p:nvSpPr>
        <p:spPr bwMode="auto">
          <a:xfrm>
            <a:off x="8904289" y="2276476"/>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(30)</a:t>
            </a:r>
            <a:endParaRPr lang="en-US" altLang="zh-CN" sz="2800" dirty="0">
              <a:latin typeface="微软雅黑" panose="020B0503020204020204" charset="-122"/>
              <a:ea typeface="微软雅黑" panose="020B0503020204020204" charset="-122"/>
            </a:endParaRPr>
          </a:p>
        </p:txBody>
      </p:sp>
      <p:sp>
        <p:nvSpPr>
          <p:cNvPr id="333839" name="Text Box 15"/>
          <p:cNvSpPr txBox="1">
            <a:spLocks noChangeArrowheads="1"/>
          </p:cNvSpPr>
          <p:nvPr/>
        </p:nvSpPr>
        <p:spPr bwMode="auto">
          <a:xfrm>
            <a:off x="9048750" y="3141663"/>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(31)</a:t>
            </a:r>
            <a:endParaRPr lang="en-US" altLang="zh-CN" sz="2800" dirty="0">
              <a:latin typeface="微软雅黑" panose="020B0503020204020204" charset="-122"/>
              <a:ea typeface="微软雅黑" panose="020B0503020204020204" charset="-122"/>
            </a:endParaRPr>
          </a:p>
        </p:txBody>
      </p:sp>
      <p:sp>
        <p:nvSpPr>
          <p:cNvPr id="333840" name="Text Box 16"/>
          <p:cNvSpPr txBox="1">
            <a:spLocks noChangeArrowheads="1"/>
          </p:cNvSpPr>
          <p:nvPr/>
        </p:nvSpPr>
        <p:spPr bwMode="auto">
          <a:xfrm>
            <a:off x="8401050" y="494188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(32)</a:t>
            </a:r>
            <a:endParaRPr lang="en-US" altLang="zh-CN" sz="2800" dirty="0">
              <a:latin typeface="微软雅黑" panose="020B0503020204020204" charset="-122"/>
              <a:ea typeface="微软雅黑" panose="020B0503020204020204" charset="-122"/>
            </a:endParaRPr>
          </a:p>
        </p:txBody>
      </p:sp>
      <p:sp>
        <p:nvSpPr>
          <p:cNvPr id="333841" name="Text Box 17"/>
          <p:cNvSpPr txBox="1">
            <a:spLocks noChangeArrowheads="1"/>
          </p:cNvSpPr>
          <p:nvPr/>
        </p:nvSpPr>
        <p:spPr bwMode="auto">
          <a:xfrm>
            <a:off x="8401050" y="5589588"/>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(33)</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03512" y="331222"/>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blinds(horizontal)">
                                      <p:cBhvr>
                                        <p:cTn id="7" dur="500"/>
                                        <p:tgtEl>
                                          <p:spTgt spid="3338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3829"/>
                                        </p:tgtEl>
                                        <p:attrNameLst>
                                          <p:attrName>style.visibility</p:attrName>
                                        </p:attrNameLst>
                                      </p:cBhvr>
                                      <p:to>
                                        <p:strVal val="visible"/>
                                      </p:to>
                                    </p:set>
                                    <p:animEffect transition="in" filter="blinds(horizontal)">
                                      <p:cBhvr>
                                        <p:cTn id="12" dur="500"/>
                                        <p:tgtEl>
                                          <p:spTgt spid="3338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3838"/>
                                        </p:tgtEl>
                                        <p:attrNameLst>
                                          <p:attrName>style.visibility</p:attrName>
                                        </p:attrNameLst>
                                      </p:cBhvr>
                                      <p:to>
                                        <p:strVal val="visible"/>
                                      </p:to>
                                    </p:set>
                                    <p:animEffect transition="in" filter="blinds(horizontal)">
                                      <p:cBhvr>
                                        <p:cTn id="15" dur="500"/>
                                        <p:tgtEl>
                                          <p:spTgt spid="3338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3830"/>
                                        </p:tgtEl>
                                        <p:attrNameLst>
                                          <p:attrName>style.visibility</p:attrName>
                                        </p:attrNameLst>
                                      </p:cBhvr>
                                      <p:to>
                                        <p:strVal val="visible"/>
                                      </p:to>
                                    </p:set>
                                    <p:animEffect transition="in" filter="blinds(horizontal)">
                                      <p:cBhvr>
                                        <p:cTn id="20" dur="500"/>
                                        <p:tgtEl>
                                          <p:spTgt spid="3338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3839"/>
                                        </p:tgtEl>
                                        <p:attrNameLst>
                                          <p:attrName>style.visibility</p:attrName>
                                        </p:attrNameLst>
                                      </p:cBhvr>
                                      <p:to>
                                        <p:strVal val="visible"/>
                                      </p:to>
                                    </p:set>
                                    <p:animEffect transition="in" filter="blinds(horizontal)">
                                      <p:cBhvr>
                                        <p:cTn id="23" dur="500"/>
                                        <p:tgtEl>
                                          <p:spTgt spid="33383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3836"/>
                                        </p:tgtEl>
                                        <p:attrNameLst>
                                          <p:attrName>style.visibility</p:attrName>
                                        </p:attrNameLst>
                                      </p:cBhvr>
                                      <p:to>
                                        <p:strVal val="visible"/>
                                      </p:to>
                                    </p:set>
                                    <p:animEffect transition="in" filter="blinds(horizontal)">
                                      <p:cBhvr>
                                        <p:cTn id="28" dur="500"/>
                                        <p:tgtEl>
                                          <p:spTgt spid="333836"/>
                                        </p:tgtEl>
                                      </p:cBhvr>
                                    </p:animEffect>
                                  </p:childTnLst>
                                </p:cTn>
                              </p:par>
                              <p:par>
                                <p:cTn id="29" presetID="3" presetClass="entr" presetSubtype="10" fill="hold" nodeType="withEffect">
                                  <p:stCondLst>
                                    <p:cond delay="0"/>
                                  </p:stCondLst>
                                  <p:childTnLst>
                                    <p:set>
                                      <p:cBhvr>
                                        <p:cTn id="30" dur="1" fill="hold">
                                          <p:stCondLst>
                                            <p:cond delay="0"/>
                                          </p:stCondLst>
                                        </p:cTn>
                                        <p:tgtEl>
                                          <p:spTgt spid="333831"/>
                                        </p:tgtEl>
                                        <p:attrNameLst>
                                          <p:attrName>style.visibility</p:attrName>
                                        </p:attrNameLst>
                                      </p:cBhvr>
                                      <p:to>
                                        <p:strVal val="visible"/>
                                      </p:to>
                                    </p:set>
                                    <p:animEffect transition="in" filter="blinds(horizontal)">
                                      <p:cBhvr>
                                        <p:cTn id="31" dur="500"/>
                                        <p:tgtEl>
                                          <p:spTgt spid="333831"/>
                                        </p:tgtEl>
                                      </p:cBhvr>
                                    </p:animEffect>
                                  </p:childTnLst>
                                </p:cTn>
                              </p:par>
                              <p:par>
                                <p:cTn id="32" presetID="3" presetClass="entr" presetSubtype="10" fill="hold" nodeType="withEffect">
                                  <p:stCondLst>
                                    <p:cond delay="0"/>
                                  </p:stCondLst>
                                  <p:childTnLst>
                                    <p:set>
                                      <p:cBhvr>
                                        <p:cTn id="33" dur="1" fill="hold">
                                          <p:stCondLst>
                                            <p:cond delay="0"/>
                                          </p:stCondLst>
                                        </p:cTn>
                                        <p:tgtEl>
                                          <p:spTgt spid="333834"/>
                                        </p:tgtEl>
                                        <p:attrNameLst>
                                          <p:attrName>style.visibility</p:attrName>
                                        </p:attrNameLst>
                                      </p:cBhvr>
                                      <p:to>
                                        <p:strVal val="visible"/>
                                      </p:to>
                                    </p:set>
                                    <p:animEffect transition="in" filter="blinds(horizontal)">
                                      <p:cBhvr>
                                        <p:cTn id="34" dur="500"/>
                                        <p:tgtEl>
                                          <p:spTgt spid="33383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33832"/>
                                        </p:tgtEl>
                                        <p:attrNameLst>
                                          <p:attrName>style.visibility</p:attrName>
                                        </p:attrNameLst>
                                      </p:cBhvr>
                                      <p:to>
                                        <p:strVal val="visible"/>
                                      </p:to>
                                    </p:set>
                                    <p:animEffect transition="in" filter="blinds(horizontal)">
                                      <p:cBhvr>
                                        <p:cTn id="39" dur="500"/>
                                        <p:tgtEl>
                                          <p:spTgt spid="33383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33840"/>
                                        </p:tgtEl>
                                        <p:attrNameLst>
                                          <p:attrName>style.visibility</p:attrName>
                                        </p:attrNameLst>
                                      </p:cBhvr>
                                      <p:to>
                                        <p:strVal val="visible"/>
                                      </p:to>
                                    </p:set>
                                    <p:animEffect transition="in" filter="blinds(horizontal)">
                                      <p:cBhvr>
                                        <p:cTn id="42" dur="500"/>
                                        <p:tgtEl>
                                          <p:spTgt spid="3338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33833"/>
                                        </p:tgtEl>
                                        <p:attrNameLst>
                                          <p:attrName>style.visibility</p:attrName>
                                        </p:attrNameLst>
                                      </p:cBhvr>
                                      <p:to>
                                        <p:strVal val="visible"/>
                                      </p:to>
                                    </p:set>
                                    <p:animEffect transition="in" filter="blinds(horizontal)">
                                      <p:cBhvr>
                                        <p:cTn id="47" dur="500"/>
                                        <p:tgtEl>
                                          <p:spTgt spid="33383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33841"/>
                                        </p:tgtEl>
                                        <p:attrNameLst>
                                          <p:attrName>style.visibility</p:attrName>
                                        </p:attrNameLst>
                                      </p:cBhvr>
                                      <p:to>
                                        <p:strVal val="visible"/>
                                      </p:to>
                                    </p:set>
                                    <p:animEffect transition="in" filter="blinds(horizontal)">
                                      <p:cBhvr>
                                        <p:cTn id="50" dur="500"/>
                                        <p:tgtEl>
                                          <p:spTgt spid="333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6" grpId="0"/>
      <p:bldP spid="333838" grpId="0"/>
      <p:bldP spid="333839" grpId="0"/>
      <p:bldP spid="333840" grpId="0"/>
      <p:bldP spid="3338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4856" name="Object 8"/>
          <p:cNvGraphicFramePr>
            <a:graphicFrameLocks noChangeAspect="1"/>
          </p:cNvGraphicFramePr>
          <p:nvPr/>
        </p:nvGraphicFramePr>
        <p:xfrm>
          <a:off x="3359373" y="1412677"/>
          <a:ext cx="5111750" cy="652462"/>
        </p:xfrm>
        <a:graphic>
          <a:graphicData uri="http://schemas.openxmlformats.org/presentationml/2006/ole">
            <mc:AlternateContent xmlns:mc="http://schemas.openxmlformats.org/markup-compatibility/2006">
              <mc:Choice xmlns:v="urn:schemas-microsoft-com:vml" Requires="v">
                <p:oleObj spid="_x0000_s26920" name="Equation" r:id="rId1" imgW="1790700" imgH="228600" progId="Equation.DSMT4">
                  <p:embed/>
                </p:oleObj>
              </mc:Choice>
              <mc:Fallback>
                <p:oleObj name="Equation" r:id="rId1" imgW="1790700"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373" y="1412677"/>
                        <a:ext cx="51117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11"/>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4858" name="Object 10"/>
          <p:cNvGraphicFramePr>
            <a:graphicFrameLocks noChangeAspect="1"/>
          </p:cNvGraphicFramePr>
          <p:nvPr/>
        </p:nvGraphicFramePr>
        <p:xfrm>
          <a:off x="3591149" y="2133403"/>
          <a:ext cx="4792663" cy="600075"/>
        </p:xfrm>
        <a:graphic>
          <a:graphicData uri="http://schemas.openxmlformats.org/presentationml/2006/ole">
            <mc:AlternateContent xmlns:mc="http://schemas.openxmlformats.org/markup-compatibility/2006">
              <mc:Choice xmlns:v="urn:schemas-microsoft-com:vml" Requires="v">
                <p:oleObj spid="_x0000_s26921" name="Equation" r:id="rId3" imgW="1828800" imgH="228600" progId="Equation.DSMT4">
                  <p:embed/>
                </p:oleObj>
              </mc:Choice>
              <mc:Fallback>
                <p:oleObj name="Equation" r:id="rId3" imgW="18288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149" y="2133403"/>
                        <a:ext cx="47926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13"/>
          <p:cNvSpPr>
            <a:spLocks noChangeArrowheads="1"/>
          </p:cNvSpPr>
          <p:nvPr/>
        </p:nvSpPr>
        <p:spPr bwMode="auto">
          <a:xfrm>
            <a:off x="1524001" y="303404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4860" name="Object 12"/>
          <p:cNvGraphicFramePr>
            <a:graphicFrameLocks noChangeAspect="1"/>
          </p:cNvGraphicFramePr>
          <p:nvPr/>
        </p:nvGraphicFramePr>
        <p:xfrm>
          <a:off x="3432399" y="3212903"/>
          <a:ext cx="3311525" cy="687387"/>
        </p:xfrm>
        <a:graphic>
          <a:graphicData uri="http://schemas.openxmlformats.org/presentationml/2006/ole">
            <mc:AlternateContent xmlns:mc="http://schemas.openxmlformats.org/markup-compatibility/2006">
              <mc:Choice xmlns:v="urn:schemas-microsoft-com:vml" Requires="v">
                <p:oleObj spid="_x0000_s26922" name="Equation" r:id="rId5" imgW="1282700" imgH="266700" progId="Equation.DSMT4">
                  <p:embed/>
                </p:oleObj>
              </mc:Choice>
              <mc:Fallback>
                <p:oleObj name="Equation" r:id="rId5" imgW="1282700" imgH="2667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399" y="3212903"/>
                        <a:ext cx="33115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15"/>
          <p:cNvSpPr>
            <a:spLocks noChangeArrowheads="1"/>
          </p:cNvSpPr>
          <p:nvPr/>
        </p:nvSpPr>
        <p:spPr bwMode="auto">
          <a:xfrm>
            <a:off x="1524001" y="304832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4862" name="Object 14"/>
          <p:cNvGraphicFramePr>
            <a:graphicFrameLocks noChangeAspect="1"/>
          </p:cNvGraphicFramePr>
          <p:nvPr/>
        </p:nvGraphicFramePr>
        <p:xfrm>
          <a:off x="3359373" y="4078089"/>
          <a:ext cx="3492500" cy="628650"/>
        </p:xfrm>
        <a:graphic>
          <a:graphicData uri="http://schemas.openxmlformats.org/presentationml/2006/ole">
            <mc:AlternateContent xmlns:mc="http://schemas.openxmlformats.org/markup-compatibility/2006">
              <mc:Choice xmlns:v="urn:schemas-microsoft-com:vml" Requires="v">
                <p:oleObj spid="_x0000_s26923" name="Equation" r:id="rId7" imgW="1320165" imgH="241300" progId="Equation.DSMT4">
                  <p:embed/>
                </p:oleObj>
              </mc:Choice>
              <mc:Fallback>
                <p:oleObj name="Equation" r:id="rId7" imgW="1320165" imgH="2413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373" y="4078089"/>
                        <a:ext cx="34925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17"/>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4864" name="Object 16"/>
          <p:cNvGraphicFramePr>
            <a:graphicFrameLocks noChangeAspect="1"/>
          </p:cNvGraphicFramePr>
          <p:nvPr/>
        </p:nvGraphicFramePr>
        <p:xfrm>
          <a:off x="3864198" y="5013128"/>
          <a:ext cx="3024188" cy="585787"/>
        </p:xfrm>
        <a:graphic>
          <a:graphicData uri="http://schemas.openxmlformats.org/presentationml/2006/ole">
            <mc:AlternateContent xmlns:mc="http://schemas.openxmlformats.org/markup-compatibility/2006">
              <mc:Choice xmlns:v="urn:schemas-microsoft-com:vml" Requires="v">
                <p:oleObj spid="_x0000_s26924" name="Equation" r:id="rId9" imgW="1181100" imgH="228600" progId="Equation.DSMT4">
                  <p:embed/>
                </p:oleObj>
              </mc:Choice>
              <mc:Fallback>
                <p:oleObj name="Equation" r:id="rId9" imgW="1181100" imgH="228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4198" y="5013128"/>
                        <a:ext cx="30241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Rectangle 19"/>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34866" name="Object 18"/>
          <p:cNvGraphicFramePr>
            <a:graphicFrameLocks noChangeAspect="1"/>
          </p:cNvGraphicFramePr>
          <p:nvPr/>
        </p:nvGraphicFramePr>
        <p:xfrm>
          <a:off x="3935636" y="5878314"/>
          <a:ext cx="3384550" cy="615950"/>
        </p:xfrm>
        <a:graphic>
          <a:graphicData uri="http://schemas.openxmlformats.org/presentationml/2006/ole">
            <mc:AlternateContent xmlns:mc="http://schemas.openxmlformats.org/markup-compatibility/2006">
              <mc:Choice xmlns:v="urn:schemas-microsoft-com:vml" Requires="v">
                <p:oleObj spid="_x0000_s26925" name="Equation" r:id="rId11" imgW="1257300" imgH="228600" progId="Equation.DSMT4">
                  <p:embed/>
                </p:oleObj>
              </mc:Choice>
              <mc:Fallback>
                <p:oleObj name="Equation" r:id="rId11" imgW="1257300" imgH="2286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5636" y="5878314"/>
                        <a:ext cx="33845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4872" name="Text Box 24"/>
          <p:cNvSpPr txBox="1">
            <a:spLocks noChangeArrowheads="1"/>
          </p:cNvSpPr>
          <p:nvPr/>
        </p:nvSpPr>
        <p:spPr bwMode="auto">
          <a:xfrm>
            <a:off x="8328248" y="3285927"/>
            <a:ext cx="1366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(34)</a:t>
            </a:r>
            <a:endParaRPr lang="en-US" altLang="zh-CN" sz="2800" dirty="0">
              <a:latin typeface="微软雅黑" panose="020B0503020204020204" charset="-122"/>
              <a:ea typeface="微软雅黑" panose="020B0503020204020204" charset="-122"/>
            </a:endParaRPr>
          </a:p>
        </p:txBody>
      </p:sp>
      <p:sp>
        <p:nvSpPr>
          <p:cNvPr id="334873" name="Text Box 25"/>
          <p:cNvSpPr txBox="1">
            <a:spLocks noChangeArrowheads="1"/>
          </p:cNvSpPr>
          <p:nvPr/>
        </p:nvSpPr>
        <p:spPr bwMode="auto">
          <a:xfrm>
            <a:off x="8328248" y="4005065"/>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(35)</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08732" y="327551"/>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4856"/>
                                        </p:tgtEl>
                                        <p:attrNameLst>
                                          <p:attrName>style.visibility</p:attrName>
                                        </p:attrNameLst>
                                      </p:cBhvr>
                                      <p:to>
                                        <p:strVal val="visible"/>
                                      </p:to>
                                    </p:set>
                                    <p:animEffect transition="in" filter="blinds(horizontal)">
                                      <p:cBhvr>
                                        <p:cTn id="7" dur="500"/>
                                        <p:tgtEl>
                                          <p:spTgt spid="3348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4858"/>
                                        </p:tgtEl>
                                        <p:attrNameLst>
                                          <p:attrName>style.visibility</p:attrName>
                                        </p:attrNameLst>
                                      </p:cBhvr>
                                      <p:to>
                                        <p:strVal val="visible"/>
                                      </p:to>
                                    </p:set>
                                    <p:animEffect transition="in" filter="blinds(horizontal)">
                                      <p:cBhvr>
                                        <p:cTn id="12" dur="500"/>
                                        <p:tgtEl>
                                          <p:spTgt spid="3348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4860"/>
                                        </p:tgtEl>
                                        <p:attrNameLst>
                                          <p:attrName>style.visibility</p:attrName>
                                        </p:attrNameLst>
                                      </p:cBhvr>
                                      <p:to>
                                        <p:strVal val="visible"/>
                                      </p:to>
                                    </p:set>
                                    <p:animEffect transition="in" filter="checkerboard(across)">
                                      <p:cBhvr>
                                        <p:cTn id="17" dur="500"/>
                                        <p:tgtEl>
                                          <p:spTgt spid="33486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34872"/>
                                        </p:tgtEl>
                                        <p:attrNameLst>
                                          <p:attrName>style.visibility</p:attrName>
                                        </p:attrNameLst>
                                      </p:cBhvr>
                                      <p:to>
                                        <p:strVal val="visible"/>
                                      </p:to>
                                    </p:set>
                                    <p:animEffect transition="in" filter="checkerboard(across)">
                                      <p:cBhvr>
                                        <p:cTn id="20" dur="500"/>
                                        <p:tgtEl>
                                          <p:spTgt spid="33487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34862"/>
                                        </p:tgtEl>
                                        <p:attrNameLst>
                                          <p:attrName>style.visibility</p:attrName>
                                        </p:attrNameLst>
                                      </p:cBhvr>
                                      <p:to>
                                        <p:strVal val="visible"/>
                                      </p:to>
                                    </p:set>
                                    <p:animEffect transition="in" filter="checkerboard(across)">
                                      <p:cBhvr>
                                        <p:cTn id="25" dur="500"/>
                                        <p:tgtEl>
                                          <p:spTgt spid="33486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34873"/>
                                        </p:tgtEl>
                                        <p:attrNameLst>
                                          <p:attrName>style.visibility</p:attrName>
                                        </p:attrNameLst>
                                      </p:cBhvr>
                                      <p:to>
                                        <p:strVal val="visible"/>
                                      </p:to>
                                    </p:set>
                                    <p:animEffect transition="in" filter="checkerboard(across)">
                                      <p:cBhvr>
                                        <p:cTn id="28" dur="500"/>
                                        <p:tgtEl>
                                          <p:spTgt spid="33487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34864"/>
                                        </p:tgtEl>
                                        <p:attrNameLst>
                                          <p:attrName>style.visibility</p:attrName>
                                        </p:attrNameLst>
                                      </p:cBhvr>
                                      <p:to>
                                        <p:strVal val="visible"/>
                                      </p:to>
                                    </p:set>
                                    <p:animEffect transition="in" filter="blinds(horizontal)">
                                      <p:cBhvr>
                                        <p:cTn id="33" dur="500"/>
                                        <p:tgtEl>
                                          <p:spTgt spid="33486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34866"/>
                                        </p:tgtEl>
                                        <p:attrNameLst>
                                          <p:attrName>style.visibility</p:attrName>
                                        </p:attrNameLst>
                                      </p:cBhvr>
                                      <p:to>
                                        <p:strVal val="visible"/>
                                      </p:to>
                                    </p:set>
                                    <p:animEffect transition="in" filter="blinds(horizontal)">
                                      <p:cBhvr>
                                        <p:cTn id="38" dur="500"/>
                                        <p:tgtEl>
                                          <p:spTgt spid="33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72" grpId="0"/>
      <p:bldP spid="33487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1652" name="Object 4"/>
          <p:cNvGraphicFramePr>
            <a:graphicFrameLocks noChangeAspect="1"/>
          </p:cNvGraphicFramePr>
          <p:nvPr/>
        </p:nvGraphicFramePr>
        <p:xfrm>
          <a:off x="3764222" y="2565052"/>
          <a:ext cx="3024187" cy="571500"/>
        </p:xfrm>
        <a:graphic>
          <a:graphicData uri="http://schemas.openxmlformats.org/presentationml/2006/ole">
            <mc:AlternateContent xmlns:mc="http://schemas.openxmlformats.org/markup-compatibility/2006">
              <mc:Choice xmlns:v="urn:schemas-microsoft-com:vml" Requires="v">
                <p:oleObj spid="_x0000_s27846" name="Equation" r:id="rId1" imgW="1206500" imgH="228600" progId="Equation.DSMT4">
                  <p:embed/>
                </p:oleObj>
              </mc:Choice>
              <mc:Fallback>
                <p:oleObj name="Equation" r:id="rId1" imgW="1206500" imgH="228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222" y="2565052"/>
                        <a:ext cx="3024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3" name="Object 5"/>
          <p:cNvGraphicFramePr>
            <a:graphicFrameLocks noChangeAspect="1"/>
          </p:cNvGraphicFramePr>
          <p:nvPr/>
        </p:nvGraphicFramePr>
        <p:xfrm>
          <a:off x="3764221" y="3501678"/>
          <a:ext cx="2952750" cy="525463"/>
        </p:xfrm>
        <a:graphic>
          <a:graphicData uri="http://schemas.openxmlformats.org/presentationml/2006/ole">
            <mc:AlternateContent xmlns:mc="http://schemas.openxmlformats.org/markup-compatibility/2006">
              <mc:Choice xmlns:v="urn:schemas-microsoft-com:vml" Requires="v">
                <p:oleObj spid="_x0000_s27847" name="Equation" r:id="rId3" imgW="1282700" imgH="228600" progId="Equation.DSMT4">
                  <p:embed/>
                </p:oleObj>
              </mc:Choice>
              <mc:Fallback>
                <p:oleObj name="Equation" r:id="rId3" imgW="12827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221" y="3501678"/>
                        <a:ext cx="29527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4" name="Object 6"/>
          <p:cNvGraphicFramePr>
            <a:graphicFrameLocks noChangeAspect="1"/>
          </p:cNvGraphicFramePr>
          <p:nvPr/>
        </p:nvGraphicFramePr>
        <p:xfrm>
          <a:off x="2899034" y="4293841"/>
          <a:ext cx="5389563" cy="612775"/>
        </p:xfrm>
        <a:graphic>
          <a:graphicData uri="http://schemas.openxmlformats.org/presentationml/2006/ole">
            <mc:AlternateContent xmlns:mc="http://schemas.openxmlformats.org/markup-compatibility/2006">
              <mc:Choice xmlns:v="urn:schemas-microsoft-com:vml" Requires="v">
                <p:oleObj spid="_x0000_s27848" name="Equation" r:id="rId5" imgW="2006600" imgH="228600" progId="Equation.DSMT4">
                  <p:embed/>
                </p:oleObj>
              </mc:Choice>
              <mc:Fallback>
                <p:oleObj name="Equation" r:id="rId5" imgW="20066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9034" y="4293841"/>
                        <a:ext cx="53895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5" name="Object 7"/>
          <p:cNvGraphicFramePr>
            <a:graphicFrameLocks noChangeAspect="1"/>
          </p:cNvGraphicFramePr>
          <p:nvPr/>
        </p:nvGraphicFramePr>
        <p:xfrm>
          <a:off x="3043496" y="5517803"/>
          <a:ext cx="5314950" cy="608013"/>
        </p:xfrm>
        <a:graphic>
          <a:graphicData uri="http://schemas.openxmlformats.org/presentationml/2006/ole">
            <mc:AlternateContent xmlns:mc="http://schemas.openxmlformats.org/markup-compatibility/2006">
              <mc:Choice xmlns:v="urn:schemas-microsoft-com:vml" Requires="v">
                <p:oleObj spid="_x0000_s27849" name="Equation" r:id="rId7" imgW="2057400" imgH="228600" progId="Equation.DSMT4">
                  <p:embed/>
                </p:oleObj>
              </mc:Choice>
              <mc:Fallback>
                <p:oleObj name="Equation" r:id="rId7" imgW="20574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3496" y="5517803"/>
                        <a:ext cx="531495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56" name="Rectangle 8"/>
          <p:cNvSpPr>
            <a:spLocks noChangeArrowheads="1"/>
          </p:cNvSpPr>
          <p:nvPr/>
        </p:nvSpPr>
        <p:spPr bwMode="auto">
          <a:xfrm>
            <a:off x="2035434" y="1485552"/>
            <a:ext cx="81073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800" b="0">
                <a:latin typeface="微软雅黑" panose="020B0503020204020204" charset="-122"/>
                <a:ea typeface="微软雅黑" panose="020B0503020204020204" charset="-122"/>
              </a:rPr>
              <a:t>   </a:t>
            </a:r>
            <a:r>
              <a:rPr lang="zh-CN" altLang="en-US" sz="2800">
                <a:latin typeface="微软雅黑" panose="020B0503020204020204" charset="-122"/>
                <a:ea typeface="微软雅黑" panose="020B0503020204020204" charset="-122"/>
              </a:rPr>
              <a:t>设</a:t>
            </a:r>
            <a:r>
              <a:rPr lang="en-US" altLang="zh-CN" sz="2800" i="1">
                <a:latin typeface="Times New Roman" panose="02020603050405020304" pitchFamily="18" charset="0"/>
                <a:ea typeface="微软雅黑" panose="020B0503020204020204" charset="-122"/>
              </a:rPr>
              <a:t>P</a:t>
            </a:r>
            <a:r>
              <a:rPr lang="zh-CN" altLang="en-US" sz="2800">
                <a:latin typeface="微软雅黑" panose="020B0503020204020204" charset="-122"/>
                <a:ea typeface="微软雅黑" panose="020B0503020204020204" charset="-122"/>
              </a:rPr>
              <a:t>点所在断面编号为</a:t>
            </a:r>
            <a:r>
              <a:rPr lang="en-US" altLang="zh-CN" sz="2800" i="1">
                <a:latin typeface="Times New Roman" panose="02020603050405020304" pitchFamily="18" charset="0"/>
                <a:ea typeface="微软雅黑" panose="020B0503020204020204" charset="-122"/>
              </a:rPr>
              <a:t>i</a:t>
            </a:r>
            <a:r>
              <a:rPr lang="en-US" altLang="zh-CN" sz="2800" i="1">
                <a:latin typeface="微软雅黑" panose="020B0503020204020204" charset="-122"/>
                <a:ea typeface="微软雅黑" panose="020B0503020204020204" charset="-122"/>
              </a:rPr>
              <a:t>,</a:t>
            </a:r>
            <a:r>
              <a:rPr lang="zh-CN" altLang="en-US" sz="2800">
                <a:latin typeface="微软雅黑" panose="020B0503020204020204" charset="-122"/>
                <a:ea typeface="微软雅黑" panose="020B0503020204020204" charset="-122"/>
              </a:rPr>
              <a:t>则</a:t>
            </a:r>
            <a:r>
              <a:rPr lang="en-US" altLang="zh-CN" sz="2800">
                <a:latin typeface="微软雅黑" panose="020B0503020204020204" charset="-122"/>
                <a:ea typeface="微软雅黑" panose="020B0503020204020204" charset="-122"/>
              </a:rPr>
              <a:t>A</a:t>
            </a:r>
            <a:r>
              <a:rPr lang="zh-CN" altLang="en-US" sz="2800">
                <a:latin typeface="微软雅黑" panose="020B0503020204020204" charset="-122"/>
                <a:ea typeface="微软雅黑" panose="020B0503020204020204" charset="-122"/>
              </a:rPr>
              <a:t>点断面编号为</a:t>
            </a:r>
            <a:r>
              <a:rPr lang="en-US" altLang="zh-CN" sz="2800" i="1">
                <a:latin typeface="Times New Roman" panose="02020603050405020304" pitchFamily="18" charset="0"/>
                <a:ea typeface="微软雅黑" panose="020B0503020204020204" charset="-122"/>
              </a:rPr>
              <a:t>i</a:t>
            </a:r>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rPr>
              <a:t>B</a:t>
            </a:r>
            <a:r>
              <a:rPr lang="zh-CN" altLang="en-US" sz="2800">
                <a:latin typeface="微软雅黑" panose="020B0503020204020204" charset="-122"/>
                <a:ea typeface="微软雅黑" panose="020B0503020204020204" charset="-122"/>
              </a:rPr>
              <a:t>点为</a:t>
            </a:r>
            <a:r>
              <a:rPr lang="en-US" altLang="zh-CN" sz="2800" i="1">
                <a:latin typeface="Times New Roman" panose="02020603050405020304" pitchFamily="18" charset="0"/>
                <a:ea typeface="微软雅黑" panose="020B0503020204020204" charset="-122"/>
              </a:rPr>
              <a:t>i</a:t>
            </a:r>
            <a:r>
              <a:rPr lang="en-US" altLang="zh-CN" sz="2800">
                <a:latin typeface="微软雅黑" panose="020B0503020204020204" charset="-122"/>
                <a:ea typeface="微软雅黑" panose="020B0503020204020204" charset="-122"/>
              </a:rPr>
              <a:t>+1,</a:t>
            </a:r>
            <a:r>
              <a:rPr lang="zh-CN" altLang="en-US" sz="2800">
                <a:latin typeface="微软雅黑" panose="020B0503020204020204" charset="-122"/>
                <a:ea typeface="微软雅黑" panose="020B0503020204020204" charset="-122"/>
              </a:rPr>
              <a:t>引入这些编号，可将上述公式写成： </a:t>
            </a:r>
            <a:endParaRPr lang="zh-CN" altLang="en-US" sz="2800">
              <a:latin typeface="微软雅黑" panose="020B0503020204020204" charset="-122"/>
              <a:ea typeface="微软雅黑" panose="020B0503020204020204" charset="-122"/>
            </a:endParaRPr>
          </a:p>
        </p:txBody>
      </p:sp>
      <p:sp>
        <p:nvSpPr>
          <p:cNvPr id="411657" name="Text Box 9"/>
          <p:cNvSpPr txBox="1">
            <a:spLocks noChangeArrowheads="1"/>
          </p:cNvSpPr>
          <p:nvPr/>
        </p:nvSpPr>
        <p:spPr bwMode="auto">
          <a:xfrm>
            <a:off x="8660072" y="2422178"/>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(36)</a:t>
            </a:r>
            <a:endParaRPr lang="en-US" altLang="zh-CN" sz="2800" dirty="0">
              <a:latin typeface="微软雅黑" panose="020B0503020204020204" charset="-122"/>
              <a:ea typeface="微软雅黑" panose="020B0503020204020204" charset="-122"/>
            </a:endParaRPr>
          </a:p>
        </p:txBody>
      </p:sp>
      <p:sp>
        <p:nvSpPr>
          <p:cNvPr id="411658" name="Text Box 10"/>
          <p:cNvSpPr txBox="1">
            <a:spLocks noChangeArrowheads="1"/>
          </p:cNvSpPr>
          <p:nvPr/>
        </p:nvSpPr>
        <p:spPr bwMode="auto">
          <a:xfrm>
            <a:off x="8660072" y="3357215"/>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(37)</a:t>
            </a:r>
            <a:endParaRPr lang="en-US" altLang="zh-CN" sz="2800" dirty="0">
              <a:latin typeface="微软雅黑" panose="020B0503020204020204" charset="-122"/>
              <a:ea typeface="微软雅黑" panose="020B0503020204020204" charset="-122"/>
            </a:endParaRPr>
          </a:p>
        </p:txBody>
      </p:sp>
      <p:sp>
        <p:nvSpPr>
          <p:cNvPr id="411659" name="Text Box 11"/>
          <p:cNvSpPr txBox="1">
            <a:spLocks noChangeArrowheads="1"/>
          </p:cNvSpPr>
          <p:nvPr/>
        </p:nvSpPr>
        <p:spPr bwMode="auto">
          <a:xfrm>
            <a:off x="8515608" y="4222403"/>
            <a:ext cx="1366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(38)</a:t>
            </a:r>
            <a:endParaRPr lang="en-US" altLang="zh-CN" sz="2800" dirty="0">
              <a:latin typeface="微软雅黑" panose="020B0503020204020204" charset="-122"/>
              <a:ea typeface="微软雅黑" panose="020B0503020204020204" charset="-122"/>
            </a:endParaRPr>
          </a:p>
        </p:txBody>
      </p:sp>
      <p:sp>
        <p:nvSpPr>
          <p:cNvPr id="411660" name="Text Box 12"/>
          <p:cNvSpPr txBox="1">
            <a:spLocks noChangeArrowheads="1"/>
          </p:cNvSpPr>
          <p:nvPr/>
        </p:nvSpPr>
        <p:spPr bwMode="auto">
          <a:xfrm>
            <a:off x="8660072" y="5589240"/>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(39)</a:t>
            </a:r>
            <a:endParaRPr lang="en-US" altLang="zh-CN" sz="2800" dirty="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5" name="标题 4"/>
          <p:cNvSpPr>
            <a:spLocks noGrp="1"/>
          </p:cNvSpPr>
          <p:nvPr>
            <p:ph type="title" idx="4294967295"/>
          </p:nvPr>
        </p:nvSpPr>
        <p:spPr>
          <a:xfrm>
            <a:off x="1775520" y="377476"/>
            <a:ext cx="9648825" cy="639763"/>
          </a:xfrm>
        </p:spPr>
        <p:txBody>
          <a:bodyPr/>
          <a:lstStyle/>
          <a:p>
            <a:r>
              <a:rPr lang="zh-CN" altLang="en-US" dirty="0"/>
              <a:t>瞬变流特征线解法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1656"/>
                                        </p:tgtEl>
                                        <p:attrNameLst>
                                          <p:attrName>style.visibility</p:attrName>
                                        </p:attrNameLst>
                                      </p:cBhvr>
                                      <p:to>
                                        <p:strVal val="visible"/>
                                      </p:to>
                                    </p:set>
                                    <p:animEffect transition="in" filter="blinds(horizontal)">
                                      <p:cBhvr>
                                        <p:cTn id="7" dur="500"/>
                                        <p:tgtEl>
                                          <p:spTgt spid="4116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gtEl>
                                        <p:attrNameLst>
                                          <p:attrName>style.visibility</p:attrName>
                                        </p:attrNameLst>
                                      </p:cBhvr>
                                      <p:to>
                                        <p:strVal val="visible"/>
                                      </p:to>
                                    </p:set>
                                    <p:animEffect transition="in" filter="blinds(horizontal)">
                                      <p:cBhvr>
                                        <p:cTn id="12" dur="500"/>
                                        <p:tgtEl>
                                          <p:spTgt spid="41165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11657"/>
                                        </p:tgtEl>
                                        <p:attrNameLst>
                                          <p:attrName>style.visibility</p:attrName>
                                        </p:attrNameLst>
                                      </p:cBhvr>
                                      <p:to>
                                        <p:strVal val="visible"/>
                                      </p:to>
                                    </p:set>
                                    <p:animEffect transition="in" filter="blinds(horizontal)">
                                      <p:cBhvr>
                                        <p:cTn id="15" dur="500"/>
                                        <p:tgtEl>
                                          <p:spTgt spid="41165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1653"/>
                                        </p:tgtEl>
                                        <p:attrNameLst>
                                          <p:attrName>style.visibility</p:attrName>
                                        </p:attrNameLst>
                                      </p:cBhvr>
                                      <p:to>
                                        <p:strVal val="visible"/>
                                      </p:to>
                                    </p:set>
                                    <p:animEffect transition="in" filter="blinds(horizontal)">
                                      <p:cBhvr>
                                        <p:cTn id="20" dur="500"/>
                                        <p:tgtEl>
                                          <p:spTgt spid="41165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1658"/>
                                        </p:tgtEl>
                                        <p:attrNameLst>
                                          <p:attrName>style.visibility</p:attrName>
                                        </p:attrNameLst>
                                      </p:cBhvr>
                                      <p:to>
                                        <p:strVal val="visible"/>
                                      </p:to>
                                    </p:set>
                                    <p:animEffect transition="in" filter="blinds(horizontal)">
                                      <p:cBhvr>
                                        <p:cTn id="23" dur="500"/>
                                        <p:tgtEl>
                                          <p:spTgt spid="41165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11654"/>
                                        </p:tgtEl>
                                        <p:attrNameLst>
                                          <p:attrName>style.visibility</p:attrName>
                                        </p:attrNameLst>
                                      </p:cBhvr>
                                      <p:to>
                                        <p:strVal val="visible"/>
                                      </p:to>
                                    </p:set>
                                    <p:animEffect transition="in" filter="blinds(horizontal)">
                                      <p:cBhvr>
                                        <p:cTn id="28" dur="500"/>
                                        <p:tgtEl>
                                          <p:spTgt spid="41165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1659"/>
                                        </p:tgtEl>
                                        <p:attrNameLst>
                                          <p:attrName>style.visibility</p:attrName>
                                        </p:attrNameLst>
                                      </p:cBhvr>
                                      <p:to>
                                        <p:strVal val="visible"/>
                                      </p:to>
                                    </p:set>
                                    <p:animEffect transition="in" filter="blinds(horizontal)">
                                      <p:cBhvr>
                                        <p:cTn id="31" dur="500"/>
                                        <p:tgtEl>
                                          <p:spTgt spid="41165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1655"/>
                                        </p:tgtEl>
                                        <p:attrNameLst>
                                          <p:attrName>style.visibility</p:attrName>
                                        </p:attrNameLst>
                                      </p:cBhvr>
                                      <p:to>
                                        <p:strVal val="visible"/>
                                      </p:to>
                                    </p:set>
                                    <p:animEffect transition="in" filter="blinds(horizontal)">
                                      <p:cBhvr>
                                        <p:cTn id="36" dur="500"/>
                                        <p:tgtEl>
                                          <p:spTgt spid="41165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11660"/>
                                        </p:tgtEl>
                                        <p:attrNameLst>
                                          <p:attrName>style.visibility</p:attrName>
                                        </p:attrNameLst>
                                      </p:cBhvr>
                                      <p:to>
                                        <p:strVal val="visible"/>
                                      </p:to>
                                    </p:set>
                                    <p:animEffect transition="in" filter="blinds(horizontal)">
                                      <p:cBhvr>
                                        <p:cTn id="39" dur="500"/>
                                        <p:tgtEl>
                                          <p:spTgt spid="411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6" grpId="0"/>
      <p:bldP spid="411657" grpId="0"/>
      <p:bldP spid="411658" grpId="0"/>
      <p:bldP spid="411659" grpId="0"/>
      <p:bldP spid="4116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30"/>
          <p:cNvSpPr>
            <a:spLocks noChangeArrowheads="1"/>
          </p:cNvSpPr>
          <p:nvPr/>
        </p:nvSpPr>
        <p:spPr bwMode="auto">
          <a:xfrm>
            <a:off x="1811524" y="1124744"/>
            <a:ext cx="8568952" cy="2592288"/>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解瞬变流问题时，通常从时间为零的定常状态开始。计算逐层展开。</a:t>
            </a:r>
            <a:endParaRPr lang="zh-CN" altLang="en-US"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瞬变流计算时，任何一个内部网格交点，如第 </a:t>
            </a:r>
            <a:r>
              <a:rPr lang="en-US" altLang="zh-CN" b="1" dirty="0" err="1">
                <a:solidFill>
                  <a:srgbClr val="000000"/>
                </a:solidFill>
                <a:latin typeface="微软雅黑" panose="020B0503020204020204" charset="-122"/>
                <a:ea typeface="微软雅黑" panose="020B0503020204020204" charset="-122"/>
                <a:sym typeface="微软雅黑" panose="020B0503020204020204" charset="-122"/>
              </a:rPr>
              <a:t>i</a:t>
            </a:r>
            <a:r>
              <a:rPr lang="en-US" altLang="zh-CN" b="1"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断面，都是从两个相容性方程联立求解出未知数。</a:t>
            </a:r>
            <a:endParaRPr lang="zh-CN" altLang="en-US"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从图中网格可以看到管道的两个端点从第一时步以后开始影响内部的点，因此要完成任一瞬时的解，必须引入相应的边界条件。</a:t>
            </a:r>
            <a:endParaRPr lang="en-US" altLang="zh-CN" sz="16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因为定常流是非定常流的一个特例，所以这些方程对定常流也一定成立。</a:t>
            </a:r>
            <a:endParaRPr lang="zh-CN" altLang="en-US"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占位符 3"/>
          <p:cNvSpPr>
            <a:spLocks noGrp="1"/>
          </p:cNvSpPr>
          <p:nvPr>
            <p:ph type="body" sz="quarter" idx="12"/>
          </p:nvPr>
        </p:nvSpPr>
        <p:spPr/>
        <p:txBody>
          <a:bodyPr>
            <a:normAutofit fontScale="92500" lnSpcReduction="10000"/>
          </a:bodyPr>
          <a:lstStyle/>
          <a:p>
            <a:r>
              <a:rPr lang="en-US" altLang="zh-CN" dirty="0"/>
              <a:t>3</a:t>
            </a:r>
            <a:endParaRPr lang="zh-CN" altLang="en-US" dirty="0"/>
          </a:p>
        </p:txBody>
      </p:sp>
      <p:sp>
        <p:nvSpPr>
          <p:cNvPr id="39939" name="Rectangle 7"/>
          <p:cNvSpPr>
            <a:spLocks noGrp="1" noChangeArrowheads="1"/>
          </p:cNvSpPr>
          <p:nvPr>
            <p:ph type="title" idx="4294967295"/>
          </p:nvPr>
        </p:nvSpPr>
        <p:spPr>
          <a:xfrm>
            <a:off x="1811524" y="304025"/>
            <a:ext cx="9648825" cy="639763"/>
          </a:xfrm>
        </p:spPr>
        <p:txBody>
          <a:bodyPr/>
          <a:lstStyle/>
          <a:p>
            <a:pPr eaLnBrk="1" hangingPunct="1"/>
            <a:r>
              <a:rPr lang="zh-CN" altLang="en-US" dirty="0"/>
              <a:t>瞬变流特征线解法</a:t>
            </a:r>
            <a:endParaRPr lang="zh-CN" altLang="en-US" dirty="0"/>
          </a:p>
        </p:txBody>
      </p:sp>
      <p:graphicFrame>
        <p:nvGraphicFramePr>
          <p:cNvPr id="9" name="Object 4"/>
          <p:cNvGraphicFramePr>
            <a:graphicFrameLocks noChangeAspect="1"/>
          </p:cNvGraphicFramePr>
          <p:nvPr/>
        </p:nvGraphicFramePr>
        <p:xfrm>
          <a:off x="4583832" y="3789041"/>
          <a:ext cx="5328592" cy="2859587"/>
        </p:xfrm>
        <a:graphic>
          <a:graphicData uri="http://schemas.openxmlformats.org/presentationml/2006/ole">
            <mc:AlternateContent xmlns:mc="http://schemas.openxmlformats.org/markup-compatibility/2006">
              <mc:Choice xmlns:v="urn:schemas-microsoft-com:vml" Requires="v">
                <p:oleObj spid="_x0000_s28723" name="图片" r:id="rId2" imgW="2672080" imgH="1440180" progId="Word.Picture.8">
                  <p:embed/>
                </p:oleObj>
              </mc:Choice>
              <mc:Fallback>
                <p:oleObj name="图片" r:id="rId2" imgW="2672080" imgH="144018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832" y="3789041"/>
                        <a:ext cx="5328592" cy="2859587"/>
                      </a:xfrm>
                      <a:prstGeom prst="rect">
                        <a:avLst/>
                      </a:prstGeom>
                      <a:solidFill>
                        <a:schemeClr val="bg1"/>
                      </a:solidFill>
                      <a:ln>
                        <a:noFill/>
                      </a:ln>
                    </p:spPr>
                  </p:pic>
                </p:oleObj>
              </mc:Fallback>
            </mc:AlternateContent>
          </a:graphicData>
        </a:graphic>
      </p:graphicFrame>
      <p:graphicFrame>
        <p:nvGraphicFramePr>
          <p:cNvPr id="10" name="Group 5"/>
          <p:cNvGraphicFramePr>
            <a:graphicFrameLocks noGrp="1"/>
          </p:cNvGraphicFramePr>
          <p:nvPr/>
        </p:nvGraphicFramePr>
        <p:xfrm>
          <a:off x="2423592" y="4807353"/>
          <a:ext cx="1922536" cy="822960"/>
        </p:xfrm>
        <a:graphic>
          <a:graphicData uri="http://schemas.openxmlformats.org/drawingml/2006/table">
            <a:tbl>
              <a:tblPr/>
              <a:tblGrid>
                <a:gridCol w="1922536"/>
              </a:tblGrid>
              <a:tr h="504825">
                <a:tc>
                  <a:txBody>
                    <a:bodyPr/>
                    <a:lstStyle/>
                    <a:p>
                      <a:pPr marL="0" marR="0" lvl="0" indent="0" algn="ctr" defTabSz="914400" rtl="0" eaLnBrk="1" fontAlgn="base" latinLnBrk="0" hangingPunct="1">
                        <a:lnSpc>
                          <a:spcPct val="100000"/>
                        </a:lnSpc>
                        <a:spcBef>
                          <a:spcPct val="0"/>
                        </a:spcBef>
                        <a:spcAft>
                          <a:spcPct val="0"/>
                        </a:spcAft>
                        <a:buClrTx/>
                        <a:buSzPct val="100000"/>
                        <a:buFontTx/>
                        <a:buNone/>
                      </a:pPr>
                      <a:r>
                        <a:rPr kumimoji="0" lang="zh-CN" altLang="en-US" sz="2400" b="1" i="0"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解单管问题的</a:t>
                      </a:r>
                      <a:r>
                        <a:rPr kumimoji="0" lang="en-US" altLang="zh-CN" sz="2400" b="1" i="1"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x</a:t>
                      </a:r>
                      <a:r>
                        <a:rPr kumimoji="0" lang="en-US" altLang="zh-CN" sz="2400" b="1" i="0"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a:t>
                      </a:r>
                      <a:r>
                        <a:rPr kumimoji="0" lang="en-US" altLang="zh-CN" sz="2400" b="1" i="1"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t</a:t>
                      </a:r>
                      <a:r>
                        <a:rPr kumimoji="0" lang="zh-CN" altLang="en-US" sz="2400" b="1" i="0" u="none" strike="noStrike" cap="none" normalizeH="0" baseline="0" dirty="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rPr>
                        <a:t>网格</a:t>
                      </a:r>
                      <a:endParaRPr kumimoji="0" lang="zh-CN" altLang="en-US" sz="2400" b="1" i="0" u="none" strike="noStrike" cap="none" normalizeH="0" baseline="0" dirty="0">
                        <a:ln>
                          <a:noFill/>
                        </a:ln>
                        <a:solidFill>
                          <a:schemeClr val="tx2"/>
                        </a:solidFill>
                        <a:effectLst/>
                        <a:latin typeface="Arial" panose="020B0604020202020204" pitchFamily="34" charset="0"/>
                        <a:ea typeface="微软雅黑" panose="020B0503020204020204" charset="-122"/>
                        <a:cs typeface="Times New Roman" panose="02020603050405020304" pitchFamily="18"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可选过程 30"/>
          <p:cNvSpPr>
            <a:spLocks noChangeArrowheads="1"/>
          </p:cNvSpPr>
          <p:nvPr/>
        </p:nvSpPr>
        <p:spPr bwMode="auto">
          <a:xfrm>
            <a:off x="1819096" y="1916832"/>
            <a:ext cx="4256893" cy="4392488"/>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管道</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明渠</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无压隧洞</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上、下游水库</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水力机械</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FF0000"/>
                </a:solidFill>
                <a:latin typeface="微软雅黑" panose="020B0503020204020204" charset="-122"/>
                <a:ea typeface="微软雅黑" panose="020B0503020204020204" charset="-122"/>
                <a:sym typeface="微软雅黑" panose="020B0503020204020204" charset="-122"/>
              </a:rPr>
              <a:t>水泵、水轮机、抽蓄机组</a:t>
            </a:r>
            <a:endParaRPr lang="zh-CN" altLang="en-US" sz="2000" b="1" dirty="0">
              <a:solidFill>
                <a:srgbClr val="FF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调压元件</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FF0000"/>
                </a:solidFill>
                <a:latin typeface="微软雅黑" panose="020B0503020204020204" charset="-122"/>
                <a:ea typeface="微软雅黑" panose="020B0503020204020204" charset="-122"/>
                <a:sym typeface="微软雅黑" panose="020B0503020204020204" charset="-122"/>
              </a:rPr>
              <a:t>调压井、空气阀、空气罐</a:t>
            </a:r>
            <a:endParaRPr lang="en-US" altLang="zh-CN" sz="2000" b="1" dirty="0">
              <a:solidFill>
                <a:srgbClr val="FF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调节元件</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FF0000"/>
                </a:solidFill>
                <a:latin typeface="微软雅黑" panose="020B0503020204020204" charset="-122"/>
                <a:ea typeface="微软雅黑" panose="020B0503020204020204" charset="-122"/>
                <a:sym typeface="微软雅黑" panose="020B0503020204020204" charset="-122"/>
              </a:rPr>
              <a:t>闸门、阀门</a:t>
            </a:r>
            <a:endParaRPr lang="zh-CN" altLang="en-US" sz="2000" b="1"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147460" name="文本框 35"/>
          <p:cNvSpPr>
            <a:spLocks noChangeArrowheads="1"/>
          </p:cNvSpPr>
          <p:nvPr/>
        </p:nvSpPr>
        <p:spPr bwMode="auto">
          <a:xfrm>
            <a:off x="1703512"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水道系统组成及边界条件</a:t>
            </a:r>
            <a:endParaRPr lang="zh-CN" altLang="en-US" sz="3200" b="1" dirty="0">
              <a:solidFill>
                <a:srgbClr val="FF0000"/>
              </a:solidFill>
              <a:latin typeface="微软雅黑" panose="020B0503020204020204" charset="-122"/>
              <a:ea typeface="微软雅黑" panose="020B0503020204020204" charset="-122"/>
              <a:sym typeface="宋体" panose="02010600030101010101" pitchFamily="2" charset="-122"/>
            </a:endParaRPr>
          </a:p>
        </p:txBody>
      </p:sp>
      <p:sp>
        <p:nvSpPr>
          <p:cNvPr id="147461" name="Rectangle 2"/>
          <p:cNvSpPr>
            <a:spLocks noChangeArrowheads="1"/>
          </p:cNvSpPr>
          <p:nvPr/>
        </p:nvSpPr>
        <p:spPr bwMode="auto">
          <a:xfrm>
            <a:off x="1559496" y="1200926"/>
            <a:ext cx="833251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水道系统组成</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pic>
        <p:nvPicPr>
          <p:cNvPr id="10"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t="4134" r="2367" b="13808"/>
          <a:stretch>
            <a:fillRect/>
          </a:stretch>
        </p:blipFill>
        <p:spPr bwMode="auto">
          <a:xfrm>
            <a:off x="6225062" y="1196752"/>
            <a:ext cx="411135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753" y="3860193"/>
            <a:ext cx="3987090" cy="275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2"/>
          </p:nvPr>
        </p:nvSpPr>
        <p:spPr/>
        <p:txBody>
          <a:bodyPr>
            <a:normAutofit fontScale="92500" lnSpcReduction="10000"/>
          </a:bodyPr>
          <a:lstStyle/>
          <a:p>
            <a:r>
              <a:rPr lang="en-US" altLang="zh-CN" dirty="0"/>
              <a:t>1</a:t>
            </a:r>
            <a:endParaRPr lang="zh-CN" altLang="en-US" dirty="0"/>
          </a:p>
        </p:txBody>
      </p:sp>
      <p:sp>
        <p:nvSpPr>
          <p:cNvPr id="4" name="标题 3"/>
          <p:cNvSpPr>
            <a:spLocks noGrp="1"/>
          </p:cNvSpPr>
          <p:nvPr>
            <p:ph type="title" idx="4294967295"/>
          </p:nvPr>
        </p:nvSpPr>
        <p:spPr>
          <a:xfrm>
            <a:off x="1775520" y="310755"/>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概述</a:t>
            </a:r>
            <a:endParaRPr lang="zh-CN" altLang="en-US" dirty="0"/>
          </a:p>
        </p:txBody>
      </p:sp>
      <p:sp>
        <p:nvSpPr>
          <p:cNvPr id="7" name="Rectangle 2"/>
          <p:cNvSpPr>
            <a:spLocks noChangeArrowheads="1"/>
          </p:cNvSpPr>
          <p:nvPr/>
        </p:nvSpPr>
        <p:spPr bwMode="auto">
          <a:xfrm>
            <a:off x="1847529" y="1229876"/>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微软雅黑" panose="020B0503020204020204" charset="-122"/>
              <a:buChar char="◎"/>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影响因素</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8" name="流程图: 可选过程 30"/>
          <p:cNvSpPr>
            <a:spLocks noChangeArrowheads="1"/>
          </p:cNvSpPr>
          <p:nvPr/>
        </p:nvSpPr>
        <p:spPr bwMode="auto">
          <a:xfrm>
            <a:off x="2055019" y="1772816"/>
            <a:ext cx="8081962" cy="2088146"/>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管道中流体特性：水、气、油</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管道材料特性、安装方式</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边界条件变化</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Rectangle 2"/>
          <p:cNvSpPr>
            <a:spLocks noChangeArrowheads="1"/>
          </p:cNvSpPr>
          <p:nvPr/>
        </p:nvSpPr>
        <p:spPr bwMode="auto">
          <a:xfrm>
            <a:off x="1847529" y="4149081"/>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微软雅黑" panose="020B0503020204020204" charset="-122"/>
              <a:buChar char="◎"/>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瞬变流分类</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1" name="流程图: 可选过程 30"/>
          <p:cNvSpPr>
            <a:spLocks noChangeArrowheads="1"/>
          </p:cNvSpPr>
          <p:nvPr/>
        </p:nvSpPr>
        <p:spPr bwMode="auto">
          <a:xfrm>
            <a:off x="2063552" y="4584052"/>
            <a:ext cx="8081962" cy="2088146"/>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小变形</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大变形</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水柱分离</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Font typeface="Arial" panose="020B0604020202020204" pitchFamily="34" charset="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高摩阻及低摩阻</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70351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水道系统组成及边界条件</a:t>
            </a:r>
            <a:endParaRPr lang="zh-CN" altLang="en-US" sz="3200" b="1" dirty="0">
              <a:solidFill>
                <a:srgbClr val="FF0000"/>
              </a:solidFill>
              <a:latin typeface="微软雅黑" panose="020B0503020204020204" charset="-122"/>
              <a:ea typeface="微软雅黑" panose="020B0503020204020204" charset="-122"/>
              <a:sym typeface="宋体" panose="02010600030101010101" pitchFamily="2" charset="-122"/>
            </a:endParaRPr>
          </a:p>
        </p:txBody>
      </p:sp>
      <p:sp>
        <p:nvSpPr>
          <p:cNvPr id="147461" name="Rectangle 2"/>
          <p:cNvSpPr>
            <a:spLocks noChangeArrowheads="1"/>
          </p:cNvSpPr>
          <p:nvPr/>
        </p:nvSpPr>
        <p:spPr bwMode="auto">
          <a:xfrm>
            <a:off x="1775520" y="1109204"/>
            <a:ext cx="833251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边界条件</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9" name="流程图: 可选过程 30"/>
          <p:cNvSpPr>
            <a:spLocks noChangeArrowheads="1"/>
          </p:cNvSpPr>
          <p:nvPr/>
        </p:nvSpPr>
        <p:spPr bwMode="auto">
          <a:xfrm>
            <a:off x="2055020" y="1772816"/>
            <a:ext cx="7857405" cy="4464497"/>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给定水位边界</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chemeClr val="tx1"/>
                </a:solidFill>
                <a:latin typeface="微软雅黑" panose="020B0503020204020204" charset="-122"/>
                <a:ea typeface="微软雅黑" panose="020B0503020204020204" charset="-122"/>
                <a:sym typeface="微软雅黑" panose="020B0503020204020204" charset="-122"/>
              </a:rPr>
              <a:t>上下游水库边界</a:t>
            </a:r>
            <a:endParaRPr lang="zh-CN" altLang="en-US" sz="2000" b="1" dirty="0">
              <a:solidFill>
                <a:schemeClr val="tx1"/>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给定流量边界</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b="1" dirty="0">
                <a:solidFill>
                  <a:schemeClr val="tx1"/>
                </a:solidFill>
                <a:latin typeface="微软雅黑" panose="020B0503020204020204" charset="-122"/>
                <a:ea typeface="微软雅黑" panose="020B0503020204020204" charset="-122"/>
                <a:sym typeface="微软雅黑" panose="020B0503020204020204" charset="-122"/>
              </a:rPr>
              <a:t>盲端或定流量</a:t>
            </a:r>
            <a:endParaRPr lang="zh-CN" altLang="en-US" sz="2000" b="1" dirty="0">
              <a:solidFill>
                <a:schemeClr val="tx1"/>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管道连接边界</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b="1" dirty="0">
                <a:solidFill>
                  <a:schemeClr val="tx1"/>
                </a:solidFill>
                <a:latin typeface="微软雅黑" panose="020B0503020204020204" charset="-122"/>
                <a:ea typeface="微软雅黑" panose="020B0503020204020204" charset="-122"/>
                <a:sym typeface="微软雅黑" panose="020B0503020204020204" charset="-122"/>
              </a:rPr>
              <a:t>岔管、异性管道串联边界</a:t>
            </a:r>
            <a:endParaRPr lang="en-US" altLang="zh-CN" sz="2000" b="1" dirty="0">
              <a:solidFill>
                <a:schemeClr val="tx1"/>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调节元件边界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阀门、闸门边界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水力机械边界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水轮机</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混流式、轴流式、贯流式、冲击式</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抽水蓄能机组</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水泵</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文本框 35"/>
          <p:cNvSpPr>
            <a:spLocks noChangeArrowheads="1"/>
          </p:cNvSpPr>
          <p:nvPr/>
        </p:nvSpPr>
        <p:spPr bwMode="auto">
          <a:xfrm>
            <a:off x="1631504" y="363205"/>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水道系统组成及边界条件</a:t>
            </a:r>
            <a:endParaRPr lang="zh-CN" altLang="en-US" sz="3200" b="1" dirty="0">
              <a:solidFill>
                <a:srgbClr val="FF0000"/>
              </a:solidFill>
              <a:latin typeface="微软雅黑" panose="020B0503020204020204" charset="-122"/>
              <a:ea typeface="微软雅黑" panose="020B0503020204020204" charset="-122"/>
              <a:sym typeface="宋体" panose="02010600030101010101" pitchFamily="2" charset="-122"/>
            </a:endParaRPr>
          </a:p>
        </p:txBody>
      </p:sp>
      <p:sp>
        <p:nvSpPr>
          <p:cNvPr id="147461" name="Rectangle 2"/>
          <p:cNvSpPr>
            <a:spLocks noChangeArrowheads="1"/>
          </p:cNvSpPr>
          <p:nvPr/>
        </p:nvSpPr>
        <p:spPr bwMode="auto">
          <a:xfrm>
            <a:off x="2055020" y="1218297"/>
            <a:ext cx="833251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边界条件</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9" name="流程图: 可选过程 30"/>
          <p:cNvSpPr>
            <a:spLocks noChangeArrowheads="1"/>
          </p:cNvSpPr>
          <p:nvPr/>
        </p:nvSpPr>
        <p:spPr bwMode="auto">
          <a:xfrm>
            <a:off x="2055020" y="1772816"/>
            <a:ext cx="7857405" cy="4248473"/>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调压元件边界</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调压井边界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空气罐</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气垫式调压井</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空气阀边界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chemeClr val="tx1"/>
                </a:solidFill>
                <a:latin typeface="微软雅黑" panose="020B0503020204020204" charset="-122"/>
                <a:ea typeface="微软雅黑" panose="020B0503020204020204" charset="-122"/>
                <a:sym typeface="微软雅黑" panose="020B0503020204020204" charset="-122"/>
              </a:rPr>
              <a:t>明流和管流连接边界</a:t>
            </a:r>
            <a:endParaRPr lang="zh-CN" altLang="en-US" sz="2000" b="1" dirty="0">
              <a:solidFill>
                <a:schemeClr val="tx1"/>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chemeClr val="tx1"/>
                </a:solidFill>
                <a:latin typeface="微软雅黑" panose="020B0503020204020204" charset="-122"/>
                <a:ea typeface="微软雅黑" panose="020B0503020204020204" charset="-122"/>
                <a:sym typeface="微软雅黑" panose="020B0503020204020204" charset="-122"/>
              </a:rPr>
              <a:t>明满交替流和管流连接边界</a:t>
            </a:r>
            <a:endParaRPr lang="zh-CN" altLang="en-US" sz="2000" b="1" dirty="0">
              <a:solidFill>
                <a:schemeClr val="tx1"/>
              </a:solidFill>
              <a:latin typeface="微软雅黑" panose="020B0503020204020204" charset="-122"/>
              <a:ea typeface="微软雅黑" panose="020B0503020204020204" charset="-122"/>
              <a:sym typeface="微软雅黑" panose="020B0503020204020204" charset="-122"/>
            </a:endParaRPr>
          </a:p>
          <a:p>
            <a:pPr lvl="1" algn="just">
              <a:lnSpc>
                <a:spcPct val="150000"/>
              </a:lnSpc>
              <a:buSzPct val="120000"/>
              <a:buBlip>
                <a:blip r:embed="rId1"/>
              </a:buBlip>
            </a:pP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35"/>
          <p:cNvSpPr>
            <a:spLocks noChangeArrowheads="1"/>
          </p:cNvSpPr>
          <p:nvPr/>
        </p:nvSpPr>
        <p:spPr bwMode="auto">
          <a:xfrm>
            <a:off x="1703512" y="388091"/>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0000"/>
              </a:solidFill>
              <a:latin typeface="微软雅黑" panose="020B0503020204020204" charset="-122"/>
              <a:ea typeface="微软雅黑" panose="020B0503020204020204" charset="-122"/>
              <a:sym typeface="宋体" panose="02010600030101010101" pitchFamily="2" charset="-122"/>
            </a:endParaRPr>
          </a:p>
        </p:txBody>
      </p:sp>
      <p:sp>
        <p:nvSpPr>
          <p:cNvPr id="9" name="流程图: 可选过程 30"/>
          <p:cNvSpPr>
            <a:spLocks noChangeArrowheads="1"/>
          </p:cNvSpPr>
          <p:nvPr/>
        </p:nvSpPr>
        <p:spPr bwMode="auto">
          <a:xfrm>
            <a:off x="1919536" y="1844824"/>
            <a:ext cx="8150879" cy="3672408"/>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上游端为水库</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下游端为水库</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管子下游端为盲端</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异性管道串联连接</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岔管连接</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阀门边界</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占位符 3"/>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上游端为水库</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4999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100263" y="1861366"/>
            <a:ext cx="799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水库在过渡过程期间可以看作为水位不变，则</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11" name="Object 5"/>
          <p:cNvGraphicFramePr>
            <a:graphicFrameLocks noChangeAspect="1"/>
          </p:cNvGraphicFramePr>
          <p:nvPr/>
        </p:nvGraphicFramePr>
        <p:xfrm>
          <a:off x="3978058" y="2453385"/>
          <a:ext cx="1211549" cy="411981"/>
        </p:xfrm>
        <a:graphic>
          <a:graphicData uri="http://schemas.openxmlformats.org/presentationml/2006/ole">
            <mc:AlternateContent xmlns:mc="http://schemas.openxmlformats.org/markup-compatibility/2006">
              <mc:Choice xmlns:v="urn:schemas-microsoft-com:vml" Requires="v">
                <p:oleObj spid="_x0000_s39214" name="Equation" r:id="rId1" imgW="673100" imgH="228600" progId="Equation.DSMT4">
                  <p:embed/>
                </p:oleObj>
              </mc:Choice>
              <mc:Fallback>
                <p:oleObj name="Equation" r:id="rId1" imgW="673100"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058" y="2453385"/>
                        <a:ext cx="1211549" cy="411981"/>
                      </a:xfrm>
                      <a:prstGeom prst="rect">
                        <a:avLst/>
                      </a:prstGeom>
                      <a:noFill/>
                      <a:ln>
                        <a:noFill/>
                      </a:ln>
                    </p:spPr>
                  </p:pic>
                </p:oleObj>
              </mc:Fallback>
            </mc:AlternateContent>
          </a:graphicData>
        </a:graphic>
      </p:graphicFrame>
      <p:graphicFrame>
        <p:nvGraphicFramePr>
          <p:cNvPr id="12" name="Object 7"/>
          <p:cNvGraphicFramePr>
            <a:graphicFrameLocks noChangeAspect="1"/>
          </p:cNvGraphicFramePr>
          <p:nvPr/>
        </p:nvGraphicFramePr>
        <p:xfrm>
          <a:off x="3215681" y="2965225"/>
          <a:ext cx="576261" cy="450850"/>
        </p:xfrm>
        <a:graphic>
          <a:graphicData uri="http://schemas.openxmlformats.org/presentationml/2006/ole">
            <mc:AlternateContent xmlns:mc="http://schemas.openxmlformats.org/markup-compatibility/2006">
              <mc:Choice xmlns:v="urn:schemas-microsoft-com:vml" Requires="v">
                <p:oleObj spid="_x0000_s39215" name="Equation" r:id="rId3" imgW="292100" imgH="228600" progId="Equation.DSMT4">
                  <p:embed/>
                </p:oleObj>
              </mc:Choice>
              <mc:Fallback>
                <p:oleObj name="Equation" r:id="rId3" imgW="2921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681" y="2965225"/>
                        <a:ext cx="576261" cy="450850"/>
                      </a:xfrm>
                      <a:prstGeom prst="rect">
                        <a:avLst/>
                      </a:prstGeom>
                      <a:noFill/>
                      <a:ln>
                        <a:noFill/>
                      </a:ln>
                      <a:effectLst/>
                    </p:spPr>
                  </p:pic>
                </p:oleObj>
              </mc:Fallback>
            </mc:AlternateContent>
          </a:graphicData>
        </a:graphic>
      </p:graphicFrame>
      <p:sp>
        <p:nvSpPr>
          <p:cNvPr id="13" name="Rectangle 8"/>
          <p:cNvSpPr>
            <a:spLocks noChangeArrowheads="1"/>
          </p:cNvSpPr>
          <p:nvPr/>
        </p:nvSpPr>
        <p:spPr bwMode="auto">
          <a:xfrm>
            <a:off x="3874077" y="2930252"/>
            <a:ext cx="5200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latin typeface="微软雅黑" panose="020B0503020204020204" charset="-122"/>
                <a:ea typeface="微软雅黑" panose="020B0503020204020204" charset="-122"/>
              </a:rPr>
              <a:t>是水库水位与参考基准面的垂直距离 </a:t>
            </a:r>
            <a:endParaRPr lang="zh-CN" altLang="en-US" sz="2400" dirty="0">
              <a:latin typeface="微软雅黑" panose="020B0503020204020204" charset="-122"/>
              <a:ea typeface="微软雅黑" panose="020B0503020204020204" charset="-122"/>
            </a:endParaRPr>
          </a:p>
        </p:txBody>
      </p:sp>
      <p:graphicFrame>
        <p:nvGraphicFramePr>
          <p:cNvPr id="14" name="Object 9"/>
          <p:cNvGraphicFramePr>
            <a:graphicFrameLocks noChangeAspect="1"/>
          </p:cNvGraphicFramePr>
          <p:nvPr/>
        </p:nvGraphicFramePr>
        <p:xfrm>
          <a:off x="3719737" y="3700704"/>
          <a:ext cx="2557715" cy="460388"/>
        </p:xfrm>
        <a:graphic>
          <a:graphicData uri="http://schemas.openxmlformats.org/presentationml/2006/ole">
            <mc:AlternateContent xmlns:mc="http://schemas.openxmlformats.org/markup-compatibility/2006">
              <mc:Choice xmlns:v="urn:schemas-microsoft-com:vml" Requires="v">
                <p:oleObj spid="_x0000_s39216" name="Equation" r:id="rId5" imgW="1320165" imgH="241300" progId="Equation.DSMT4">
                  <p:embed/>
                </p:oleObj>
              </mc:Choice>
              <mc:Fallback>
                <p:oleObj name="Equation" r:id="rId5" imgW="1320165" imgH="241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737" y="3700704"/>
                        <a:ext cx="2557715" cy="460388"/>
                      </a:xfrm>
                      <a:prstGeom prst="rect">
                        <a:avLst/>
                      </a:prstGeom>
                      <a:noFill/>
                      <a:ln>
                        <a:noFill/>
                      </a:ln>
                    </p:spPr>
                  </p:pic>
                </p:oleObj>
              </mc:Fallback>
            </mc:AlternateContent>
          </a:graphicData>
        </a:graphic>
      </p:graphicFrame>
      <p:graphicFrame>
        <p:nvGraphicFramePr>
          <p:cNvPr id="20" name="Object 10"/>
          <p:cNvGraphicFramePr>
            <a:graphicFrameLocks noChangeAspect="1"/>
          </p:cNvGraphicFramePr>
          <p:nvPr/>
        </p:nvGraphicFramePr>
        <p:xfrm>
          <a:off x="3719736" y="4438919"/>
          <a:ext cx="2664296" cy="473413"/>
        </p:xfrm>
        <a:graphic>
          <a:graphicData uri="http://schemas.openxmlformats.org/presentationml/2006/ole">
            <mc:AlternateContent xmlns:mc="http://schemas.openxmlformats.org/markup-compatibility/2006">
              <mc:Choice xmlns:v="urn:schemas-microsoft-com:vml" Requires="v">
                <p:oleObj spid="_x0000_s39217" name="Equation" r:id="rId7" imgW="1282700" imgH="228600" progId="Equation.DSMT4">
                  <p:embed/>
                </p:oleObj>
              </mc:Choice>
              <mc:Fallback>
                <p:oleObj name="Equation" r:id="rId7" imgW="12827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736" y="4438919"/>
                        <a:ext cx="2664296" cy="473413"/>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nvGraphicFramePr>
        <p:xfrm>
          <a:off x="3575720" y="5197932"/>
          <a:ext cx="3600400" cy="411873"/>
        </p:xfrm>
        <a:graphic>
          <a:graphicData uri="http://schemas.openxmlformats.org/presentationml/2006/ole">
            <mc:AlternateContent xmlns:mc="http://schemas.openxmlformats.org/markup-compatibility/2006">
              <mc:Choice xmlns:v="urn:schemas-microsoft-com:vml" Requires="v">
                <p:oleObj spid="_x0000_s39218" name="Equation" r:id="rId9" imgW="2057400" imgH="228600" progId="Equation.DSMT4">
                  <p:embed/>
                </p:oleObj>
              </mc:Choice>
              <mc:Fallback>
                <p:oleObj name="Equation" r:id="rId9" imgW="2057400" imgH="2286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720" y="5197932"/>
                        <a:ext cx="3600400" cy="41187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028155" y="5816776"/>
          <a:ext cx="2905405" cy="411873"/>
        </p:xfrm>
        <a:graphic>
          <a:graphicData uri="http://schemas.openxmlformats.org/presentationml/2006/ole">
            <mc:AlternateContent xmlns:mc="http://schemas.openxmlformats.org/markup-compatibility/2006">
              <mc:Choice xmlns:v="urn:schemas-microsoft-com:vml" Requires="v">
                <p:oleObj spid="_x0000_s39219" name="Equation" r:id="rId11" imgW="1612900" imgH="228600" progId="Equation.DSMT4">
                  <p:embed/>
                </p:oleObj>
              </mc:Choice>
              <mc:Fallback>
                <p:oleObj name="Equation" r:id="rId11" imgW="1612900" imgH="22860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8155" y="5816776"/>
                        <a:ext cx="2905405" cy="411873"/>
                      </a:xfrm>
                      <a:prstGeom prst="rect">
                        <a:avLst/>
                      </a:prstGeom>
                      <a:noFill/>
                      <a:ln>
                        <a:noFill/>
                      </a:ln>
                      <a:effectLst/>
                    </p:spPr>
                  </p:pic>
                </p:oleObj>
              </mc:Fallback>
            </mc:AlternateContent>
          </a:graphicData>
        </a:graphic>
      </p:graphicFrame>
      <p:sp>
        <p:nvSpPr>
          <p:cNvPr id="6" name="文本占位符 5"/>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下游端为水库</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5610" y="390700"/>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423592" y="2003773"/>
            <a:ext cx="7576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水库在过渡过程期间可以看作为水位不变，则</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4" name="对象 3"/>
          <p:cNvGraphicFramePr>
            <a:graphicFrameLocks noChangeAspect="1"/>
          </p:cNvGraphicFramePr>
          <p:nvPr/>
        </p:nvGraphicFramePr>
        <p:xfrm>
          <a:off x="4584788" y="2701455"/>
          <a:ext cx="1480319" cy="444242"/>
        </p:xfrm>
        <a:graphic>
          <a:graphicData uri="http://schemas.openxmlformats.org/presentationml/2006/ole">
            <mc:AlternateContent xmlns:mc="http://schemas.openxmlformats.org/markup-compatibility/2006">
              <mc:Choice xmlns:v="urn:schemas-microsoft-com:vml" Requires="v">
                <p:oleObj spid="_x0000_s40295" name="Equation" r:id="rId1" imgW="761365" imgH="228600" progId="Equation.DSMT4">
                  <p:embed/>
                </p:oleObj>
              </mc:Choice>
              <mc:Fallback>
                <p:oleObj name="Equation" r:id="rId1" imgW="761365" imgH="2286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88" y="2701455"/>
                        <a:ext cx="1480319" cy="444242"/>
                      </a:xfrm>
                      <a:prstGeom prst="rect">
                        <a:avLst/>
                      </a:prstGeom>
                      <a:noFill/>
                      <a:ln>
                        <a:noFill/>
                      </a:ln>
                    </p:spPr>
                  </p:pic>
                </p:oleObj>
              </mc:Fallback>
            </mc:AlternateContent>
          </a:graphicData>
        </a:graphic>
      </p:graphicFrame>
      <p:sp>
        <p:nvSpPr>
          <p:cNvPr id="22" name="Rectangle 4"/>
          <p:cNvSpPr>
            <a:spLocks noChangeArrowheads="1"/>
          </p:cNvSpPr>
          <p:nvPr/>
        </p:nvSpPr>
        <p:spPr bwMode="auto">
          <a:xfrm>
            <a:off x="3431704" y="3268320"/>
            <a:ext cx="5749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None/>
            </a:pPr>
            <a:r>
              <a:rPr lang="zh-CN" altLang="en-US" sz="2400" dirty="0">
                <a:solidFill>
                  <a:srgbClr val="000000"/>
                </a:solidFill>
                <a:ea typeface="微软雅黑" panose="020B0503020204020204" charset="-122"/>
              </a:rPr>
              <a:t>是下游水库水位与参考基准面的垂直距离 </a:t>
            </a:r>
            <a:endParaRPr lang="zh-CN" altLang="en-US" sz="2400" dirty="0">
              <a:solidFill>
                <a:srgbClr val="000000"/>
              </a:solidFill>
              <a:ea typeface="微软雅黑" panose="020B0503020204020204" charset="-122"/>
            </a:endParaRPr>
          </a:p>
        </p:txBody>
      </p:sp>
      <p:graphicFrame>
        <p:nvGraphicFramePr>
          <p:cNvPr id="5" name="对象 4"/>
          <p:cNvGraphicFramePr>
            <a:graphicFrameLocks noChangeAspect="1"/>
          </p:cNvGraphicFramePr>
          <p:nvPr/>
        </p:nvGraphicFramePr>
        <p:xfrm>
          <a:off x="2791721" y="3337103"/>
          <a:ext cx="560184" cy="421407"/>
        </p:xfrm>
        <a:graphic>
          <a:graphicData uri="http://schemas.openxmlformats.org/presentationml/2006/ole">
            <mc:AlternateContent xmlns:mc="http://schemas.openxmlformats.org/markup-compatibility/2006">
              <mc:Choice xmlns:v="urn:schemas-microsoft-com:vml" Requires="v">
                <p:oleObj spid="_x0000_s40296" name="Equation" r:id="rId3" imgW="304800" imgH="228600" progId="Equation.DSMT4">
                  <p:embed/>
                </p:oleObj>
              </mc:Choice>
              <mc:Fallback>
                <p:oleObj name="Equation" r:id="rId3" imgW="304800" imgH="2286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1721" y="3337103"/>
                        <a:ext cx="560184" cy="421407"/>
                      </a:xfrm>
                      <a:prstGeom prst="rect">
                        <a:avLst/>
                      </a:prstGeom>
                      <a:noFill/>
                      <a:ln>
                        <a:noFill/>
                      </a:ln>
                      <a:effectLst/>
                    </p:spPr>
                  </p:pic>
                </p:oleObj>
              </mc:Fallback>
            </mc:AlternateContent>
          </a:graphicData>
        </a:graphic>
      </p:graphicFrame>
      <p:sp>
        <p:nvSpPr>
          <p:cNvPr id="24" name="Rectangle 4"/>
          <p:cNvSpPr>
            <a:spLocks noChangeArrowheads="1"/>
          </p:cNvSpPr>
          <p:nvPr/>
        </p:nvSpPr>
        <p:spPr bwMode="auto">
          <a:xfrm>
            <a:off x="2639616" y="5050670"/>
            <a:ext cx="5200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None/>
            </a:pPr>
            <a:r>
              <a:rPr lang="zh-CN" altLang="en-US" sz="2400" dirty="0">
                <a:solidFill>
                  <a:srgbClr val="000000"/>
                </a:solidFill>
                <a:ea typeface="微软雅黑" panose="020B0503020204020204" charset="-122"/>
              </a:rPr>
              <a:t>将管道分成 </a:t>
            </a:r>
            <a:r>
              <a:rPr lang="en-US" altLang="zh-CN" sz="2400" dirty="0">
                <a:solidFill>
                  <a:srgbClr val="000000"/>
                </a:solidFill>
                <a:ea typeface="微软雅黑" panose="020B0503020204020204" charset="-122"/>
              </a:rPr>
              <a:t>N </a:t>
            </a:r>
            <a:r>
              <a:rPr lang="zh-CN" altLang="en-US" sz="2400" dirty="0">
                <a:solidFill>
                  <a:srgbClr val="000000"/>
                </a:solidFill>
                <a:ea typeface="微软雅黑" panose="020B0503020204020204" charset="-122"/>
              </a:rPr>
              <a:t>段，下游断面的编号为</a:t>
            </a:r>
            <a:endParaRPr lang="zh-CN" altLang="en-US" sz="2400" dirty="0">
              <a:solidFill>
                <a:srgbClr val="000000"/>
              </a:solidFill>
              <a:ea typeface="微软雅黑" panose="020B0503020204020204" charset="-122"/>
            </a:endParaRPr>
          </a:p>
        </p:txBody>
      </p:sp>
      <p:graphicFrame>
        <p:nvGraphicFramePr>
          <p:cNvPr id="6" name="对象 5"/>
          <p:cNvGraphicFramePr>
            <a:graphicFrameLocks noChangeAspect="1"/>
          </p:cNvGraphicFramePr>
          <p:nvPr/>
        </p:nvGraphicFramePr>
        <p:xfrm>
          <a:off x="7768064" y="5137706"/>
          <a:ext cx="1152796" cy="287590"/>
        </p:xfrm>
        <a:graphic>
          <a:graphicData uri="http://schemas.openxmlformats.org/presentationml/2006/ole">
            <mc:AlternateContent xmlns:mc="http://schemas.openxmlformats.org/markup-compatibility/2006">
              <mc:Choice xmlns:v="urn:schemas-microsoft-com:vml" Requires="v">
                <p:oleObj spid="_x0000_s40297" name="Equation" r:id="rId5" imgW="711200" imgH="177800" progId="Equation.DSMT4">
                  <p:embed/>
                </p:oleObj>
              </mc:Choice>
              <mc:Fallback>
                <p:oleObj name="Equation" r:id="rId5" imgW="711200" imgH="1778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064" y="5137706"/>
                        <a:ext cx="1152796" cy="28759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3762839" y="3922036"/>
          <a:ext cx="2340159" cy="485758"/>
        </p:xfrm>
        <a:graphic>
          <a:graphicData uri="http://schemas.openxmlformats.org/presentationml/2006/ole">
            <mc:AlternateContent xmlns:mc="http://schemas.openxmlformats.org/markup-compatibility/2006">
              <mc:Choice xmlns:v="urn:schemas-microsoft-com:vml" Requires="v">
                <p:oleObj spid="_x0000_s40298" name="Equation" r:id="rId7" imgW="1282700" imgH="266700" progId="Equation.DSMT4">
                  <p:embed/>
                </p:oleObj>
              </mc:Choice>
              <mc:Fallback>
                <p:oleObj name="Equation" r:id="rId7" imgW="1282700" imgH="2667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2839" y="3922036"/>
                        <a:ext cx="2340159" cy="48575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3745258" y="4412572"/>
          <a:ext cx="2797872" cy="456589"/>
        </p:xfrm>
        <a:graphic>
          <a:graphicData uri="http://schemas.openxmlformats.org/presentationml/2006/ole">
            <mc:AlternateContent xmlns:mc="http://schemas.openxmlformats.org/markup-compatibility/2006">
              <mc:Choice xmlns:v="urn:schemas-microsoft-com:vml" Requires="v">
                <p:oleObj spid="_x0000_s40299" name="Equation" r:id="rId9" imgW="1397000" imgH="228600" progId="Equation.DSMT4">
                  <p:embed/>
                </p:oleObj>
              </mc:Choice>
              <mc:Fallback>
                <p:oleObj name="Equation" r:id="rId9" imgW="1397000" imgH="2286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5258" y="4412572"/>
                        <a:ext cx="2797872" cy="456589"/>
                      </a:xfrm>
                      <a:prstGeom prst="rect">
                        <a:avLst/>
                      </a:prstGeom>
                      <a:noFill/>
                      <a:ln>
                        <a:noFill/>
                      </a:ln>
                    </p:spPr>
                  </p:pic>
                </p:oleObj>
              </mc:Fallback>
            </mc:AlternateContent>
          </a:graphicData>
        </a:graphic>
      </p:graphicFrame>
      <p:graphicFrame>
        <p:nvGraphicFramePr>
          <p:cNvPr id="25" name="对象 24"/>
          <p:cNvGraphicFramePr>
            <a:graphicFrameLocks noChangeAspect="1"/>
          </p:cNvGraphicFramePr>
          <p:nvPr/>
        </p:nvGraphicFramePr>
        <p:xfrm>
          <a:off x="4186364" y="5544463"/>
          <a:ext cx="3725048" cy="423526"/>
        </p:xfrm>
        <a:graphic>
          <a:graphicData uri="http://schemas.openxmlformats.org/presentationml/2006/ole">
            <mc:AlternateContent xmlns:mc="http://schemas.openxmlformats.org/markup-compatibility/2006">
              <mc:Choice xmlns:v="urn:schemas-microsoft-com:vml" Requires="v">
                <p:oleObj spid="_x0000_s40300" name="Equation" r:id="rId11" imgW="2006600" imgH="228600" progId="Equation.DSMT4">
                  <p:embed/>
                </p:oleObj>
              </mc:Choice>
              <mc:Fallback>
                <p:oleObj name="Equation" r:id="rId11" imgW="2006600" imgH="228600" progId="Equation.DSMT4">
                  <p:embed/>
                  <p:pic>
                    <p:nvPicPr>
                      <p:cNvPr id="0" name="对象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86364" y="5544463"/>
                        <a:ext cx="3725048" cy="423526"/>
                      </a:xfrm>
                      <a:prstGeom prst="rect">
                        <a:avLst/>
                      </a:prstGeom>
                      <a:noFill/>
                      <a:ln>
                        <a:noFill/>
                      </a:ln>
                    </p:spPr>
                  </p:pic>
                </p:oleObj>
              </mc:Fallback>
            </mc:AlternateContent>
          </a:graphicData>
        </a:graphic>
      </p:graphicFrame>
      <p:graphicFrame>
        <p:nvGraphicFramePr>
          <p:cNvPr id="26" name="对象 25"/>
          <p:cNvGraphicFramePr>
            <a:graphicFrameLocks noChangeAspect="1"/>
          </p:cNvGraphicFramePr>
          <p:nvPr/>
        </p:nvGraphicFramePr>
        <p:xfrm>
          <a:off x="4593258" y="6048520"/>
          <a:ext cx="2886774" cy="385123"/>
        </p:xfrm>
        <a:graphic>
          <a:graphicData uri="http://schemas.openxmlformats.org/presentationml/2006/ole">
            <mc:AlternateContent xmlns:mc="http://schemas.openxmlformats.org/markup-compatibility/2006">
              <mc:Choice xmlns:v="urn:schemas-microsoft-com:vml" Requires="v">
                <p:oleObj spid="_x0000_s40301" name="Equation" r:id="rId13" imgW="1714500" imgH="228600" progId="Equation.DSMT4">
                  <p:embed/>
                </p:oleObj>
              </mc:Choice>
              <mc:Fallback>
                <p:oleObj name="Equation" r:id="rId13" imgW="1714500" imgH="228600" progId="Equation.DSMT4">
                  <p:embed/>
                  <p:pic>
                    <p:nvPicPr>
                      <p:cNvPr id="0" name="对象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3258" y="6048520"/>
                        <a:ext cx="2886774" cy="385123"/>
                      </a:xfrm>
                      <a:prstGeom prst="rect">
                        <a:avLst/>
                      </a:prstGeom>
                      <a:noFill/>
                      <a:ln>
                        <a:noFill/>
                      </a:ln>
                      <a:effectLst/>
                    </p:spPr>
                  </p:pic>
                </p:oleObj>
              </mc:Fallback>
            </mc:AlternateContent>
          </a:graphicData>
        </a:graphic>
      </p:graphicFrame>
      <p:sp>
        <p:nvSpPr>
          <p:cNvPr id="9" name="文本占位符 8"/>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管子下游端为盲端</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242800" y="1923365"/>
            <a:ext cx="7576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电站或泵站预留扩容管道以备扩装机组时，往往将这些预留管的末端封死，为较精确计算水力瞬变过程，往往将这部分管道看作盲端管道。 </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4373562" y="3573016"/>
          <a:ext cx="1218383" cy="504056"/>
        </p:xfrm>
        <a:graphic>
          <a:graphicData uri="http://schemas.openxmlformats.org/presentationml/2006/ole">
            <mc:AlternateContent xmlns:mc="http://schemas.openxmlformats.org/markup-compatibility/2006">
              <mc:Choice xmlns:v="urn:schemas-microsoft-com:vml" Requires="v">
                <p:oleObj spid="_x0000_s41115" name="Equation" r:id="rId1" imgW="558800" imgH="228600" progId="Equation.DSMT4">
                  <p:embed/>
                </p:oleObj>
              </mc:Choice>
              <mc:Fallback>
                <p:oleObj name="Equation" r:id="rId1" imgW="558800" imgH="2286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62" y="3573016"/>
                        <a:ext cx="1218383" cy="504056"/>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295801" y="4602074"/>
          <a:ext cx="2520181" cy="483110"/>
        </p:xfrm>
        <a:graphic>
          <a:graphicData uri="http://schemas.openxmlformats.org/presentationml/2006/ole">
            <mc:AlternateContent xmlns:mc="http://schemas.openxmlformats.org/markup-compatibility/2006">
              <mc:Choice xmlns:v="urn:schemas-microsoft-com:vml" Requires="v">
                <p:oleObj spid="_x0000_s41116" name="Equation" r:id="rId3" imgW="1193800" imgH="228600" progId="Equation.DSMT4">
                  <p:embed/>
                </p:oleObj>
              </mc:Choice>
              <mc:Fallback>
                <p:oleObj name="Equation" r:id="rId3" imgW="1193800" imgH="228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801" y="4602074"/>
                        <a:ext cx="2520181" cy="483110"/>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nvGraphicFramePr>
        <p:xfrm>
          <a:off x="4295801" y="5627290"/>
          <a:ext cx="1368301" cy="466007"/>
        </p:xfrm>
        <a:graphic>
          <a:graphicData uri="http://schemas.openxmlformats.org/presentationml/2006/ole">
            <mc:AlternateContent xmlns:mc="http://schemas.openxmlformats.org/markup-compatibility/2006">
              <mc:Choice xmlns:v="urn:schemas-microsoft-com:vml" Requires="v">
                <p:oleObj spid="_x0000_s41117" name="Equation" r:id="rId5" imgW="673100" imgH="228600" progId="Equation.DSMT4">
                  <p:embed/>
                </p:oleObj>
              </mc:Choice>
              <mc:Fallback>
                <p:oleObj name="Equation" r:id="rId5" imgW="673100" imgH="228600"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801" y="5627290"/>
                        <a:ext cx="1368301" cy="466007"/>
                      </a:xfrm>
                      <a:prstGeom prst="rect">
                        <a:avLst/>
                      </a:prstGeom>
                      <a:noFill/>
                      <a:ln>
                        <a:noFill/>
                      </a:ln>
                    </p:spPr>
                  </p:pic>
                </p:oleObj>
              </mc:Fallback>
            </mc:AlternateContent>
          </a:graphicData>
        </a:graphic>
      </p:graphicFrame>
      <p:sp>
        <p:nvSpPr>
          <p:cNvPr id="6" name="文本占位符 5"/>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异性管道串联连接</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71759" y="372049"/>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2" name="Rectangle 4"/>
          <p:cNvSpPr>
            <a:spLocks noChangeArrowheads="1"/>
          </p:cNvSpPr>
          <p:nvPr/>
        </p:nvSpPr>
        <p:spPr bwMode="auto">
          <a:xfrm>
            <a:off x="1969432" y="1776493"/>
            <a:ext cx="8231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FF0000"/>
                </a:solidFill>
                <a:latin typeface="微软雅黑" panose="020B0503020204020204" charset="-122"/>
                <a:ea typeface="微软雅黑" panose="020B0503020204020204" charset="-122"/>
              </a:rPr>
              <a:t>直径、材料、粗糙度变化、约束条件</a:t>
            </a:r>
            <a:r>
              <a:rPr lang="zh-CN" altLang="en-US" sz="2400" dirty="0">
                <a:solidFill>
                  <a:srgbClr val="000000"/>
                </a:solidFill>
                <a:latin typeface="微软雅黑" panose="020B0503020204020204" charset="-122"/>
                <a:ea typeface="微软雅黑" panose="020B0503020204020204" charset="-122"/>
              </a:rPr>
              <a:t>变化或</a:t>
            </a:r>
            <a:r>
              <a:rPr lang="zh-CN" altLang="en-US" sz="2400" dirty="0">
                <a:solidFill>
                  <a:srgbClr val="FF0000"/>
                </a:solidFill>
                <a:latin typeface="微软雅黑" panose="020B0503020204020204" charset="-122"/>
                <a:ea typeface="微软雅黑" panose="020B0503020204020204" charset="-122"/>
              </a:rPr>
              <a:t>其它特性</a:t>
            </a:r>
            <a:r>
              <a:rPr lang="zh-CN" altLang="en-US" sz="2400" dirty="0">
                <a:solidFill>
                  <a:srgbClr val="000000"/>
                </a:solidFill>
                <a:latin typeface="微软雅黑" panose="020B0503020204020204" charset="-122"/>
                <a:ea typeface="微软雅黑" panose="020B0503020204020204" charset="-122"/>
              </a:rPr>
              <a:t>变化</a:t>
            </a:r>
            <a:endParaRPr lang="en-US" altLang="zh-CN" sz="2400" dirty="0">
              <a:solidFill>
                <a:srgbClr val="000000"/>
              </a:solidFill>
              <a:latin typeface="微软雅黑" panose="020B0503020204020204" charset="-122"/>
              <a:ea typeface="微软雅黑" panose="020B0503020204020204" charset="-122"/>
            </a:endParaRPr>
          </a:p>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的</a:t>
            </a:r>
            <a:r>
              <a:rPr lang="zh-CN" altLang="en-US" sz="2400" dirty="0">
                <a:latin typeface="微软雅黑" panose="020B0503020204020204" charset="-122"/>
                <a:ea typeface="微软雅黑" panose="020B0503020204020204" charset="-122"/>
              </a:rPr>
              <a:t>异性管道</a:t>
            </a:r>
            <a:r>
              <a:rPr lang="zh-CN" altLang="en-US" sz="2400" dirty="0">
                <a:solidFill>
                  <a:srgbClr val="000000"/>
                </a:solidFill>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串联</a:t>
            </a:r>
            <a:r>
              <a:rPr lang="zh-CN" altLang="en-US" sz="2400" dirty="0">
                <a:solidFill>
                  <a:srgbClr val="000000"/>
                </a:solidFill>
                <a:latin typeface="微软雅黑" panose="020B0503020204020204" charset="-122"/>
                <a:ea typeface="微软雅黑" panose="020B0503020204020204" charset="-122"/>
              </a:rPr>
              <a:t>连接 </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13" name="Group 16"/>
          <p:cNvGraphicFramePr>
            <a:graphicFrameLocks noGrp="1"/>
          </p:cNvGraphicFramePr>
          <p:nvPr/>
        </p:nvGraphicFramePr>
        <p:xfrm>
          <a:off x="4151784" y="6310213"/>
          <a:ext cx="3888432" cy="365324"/>
        </p:xfrm>
        <a:graphic>
          <a:graphicData uri="http://schemas.openxmlformats.org/drawingml/2006/table">
            <a:tbl>
              <a:tblPr/>
              <a:tblGrid>
                <a:gridCol w="3888432"/>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串联连接</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T="45502" marB="45502" horzOverflow="overflow">
                    <a:lnL cap="flat">
                      <a:noFill/>
                    </a:lnL>
                    <a:lnR cap="flat">
                      <a:noFill/>
                    </a:lnR>
                    <a:lnT cap="flat">
                      <a:noFill/>
                    </a:lnT>
                    <a:lnB cap="flat">
                      <a:noFill/>
                    </a:lnB>
                    <a:lnTlToBr>
                      <a:noFill/>
                    </a:lnTlToBr>
                    <a:lnBlToTr>
                      <a:noFill/>
                    </a:lnBlToTr>
                    <a:noFill/>
                  </a:tcPr>
                </a:tc>
              </a:tr>
            </a:tbl>
          </a:graphicData>
        </a:graphic>
      </p:graphicFrame>
      <p:pic>
        <p:nvPicPr>
          <p:cNvPr id="20" name="Picture 3" descr="D:\TF_0712\jpg--\Fig-1022-\C-5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600" y="2780928"/>
            <a:ext cx="7353136" cy="33194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3"/>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异性管道串联连接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567608" y="1933498"/>
            <a:ext cx="5341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在连接处两边，</a:t>
            </a:r>
            <a:r>
              <a:rPr lang="zh-CN" altLang="en-US" sz="2400" dirty="0">
                <a:solidFill>
                  <a:srgbClr val="FF0000"/>
                </a:solidFill>
                <a:latin typeface="微软雅黑" panose="020B0503020204020204" charset="-122"/>
                <a:ea typeface="微软雅黑" panose="020B0503020204020204" charset="-122"/>
              </a:rPr>
              <a:t>压力相等</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流量连续</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6" name="对象 5"/>
          <p:cNvGraphicFramePr>
            <a:graphicFrameLocks noChangeAspect="1"/>
          </p:cNvGraphicFramePr>
          <p:nvPr/>
        </p:nvGraphicFramePr>
        <p:xfrm>
          <a:off x="3431705" y="2760257"/>
          <a:ext cx="4174759" cy="616060"/>
        </p:xfrm>
        <a:graphic>
          <a:graphicData uri="http://schemas.openxmlformats.org/presentationml/2006/ole">
            <mc:AlternateContent xmlns:mc="http://schemas.openxmlformats.org/markup-compatibility/2006">
              <mc:Choice xmlns:v="urn:schemas-microsoft-com:vml" Requires="v">
                <p:oleObj spid="_x0000_s42190" name="Equation" r:id="rId1" imgW="1802765" imgH="266700" progId="Equation.DSMT4">
                  <p:embed/>
                </p:oleObj>
              </mc:Choice>
              <mc:Fallback>
                <p:oleObj name="Equation" r:id="rId1" imgW="1802765" imgH="266700" progId="Equation.DSMT4">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5" y="2760257"/>
                        <a:ext cx="4174759" cy="61606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3791744" y="3718935"/>
          <a:ext cx="3626846" cy="643318"/>
        </p:xfrm>
        <a:graphic>
          <a:graphicData uri="http://schemas.openxmlformats.org/presentationml/2006/ole">
            <mc:AlternateContent xmlns:mc="http://schemas.openxmlformats.org/markup-compatibility/2006">
              <mc:Choice xmlns:v="urn:schemas-microsoft-com:vml" Requires="v">
                <p:oleObj spid="_x0000_s42191" name="Equation" r:id="rId3" imgW="1574800" imgH="279400" progId="Equation.DSMT4">
                  <p:embed/>
                </p:oleObj>
              </mc:Choice>
              <mc:Fallback>
                <p:oleObj name="Equation" r:id="rId3" imgW="1574800" imgH="2794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4" y="3718935"/>
                        <a:ext cx="3626846" cy="64331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3800475" y="4738688"/>
          <a:ext cx="3486150" cy="603250"/>
        </p:xfrm>
        <a:graphic>
          <a:graphicData uri="http://schemas.openxmlformats.org/presentationml/2006/ole">
            <mc:AlternateContent xmlns:mc="http://schemas.openxmlformats.org/markup-compatibility/2006">
              <mc:Choice xmlns:v="urn:schemas-microsoft-com:vml" Requires="v">
                <p:oleObj spid="_x0000_s42192" name="Equation" r:id="rId5" imgW="36576000" imgH="6400800" progId="Equation.DSMT4">
                  <p:embed/>
                </p:oleObj>
              </mc:Choice>
              <mc:Fallback>
                <p:oleObj name="Equation" r:id="rId5" imgW="36576000" imgH="6400800" progId="Equation.DSMT4">
                  <p:embed/>
                  <p:pic>
                    <p:nvPicPr>
                      <p:cNvPr id="0" name="对象 7"/>
                      <p:cNvPicPr>
                        <a:picLocks noChangeAspect="1" noChangeArrowheads="1"/>
                      </p:cNvPicPr>
                      <p:nvPr/>
                    </p:nvPicPr>
                    <p:blipFill>
                      <a:blip r:embed="rId6"/>
                      <a:srcRect/>
                      <a:stretch>
                        <a:fillRect/>
                      </a:stretch>
                    </p:blipFill>
                    <p:spPr bwMode="auto">
                      <a:xfrm>
                        <a:off x="3800475" y="4738688"/>
                        <a:ext cx="3486150" cy="60325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nvGraphicFramePr>
        <p:xfrm>
          <a:off x="3359696" y="5609805"/>
          <a:ext cx="4365574" cy="527467"/>
        </p:xfrm>
        <a:graphic>
          <a:graphicData uri="http://schemas.openxmlformats.org/presentationml/2006/ole">
            <mc:AlternateContent xmlns:mc="http://schemas.openxmlformats.org/markup-compatibility/2006">
              <mc:Choice xmlns:v="urn:schemas-microsoft-com:vml" Requires="v">
                <p:oleObj spid="_x0000_s42193" name="Equation" r:id="rId7" imgW="2209800" imgH="266700" progId="Equation.DSMT4">
                  <p:embed/>
                </p:oleObj>
              </mc:Choice>
              <mc:Fallback>
                <p:oleObj name="Equation" r:id="rId7" imgW="2209800" imgH="266700"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696" y="5609805"/>
                        <a:ext cx="4365574" cy="527467"/>
                      </a:xfrm>
                      <a:prstGeom prst="rect">
                        <a:avLst/>
                      </a:prstGeom>
                      <a:noFill/>
                      <a:ln>
                        <a:noFill/>
                      </a:ln>
                    </p:spPr>
                  </p:pic>
                </p:oleObj>
              </mc:Fallback>
            </mc:AlternateContent>
          </a:graphicData>
        </a:graphic>
      </p:graphicFrame>
      <p:sp>
        <p:nvSpPr>
          <p:cNvPr id="4" name="文本占位符 3"/>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异性管道串联连接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6142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143888" y="2106800"/>
            <a:ext cx="404406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FF0000"/>
                </a:solidFill>
                <a:latin typeface="微软雅黑" panose="020B0503020204020204" charset="-122"/>
                <a:ea typeface="微软雅黑" panose="020B0503020204020204" charset="-122"/>
              </a:rPr>
              <a:t>严格讲，管道连接处两边压力不相等，但流量连续</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从能量守恒的角度看，连接处有：</a:t>
            </a:r>
            <a:endParaRPr lang="zh-CN" altLang="en-US" sz="2000" dirty="0">
              <a:solidFill>
                <a:srgbClr val="FF0000"/>
              </a:solidFill>
              <a:latin typeface="微软雅黑" panose="020B0503020204020204" charset="-122"/>
              <a:ea typeface="微软雅黑" panose="020B0503020204020204" charset="-122"/>
            </a:endParaRPr>
          </a:p>
        </p:txBody>
      </p:sp>
      <p:sp>
        <p:nvSpPr>
          <p:cNvPr id="12" name="Rectangle 4"/>
          <p:cNvSpPr>
            <a:spLocks noChangeArrowheads="1"/>
          </p:cNvSpPr>
          <p:nvPr/>
        </p:nvSpPr>
        <p:spPr bwMode="auto">
          <a:xfrm>
            <a:off x="2179619" y="6115362"/>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实际计算中，不考虑速度水头，将局部损失计入管道的沿程损失中</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14" name="Group 16"/>
          <p:cNvGraphicFramePr>
            <a:graphicFrameLocks noGrp="1"/>
          </p:cNvGraphicFramePr>
          <p:nvPr/>
        </p:nvGraphicFramePr>
        <p:xfrm>
          <a:off x="7104112" y="3818499"/>
          <a:ext cx="2877346" cy="365324"/>
        </p:xfrm>
        <a:graphic>
          <a:graphicData uri="http://schemas.openxmlformats.org/drawingml/2006/table">
            <a:tbl>
              <a:tblPr/>
              <a:tblGrid>
                <a:gridCol w="2877346"/>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串联连接</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T="45502" marB="45502"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 name="对象 1"/>
          <p:cNvGraphicFramePr>
            <a:graphicFrameLocks noChangeAspect="1"/>
          </p:cNvGraphicFramePr>
          <p:nvPr/>
        </p:nvGraphicFramePr>
        <p:xfrm>
          <a:off x="2747902" y="3520220"/>
          <a:ext cx="2448272" cy="596561"/>
        </p:xfrm>
        <a:graphic>
          <a:graphicData uri="http://schemas.openxmlformats.org/presentationml/2006/ole">
            <mc:AlternateContent xmlns:mc="http://schemas.openxmlformats.org/markup-compatibility/2006">
              <mc:Choice xmlns:v="urn:schemas-microsoft-com:vml" Requires="v">
                <p:oleObj spid="_x0000_s43112" name="Equation" r:id="rId1" imgW="1091565" imgH="266700" progId="Equation.DSMT4">
                  <p:embed/>
                </p:oleObj>
              </mc:Choice>
              <mc:Fallback>
                <p:oleObj name="Equation" r:id="rId1" imgW="1091565" imgH="2667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02" y="3520220"/>
                        <a:ext cx="2448272" cy="596561"/>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2495601" y="4514538"/>
          <a:ext cx="4473787" cy="1045915"/>
        </p:xfrm>
        <a:graphic>
          <a:graphicData uri="http://schemas.openxmlformats.org/presentationml/2006/ole">
            <mc:AlternateContent xmlns:mc="http://schemas.openxmlformats.org/markup-compatibility/2006">
              <mc:Choice xmlns:v="urn:schemas-microsoft-com:vml" Requires="v">
                <p:oleObj spid="_x0000_s43113" name="Equation" r:id="rId3" imgW="2171700" imgH="508000" progId="Equation.DSMT4">
                  <p:embed/>
                </p:oleObj>
              </mc:Choice>
              <mc:Fallback>
                <p:oleObj name="Equation" r:id="rId3" imgW="2171700" imgH="5080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1" y="4514538"/>
                        <a:ext cx="4473787" cy="1045915"/>
                      </a:xfrm>
                      <a:prstGeom prst="rect">
                        <a:avLst/>
                      </a:prstGeom>
                      <a:noFill/>
                      <a:ln>
                        <a:noFill/>
                      </a:ln>
                    </p:spPr>
                  </p:pic>
                </p:oleObj>
              </mc:Fallback>
            </mc:AlternateContent>
          </a:graphicData>
        </a:graphic>
      </p:graphicFrame>
      <p:pic>
        <p:nvPicPr>
          <p:cNvPr id="20" name="Picture 3" descr="D:\TF_0712\jpg--\Fig-1022-\C-5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6703" y="1886961"/>
            <a:ext cx="3748057" cy="169200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占位符 5"/>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岔管连接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38000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1" name="Rectangle 4"/>
          <p:cNvSpPr>
            <a:spLocks noChangeArrowheads="1"/>
          </p:cNvSpPr>
          <p:nvPr/>
        </p:nvSpPr>
        <p:spPr bwMode="auto">
          <a:xfrm>
            <a:off x="2051934" y="1838382"/>
            <a:ext cx="8088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对于分岔连接处，流量连续，忽略局部水头损失，则结点处各断面有相同的压力 </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13" name="Group 16"/>
          <p:cNvGraphicFramePr>
            <a:graphicFrameLocks noGrp="1"/>
          </p:cNvGraphicFramePr>
          <p:nvPr/>
        </p:nvGraphicFramePr>
        <p:xfrm>
          <a:off x="4086944" y="6237312"/>
          <a:ext cx="3888432" cy="365324"/>
        </p:xfrm>
        <a:graphic>
          <a:graphicData uri="http://schemas.openxmlformats.org/drawingml/2006/table">
            <a:tbl>
              <a:tblPr/>
              <a:tblGrid>
                <a:gridCol w="3888432"/>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分岔连接 </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T="45502" marB="45502" horzOverflow="overflow">
                    <a:lnL cap="flat">
                      <a:noFill/>
                    </a:lnL>
                    <a:lnR cap="flat">
                      <a:noFill/>
                    </a:lnR>
                    <a:lnT cap="flat">
                      <a:noFill/>
                    </a:lnT>
                    <a:lnB cap="flat">
                      <a:noFill/>
                    </a:lnB>
                    <a:lnTlToBr>
                      <a:noFill/>
                    </a:lnTlToBr>
                    <a:lnBlToTr>
                      <a:noFill/>
                    </a:lnBlToTr>
                    <a:noFill/>
                  </a:tcPr>
                </a:tc>
              </a:tr>
            </a:tbl>
          </a:graphicData>
        </a:graphic>
      </p:graphicFrame>
      <p:pic>
        <p:nvPicPr>
          <p:cNvPr id="14" name="Picture 2" descr="D:\TF_0712\jpg--\Fig-1022-\C-5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4" y="2899201"/>
            <a:ext cx="6480720" cy="298515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3"/>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2"/>
          </p:nvPr>
        </p:nvSpPr>
        <p:spPr/>
        <p:txBody>
          <a:bodyPr>
            <a:normAutofit fontScale="92500" lnSpcReduction="10000"/>
          </a:bodyPr>
          <a:lstStyle/>
          <a:p>
            <a:r>
              <a:rPr lang="en-US" altLang="zh-CN" dirty="0"/>
              <a:t>1</a:t>
            </a:r>
            <a:endParaRPr lang="zh-CN" altLang="en-US" dirty="0"/>
          </a:p>
        </p:txBody>
      </p:sp>
      <p:sp>
        <p:nvSpPr>
          <p:cNvPr id="4" name="标题 3"/>
          <p:cNvSpPr>
            <a:spLocks noGrp="1"/>
          </p:cNvSpPr>
          <p:nvPr>
            <p:ph type="title" idx="4294967295"/>
          </p:nvPr>
        </p:nvSpPr>
        <p:spPr>
          <a:xfrm>
            <a:off x="1828901" y="310755"/>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概述</a:t>
            </a:r>
            <a:endParaRPr lang="zh-CN" altLang="en-US" dirty="0"/>
          </a:p>
        </p:txBody>
      </p:sp>
      <p:sp>
        <p:nvSpPr>
          <p:cNvPr id="7" name="Rectangle 2"/>
          <p:cNvSpPr>
            <a:spLocks noChangeArrowheads="1"/>
          </p:cNvSpPr>
          <p:nvPr/>
        </p:nvSpPr>
        <p:spPr bwMode="auto">
          <a:xfrm>
            <a:off x="1847529" y="1229876"/>
            <a:ext cx="833251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微软雅黑" panose="020B0503020204020204" charset="-122"/>
              <a:buChar char="◎"/>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研究历史</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8" name="流程图: 可选过程 30"/>
          <p:cNvSpPr>
            <a:spLocks noChangeArrowheads="1"/>
          </p:cNvSpPr>
          <p:nvPr/>
        </p:nvSpPr>
        <p:spPr bwMode="auto">
          <a:xfrm>
            <a:off x="1991546" y="1869680"/>
            <a:ext cx="8424935" cy="3962182"/>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1808</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年</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Thomas Young</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推导了不可压流体在弹性管道中的压力波波速</a:t>
            </a:r>
            <a:endParaRPr lang="en-US" altLang="zh-CN"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1850</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年</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Wilhelm Weber</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测量了管壁弹性对水击波传播速度的影响</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1898</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年</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Nicolai </a:t>
            </a:r>
            <a:r>
              <a:rPr lang="en-US" altLang="zh-CN" sz="2000" b="1" dirty="0" err="1">
                <a:solidFill>
                  <a:srgbClr val="000000"/>
                </a:solidFill>
                <a:latin typeface="微软雅黑" panose="020B0503020204020204" charset="-122"/>
                <a:ea typeface="微软雅黑" panose="020B0503020204020204" charset="-122"/>
                <a:sym typeface="微软雅黑" panose="020B0503020204020204" charset="-122"/>
              </a:rPr>
              <a:t>Joukovsky</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首次提出了压力上升与流速变化、波速、流体密度有关，推导了波速和压力跃升的方程</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1913</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年</a:t>
            </a:r>
            <a:r>
              <a:rPr lang="en-US" altLang="zh-CN" sz="2000" b="1" dirty="0" err="1">
                <a:solidFill>
                  <a:srgbClr val="000000"/>
                </a:solidFill>
                <a:latin typeface="微软雅黑" panose="020B0503020204020204" charset="-122"/>
                <a:ea typeface="微软雅黑" panose="020B0503020204020204" charset="-122"/>
                <a:sym typeface="微软雅黑" panose="020B0503020204020204" charset="-122"/>
              </a:rPr>
              <a:t>Loreuzo</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000" b="1" dirty="0" err="1">
                <a:solidFill>
                  <a:srgbClr val="000000"/>
                </a:solidFill>
                <a:latin typeface="微软雅黑" panose="020B0503020204020204" charset="-122"/>
                <a:ea typeface="微软雅黑" panose="020B0503020204020204" charset="-122"/>
                <a:sym typeface="微软雅黑" panose="020B0503020204020204" charset="-122"/>
              </a:rPr>
              <a:t>Allievi</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创造了水力瞬变分析的数学方法和图解法</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60</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年代以来，随着电子计算机技术发展</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Streeter</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000" b="1" dirty="0">
                <a:solidFill>
                  <a:srgbClr val="000000"/>
                </a:solidFill>
                <a:latin typeface="微软雅黑" panose="020B0503020204020204" charset="-122"/>
                <a:ea typeface="微软雅黑" panose="020B0503020204020204" charset="-122"/>
                <a:sym typeface="微软雅黑" panose="020B0503020204020204" charset="-122"/>
              </a:rPr>
              <a:t>Wylie</a:t>
            </a: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完成了大量的瞬变流数值计算</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岔管连接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372049"/>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1" name="Rectangle 4"/>
          <p:cNvSpPr>
            <a:spLocks noChangeArrowheads="1"/>
          </p:cNvSpPr>
          <p:nvPr/>
        </p:nvSpPr>
        <p:spPr bwMode="auto">
          <a:xfrm>
            <a:off x="2144130" y="2020022"/>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根据管网可选择入流管和出流管 ，这</a:t>
            </a:r>
            <a:r>
              <a:rPr lang="zh-CN" altLang="en-US" sz="2000" dirty="0">
                <a:solidFill>
                  <a:srgbClr val="FF0000"/>
                </a:solidFill>
                <a:latin typeface="微软雅黑" panose="020B0503020204020204" charset="-122"/>
                <a:ea typeface="微软雅黑" panose="020B0503020204020204" charset="-122"/>
              </a:rPr>
              <a:t>不是唯一的</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sp>
        <p:nvSpPr>
          <p:cNvPr id="12" name="Rectangle 4"/>
          <p:cNvSpPr>
            <a:spLocks noChangeArrowheads="1"/>
          </p:cNvSpPr>
          <p:nvPr/>
        </p:nvSpPr>
        <p:spPr bwMode="auto">
          <a:xfrm>
            <a:off x="2050570" y="2652503"/>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入流管数用变量</a:t>
            </a:r>
            <a:r>
              <a:rPr lang="en-US" altLang="zh-CN" sz="2000" i="1" dirty="0">
                <a:solidFill>
                  <a:srgbClr val="000000"/>
                </a:solidFill>
                <a:latin typeface="微软雅黑" panose="020B0503020204020204" charset="-122"/>
                <a:ea typeface="微软雅黑" panose="020B0503020204020204" charset="-122"/>
              </a:rPr>
              <a:t>N</a:t>
            </a:r>
            <a:r>
              <a:rPr lang="zh-CN" altLang="en-US" sz="2000" dirty="0">
                <a:solidFill>
                  <a:srgbClr val="000000"/>
                </a:solidFill>
                <a:latin typeface="微软雅黑" panose="020B0503020204020204" charset="-122"/>
                <a:ea typeface="微软雅黑" panose="020B0503020204020204" charset="-122"/>
              </a:rPr>
              <a:t>表示，出流管数用变量</a:t>
            </a:r>
            <a:r>
              <a:rPr lang="en-US" altLang="zh-CN" sz="2000" i="1" dirty="0">
                <a:solidFill>
                  <a:srgbClr val="000000"/>
                </a:solidFill>
                <a:latin typeface="微软雅黑" panose="020B0503020204020204" charset="-122"/>
                <a:ea typeface="微软雅黑" panose="020B0503020204020204" charset="-122"/>
              </a:rPr>
              <a:t>M</a:t>
            </a:r>
            <a:r>
              <a:rPr lang="zh-CN" altLang="en-US" sz="2000" dirty="0">
                <a:solidFill>
                  <a:srgbClr val="000000"/>
                </a:solidFill>
                <a:latin typeface="微软雅黑" panose="020B0503020204020204" charset="-122"/>
                <a:ea typeface="微软雅黑" panose="020B0503020204020204" charset="-122"/>
              </a:rPr>
              <a:t>表示 </a:t>
            </a:r>
            <a:endParaRPr lang="zh-CN" altLang="en-US" sz="2000" dirty="0">
              <a:solidFill>
                <a:srgbClr val="000000"/>
              </a:solidFill>
              <a:latin typeface="微软雅黑" panose="020B0503020204020204" charset="-122"/>
              <a:ea typeface="微软雅黑" panose="020B0503020204020204" charset="-122"/>
            </a:endParaRPr>
          </a:p>
        </p:txBody>
      </p:sp>
      <p:sp>
        <p:nvSpPr>
          <p:cNvPr id="13" name="Rectangle 4"/>
          <p:cNvSpPr>
            <a:spLocks noChangeArrowheads="1"/>
          </p:cNvSpPr>
          <p:nvPr/>
        </p:nvSpPr>
        <p:spPr bwMode="auto">
          <a:xfrm>
            <a:off x="2179618" y="3211921"/>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入流管的特征线相容性方程为 </a:t>
            </a:r>
            <a:endParaRPr lang="zh-CN" altLang="en-US" sz="2000" dirty="0">
              <a:solidFill>
                <a:srgbClr val="000000"/>
              </a:solidFill>
              <a:latin typeface="微软雅黑" panose="020B0503020204020204" charset="-122"/>
              <a:ea typeface="微软雅黑" panose="020B0503020204020204" charset="-122"/>
            </a:endParaRPr>
          </a:p>
        </p:txBody>
      </p:sp>
      <p:sp>
        <p:nvSpPr>
          <p:cNvPr id="14" name="Rectangle 4"/>
          <p:cNvSpPr>
            <a:spLocks noChangeArrowheads="1"/>
          </p:cNvSpPr>
          <p:nvPr/>
        </p:nvSpPr>
        <p:spPr bwMode="auto">
          <a:xfrm>
            <a:off x="2179619" y="4365104"/>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出流管的特征线相容性方程为 </a:t>
            </a:r>
            <a:endParaRPr lang="zh-CN" altLang="en-US" sz="2000" dirty="0">
              <a:solidFill>
                <a:srgbClr val="000000"/>
              </a:solidFill>
              <a:latin typeface="微软雅黑" panose="020B0503020204020204" charset="-122"/>
              <a:ea typeface="微软雅黑" panose="020B0503020204020204" charset="-122"/>
            </a:endParaRPr>
          </a:p>
        </p:txBody>
      </p:sp>
      <p:sp>
        <p:nvSpPr>
          <p:cNvPr id="20" name="Rectangle 4"/>
          <p:cNvSpPr>
            <a:spLocks noChangeArrowheads="1"/>
          </p:cNvSpPr>
          <p:nvPr/>
        </p:nvSpPr>
        <p:spPr bwMode="auto">
          <a:xfrm>
            <a:off x="2179619" y="5405154"/>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连接处流量连续、压力相等</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3576638" y="3702964"/>
          <a:ext cx="3304452" cy="590133"/>
        </p:xfrm>
        <a:graphic>
          <a:graphicData uri="http://schemas.openxmlformats.org/presentationml/2006/ole">
            <mc:AlternateContent xmlns:mc="http://schemas.openxmlformats.org/markup-compatibility/2006">
              <mc:Choice xmlns:v="urn:schemas-microsoft-com:vml" Requires="v">
                <p:oleObj spid="_x0000_s44340" name="Equation" r:id="rId1" imgW="1562100" imgH="279400" progId="Equation.DSMT4">
                  <p:embed/>
                </p:oleObj>
              </mc:Choice>
              <mc:Fallback>
                <p:oleObj name="Equation" r:id="rId1" imgW="1562100" imgH="2794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3702964"/>
                        <a:ext cx="3304452" cy="59013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7535863" y="3685095"/>
          <a:ext cx="1348240" cy="584189"/>
        </p:xfrm>
        <a:graphic>
          <a:graphicData uri="http://schemas.openxmlformats.org/presentationml/2006/ole">
            <mc:AlternateContent xmlns:mc="http://schemas.openxmlformats.org/markup-compatibility/2006">
              <mc:Choice xmlns:v="urn:schemas-microsoft-com:vml" Requires="v">
                <p:oleObj spid="_x0000_s44341" name="Equation" r:id="rId3" imgW="469900" imgH="203200" progId="Equation.DSMT4">
                  <p:embed/>
                </p:oleObj>
              </mc:Choice>
              <mc:Fallback>
                <p:oleObj name="Equation" r:id="rId3" imgW="469900" imgH="2032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863" y="3685095"/>
                        <a:ext cx="1348240" cy="584189"/>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nvGraphicFramePr>
        <p:xfrm>
          <a:off x="3595689" y="4816476"/>
          <a:ext cx="3248025" cy="557213"/>
        </p:xfrm>
        <a:graphic>
          <a:graphicData uri="http://schemas.openxmlformats.org/presentationml/2006/ole">
            <mc:AlternateContent xmlns:mc="http://schemas.openxmlformats.org/markup-compatibility/2006">
              <mc:Choice xmlns:v="urn:schemas-microsoft-com:vml" Requires="v">
                <p:oleObj spid="_x0000_s44342" name="Equation" r:id="rId5" imgW="36880800" imgH="6400800" progId="Equation.DSMT4">
                  <p:embed/>
                </p:oleObj>
              </mc:Choice>
              <mc:Fallback>
                <p:oleObj name="Equation" r:id="rId5" imgW="36880800" imgH="6400800" progId="Equation.DSMT4">
                  <p:embed/>
                  <p:pic>
                    <p:nvPicPr>
                      <p:cNvPr id="0" name="对象 3"/>
                      <p:cNvPicPr>
                        <a:picLocks noChangeAspect="1" noChangeArrowheads="1"/>
                      </p:cNvPicPr>
                      <p:nvPr/>
                    </p:nvPicPr>
                    <p:blipFill>
                      <a:blip r:embed="rId6"/>
                      <a:srcRect/>
                      <a:stretch>
                        <a:fillRect/>
                      </a:stretch>
                    </p:blipFill>
                    <p:spPr bwMode="auto">
                      <a:xfrm>
                        <a:off x="3595689" y="4816476"/>
                        <a:ext cx="3248025" cy="557213"/>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7464426" y="4824962"/>
          <a:ext cx="1439887" cy="548254"/>
        </p:xfrm>
        <a:graphic>
          <a:graphicData uri="http://schemas.openxmlformats.org/presentationml/2006/ole">
            <mc:AlternateContent xmlns:mc="http://schemas.openxmlformats.org/markup-compatibility/2006">
              <mc:Choice xmlns:v="urn:schemas-microsoft-com:vml" Requires="v">
                <p:oleObj spid="_x0000_s44343" name="Equation" r:id="rId7" imgW="533400" imgH="203200" progId="Equation.DSMT4">
                  <p:embed/>
                </p:oleObj>
              </mc:Choice>
              <mc:Fallback>
                <p:oleObj name="Equation" r:id="rId7" imgW="533400" imgH="2032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426" y="4824962"/>
                        <a:ext cx="1439887" cy="54825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3719737" y="5896196"/>
          <a:ext cx="1730543" cy="701156"/>
        </p:xfrm>
        <a:graphic>
          <a:graphicData uri="http://schemas.openxmlformats.org/presentationml/2006/ole">
            <mc:AlternateContent xmlns:mc="http://schemas.openxmlformats.org/markup-compatibility/2006">
              <mc:Choice xmlns:v="urn:schemas-microsoft-com:vml" Requires="v">
                <p:oleObj spid="_x0000_s44344" name="Equation" r:id="rId9" imgW="1104900" imgH="444500" progId="Equation.DSMT4">
                  <p:embed/>
                </p:oleObj>
              </mc:Choice>
              <mc:Fallback>
                <p:oleObj name="Equation" r:id="rId9" imgW="1104900" imgH="4445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737" y="5896196"/>
                        <a:ext cx="1730543" cy="70115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6094636" y="5972240"/>
          <a:ext cx="1758478" cy="553104"/>
        </p:xfrm>
        <a:graphic>
          <a:graphicData uri="http://schemas.openxmlformats.org/presentationml/2006/ole">
            <mc:AlternateContent xmlns:mc="http://schemas.openxmlformats.org/markup-compatibility/2006">
              <mc:Choice xmlns:v="urn:schemas-microsoft-com:vml" Requires="v">
                <p:oleObj spid="_x0000_s44345" name="Equation" r:id="rId11" imgW="799465" imgH="254000" progId="Equation.DSMT4">
                  <p:embed/>
                </p:oleObj>
              </mc:Choice>
              <mc:Fallback>
                <p:oleObj name="Equation" r:id="rId11" imgW="799465" imgH="2540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4636" y="5972240"/>
                        <a:ext cx="1758478" cy="553104"/>
                      </a:xfrm>
                      <a:prstGeom prst="rect">
                        <a:avLst/>
                      </a:prstGeom>
                      <a:noFill/>
                      <a:ln>
                        <a:noFill/>
                      </a:ln>
                    </p:spPr>
                  </p:pic>
                </p:oleObj>
              </mc:Fallback>
            </mc:AlternateContent>
          </a:graphicData>
        </a:graphic>
      </p:graphicFrame>
      <p:sp>
        <p:nvSpPr>
          <p:cNvPr id="10" name="文本占位符 9"/>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岔管连接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graphicFrame>
        <p:nvGraphicFramePr>
          <p:cNvPr id="2" name="对象 1"/>
          <p:cNvGraphicFramePr>
            <a:graphicFrameLocks noChangeAspect="1"/>
          </p:cNvGraphicFramePr>
          <p:nvPr/>
        </p:nvGraphicFramePr>
        <p:xfrm>
          <a:off x="4139380" y="2204670"/>
          <a:ext cx="2778959" cy="498280"/>
        </p:xfrm>
        <a:graphic>
          <a:graphicData uri="http://schemas.openxmlformats.org/presentationml/2006/ole">
            <mc:AlternateContent xmlns:mc="http://schemas.openxmlformats.org/markup-compatibility/2006">
              <mc:Choice xmlns:v="urn:schemas-microsoft-com:vml" Requires="v">
                <p:oleObj spid="_x0000_s45313" name="Equation" r:id="rId1" imgW="1422400" imgH="254000" progId="Equation.DSMT4">
                  <p:embed/>
                </p:oleObj>
              </mc:Choice>
              <mc:Fallback>
                <p:oleObj name="Equation" r:id="rId1" imgW="1422400" imgH="2540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380" y="2204670"/>
                        <a:ext cx="2778959" cy="49828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139380" y="3013827"/>
          <a:ext cx="2844155" cy="499445"/>
        </p:xfrm>
        <a:graphic>
          <a:graphicData uri="http://schemas.openxmlformats.org/presentationml/2006/ole">
            <mc:AlternateContent xmlns:mc="http://schemas.openxmlformats.org/markup-compatibility/2006">
              <mc:Choice xmlns:v="urn:schemas-microsoft-com:vml" Requires="v">
                <p:oleObj spid="_x0000_s45314" name="Equation" r:id="rId3" imgW="1422400" imgH="254000" progId="Equation.DSMT4">
                  <p:embed/>
                </p:oleObj>
              </mc:Choice>
              <mc:Fallback>
                <p:oleObj name="Equation" r:id="rId3" imgW="1422400" imgH="2540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380" y="3013827"/>
                        <a:ext cx="2844155" cy="499445"/>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3634555" y="3733760"/>
          <a:ext cx="4379742" cy="775361"/>
        </p:xfrm>
        <a:graphic>
          <a:graphicData uri="http://schemas.openxmlformats.org/presentationml/2006/ole">
            <mc:AlternateContent xmlns:mc="http://schemas.openxmlformats.org/markup-compatibility/2006">
              <mc:Choice xmlns:v="urn:schemas-microsoft-com:vml" Requires="v">
                <p:oleObj spid="_x0000_s45315" name="Equation" r:id="rId5" imgW="2527300" imgH="444500" progId="Equation.DSMT4">
                  <p:embed/>
                </p:oleObj>
              </mc:Choice>
              <mc:Fallback>
                <p:oleObj name="Equation" r:id="rId5" imgW="2527300" imgH="4445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4555" y="3733760"/>
                        <a:ext cx="4379742" cy="775361"/>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3058292" y="4797152"/>
          <a:ext cx="5406572" cy="768376"/>
        </p:xfrm>
        <a:graphic>
          <a:graphicData uri="http://schemas.openxmlformats.org/presentationml/2006/ole">
            <mc:AlternateContent xmlns:mc="http://schemas.openxmlformats.org/markup-compatibility/2006">
              <mc:Choice xmlns:v="urn:schemas-microsoft-com:vml" Requires="v">
                <p:oleObj spid="_x0000_s45316" name="Equation" r:id="rId7" imgW="3149600" imgH="444500" progId="Equation.DSMT4">
                  <p:embed/>
                </p:oleObj>
              </mc:Choice>
              <mc:Fallback>
                <p:oleObj name="Equation" r:id="rId7" imgW="3149600" imgH="4445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8292" y="4797152"/>
                        <a:ext cx="5406572" cy="768376"/>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3058291" y="5819497"/>
          <a:ext cx="5545112" cy="783511"/>
        </p:xfrm>
        <a:graphic>
          <a:graphicData uri="http://schemas.openxmlformats.org/presentationml/2006/ole">
            <mc:AlternateContent xmlns:mc="http://schemas.openxmlformats.org/markup-compatibility/2006">
              <mc:Choice xmlns:v="urn:schemas-microsoft-com:vml" Requires="v">
                <p:oleObj spid="_x0000_s45317" name="Equation" r:id="rId9" imgW="3162300" imgH="444500" progId="Equation.DSMT4">
                  <p:embed/>
                </p:oleObj>
              </mc:Choice>
              <mc:Fallback>
                <p:oleObj name="Equation" r:id="rId9" imgW="3162300" imgH="4445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8291" y="5819497"/>
                        <a:ext cx="5545112" cy="783511"/>
                      </a:xfrm>
                      <a:prstGeom prst="rect">
                        <a:avLst/>
                      </a:prstGeom>
                      <a:noFill/>
                      <a:ln>
                        <a:noFill/>
                      </a:ln>
                    </p:spPr>
                  </p:pic>
                </p:oleObj>
              </mc:Fallback>
            </mc:AlternateContent>
          </a:graphicData>
        </a:graphic>
      </p:graphicFrame>
      <p:sp>
        <p:nvSpPr>
          <p:cNvPr id="9" name="文本占位符 8"/>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岔管连接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75520" y="409210"/>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graphicFrame>
        <p:nvGraphicFramePr>
          <p:cNvPr id="2" name="对象 1"/>
          <p:cNvGraphicFramePr>
            <a:graphicFrameLocks noChangeAspect="1"/>
          </p:cNvGraphicFramePr>
          <p:nvPr/>
        </p:nvGraphicFramePr>
        <p:xfrm>
          <a:off x="2855640" y="2390923"/>
          <a:ext cx="1873250" cy="601663"/>
        </p:xfrm>
        <a:graphic>
          <a:graphicData uri="http://schemas.openxmlformats.org/presentationml/2006/ole">
            <mc:AlternateContent xmlns:mc="http://schemas.openxmlformats.org/markup-compatibility/2006">
              <mc:Choice xmlns:v="urn:schemas-microsoft-com:vml" Requires="v">
                <p:oleObj spid="_x0000_s46184" name="Equation" r:id="rId1" imgW="774065" imgH="254000" progId="Equation.DSMT4">
                  <p:embed/>
                </p:oleObj>
              </mc:Choice>
              <mc:Fallback>
                <p:oleObj name="Equation" r:id="rId1" imgW="774065" imgH="2540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2390923"/>
                        <a:ext cx="187325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2711625" y="3501009"/>
          <a:ext cx="5260975" cy="1931987"/>
        </p:xfrm>
        <a:graphic>
          <a:graphicData uri="http://schemas.openxmlformats.org/presentationml/2006/ole">
            <mc:AlternateContent xmlns:mc="http://schemas.openxmlformats.org/markup-compatibility/2006">
              <mc:Choice xmlns:v="urn:schemas-microsoft-com:vml" Requires="v">
                <p:oleObj spid="_x0000_s46185" name="Equation" r:id="rId3" imgW="2362200" imgH="863600" progId="Equation.DSMT4">
                  <p:embed/>
                </p:oleObj>
              </mc:Choice>
              <mc:Fallback>
                <p:oleObj name="Equation" r:id="rId3" imgW="2362200" imgH="863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625" y="3501009"/>
                        <a:ext cx="5260975"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占位符 5"/>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岔管连接</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44171"/>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1" name="Rectangle 4"/>
          <p:cNvSpPr>
            <a:spLocks noChangeArrowheads="1"/>
          </p:cNvSpPr>
          <p:nvPr/>
        </p:nvSpPr>
        <p:spPr bwMode="auto">
          <a:xfrm>
            <a:off x="2099566" y="1885921"/>
            <a:ext cx="808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上述叉管中，当有一元件接于叉管时，并设此元件流量为</a:t>
            </a:r>
            <a:r>
              <a:rPr lang="en-US" altLang="zh-CN" sz="2000" i="1" dirty="0">
                <a:solidFill>
                  <a:srgbClr val="000000"/>
                </a:solidFill>
                <a:latin typeface="微软雅黑" panose="020B0503020204020204" charset="-122"/>
                <a:ea typeface="微软雅黑" panose="020B0503020204020204" charset="-122"/>
              </a:rPr>
              <a:t>Qs</a:t>
            </a:r>
            <a:r>
              <a:rPr lang="zh-CN" altLang="en-US" sz="2000" dirty="0">
                <a:solidFill>
                  <a:srgbClr val="000000"/>
                </a:solidFill>
                <a:latin typeface="微软雅黑" panose="020B0503020204020204" charset="-122"/>
                <a:ea typeface="微软雅黑" panose="020B0503020204020204" charset="-122"/>
              </a:rPr>
              <a:t>，则 </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3143673" y="2546605"/>
          <a:ext cx="4401949" cy="481727"/>
        </p:xfrm>
        <a:graphic>
          <a:graphicData uri="http://schemas.openxmlformats.org/presentationml/2006/ole">
            <mc:AlternateContent xmlns:mc="http://schemas.openxmlformats.org/markup-compatibility/2006">
              <mc:Choice xmlns:v="urn:schemas-microsoft-com:vml" Requires="v">
                <p:oleObj spid="_x0000_s47412" name="Equation" r:id="rId1" imgW="2286000" imgH="254000" progId="Equation.DSMT4">
                  <p:embed/>
                </p:oleObj>
              </mc:Choice>
              <mc:Fallback>
                <p:oleObj name="Equation" r:id="rId1" imgW="2286000" imgH="2540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3" y="2546605"/>
                        <a:ext cx="4401949" cy="481727"/>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007769" y="3077919"/>
          <a:ext cx="2407685" cy="746396"/>
        </p:xfrm>
        <a:graphic>
          <a:graphicData uri="http://schemas.openxmlformats.org/presentationml/2006/ole">
            <mc:AlternateContent xmlns:mc="http://schemas.openxmlformats.org/markup-compatibility/2006">
              <mc:Choice xmlns:v="urn:schemas-microsoft-com:vml" Requires="v">
                <p:oleObj spid="_x0000_s47413" name="Equation" r:id="rId3" imgW="1447165" imgH="444500" progId="Equation.DSMT4">
                  <p:embed/>
                </p:oleObj>
              </mc:Choice>
              <mc:Fallback>
                <p:oleObj name="Equation" r:id="rId3" imgW="1447165" imgH="444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69" y="3077919"/>
                        <a:ext cx="2407685" cy="746396"/>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3359697" y="3923491"/>
          <a:ext cx="4480443" cy="714445"/>
        </p:xfrm>
        <a:graphic>
          <a:graphicData uri="http://schemas.openxmlformats.org/presentationml/2006/ole">
            <mc:AlternateContent xmlns:mc="http://schemas.openxmlformats.org/markup-compatibility/2006">
              <mc:Choice xmlns:v="urn:schemas-microsoft-com:vml" Requires="v">
                <p:oleObj spid="_x0000_s47414" name="Equation" r:id="rId5" imgW="2806700" imgH="444500" progId="Equation.DSMT4">
                  <p:embed/>
                </p:oleObj>
              </mc:Choice>
              <mc:Fallback>
                <p:oleObj name="Equation" r:id="rId5" imgW="2806700" imgH="4445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697" y="3923491"/>
                        <a:ext cx="4480443" cy="71444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3930098" y="4664077"/>
          <a:ext cx="3319252" cy="565123"/>
        </p:xfrm>
        <a:graphic>
          <a:graphicData uri="http://schemas.openxmlformats.org/presentationml/2006/ole">
            <mc:AlternateContent xmlns:mc="http://schemas.openxmlformats.org/markup-compatibility/2006">
              <mc:Choice xmlns:v="urn:schemas-microsoft-com:vml" Requires="v">
                <p:oleObj spid="_x0000_s47415" name="Equation" r:id="rId7" imgW="1346200" imgH="228600" progId="Equation.DSMT4">
                  <p:embed/>
                </p:oleObj>
              </mc:Choice>
              <mc:Fallback>
                <p:oleObj name="Equation" r:id="rId7" imgW="1346200" imgH="2286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0098" y="4664077"/>
                        <a:ext cx="3319252" cy="565123"/>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2639616" y="5315408"/>
          <a:ext cx="3070970" cy="742266"/>
        </p:xfrm>
        <a:graphic>
          <a:graphicData uri="http://schemas.openxmlformats.org/presentationml/2006/ole">
            <mc:AlternateContent xmlns:mc="http://schemas.openxmlformats.org/markup-compatibility/2006">
              <mc:Choice xmlns:v="urn:schemas-microsoft-com:vml" Requires="v">
                <p:oleObj spid="_x0000_s47416" name="Equation" r:id="rId9" imgW="1854200" imgH="444500" progId="Equation.DSMT4">
                  <p:embed/>
                </p:oleObj>
              </mc:Choice>
              <mc:Fallback>
                <p:oleObj name="Equation" r:id="rId9" imgW="1854200" imgH="4445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9616" y="5315408"/>
                        <a:ext cx="3070970" cy="74226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6166313" y="5319104"/>
          <a:ext cx="2210271" cy="691312"/>
        </p:xfrm>
        <a:graphic>
          <a:graphicData uri="http://schemas.openxmlformats.org/presentationml/2006/ole">
            <mc:AlternateContent xmlns:mc="http://schemas.openxmlformats.org/markup-compatibility/2006">
              <mc:Choice xmlns:v="urn:schemas-microsoft-com:vml" Requires="v">
                <p:oleObj spid="_x0000_s47417" name="Equation" r:id="rId11" imgW="1435100" imgH="444500" progId="Equation.DSMT4">
                  <p:embed/>
                </p:oleObj>
              </mc:Choice>
              <mc:Fallback>
                <p:oleObj name="Equation" r:id="rId11" imgW="1435100" imgH="4445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6313" y="5319104"/>
                        <a:ext cx="2210271" cy="691312"/>
                      </a:xfrm>
                      <a:prstGeom prst="rect">
                        <a:avLst/>
                      </a:prstGeom>
                      <a:noFill/>
                      <a:ln>
                        <a:noFill/>
                      </a:ln>
                    </p:spPr>
                  </p:pic>
                </p:oleObj>
              </mc:Fallback>
            </mc:AlternateContent>
          </a:graphicData>
        </a:graphic>
      </p:graphicFrame>
      <p:sp>
        <p:nvSpPr>
          <p:cNvPr id="10" name="文本占位符 9"/>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419849" y="1335361"/>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阀门边界</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94570" y="34942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1732998" y="1930607"/>
            <a:ext cx="85689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    假定</a:t>
            </a:r>
            <a:r>
              <a:rPr lang="zh-CN" altLang="en-US" sz="2400" dirty="0">
                <a:solidFill>
                  <a:srgbClr val="FF0000"/>
                </a:solidFill>
                <a:latin typeface="微软雅黑" panose="020B0503020204020204" charset="-122"/>
                <a:ea typeface="微软雅黑" panose="020B0503020204020204" charset="-122"/>
              </a:rPr>
              <a:t>阀门中的流体体积不发生变化</a:t>
            </a:r>
            <a:r>
              <a:rPr lang="zh-CN" altLang="en-US" sz="2400" dirty="0">
                <a:solidFill>
                  <a:srgbClr val="000000"/>
                </a:solidFill>
                <a:latin typeface="微软雅黑" panose="020B0503020204020204" charset="-122"/>
                <a:ea typeface="微软雅黑" panose="020B0503020204020204" charset="-122"/>
              </a:rPr>
              <a:t>，则瞬变过程中仍然使用</a:t>
            </a:r>
            <a:r>
              <a:rPr lang="zh-CN" altLang="en-US" sz="2400" dirty="0">
                <a:solidFill>
                  <a:srgbClr val="FF0000"/>
                </a:solidFill>
                <a:latin typeface="微软雅黑" panose="020B0503020204020204" charset="-122"/>
                <a:ea typeface="微软雅黑" panose="020B0503020204020204" charset="-122"/>
              </a:rPr>
              <a:t>定常态</a:t>
            </a:r>
            <a:r>
              <a:rPr lang="zh-CN" altLang="en-US" sz="2400" dirty="0">
                <a:solidFill>
                  <a:srgbClr val="000000"/>
                </a:solidFill>
                <a:latin typeface="微软雅黑" panose="020B0503020204020204" charset="-122"/>
                <a:ea typeface="微软雅黑" panose="020B0503020204020204" charset="-122"/>
              </a:rPr>
              <a:t>的阀门孔口方程，取阀体中心线为水力坡降线的基准，定常流阀门全开时孔口方程为：</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4" name="对象 3"/>
          <p:cNvGraphicFramePr>
            <a:graphicFrameLocks noChangeAspect="1"/>
          </p:cNvGraphicFramePr>
          <p:nvPr/>
        </p:nvGraphicFramePr>
        <p:xfrm>
          <a:off x="2839646" y="3645024"/>
          <a:ext cx="2816795" cy="576064"/>
        </p:xfrm>
        <a:graphic>
          <a:graphicData uri="http://schemas.openxmlformats.org/presentationml/2006/ole">
            <mc:AlternateContent xmlns:mc="http://schemas.openxmlformats.org/markup-compatibility/2006">
              <mc:Choice xmlns:v="urn:schemas-microsoft-com:vml" Requires="v">
                <p:oleObj spid="_x0000_s48334" name="Equation" r:id="rId1" imgW="1307465" imgH="266700" progId="Equation.DSMT4">
                  <p:embed/>
                </p:oleObj>
              </mc:Choice>
              <mc:Fallback>
                <p:oleObj name="Equation" r:id="rId1" imgW="1307465" imgH="2667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646" y="3645024"/>
                        <a:ext cx="2816795" cy="576064"/>
                      </a:xfrm>
                      <a:prstGeom prst="rect">
                        <a:avLst/>
                      </a:prstGeom>
                      <a:noFill/>
                      <a:ln>
                        <a:noFill/>
                      </a:ln>
                    </p:spPr>
                  </p:pic>
                </p:oleObj>
              </mc:Fallback>
            </mc:AlternateContent>
          </a:graphicData>
        </a:graphic>
      </p:graphicFrame>
      <p:sp>
        <p:nvSpPr>
          <p:cNvPr id="20" name="Rectangle 4"/>
          <p:cNvSpPr>
            <a:spLocks noChangeArrowheads="1"/>
          </p:cNvSpPr>
          <p:nvPr/>
        </p:nvSpPr>
        <p:spPr bwMode="auto">
          <a:xfrm>
            <a:off x="2335590" y="4704818"/>
            <a:ext cx="6912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定常状态下阀门全开时阀门处的过流流量</a:t>
            </a:r>
            <a:endParaRPr lang="zh-CN" altLang="en-US" sz="2000" dirty="0">
              <a:solidFill>
                <a:srgbClr val="000000"/>
              </a:solidFill>
              <a:latin typeface="微软雅黑" panose="020B0503020204020204" charset="-122"/>
              <a:ea typeface="微软雅黑" panose="020B0503020204020204" charset="-122"/>
            </a:endParaRPr>
          </a:p>
        </p:txBody>
      </p:sp>
      <p:sp>
        <p:nvSpPr>
          <p:cNvPr id="22" name="Rectangle 4"/>
          <p:cNvSpPr>
            <a:spLocks noChangeArrowheads="1"/>
          </p:cNvSpPr>
          <p:nvPr/>
        </p:nvSpPr>
        <p:spPr bwMode="auto">
          <a:xfrm>
            <a:off x="2351584" y="5333146"/>
            <a:ext cx="6912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定常状态下阀门全开时阀门两端水头损失</a:t>
            </a:r>
            <a:endParaRPr lang="zh-CN" altLang="en-US" sz="2000" dirty="0">
              <a:solidFill>
                <a:srgbClr val="000000"/>
              </a:solidFill>
              <a:latin typeface="微软雅黑" panose="020B0503020204020204" charset="-122"/>
              <a:ea typeface="微软雅黑" panose="020B0503020204020204" charset="-122"/>
            </a:endParaRPr>
          </a:p>
        </p:txBody>
      </p:sp>
      <p:sp>
        <p:nvSpPr>
          <p:cNvPr id="23" name="Rectangle 4"/>
          <p:cNvSpPr>
            <a:spLocks noChangeArrowheads="1"/>
          </p:cNvSpPr>
          <p:nvPr/>
        </p:nvSpPr>
        <p:spPr bwMode="auto">
          <a:xfrm>
            <a:off x="2639616" y="5935185"/>
            <a:ext cx="6912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是此时阀门开启流量系数与面积的乘积 </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5" name="对象 4"/>
          <p:cNvGraphicFramePr>
            <a:graphicFrameLocks noChangeAspect="1"/>
          </p:cNvGraphicFramePr>
          <p:nvPr/>
        </p:nvGraphicFramePr>
        <p:xfrm>
          <a:off x="2027616" y="4721517"/>
          <a:ext cx="307975" cy="366713"/>
        </p:xfrm>
        <a:graphic>
          <a:graphicData uri="http://schemas.openxmlformats.org/presentationml/2006/ole">
            <mc:AlternateContent xmlns:mc="http://schemas.openxmlformats.org/markup-compatibility/2006">
              <mc:Choice xmlns:v="urn:schemas-microsoft-com:vml" Requires="v">
                <p:oleObj spid="_x0000_s48335" name="Equation" r:id="rId3" imgW="190500" imgH="228600" progId="Equation.DSMT4">
                  <p:embed/>
                </p:oleObj>
              </mc:Choice>
              <mc:Fallback>
                <p:oleObj name="Equation" r:id="rId3" imgW="190500" imgH="2286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616" y="4721517"/>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1997863" y="5382754"/>
          <a:ext cx="339725" cy="360363"/>
        </p:xfrm>
        <a:graphic>
          <a:graphicData uri="http://schemas.openxmlformats.org/presentationml/2006/ole">
            <mc:AlternateContent xmlns:mc="http://schemas.openxmlformats.org/markup-compatibility/2006">
              <mc:Choice xmlns:v="urn:schemas-microsoft-com:vml" Requires="v">
                <p:oleObj spid="_x0000_s48336" name="Equation" r:id="rId5" imgW="215900" imgH="228600" progId="Equation.DSMT4">
                  <p:embed/>
                </p:oleObj>
              </mc:Choice>
              <mc:Fallback>
                <p:oleObj name="Equation" r:id="rId5" imgW="215900" imgH="228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863" y="5382754"/>
                        <a:ext cx="339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1794570" y="5971728"/>
          <a:ext cx="720725" cy="327025"/>
        </p:xfrm>
        <a:graphic>
          <a:graphicData uri="http://schemas.openxmlformats.org/presentationml/2006/ole">
            <mc:AlternateContent xmlns:mc="http://schemas.openxmlformats.org/markup-compatibility/2006">
              <mc:Choice xmlns:v="urn:schemas-microsoft-com:vml" Requires="v">
                <p:oleObj spid="_x0000_s48337" name="Equation" r:id="rId7" imgW="520700" imgH="241300" progId="Equation.DSMT4">
                  <p:embed/>
                </p:oleObj>
              </mc:Choice>
              <mc:Fallback>
                <p:oleObj name="Equation" r:id="rId7" imgW="520700" imgH="2413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4570" y="5971728"/>
                        <a:ext cx="7207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63000" y="3205133"/>
            <a:ext cx="3004752" cy="314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占位符 7"/>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2" grpId="0"/>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阀门边界</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75951" y="392888"/>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495600" y="1904579"/>
            <a:ext cx="757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对于一般开度可写成</a:t>
            </a:r>
            <a:endParaRPr lang="zh-CN" altLang="en-US" sz="2000" dirty="0">
              <a:solidFill>
                <a:srgbClr val="000000"/>
              </a:solidFill>
              <a:latin typeface="微软雅黑" panose="020B0503020204020204" charset="-122"/>
              <a:ea typeface="微软雅黑" panose="020B0503020204020204" charset="-122"/>
            </a:endParaRPr>
          </a:p>
        </p:txBody>
      </p:sp>
      <p:sp>
        <p:nvSpPr>
          <p:cNvPr id="24" name="Rectangle 4"/>
          <p:cNvSpPr>
            <a:spLocks noChangeArrowheads="1"/>
          </p:cNvSpPr>
          <p:nvPr/>
        </p:nvSpPr>
        <p:spPr bwMode="auto">
          <a:xfrm>
            <a:off x="2567608" y="4032785"/>
            <a:ext cx="757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定义无量纲开度</a:t>
            </a:r>
            <a:endParaRPr lang="zh-CN" altLang="en-US" sz="2000" dirty="0">
              <a:solidFill>
                <a:srgbClr val="000000"/>
              </a:solidFill>
              <a:latin typeface="微软雅黑" panose="020B0503020204020204" charset="-122"/>
              <a:ea typeface="微软雅黑" panose="020B0503020204020204" charset="-122"/>
            </a:endParaRPr>
          </a:p>
        </p:txBody>
      </p:sp>
      <p:sp>
        <p:nvSpPr>
          <p:cNvPr id="25" name="Rectangle 4"/>
          <p:cNvSpPr>
            <a:spLocks noChangeArrowheads="1"/>
          </p:cNvSpPr>
          <p:nvPr/>
        </p:nvSpPr>
        <p:spPr bwMode="auto">
          <a:xfrm>
            <a:off x="2522628" y="4728815"/>
            <a:ext cx="757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阀门启闭时的边界条件 </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3515288" y="2535970"/>
          <a:ext cx="2337534" cy="515317"/>
        </p:xfrm>
        <a:graphic>
          <a:graphicData uri="http://schemas.openxmlformats.org/presentationml/2006/ole">
            <mc:AlternateContent xmlns:mc="http://schemas.openxmlformats.org/markup-compatibility/2006">
              <mc:Choice xmlns:v="urn:schemas-microsoft-com:vml" Requires="v">
                <p:oleObj spid="_x0000_s49460" name="Equation" r:id="rId1" imgW="1205865" imgH="266700" progId="Equation.DSMT4">
                  <p:embed/>
                </p:oleObj>
              </mc:Choice>
              <mc:Fallback>
                <p:oleObj name="Equation" r:id="rId1" imgW="1205865" imgH="2667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288" y="2535970"/>
                        <a:ext cx="2337534" cy="515317"/>
                      </a:xfrm>
                      <a:prstGeom prst="rect">
                        <a:avLst/>
                      </a:prstGeom>
                      <a:noFill/>
                      <a:ln>
                        <a:noFill/>
                      </a:ln>
                    </p:spPr>
                  </p:pic>
                </p:oleObj>
              </mc:Fallback>
            </mc:AlternateContent>
          </a:graphicData>
        </a:graphic>
      </p:graphicFrame>
      <p:sp>
        <p:nvSpPr>
          <p:cNvPr id="28" name="Rectangle 4"/>
          <p:cNvSpPr>
            <a:spLocks noChangeArrowheads="1"/>
          </p:cNvSpPr>
          <p:nvPr/>
        </p:nvSpPr>
        <p:spPr bwMode="auto">
          <a:xfrm>
            <a:off x="3524057" y="3294273"/>
            <a:ext cx="6208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i="1" dirty="0">
                <a:solidFill>
                  <a:srgbClr val="000000"/>
                </a:solidFill>
                <a:latin typeface="微软雅黑" panose="020B0503020204020204" charset="-122"/>
                <a:ea typeface="微软雅黑" panose="020B0503020204020204" charset="-122"/>
              </a:rPr>
              <a:t>△</a:t>
            </a:r>
            <a:r>
              <a:rPr lang="en-US" altLang="zh-CN" sz="2000" i="1" dirty="0">
                <a:solidFill>
                  <a:srgbClr val="000000"/>
                </a:solidFill>
                <a:latin typeface="微软雅黑" panose="020B0503020204020204" charset="-122"/>
                <a:ea typeface="微软雅黑" panose="020B0503020204020204" charset="-122"/>
              </a:rPr>
              <a:t>H </a:t>
            </a:r>
            <a:r>
              <a:rPr lang="zh-CN" altLang="en-US" sz="2000" dirty="0">
                <a:solidFill>
                  <a:srgbClr val="000000"/>
                </a:solidFill>
                <a:latin typeface="微软雅黑" panose="020B0503020204020204" charset="-122"/>
                <a:ea typeface="微软雅黑" panose="020B0503020204020204" charset="-122"/>
              </a:rPr>
              <a:t>是阀门处的瞬时水力坡降 </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3" name="对象 2"/>
          <p:cNvGraphicFramePr>
            <a:graphicFrameLocks noChangeAspect="1"/>
          </p:cNvGraphicFramePr>
          <p:nvPr/>
        </p:nvGraphicFramePr>
        <p:xfrm>
          <a:off x="4727848" y="4023762"/>
          <a:ext cx="2016224" cy="419932"/>
        </p:xfrm>
        <a:graphic>
          <a:graphicData uri="http://schemas.openxmlformats.org/presentationml/2006/ole">
            <mc:AlternateContent xmlns:mc="http://schemas.openxmlformats.org/markup-compatibility/2006">
              <mc:Choice xmlns:v="urn:schemas-microsoft-com:vml" Requires="v">
                <p:oleObj spid="_x0000_s49461" name="Equation" r:id="rId3" imgW="1143000" imgH="241300" progId="Equation.DSMT4">
                  <p:embed/>
                </p:oleObj>
              </mc:Choice>
              <mc:Fallback>
                <p:oleObj name="Equation" r:id="rId3" imgW="1143000" imgH="2413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848" y="4023762"/>
                        <a:ext cx="2016224" cy="41993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5447930" y="4720558"/>
          <a:ext cx="1944215" cy="453610"/>
        </p:xfrm>
        <a:graphic>
          <a:graphicData uri="http://schemas.openxmlformats.org/presentationml/2006/ole">
            <mc:AlternateContent xmlns:mc="http://schemas.openxmlformats.org/markup-compatibility/2006">
              <mc:Choice xmlns:v="urn:schemas-microsoft-com:vml" Requires="v">
                <p:oleObj spid="_x0000_s49462" name="Equation" r:id="rId5" imgW="1143000" imgH="266700" progId="Equation.DSMT4">
                  <p:embed/>
                </p:oleObj>
              </mc:Choice>
              <mc:Fallback>
                <p:oleObj name="Equation" r:id="rId5" imgW="1143000" imgH="2667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930" y="4720558"/>
                        <a:ext cx="1944215" cy="453610"/>
                      </a:xfrm>
                      <a:prstGeom prst="rect">
                        <a:avLst/>
                      </a:prstGeom>
                      <a:noFill/>
                      <a:ln>
                        <a:noFill/>
                      </a:ln>
                    </p:spPr>
                  </p:pic>
                </p:oleObj>
              </mc:Fallback>
            </mc:AlternateContent>
          </a:graphicData>
        </a:graphic>
      </p:graphicFrame>
      <p:graphicFrame>
        <p:nvGraphicFramePr>
          <p:cNvPr id="21" name="Object 11"/>
          <p:cNvGraphicFramePr>
            <a:graphicFrameLocks noChangeAspect="1"/>
          </p:cNvGraphicFramePr>
          <p:nvPr/>
        </p:nvGraphicFramePr>
        <p:xfrm>
          <a:off x="3891758" y="5225560"/>
          <a:ext cx="3640137" cy="687387"/>
        </p:xfrm>
        <a:graphic>
          <a:graphicData uri="http://schemas.openxmlformats.org/presentationml/2006/ole">
            <mc:AlternateContent xmlns:mc="http://schemas.openxmlformats.org/markup-compatibility/2006">
              <mc:Choice xmlns:v="urn:schemas-microsoft-com:vml" Requires="v">
                <p:oleObj spid="_x0000_s49463" name="Equation" r:id="rId7" imgW="1409065" imgH="266700" progId="Equation.DSMT4">
                  <p:embed/>
                </p:oleObj>
              </mc:Choice>
              <mc:Fallback>
                <p:oleObj name="Equation" r:id="rId7" imgW="1409065" imgH="2667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1758" y="5225560"/>
                        <a:ext cx="3640137"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4"/>
          <p:cNvGraphicFramePr>
            <a:graphicFrameLocks noChangeAspect="1"/>
          </p:cNvGraphicFramePr>
          <p:nvPr/>
        </p:nvGraphicFramePr>
        <p:xfrm>
          <a:off x="3791744" y="5842812"/>
          <a:ext cx="3740150" cy="622300"/>
        </p:xfrm>
        <a:graphic>
          <a:graphicData uri="http://schemas.openxmlformats.org/presentationml/2006/ole">
            <mc:AlternateContent xmlns:mc="http://schemas.openxmlformats.org/markup-compatibility/2006">
              <mc:Choice xmlns:v="urn:schemas-microsoft-com:vml" Requires="v">
                <p:oleObj spid="_x0000_s49464" name="Equation" r:id="rId9" imgW="1447800" imgH="241300" progId="Equation.DSMT4">
                  <p:embed/>
                </p:oleObj>
              </mc:Choice>
              <mc:Fallback>
                <p:oleObj name="Equation" r:id="rId9" imgW="1447800" imgH="2413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1744" y="5842812"/>
                        <a:ext cx="37401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3"/>
          <p:cNvGraphicFramePr>
            <a:graphicFrameLocks noChangeAspect="1"/>
          </p:cNvGraphicFramePr>
          <p:nvPr/>
        </p:nvGraphicFramePr>
        <p:xfrm>
          <a:off x="7751764" y="1916113"/>
          <a:ext cx="2376487" cy="1217612"/>
        </p:xfrm>
        <a:graphic>
          <a:graphicData uri="http://schemas.openxmlformats.org/presentationml/2006/ole">
            <mc:AlternateContent xmlns:mc="http://schemas.openxmlformats.org/markup-compatibility/2006">
              <mc:Choice xmlns:v="urn:schemas-microsoft-com:vml" Requires="v">
                <p:oleObj spid="_x0000_s49465" name="图片" r:id="rId11" imgW="1856740" imgH="952500" progId="Word.Picture.8">
                  <p:embed/>
                </p:oleObj>
              </mc:Choice>
              <mc:Fallback>
                <p:oleObj name="图片" r:id="rId11" imgW="1856740" imgH="952500" progId="Word.Picture.8">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1764" y="1916113"/>
                        <a:ext cx="2376487"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占位符 5"/>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P spid="25" grpId="0"/>
      <p:bldP spid="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阀门边界</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74076"/>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graphicFrame>
        <p:nvGraphicFramePr>
          <p:cNvPr id="20" name="Object 5"/>
          <p:cNvGraphicFramePr>
            <a:graphicFrameLocks noChangeAspect="1"/>
          </p:cNvGraphicFramePr>
          <p:nvPr/>
        </p:nvGraphicFramePr>
        <p:xfrm>
          <a:off x="4008439" y="3175000"/>
          <a:ext cx="3887787" cy="1519238"/>
        </p:xfrm>
        <a:graphic>
          <a:graphicData uri="http://schemas.openxmlformats.org/presentationml/2006/ole">
            <mc:AlternateContent xmlns:mc="http://schemas.openxmlformats.org/markup-compatibility/2006">
              <mc:Choice xmlns:v="urn:schemas-microsoft-com:vml" Requires="v">
                <p:oleObj spid="_x0000_s50433" name="Equation" r:id="rId1" imgW="2438400" imgH="952500" progId="Equation.DSMT4">
                  <p:embed/>
                </p:oleObj>
              </mc:Choice>
              <mc:Fallback>
                <p:oleObj name="Equation" r:id="rId1" imgW="2438400" imgH="9525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9" y="3175000"/>
                        <a:ext cx="3887787"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7"/>
          <p:cNvGraphicFramePr>
            <a:graphicFrameLocks noChangeAspect="1"/>
          </p:cNvGraphicFramePr>
          <p:nvPr/>
        </p:nvGraphicFramePr>
        <p:xfrm>
          <a:off x="2711450" y="4830764"/>
          <a:ext cx="6985000" cy="611187"/>
        </p:xfrm>
        <a:graphic>
          <a:graphicData uri="http://schemas.openxmlformats.org/presentationml/2006/ole">
            <mc:AlternateContent xmlns:mc="http://schemas.openxmlformats.org/markup-compatibility/2006">
              <mc:Choice xmlns:v="urn:schemas-microsoft-com:vml" Requires="v">
                <p:oleObj spid="_x0000_s50434" name="Equation" r:id="rId3" imgW="3479800" imgH="304800" progId="Equation.DSMT4">
                  <p:embed/>
                </p:oleObj>
              </mc:Choice>
              <mc:Fallback>
                <p:oleObj name="Equation" r:id="rId3" imgW="3479800" imgH="304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4830764"/>
                        <a:ext cx="6985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9"/>
          <p:cNvGraphicFramePr>
            <a:graphicFrameLocks noChangeAspect="1"/>
          </p:cNvGraphicFramePr>
          <p:nvPr/>
        </p:nvGraphicFramePr>
        <p:xfrm>
          <a:off x="4079876" y="5551488"/>
          <a:ext cx="2016125" cy="398462"/>
        </p:xfrm>
        <a:graphic>
          <a:graphicData uri="http://schemas.openxmlformats.org/presentationml/2006/ole">
            <mc:AlternateContent xmlns:mc="http://schemas.openxmlformats.org/markup-compatibility/2006">
              <mc:Choice xmlns:v="urn:schemas-microsoft-com:vml" Requires="v">
                <p:oleObj spid="_x0000_s50435" name="Equation" r:id="rId5" imgW="1155700" imgH="228600" progId="Equation.DSMT4">
                  <p:embed/>
                </p:oleObj>
              </mc:Choice>
              <mc:Fallback>
                <p:oleObj name="Equation" r:id="rId5" imgW="11557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6" y="5551488"/>
                        <a:ext cx="20161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10"/>
          <p:cNvSpPr>
            <a:spLocks noChangeArrowheads="1"/>
          </p:cNvSpPr>
          <p:nvPr/>
        </p:nvSpPr>
        <p:spPr bwMode="auto">
          <a:xfrm>
            <a:off x="2351088" y="206057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zh-CN" altLang="en-US" sz="2400" dirty="0">
                <a:latin typeface="黑体" panose="02010609060101010101" pitchFamily="49" charset="-122"/>
              </a:rPr>
              <a:t>对于正向流动有： </a:t>
            </a:r>
            <a:endParaRPr lang="zh-CN" altLang="en-US" sz="2400" dirty="0">
              <a:latin typeface="黑体" panose="02010609060101010101" pitchFamily="49" charset="-122"/>
            </a:endParaRPr>
          </a:p>
        </p:txBody>
      </p:sp>
      <p:graphicFrame>
        <p:nvGraphicFramePr>
          <p:cNvPr id="30" name="Object 11"/>
          <p:cNvGraphicFramePr>
            <a:graphicFrameLocks noChangeAspect="1"/>
          </p:cNvGraphicFramePr>
          <p:nvPr/>
        </p:nvGraphicFramePr>
        <p:xfrm>
          <a:off x="3033713" y="2684464"/>
          <a:ext cx="1587500" cy="420687"/>
        </p:xfrm>
        <a:graphic>
          <a:graphicData uri="http://schemas.openxmlformats.org/presentationml/2006/ole">
            <mc:AlternateContent xmlns:mc="http://schemas.openxmlformats.org/markup-compatibility/2006">
              <mc:Choice xmlns:v="urn:schemas-microsoft-com:vml" Requires="v">
                <p:oleObj spid="_x0000_s50436" name="Equation" r:id="rId7" imgW="876300" imgH="228600" progId="Equation.DSMT4">
                  <p:embed/>
                </p:oleObj>
              </mc:Choice>
              <mc:Fallback>
                <p:oleObj name="Equation" r:id="rId7" imgW="87630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3713" y="2684464"/>
                        <a:ext cx="15875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3"/>
          <p:cNvGraphicFramePr>
            <a:graphicFrameLocks noChangeAspect="1"/>
          </p:cNvGraphicFramePr>
          <p:nvPr/>
        </p:nvGraphicFramePr>
        <p:xfrm>
          <a:off x="7319964" y="1972081"/>
          <a:ext cx="2376487" cy="1217612"/>
        </p:xfrm>
        <a:graphic>
          <a:graphicData uri="http://schemas.openxmlformats.org/presentationml/2006/ole">
            <mc:AlternateContent xmlns:mc="http://schemas.openxmlformats.org/markup-compatibility/2006">
              <mc:Choice xmlns:v="urn:schemas-microsoft-com:vml" Requires="v">
                <p:oleObj spid="_x0000_s50437" name="图片" r:id="rId9" imgW="1856740" imgH="952500" progId="Word.Picture.8">
                  <p:embed/>
                </p:oleObj>
              </mc:Choice>
              <mc:Fallback>
                <p:oleObj name="图片" r:id="rId9" imgW="1856740" imgH="952500" progId="Word.Picture.8">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9964" y="1972081"/>
                        <a:ext cx="2376487"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文本占位符 3"/>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阀门边界</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graphicFrame>
        <p:nvGraphicFramePr>
          <p:cNvPr id="31" name="Object 13"/>
          <p:cNvGraphicFramePr>
            <a:graphicFrameLocks noChangeAspect="1"/>
          </p:cNvGraphicFramePr>
          <p:nvPr/>
        </p:nvGraphicFramePr>
        <p:xfrm>
          <a:off x="7319964" y="1972081"/>
          <a:ext cx="2376487" cy="1217612"/>
        </p:xfrm>
        <a:graphic>
          <a:graphicData uri="http://schemas.openxmlformats.org/presentationml/2006/ole">
            <mc:AlternateContent xmlns:mc="http://schemas.openxmlformats.org/markup-compatibility/2006">
              <mc:Choice xmlns:v="urn:schemas-microsoft-com:vml" Requires="v">
                <p:oleObj spid="_x0000_s51412" name="图片" r:id="rId1" imgW="1856740" imgH="952500" progId="Word.Picture.8">
                  <p:embed/>
                </p:oleObj>
              </mc:Choice>
              <mc:Fallback>
                <p:oleObj name="图片" r:id="rId1" imgW="1856740" imgH="952500" progId="Word.Picture.8">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4" y="1972081"/>
                        <a:ext cx="2376487"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3"/>
          <p:cNvGraphicFramePr>
            <a:graphicFrameLocks noChangeAspect="1"/>
          </p:cNvGraphicFramePr>
          <p:nvPr/>
        </p:nvGraphicFramePr>
        <p:xfrm>
          <a:off x="3000376" y="2708276"/>
          <a:ext cx="1655763" cy="373063"/>
        </p:xfrm>
        <a:graphic>
          <a:graphicData uri="http://schemas.openxmlformats.org/presentationml/2006/ole">
            <mc:AlternateContent xmlns:mc="http://schemas.openxmlformats.org/markup-compatibility/2006">
              <mc:Choice xmlns:v="urn:schemas-microsoft-com:vml" Requires="v">
                <p:oleObj spid="_x0000_s51413" name="Equation" r:id="rId3" imgW="914400" imgH="203200" progId="Equation.DSMT4">
                  <p:embed/>
                </p:oleObj>
              </mc:Choice>
              <mc:Fallback>
                <p:oleObj name="Equation" r:id="rId3" imgW="914400" imgH="203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2708276"/>
                        <a:ext cx="16557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5"/>
          <p:cNvGraphicFramePr>
            <a:graphicFrameLocks noChangeAspect="1"/>
          </p:cNvGraphicFramePr>
          <p:nvPr/>
        </p:nvGraphicFramePr>
        <p:xfrm>
          <a:off x="2927350" y="3429001"/>
          <a:ext cx="3671888" cy="487363"/>
        </p:xfrm>
        <a:graphic>
          <a:graphicData uri="http://schemas.openxmlformats.org/presentationml/2006/ole">
            <mc:AlternateContent xmlns:mc="http://schemas.openxmlformats.org/markup-compatibility/2006">
              <mc:Choice xmlns:v="urn:schemas-microsoft-com:vml" Requires="v">
                <p:oleObj spid="_x0000_s51414" name="Equation" r:id="rId5" imgW="1892300" imgH="254000" progId="Equation.DSMT4">
                  <p:embed/>
                </p:oleObj>
              </mc:Choice>
              <mc:Fallback>
                <p:oleObj name="Equation" r:id="rId5" imgW="1892300" imgH="254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3429001"/>
                        <a:ext cx="36718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7"/>
          <p:cNvGraphicFramePr>
            <a:graphicFrameLocks noChangeAspect="1"/>
          </p:cNvGraphicFramePr>
          <p:nvPr/>
        </p:nvGraphicFramePr>
        <p:xfrm>
          <a:off x="2566988" y="4437064"/>
          <a:ext cx="6769100" cy="611187"/>
        </p:xfrm>
        <a:graphic>
          <a:graphicData uri="http://schemas.openxmlformats.org/presentationml/2006/ole">
            <mc:AlternateContent xmlns:mc="http://schemas.openxmlformats.org/markup-compatibility/2006">
              <mc:Choice xmlns:v="urn:schemas-microsoft-com:vml" Requires="v">
                <p:oleObj spid="_x0000_s51415" name="Equation" r:id="rId7" imgW="3378200" imgH="304800" progId="Equation.DSMT4">
                  <p:embed/>
                </p:oleObj>
              </mc:Choice>
              <mc:Fallback>
                <p:oleObj name="Equation" r:id="rId7" imgW="3378200" imgH="304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6988" y="4437064"/>
                        <a:ext cx="67691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tangle 8"/>
          <p:cNvSpPr>
            <a:spLocks noChangeArrowheads="1"/>
          </p:cNvSpPr>
          <p:nvPr/>
        </p:nvSpPr>
        <p:spPr bwMode="auto">
          <a:xfrm>
            <a:off x="2339583" y="197230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zh-CN" altLang="en-US" sz="2400" dirty="0">
                <a:latin typeface="黑体" panose="02010609060101010101" pitchFamily="49" charset="-122"/>
              </a:rPr>
              <a:t>对于反向流动有： </a:t>
            </a:r>
            <a:endParaRPr lang="zh-CN" altLang="en-US" sz="2400" dirty="0">
              <a:latin typeface="黑体" panose="02010609060101010101" pitchFamily="49" charset="-122"/>
            </a:endParaRPr>
          </a:p>
        </p:txBody>
      </p:sp>
      <p:sp>
        <p:nvSpPr>
          <p:cNvPr id="4" name="文本占位符 3"/>
          <p:cNvSpPr>
            <a:spLocks noGrp="1"/>
          </p:cNvSpPr>
          <p:nvPr>
            <p:ph type="body" sz="quarter" idx="12"/>
          </p:nvPr>
        </p:nvSpPr>
        <p:spPr/>
        <p:txBody>
          <a:bodyPr>
            <a:normAutofit fontScale="92500" lnSpcReduction="10000"/>
          </a:bodyPr>
          <a:lstStyle/>
          <a:p>
            <a:r>
              <a:rPr lang="en-US" altLang="zh-CN" dirty="0"/>
              <a:t>5</a:t>
            </a:r>
            <a:endParaRPr lang="zh-CN" altLang="en-US" dirty="0"/>
          </a:p>
        </p:txBody>
      </p:sp>
      <p:graphicFrame>
        <p:nvGraphicFramePr>
          <p:cNvPr id="10" name="Object 9"/>
          <p:cNvGraphicFramePr>
            <a:graphicFrameLocks noChangeAspect="1"/>
          </p:cNvGraphicFramePr>
          <p:nvPr/>
        </p:nvGraphicFramePr>
        <p:xfrm>
          <a:off x="4151784" y="5445224"/>
          <a:ext cx="2016125" cy="398462"/>
        </p:xfrm>
        <a:graphic>
          <a:graphicData uri="http://schemas.openxmlformats.org/presentationml/2006/ole">
            <mc:AlternateContent xmlns:mc="http://schemas.openxmlformats.org/markup-compatibility/2006">
              <mc:Choice xmlns:v="urn:schemas-microsoft-com:vml" Requires="v">
                <p:oleObj spid="_x0000_s51416" name="Equation" r:id="rId9" imgW="1155700" imgH="228600" progId="Equation.DSMT4">
                  <p:embed/>
                </p:oleObj>
              </mc:Choice>
              <mc:Fallback>
                <p:oleObj name="Equation" r:id="rId9" imgW="11557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1784" y="5445224"/>
                        <a:ext cx="20161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阀门边界</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67567" y="337800"/>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基本边界条件</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2180588" y="1751950"/>
            <a:ext cx="7576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管子下游端为阀门</a:t>
            </a:r>
            <a:endParaRPr lang="zh-CN" altLang="en-US" sz="2400" dirty="0">
              <a:solidFill>
                <a:srgbClr val="000000"/>
              </a:solidFill>
              <a:latin typeface="微软雅黑" panose="020B0503020204020204" charset="-122"/>
              <a:ea typeface="微软雅黑" panose="020B0503020204020204" charset="-122"/>
            </a:endParaRPr>
          </a:p>
        </p:txBody>
      </p:sp>
      <p:sp>
        <p:nvSpPr>
          <p:cNvPr id="13" name="Rectangle 4"/>
          <p:cNvSpPr>
            <a:spLocks noChangeArrowheads="1"/>
          </p:cNvSpPr>
          <p:nvPr/>
        </p:nvSpPr>
        <p:spPr bwMode="auto">
          <a:xfrm>
            <a:off x="2567608" y="5778997"/>
            <a:ext cx="75767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当下游端为一</a:t>
            </a:r>
            <a:r>
              <a:rPr lang="zh-CN" altLang="en-US" sz="2400" dirty="0">
                <a:solidFill>
                  <a:srgbClr val="FF0000"/>
                </a:solidFill>
                <a:latin typeface="微软雅黑" panose="020B0503020204020204" charset="-122"/>
                <a:ea typeface="微软雅黑" panose="020B0503020204020204" charset="-122"/>
              </a:rPr>
              <a:t>固定孔口</a:t>
            </a:r>
            <a:r>
              <a:rPr lang="zh-CN" altLang="en-US" sz="2400" dirty="0">
                <a:solidFill>
                  <a:srgbClr val="000000"/>
                </a:solidFill>
                <a:latin typeface="微软雅黑" panose="020B0503020204020204" charset="-122"/>
                <a:ea typeface="微软雅黑" panose="020B0503020204020204" charset="-122"/>
              </a:rPr>
              <a:t>时，求解的方程相同</a:t>
            </a:r>
            <a:endParaRPr lang="en-US" altLang="zh-CN" sz="2400" dirty="0">
              <a:solidFill>
                <a:srgbClr val="000000"/>
              </a:solidFill>
              <a:latin typeface="微软雅黑" panose="020B0503020204020204" charset="-122"/>
              <a:ea typeface="微软雅黑" panose="020B0503020204020204" charset="-122"/>
            </a:endParaRPr>
          </a:p>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只是此时取</a:t>
            </a:r>
            <a:r>
              <a:rPr lang="en-US" altLang="zh-CN" sz="2400" dirty="0">
                <a:solidFill>
                  <a:srgbClr val="FF0000"/>
                </a:solidFill>
                <a:latin typeface="微软雅黑" panose="020B0503020204020204" charset="-122"/>
                <a:ea typeface="微软雅黑" panose="020B0503020204020204" charset="-122"/>
              </a:rPr>
              <a:t>τ=1</a:t>
            </a:r>
            <a:r>
              <a:rPr lang="zh-CN" altLang="en-US" sz="2400" dirty="0">
                <a:solidFill>
                  <a:srgbClr val="000000"/>
                </a:solidFill>
                <a:latin typeface="微软雅黑" panose="020B0503020204020204" charset="-122"/>
                <a:ea typeface="微软雅黑" panose="020B0503020204020204" charset="-122"/>
              </a:rPr>
              <a:t>即可 </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4968400" y="1771330"/>
          <a:ext cx="1387569" cy="431022"/>
        </p:xfrm>
        <a:graphic>
          <a:graphicData uri="http://schemas.openxmlformats.org/presentationml/2006/ole">
            <mc:AlternateContent xmlns:mc="http://schemas.openxmlformats.org/markup-compatibility/2006">
              <mc:Choice xmlns:v="urn:schemas-microsoft-com:vml" Requires="v">
                <p:oleObj spid="_x0000_s52532" name="Equation" r:id="rId1" imgW="736600" imgH="228600" progId="Equation.DSMT4">
                  <p:embed/>
                </p:oleObj>
              </mc:Choice>
              <mc:Fallback>
                <p:oleObj name="Equation" r:id="rId1" imgW="736600" imgH="2286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400" y="1771330"/>
                        <a:ext cx="1387569" cy="431022"/>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3182879" y="4391705"/>
          <a:ext cx="4147206" cy="584548"/>
        </p:xfrm>
        <a:graphic>
          <a:graphicData uri="http://schemas.openxmlformats.org/presentationml/2006/ole">
            <mc:AlternateContent xmlns:mc="http://schemas.openxmlformats.org/markup-compatibility/2006">
              <mc:Choice xmlns:v="urn:schemas-microsoft-com:vml" Requires="v">
                <p:oleObj spid="_x0000_s52533" name="Equation" r:id="rId3" imgW="2095500" imgH="292100" progId="Equation.DSMT4">
                  <p:embed/>
                </p:oleObj>
              </mc:Choice>
              <mc:Fallback>
                <p:oleObj name="Equation" r:id="rId3" imgW="2095500" imgH="2921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879" y="4391705"/>
                        <a:ext cx="4147206" cy="584548"/>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4237113" y="5181892"/>
          <a:ext cx="2219740" cy="466094"/>
        </p:xfrm>
        <a:graphic>
          <a:graphicData uri="http://schemas.openxmlformats.org/presentationml/2006/ole">
            <mc:AlternateContent xmlns:mc="http://schemas.openxmlformats.org/markup-compatibility/2006">
              <mc:Choice xmlns:v="urn:schemas-microsoft-com:vml" Requires="v">
                <p:oleObj spid="_x0000_s52534" name="Equation" r:id="rId5" imgW="1129665" imgH="241300" progId="Equation.DSMT4">
                  <p:embed/>
                </p:oleObj>
              </mc:Choice>
              <mc:Fallback>
                <p:oleObj name="Equation" r:id="rId5" imgW="1129665" imgH="2413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113" y="5181892"/>
                        <a:ext cx="2219740" cy="466094"/>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nvGraphicFramePr>
        <p:xfrm>
          <a:off x="3719737" y="2394990"/>
          <a:ext cx="2811801" cy="499594"/>
        </p:xfrm>
        <a:graphic>
          <a:graphicData uri="http://schemas.openxmlformats.org/presentationml/2006/ole">
            <mc:AlternateContent xmlns:mc="http://schemas.openxmlformats.org/markup-compatibility/2006">
              <mc:Choice xmlns:v="urn:schemas-microsoft-com:vml" Requires="v">
                <p:oleObj spid="_x0000_s52535" name="Equation" r:id="rId7" imgW="1497965" imgH="266700" progId="Equation.DSMT4">
                  <p:embed/>
                </p:oleObj>
              </mc:Choice>
              <mc:Fallback>
                <p:oleObj name="Equation" r:id="rId7" imgW="1497965" imgH="26670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737" y="2394990"/>
                        <a:ext cx="2811801" cy="499594"/>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nvGraphicFramePr>
        <p:xfrm>
          <a:off x="3474950" y="3050165"/>
          <a:ext cx="3744069" cy="445365"/>
        </p:xfrm>
        <a:graphic>
          <a:graphicData uri="http://schemas.openxmlformats.org/presentationml/2006/ole">
            <mc:AlternateContent xmlns:mc="http://schemas.openxmlformats.org/markup-compatibility/2006">
              <mc:Choice xmlns:v="urn:schemas-microsoft-com:vml" Requires="v">
                <p:oleObj spid="_x0000_s52536" name="Equation" r:id="rId9" imgW="1917700" imgH="228600" progId="Equation.DSMT4">
                  <p:embed/>
                </p:oleObj>
              </mc:Choice>
              <mc:Fallback>
                <p:oleObj name="Equation" r:id="rId9" imgW="1917700" imgH="22860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4950" y="3050165"/>
                        <a:ext cx="3744069" cy="445365"/>
                      </a:xfrm>
                      <a:prstGeom prst="rect">
                        <a:avLst/>
                      </a:prstGeom>
                      <a:noFill/>
                      <a:ln>
                        <a:noFill/>
                      </a:ln>
                    </p:spPr>
                  </p:pic>
                </p:oleObj>
              </mc:Fallback>
            </mc:AlternateContent>
          </a:graphicData>
        </a:graphic>
      </p:graphicFrame>
      <p:graphicFrame>
        <p:nvGraphicFramePr>
          <p:cNvPr id="22" name="对象 21"/>
          <p:cNvGraphicFramePr>
            <a:graphicFrameLocks noChangeAspect="1"/>
          </p:cNvGraphicFramePr>
          <p:nvPr/>
        </p:nvGraphicFramePr>
        <p:xfrm>
          <a:off x="4295801" y="3670095"/>
          <a:ext cx="1944215" cy="453610"/>
        </p:xfrm>
        <a:graphic>
          <a:graphicData uri="http://schemas.openxmlformats.org/presentationml/2006/ole">
            <mc:AlternateContent xmlns:mc="http://schemas.openxmlformats.org/markup-compatibility/2006">
              <mc:Choice xmlns:v="urn:schemas-microsoft-com:vml" Requires="v">
                <p:oleObj spid="_x0000_s52537" name="Equation" r:id="rId11" imgW="1143000" imgH="266700" progId="Equation.DSMT4">
                  <p:embed/>
                </p:oleObj>
              </mc:Choice>
              <mc:Fallback>
                <p:oleObj name="Equation" r:id="rId11" imgW="1143000" imgH="2667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5801" y="3670095"/>
                        <a:ext cx="1944215" cy="453610"/>
                      </a:xfrm>
                      <a:prstGeom prst="rect">
                        <a:avLst/>
                      </a:prstGeom>
                      <a:noFill/>
                      <a:ln>
                        <a:noFill/>
                      </a:ln>
                    </p:spPr>
                  </p:pic>
                </p:oleObj>
              </mc:Fallback>
            </mc:AlternateContent>
          </a:graphicData>
        </a:graphic>
      </p:graphicFrame>
      <p:sp>
        <p:nvSpPr>
          <p:cNvPr id="7" name="文本占位符 6"/>
          <p:cNvSpPr>
            <a:spLocks noGrp="1"/>
          </p:cNvSpPr>
          <p:nvPr>
            <p:ph type="body" sz="quarter" idx="12"/>
          </p:nvPr>
        </p:nvSpPr>
        <p:spPr/>
        <p:txBody>
          <a:bodyPr>
            <a:normAutofit fontScale="92500" lnSpcReduction="10000"/>
          </a:bodyPr>
          <a:lstStyle/>
          <a:p>
            <a:r>
              <a:rPr lang="en-US" altLang="zh-CN" dirty="0"/>
              <a:t>5</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30212"/>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3" name="内容占位符 2"/>
          <p:cNvSpPr>
            <a:spLocks noGrp="1"/>
          </p:cNvSpPr>
          <p:nvPr>
            <p:ph sz="quarter" idx="4294967295"/>
          </p:nvPr>
        </p:nvSpPr>
        <p:spPr>
          <a:xfrm>
            <a:off x="911424" y="1181802"/>
            <a:ext cx="11017224" cy="1490663"/>
          </a:xfrm>
        </p:spPr>
        <p:txBody>
          <a:bodyPr>
            <a:noAutofit/>
          </a:bodyPr>
          <a:lstStyle/>
          <a:p>
            <a:pPr marL="457200" indent="-457200" algn="just">
              <a:spcBef>
                <a:spcPts val="600"/>
              </a:spcBef>
              <a:buSzPct val="100000"/>
            </a:pPr>
            <a:r>
              <a:rPr lang="zh-CN" altLang="en-US" dirty="0">
                <a:solidFill>
                  <a:srgbClr val="2B2A30"/>
                </a:solidFill>
                <a:latin typeface="微软雅黑" panose="020B0503020204020204" charset="-122"/>
                <a:ea typeface="微软雅黑" panose="020B0503020204020204" charset="-122"/>
                <a:cs typeface="+mn-cs"/>
              </a:rPr>
              <a:t>按照小变形刚性管道及动态过程中不出现水柱分离的原则建立模型</a:t>
            </a:r>
            <a:endParaRPr lang="en-US" altLang="zh-CN" dirty="0">
              <a:solidFill>
                <a:srgbClr val="2B2A30"/>
              </a:solidFill>
              <a:latin typeface="微软雅黑" panose="020B0503020204020204" charset="-122"/>
              <a:ea typeface="微软雅黑" panose="020B0503020204020204" charset="-122"/>
              <a:cs typeface="+mn-cs"/>
            </a:endParaRPr>
          </a:p>
          <a:p>
            <a:pPr marL="457200" indent="-457200" algn="just">
              <a:spcBef>
                <a:spcPts val="600"/>
              </a:spcBef>
              <a:buSzPct val="100000"/>
            </a:pPr>
            <a:r>
              <a:rPr lang="zh-CN" altLang="en-US" dirty="0">
                <a:solidFill>
                  <a:srgbClr val="2B2A30"/>
                </a:solidFill>
                <a:latin typeface="微软雅黑" panose="020B0503020204020204" charset="-122"/>
                <a:ea typeface="微软雅黑" panose="020B0503020204020204" charset="-122"/>
                <a:cs typeface="+mn-cs"/>
              </a:rPr>
              <a:t>管道沿程各地压力、流量变化</a:t>
            </a:r>
            <a:endParaRPr lang="zh-CN" altLang="en-US" dirty="0">
              <a:solidFill>
                <a:srgbClr val="2B2A30"/>
              </a:solidFill>
              <a:latin typeface="微软雅黑" panose="020B0503020204020204" charset="-122"/>
              <a:ea typeface="微软雅黑" panose="020B0503020204020204" charset="-122"/>
              <a:cs typeface="+mn-cs"/>
            </a:endParaRPr>
          </a:p>
        </p:txBody>
      </p:sp>
      <p:sp>
        <p:nvSpPr>
          <p:cNvPr id="8" name="流程图: 可选过程 30"/>
          <p:cNvSpPr>
            <a:spLocks noChangeArrowheads="1"/>
          </p:cNvSpPr>
          <p:nvPr/>
        </p:nvSpPr>
        <p:spPr bwMode="auto">
          <a:xfrm>
            <a:off x="2135560" y="2924944"/>
            <a:ext cx="8081962" cy="2405987"/>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800" b="1" dirty="0">
                <a:solidFill>
                  <a:srgbClr val="000000"/>
                </a:solidFill>
                <a:latin typeface="微软雅黑" panose="020B0503020204020204" charset="-122"/>
                <a:ea typeface="微软雅黑" panose="020B0503020204020204" charset="-122"/>
                <a:sym typeface="微软雅黑" panose="020B0503020204020204" charset="-122"/>
              </a:rPr>
              <a:t>运动方程</a:t>
            </a:r>
            <a:endParaRPr lang="en-US" altLang="zh-CN" sz="28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en-US" altLang="zh-CN" sz="28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800" b="1" dirty="0">
                <a:solidFill>
                  <a:srgbClr val="000000"/>
                </a:solidFill>
                <a:latin typeface="微软雅黑" panose="020B0503020204020204" charset="-122"/>
                <a:ea typeface="微软雅黑" panose="020B0503020204020204" charset="-122"/>
                <a:sym typeface="微软雅黑" panose="020B0503020204020204" charset="-122"/>
              </a:rPr>
              <a:t>连续方程</a:t>
            </a:r>
            <a:endParaRPr lang="en-US" altLang="zh-CN" sz="2800" b="1" dirty="0">
              <a:solidFill>
                <a:srgbClr val="0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75520" y="334791"/>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sp>
        <p:nvSpPr>
          <p:cNvPr id="6" name="内容占位符 5"/>
          <p:cNvSpPr>
            <a:spLocks noGrp="1"/>
          </p:cNvSpPr>
          <p:nvPr>
            <p:ph sz="quarter" idx="4294967295"/>
          </p:nvPr>
        </p:nvSpPr>
        <p:spPr>
          <a:xfrm>
            <a:off x="1487488" y="1196752"/>
            <a:ext cx="8207375" cy="503237"/>
          </a:xfrm>
        </p:spPr>
        <p:txBody>
          <a:bodyPr>
            <a:noAutofit/>
          </a:bodyPr>
          <a:lstStyle/>
          <a:p>
            <a:pPr marL="457200" indent="-457200" algn="just">
              <a:spcBef>
                <a:spcPts val="600"/>
              </a:spcBef>
              <a:buSzPct val="100000"/>
            </a:pPr>
            <a:r>
              <a:rPr lang="zh-CN" altLang="en-US" dirty="0">
                <a:solidFill>
                  <a:srgbClr val="2B2A30"/>
                </a:solidFill>
                <a:latin typeface="微软雅黑" panose="020B0503020204020204" charset="-122"/>
                <a:ea typeface="微软雅黑" panose="020B0503020204020204" charset="-122"/>
                <a:cs typeface="+mn-cs"/>
              </a:rPr>
              <a:t>运动方程</a:t>
            </a:r>
            <a:endParaRPr lang="zh-CN" altLang="en-US" dirty="0">
              <a:solidFill>
                <a:srgbClr val="2B2A30"/>
              </a:solidFill>
              <a:latin typeface="微软雅黑" panose="020B0503020204020204" charset="-122"/>
              <a:ea typeface="微软雅黑" panose="020B0503020204020204" charset="-122"/>
              <a:cs typeface="+mn-cs"/>
            </a:endParaRPr>
          </a:p>
        </p:txBody>
      </p:sp>
      <p:pic>
        <p:nvPicPr>
          <p:cNvPr id="7" name="Picture 5" descr="y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431705" y="1759152"/>
            <a:ext cx="5688632" cy="4406076"/>
          </a:xfrm>
          <a:prstGeom prst="rect">
            <a:avLst/>
          </a:prstGeom>
          <a:solidFill>
            <a:schemeClr val="bg1"/>
          </a:solidFill>
        </p:spPr>
      </p:pic>
      <p:sp>
        <p:nvSpPr>
          <p:cNvPr id="8" name="Rectangle 9"/>
          <p:cNvSpPr>
            <a:spLocks noChangeArrowheads="1"/>
          </p:cNvSpPr>
          <p:nvPr/>
        </p:nvSpPr>
        <p:spPr bwMode="auto">
          <a:xfrm>
            <a:off x="4367808" y="616522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spcBef>
                <a:spcPct val="0"/>
              </a:spcBef>
              <a:buClrTx/>
              <a:buFontTx/>
              <a:buNone/>
            </a:pPr>
            <a:r>
              <a:rPr kumimoji="1" lang="zh-CN" altLang="en-US" sz="2800" dirty="0">
                <a:latin typeface="微软雅黑" panose="020B0503020204020204" charset="-122"/>
                <a:ea typeface="微软雅黑" panose="020B0503020204020204" charset="-122"/>
              </a:rPr>
              <a:t>运动方程隔离体</a:t>
            </a:r>
            <a:endParaRPr kumimoji="1" lang="zh-CN" altLang="en-US" sz="2800" dirty="0">
              <a:latin typeface="微软雅黑" panose="020B0503020204020204" charset="-122"/>
              <a:ea typeface="微软雅黑" panose="020B0503020204020204"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43670" y="356618"/>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8" name="Object 4"/>
          <p:cNvGraphicFramePr>
            <a:graphicFrameLocks noChangeAspect="1"/>
          </p:cNvGraphicFramePr>
          <p:nvPr/>
        </p:nvGraphicFramePr>
        <p:xfrm>
          <a:off x="2278460" y="1443832"/>
          <a:ext cx="6757987" cy="1279525"/>
        </p:xfrm>
        <a:graphic>
          <a:graphicData uri="http://schemas.openxmlformats.org/presentationml/2006/ole">
            <mc:AlternateContent xmlns:mc="http://schemas.openxmlformats.org/markup-compatibility/2006">
              <mc:Choice xmlns:v="urn:schemas-microsoft-com:vml" Requires="v">
                <p:oleObj spid="_x0000_s1226" name="Equation" r:id="rId1" imgW="3327400" imgH="635000" progId="Equation.DSMT4">
                  <p:embed/>
                </p:oleObj>
              </mc:Choice>
              <mc:Fallback>
                <p:oleObj name="Equation" r:id="rId1" imgW="3327400" imgH="635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460" y="1443832"/>
                        <a:ext cx="6757987"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
          <p:cNvGraphicFramePr>
            <a:graphicFrameLocks noChangeAspect="1"/>
          </p:cNvGraphicFramePr>
          <p:nvPr/>
        </p:nvGraphicFramePr>
        <p:xfrm>
          <a:off x="2639616" y="2983707"/>
          <a:ext cx="4897438" cy="890587"/>
        </p:xfrm>
        <a:graphic>
          <a:graphicData uri="http://schemas.openxmlformats.org/presentationml/2006/ole">
            <mc:AlternateContent xmlns:mc="http://schemas.openxmlformats.org/markup-compatibility/2006">
              <mc:Choice xmlns:v="urn:schemas-microsoft-com:vml" Requires="v">
                <p:oleObj spid="_x0000_s1227" name="Equation" r:id="rId3" imgW="2145665" imgH="393700" progId="Equation.DSMT4">
                  <p:embed/>
                </p:oleObj>
              </mc:Choice>
              <mc:Fallback>
                <p:oleObj name="Equation" r:id="rId3" imgW="2145665"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2983707"/>
                        <a:ext cx="48974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p:cNvGraphicFramePr>
            <a:graphicFrameLocks noChangeAspect="1"/>
          </p:cNvGraphicFramePr>
          <p:nvPr/>
        </p:nvGraphicFramePr>
        <p:xfrm>
          <a:off x="4871045" y="5328024"/>
          <a:ext cx="1697038" cy="919163"/>
        </p:xfrm>
        <a:graphic>
          <a:graphicData uri="http://schemas.openxmlformats.org/presentationml/2006/ole">
            <mc:AlternateContent xmlns:mc="http://schemas.openxmlformats.org/markup-compatibility/2006">
              <mc:Choice xmlns:v="urn:schemas-microsoft-com:vml" Requires="v">
                <p:oleObj spid="_x0000_s1228" name="Equation" r:id="rId5" imgW="723900" imgH="393700" progId="Equation.DSMT4">
                  <p:embed/>
                </p:oleObj>
              </mc:Choice>
              <mc:Fallback>
                <p:oleObj name="Equation" r:id="rId5" imgW="7239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1045" y="5328024"/>
                        <a:ext cx="16970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0"/>
          <p:cNvSpPr txBox="1">
            <a:spLocks noChangeArrowheads="1"/>
          </p:cNvSpPr>
          <p:nvPr/>
        </p:nvSpPr>
        <p:spPr bwMode="auto">
          <a:xfrm>
            <a:off x="9230123" y="1628801"/>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(1)</a:t>
            </a:r>
            <a:endParaRPr lang="en-US" altLang="zh-CN" sz="2800" dirty="0">
              <a:latin typeface="微软雅黑" panose="020B0503020204020204" charset="-122"/>
              <a:ea typeface="微软雅黑" panose="020B0503020204020204" charset="-122"/>
            </a:endParaRPr>
          </a:p>
        </p:txBody>
      </p:sp>
      <p:sp>
        <p:nvSpPr>
          <p:cNvPr id="12" name="Text Box 11"/>
          <p:cNvSpPr txBox="1">
            <a:spLocks noChangeArrowheads="1"/>
          </p:cNvSpPr>
          <p:nvPr/>
        </p:nvSpPr>
        <p:spPr bwMode="auto">
          <a:xfrm>
            <a:off x="7752955" y="3199606"/>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(2)</a:t>
            </a:r>
            <a:endParaRPr lang="en-US" altLang="zh-CN" sz="2800" dirty="0">
              <a:latin typeface="微软雅黑" panose="020B0503020204020204" charset="-122"/>
              <a:ea typeface="微软雅黑" panose="020B0503020204020204" charset="-122"/>
            </a:endParaRPr>
          </a:p>
        </p:txBody>
      </p:sp>
      <p:grpSp>
        <p:nvGrpSpPr>
          <p:cNvPr id="13" name="Group 17"/>
          <p:cNvGrpSpPr/>
          <p:nvPr/>
        </p:nvGrpSpPr>
        <p:grpSpPr bwMode="auto">
          <a:xfrm>
            <a:off x="2351461" y="3991347"/>
            <a:ext cx="7488237" cy="946150"/>
            <a:chOff x="431" y="2378"/>
            <a:chExt cx="4717" cy="596"/>
          </a:xfrm>
        </p:grpSpPr>
        <p:sp>
          <p:nvSpPr>
            <p:cNvPr id="14" name="Text Box 13"/>
            <p:cNvSpPr txBox="1">
              <a:spLocks noChangeArrowheads="1"/>
            </p:cNvSpPr>
            <p:nvPr/>
          </p:nvSpPr>
          <p:spPr bwMode="auto">
            <a:xfrm>
              <a:off x="431" y="2378"/>
              <a:ext cx="471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latin typeface="微软雅黑" panose="020B0503020204020204" charset="-122"/>
                  <a:ea typeface="微软雅黑" panose="020B0503020204020204" charset="-122"/>
                </a:rPr>
                <a:t>在瞬变流中认为     与速度为定常时相同，引入</a:t>
              </a:r>
              <a:r>
                <a:rPr lang="en-US" altLang="zh-CN" sz="2800" dirty="0">
                  <a:latin typeface="Times New Roman" panose="02020603050405020304" pitchFamily="18" charset="0"/>
                  <a:ea typeface="微软雅黑" panose="020B0503020204020204" charset="-122"/>
                </a:rPr>
                <a:t>Darcy-</a:t>
              </a:r>
              <a:r>
                <a:rPr lang="en-US" altLang="zh-CN" sz="2800" dirty="0" err="1">
                  <a:latin typeface="Times New Roman" panose="02020603050405020304" pitchFamily="18" charset="0"/>
                  <a:ea typeface="微软雅黑" panose="020B0503020204020204" charset="-122"/>
                </a:rPr>
                <a:t>Weisbach</a:t>
              </a:r>
              <a:r>
                <a:rPr lang="zh-CN" altLang="en-US" sz="2800" dirty="0">
                  <a:latin typeface="微软雅黑" panose="020B0503020204020204" charset="-122"/>
                  <a:ea typeface="微软雅黑" panose="020B0503020204020204" charset="-122"/>
                </a:rPr>
                <a:t>摩擦系数 </a:t>
              </a:r>
              <a:r>
                <a:rPr lang="en-US" altLang="zh-CN" sz="2800" i="1" dirty="0">
                  <a:latin typeface="Times New Roman" panose="02020603050405020304" pitchFamily="18" charset="0"/>
                  <a:ea typeface="微软雅黑" panose="020B0503020204020204" charset="-122"/>
                </a:rPr>
                <a:t>f</a:t>
              </a:r>
              <a:r>
                <a:rPr lang="zh-CN" altLang="en-US" sz="2800" dirty="0">
                  <a:latin typeface="微软雅黑" panose="020B0503020204020204" charset="-122"/>
                  <a:ea typeface="微软雅黑" panose="020B0503020204020204" charset="-122"/>
                </a:rPr>
                <a:t>，则：</a:t>
              </a:r>
              <a:endParaRPr lang="zh-CN" altLang="en-US" sz="2800" dirty="0">
                <a:latin typeface="微软雅黑" panose="020B0503020204020204" charset="-122"/>
                <a:ea typeface="微软雅黑" panose="020B0503020204020204" charset="-122"/>
              </a:endParaRPr>
            </a:p>
          </p:txBody>
        </p:sp>
        <p:graphicFrame>
          <p:nvGraphicFramePr>
            <p:cNvPr id="15" name="Object 14"/>
            <p:cNvGraphicFramePr>
              <a:graphicFrameLocks noChangeAspect="1"/>
            </p:cNvGraphicFramePr>
            <p:nvPr/>
          </p:nvGraphicFramePr>
          <p:xfrm>
            <a:off x="2145" y="2437"/>
            <a:ext cx="158" cy="226"/>
          </p:xfrm>
          <a:graphic>
            <a:graphicData uri="http://schemas.openxmlformats.org/presentationml/2006/ole">
              <mc:AlternateContent xmlns:mc="http://schemas.openxmlformats.org/markup-compatibility/2006">
                <mc:Choice xmlns:v="urn:schemas-microsoft-com:vml" Requires="v">
                  <p:oleObj spid="_x0000_s1229" name="Equation" r:id="rId7" imgW="152400" imgH="215900" progId="Equation.DSMT4">
                    <p:embed/>
                  </p:oleObj>
                </mc:Choice>
                <mc:Fallback>
                  <p:oleObj name="Equation" r:id="rId7" imgW="152400" imgH="2159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 y="2437"/>
                          <a:ext cx="158" cy="226"/>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75520" y="316707"/>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16" name="Object 4"/>
          <p:cNvGraphicFramePr>
            <a:graphicFrameLocks noChangeAspect="1"/>
          </p:cNvGraphicFramePr>
          <p:nvPr/>
        </p:nvGraphicFramePr>
        <p:xfrm>
          <a:off x="3070226" y="1773239"/>
          <a:ext cx="5724525" cy="835025"/>
        </p:xfrm>
        <a:graphic>
          <a:graphicData uri="http://schemas.openxmlformats.org/presentationml/2006/ole">
            <mc:AlternateContent xmlns:mc="http://schemas.openxmlformats.org/markup-compatibility/2006">
              <mc:Choice xmlns:v="urn:schemas-microsoft-com:vml" Requires="v">
                <p:oleObj spid="_x0000_s2150" name="Equation" r:id="rId1" imgW="1828800" imgH="393700" progId="Equation.DSMT4">
                  <p:embed/>
                </p:oleObj>
              </mc:Choice>
              <mc:Fallback>
                <p:oleObj name="Equation" r:id="rId1" imgW="18288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6" y="1773239"/>
                        <a:ext cx="57245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5"/>
          <p:cNvGraphicFramePr>
            <a:graphicFrameLocks noChangeAspect="1"/>
          </p:cNvGraphicFramePr>
          <p:nvPr/>
        </p:nvGraphicFramePr>
        <p:xfrm>
          <a:off x="2495551" y="3141663"/>
          <a:ext cx="6480175" cy="1149350"/>
        </p:xfrm>
        <a:graphic>
          <a:graphicData uri="http://schemas.openxmlformats.org/presentationml/2006/ole">
            <mc:AlternateContent xmlns:mc="http://schemas.openxmlformats.org/markup-compatibility/2006">
              <mc:Choice xmlns:v="urn:schemas-microsoft-com:vml" Requires="v">
                <p:oleObj spid="_x0000_s2151" name="Equation" r:id="rId3" imgW="2362200" imgH="419100" progId="Equation.DSMT4">
                  <p:embed/>
                </p:oleObj>
              </mc:Choice>
              <mc:Fallback>
                <p:oleObj name="Equation" r:id="rId3" imgW="23622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1" y="3141663"/>
                        <a:ext cx="64801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6"/>
          <p:cNvSpPr txBox="1">
            <a:spLocks noChangeArrowheads="1"/>
          </p:cNvSpPr>
          <p:nvPr/>
        </p:nvSpPr>
        <p:spPr bwMode="auto">
          <a:xfrm>
            <a:off x="9120189" y="3284538"/>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dirty="0">
                <a:latin typeface="微软雅黑" panose="020B0503020204020204" charset="-122"/>
                <a:ea typeface="微软雅黑" panose="020B0503020204020204" charset="-122"/>
              </a:rPr>
              <a:t>(3)</a:t>
            </a:r>
            <a:endParaRPr lang="en-US" altLang="zh-CN" sz="2800" dirty="0">
              <a:latin typeface="微软雅黑" panose="020B0503020204020204" charset="-122"/>
              <a:ea typeface="微软雅黑" panose="020B0503020204020204" charset="-122"/>
            </a:endParaRPr>
          </a:p>
        </p:txBody>
      </p:sp>
      <p:sp>
        <p:nvSpPr>
          <p:cNvPr id="19" name="Rectangle 12"/>
          <p:cNvSpPr>
            <a:spLocks noChangeArrowheads="1"/>
          </p:cNvSpPr>
          <p:nvPr/>
        </p:nvSpPr>
        <p:spPr bwMode="auto">
          <a:xfrm>
            <a:off x="2424114" y="4797425"/>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这个方程对</a:t>
            </a:r>
            <a:r>
              <a:rPr lang="zh-CN" altLang="en-US" sz="2800">
                <a:solidFill>
                  <a:srgbClr val="FF0000"/>
                </a:solidFill>
                <a:latin typeface="微软雅黑" panose="020B0503020204020204" charset="-122"/>
                <a:ea typeface="微软雅黑" panose="020B0503020204020204" charset="-122"/>
              </a:rPr>
              <a:t>扩散或收缩管流</a:t>
            </a:r>
            <a:r>
              <a:rPr lang="zh-CN" altLang="en-US" sz="2800">
                <a:latin typeface="微软雅黑" panose="020B0503020204020204" charset="-122"/>
                <a:ea typeface="微软雅黑" panose="020B0503020204020204" charset="-122"/>
              </a:rPr>
              <a:t>也成立，同时适用于</a:t>
            </a:r>
            <a:r>
              <a:rPr lang="zh-CN" altLang="en-US" sz="2800">
                <a:solidFill>
                  <a:srgbClr val="FF0000"/>
                </a:solidFill>
                <a:latin typeface="微软雅黑" panose="020B0503020204020204" charset="-122"/>
                <a:ea typeface="微软雅黑" panose="020B0503020204020204" charset="-122"/>
              </a:rPr>
              <a:t>气体、液体</a:t>
            </a:r>
            <a:r>
              <a:rPr lang="zh-CN" altLang="en-US" sz="2800">
                <a:latin typeface="微软雅黑" panose="020B0503020204020204" charset="-122"/>
                <a:ea typeface="微软雅黑" panose="020B0503020204020204" charset="-122"/>
              </a:rPr>
              <a:t>流动。 </a:t>
            </a:r>
            <a:endParaRPr lang="zh-CN" altLang="en-US" sz="280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2_Default Theme">
  <a:themeElements>
    <a:clrScheme name="Flow">
      <a:dk1>
        <a:sysClr val="windowText" lastClr="000000"/>
      </a:dk1>
      <a:lt1>
        <a:sysClr val="window" lastClr="FFFFFF"/>
      </a:lt1>
      <a:dk2>
        <a:srgbClr val="4D4D4D"/>
      </a:dk2>
      <a:lt2>
        <a:srgbClr val="EAEAEA"/>
      </a:lt2>
      <a:accent1>
        <a:srgbClr val="0F67FF"/>
      </a:accent1>
      <a:accent2>
        <a:srgbClr val="7BCF27"/>
      </a:accent2>
      <a:accent3>
        <a:srgbClr val="FF6A00"/>
      </a:accent3>
      <a:accent4>
        <a:srgbClr val="00CCFF"/>
      </a:accent4>
      <a:accent5>
        <a:srgbClr val="008080"/>
      </a:accent5>
      <a:accent6>
        <a:srgbClr val="FFCC00"/>
      </a:accent6>
      <a:hlink>
        <a:srgbClr val="68CBFC"/>
      </a:hlink>
      <a:folHlink>
        <a:srgbClr val="5F7791"/>
      </a:folHlink>
    </a:clrScheme>
    <a:fontScheme name="Flow">
      <a:maj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72000" tIns="36000" rIns="72000" bIns="36000" rtlCol="0" anchor="ctr">
        <a:normAutofit/>
      </a:bodyPr>
      <a:lstStyle>
        <a:defPPr algn="ctr">
          <a:defRPr dirty="0"/>
        </a:defPPr>
      </a:lstStyle>
      <a:style>
        <a:lnRef idx="2">
          <a:schemeClr val="dk1"/>
        </a:lnRef>
        <a:fillRef idx="1">
          <a:schemeClr val="lt1"/>
        </a:fillRef>
        <a:effectRef idx="0">
          <a:schemeClr val="dk1"/>
        </a:effectRef>
        <a:fontRef idx="minor">
          <a:schemeClr val="dk1"/>
        </a:fontRef>
      </a:style>
    </a:spDef>
    <a:txDef>
      <a:spPr>
        <a:noFill/>
      </a:spPr>
      <a:bodyPr wrap="square" rtlCol="0">
        <a:spAutoFit/>
      </a:bodyPr>
      <a:lstStyle>
        <a:defPPr>
          <a:spcBef>
            <a:spcPts val="0"/>
          </a:spcBef>
          <a:defRPr sz="2400" smtClean="0">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3179</Words>
  <Application>WPS 演示</Application>
  <PresentationFormat>宽屏</PresentationFormat>
  <Paragraphs>626</Paragraphs>
  <Slides>58</Slides>
  <Notes>23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186</vt:i4>
      </vt:variant>
      <vt:variant>
        <vt:lpstr>幻灯片标题</vt:lpstr>
      </vt:variant>
      <vt:variant>
        <vt:i4>58</vt:i4>
      </vt:variant>
    </vt:vector>
  </HeadingPairs>
  <TitlesOfParts>
    <vt:vector size="259" baseType="lpstr">
      <vt:lpstr>Arial</vt:lpstr>
      <vt:lpstr>宋体</vt:lpstr>
      <vt:lpstr>Wingdings</vt:lpstr>
      <vt:lpstr>华文中宋</vt:lpstr>
      <vt:lpstr>Calibri</vt:lpstr>
      <vt:lpstr>微软雅黑</vt:lpstr>
      <vt:lpstr>Weibei SC Bold</vt:lpstr>
      <vt:lpstr>仿宋</vt:lpstr>
      <vt:lpstr>Arial Unicode MS</vt:lpstr>
      <vt:lpstr>微软简行楷</vt:lpstr>
      <vt:lpstr>华文行楷</vt:lpstr>
      <vt:lpstr>Times New Roman</vt:lpstr>
      <vt:lpstr>黑体</vt:lpstr>
      <vt:lpstr>Tahoma</vt:lpstr>
      <vt:lpstr>2_Default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Word.Picture.8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Word.Picture.8</vt:lpstr>
      <vt:lpstr>Equation.DSMT4</vt:lpstr>
      <vt:lpstr>Equation.DSMT4</vt:lpstr>
      <vt:lpstr>Equation.DSMT4</vt:lpstr>
      <vt:lpstr>Equation.DSMT4</vt:lpstr>
      <vt:lpstr>Word.Picture.8</vt:lpstr>
      <vt:lpstr>Word.Picture.8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Word.Picture.8</vt:lpstr>
      <vt:lpstr>Equation.DSMT4</vt:lpstr>
      <vt:lpstr>Equation.DSMT4</vt:lpstr>
      <vt:lpstr>Equation.DSMT4</vt:lpstr>
      <vt:lpstr>Equation.DSMT4</vt:lpstr>
      <vt:lpstr>Equation.DSMT4</vt:lpstr>
      <vt:lpstr>Word.Picture.8</vt:lpstr>
      <vt:lpstr>Equation.DSMT4</vt:lpstr>
      <vt:lpstr>Equation.DSMT4</vt:lpstr>
      <vt:lpstr>PowerPoint 演示文稿</vt:lpstr>
      <vt:lpstr>PowerPoint 演示文稿</vt:lpstr>
      <vt:lpstr>PowerPoint 演示文稿</vt:lpstr>
      <vt:lpstr>概述</vt:lpstr>
      <vt:lpstr>概述</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瞬变流模型</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瞬变流特征线解法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li</dc:creator>
  <cp:lastModifiedBy>jzi</cp:lastModifiedBy>
  <cp:revision>126</cp:revision>
  <cp:lastPrinted>2024-03-12T06:47:24Z</cp:lastPrinted>
  <dcterms:created xsi:type="dcterms:W3CDTF">2024-03-12T06:47:24Z</dcterms:created>
  <dcterms:modified xsi:type="dcterms:W3CDTF">2024-03-12T06:47:24Z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2052-11.1.0.11719</vt:lpwstr>
  </property>
</Properties>
</file>