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HK Grotesk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1715923"/>
            <a:ext cx="8290560" cy="1665949"/>
            <a:chOff x="0" y="0"/>
            <a:chExt cx="11054080" cy="2221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21265"/>
            </a:xfrm>
            <a:custGeom>
              <a:avLst/>
              <a:gdLst/>
              <a:ahLst/>
              <a:cxnLst/>
              <a:rect r="r" b="b" t="t" l="l"/>
              <a:pathLst>
                <a:path h="2221265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21265"/>
                  </a:lnTo>
                  <a:lnTo>
                    <a:pt x="0" y="2221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054080" cy="22212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Industrial Visit to Daikin Assembly Line &amp; DJIME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3040" y="3536601"/>
            <a:ext cx="6827520" cy="1869440"/>
            <a:chOff x="0" y="0"/>
            <a:chExt cx="9103360" cy="24925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03360" cy="2492587"/>
            </a:xfrm>
            <a:custGeom>
              <a:avLst/>
              <a:gdLst/>
              <a:ahLst/>
              <a:cxnLst/>
              <a:rect r="r" b="b" t="t" l="l"/>
              <a:pathLst>
                <a:path h="2492587" w="9103360">
                  <a:moveTo>
                    <a:pt x="0" y="0"/>
                  </a:moveTo>
                  <a:lnTo>
                    <a:pt x="9103360" y="0"/>
                  </a:lnTo>
                  <a:lnTo>
                    <a:pt x="9103360" y="2492587"/>
                  </a:lnTo>
                  <a:lnTo>
                    <a:pt x="0" y="2492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9103360" cy="24925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95"/>
                </a:lnSpc>
              </a:pPr>
              <a:r>
                <a:rPr lang="en-US" b="true" sz="3413" spc="273">
                  <a:solidFill>
                    <a:srgbClr val="CAE8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 LEARNING EXPERIENCE FOR COLLEGE STUDENTS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4032" y="5406041"/>
            <a:ext cx="328508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339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Soumyadeep Das</a:t>
            </a:r>
          </a:p>
          <a:p>
            <a:pPr algn="ctr">
              <a:lnSpc>
                <a:spcPts val="4072"/>
              </a:lnSpc>
            </a:pPr>
            <a:r>
              <a:rPr lang="en-US" sz="339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055048</a:t>
            </a:r>
          </a:p>
          <a:p>
            <a:pPr algn="ctr">
              <a:lnSpc>
                <a:spcPts val="4072"/>
              </a:lnSpc>
              <a:spcBef>
                <a:spcPct val="0"/>
              </a:spcBef>
            </a:pPr>
            <a:r>
              <a:rPr lang="en-US" b="true" sz="3393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Sec 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523617"/>
            <a:ext cx="8778240" cy="1375406"/>
            <a:chOff x="0" y="0"/>
            <a:chExt cx="11704320" cy="18338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833875"/>
            </a:xfrm>
            <a:custGeom>
              <a:avLst/>
              <a:gdLst/>
              <a:ahLst/>
              <a:cxnLst/>
              <a:rect r="r" b="b" t="t" l="l"/>
              <a:pathLst>
                <a:path h="183387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833875"/>
                  </a:lnTo>
                  <a:lnTo>
                    <a:pt x="0" y="18338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833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Introduction to Daikin India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2000997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DAIKIN INDIA IS A LEADING AIR CONDITIONING MANUFACTURER.</a:t>
              </a:r>
            </a:p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MANUFACTURING FACILITY LOCATED IN NEEMRANA, RAJASTHAN.</a:t>
              </a:r>
            </a:p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PIONEERS IN HVAC TECHNOLOGY WITH A STRONG EMPHASIS ON QUALITY AND INNOVATION.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731520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Daikin Manufacturing Facility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2200847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THE ASSEMBLY LINE FOLLOWS ADVANCED AUTOMATION FOR EFFICIENCY.</a:t>
              </a:r>
            </a:p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LEAN MANUFACTURING PRINCIPLES ENSURE QUALITY CONTROL.</a:t>
              </a:r>
            </a:p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STUDENTS WILL OBSERVE END-TO-END PRODUCTION OF AC UNITS.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1520" y="439826"/>
            <a:ext cx="8290560" cy="6435547"/>
          </a:xfrm>
          <a:custGeom>
            <a:avLst/>
            <a:gdLst/>
            <a:ahLst/>
            <a:cxnLst/>
            <a:rect r="r" b="b" t="t" l="l"/>
            <a:pathLst>
              <a:path h="6435547" w="8290560">
                <a:moveTo>
                  <a:pt x="0" y="0"/>
                </a:moveTo>
                <a:lnTo>
                  <a:pt x="8290560" y="0"/>
                </a:lnTo>
                <a:lnTo>
                  <a:pt x="8290560" y="6435548"/>
                </a:lnTo>
                <a:lnTo>
                  <a:pt x="0" y="6435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731520"/>
            <a:ext cx="8778240" cy="1665949"/>
            <a:chOff x="0" y="0"/>
            <a:chExt cx="11704320" cy="2221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221265"/>
            </a:xfrm>
            <a:custGeom>
              <a:avLst/>
              <a:gdLst/>
              <a:ahLst/>
              <a:cxnLst/>
              <a:rect r="r" b="b" t="t" l="l"/>
              <a:pathLst>
                <a:path h="222126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221265"/>
                  </a:lnTo>
                  <a:lnTo>
                    <a:pt x="0" y="2221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2212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DJIME - Training &amp; Excellence Center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2487506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DJIME FOCUSES ON SKILL DEVELOPMENT IN HVAC AND MANUFACTURING.</a:t>
              </a:r>
            </a:p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OFFERS HANDS-ON TRAINING FOR STUDENTS.</a:t>
              </a:r>
            </a:p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PARTNERSHIP WITH INSTITUTIONS FOR PRACTICAL LEARNING EXPERIENCES.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731520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Benefits of the Industrial Visit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232151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GAIN INSIGHTS INTO REAL-WORLD MANUFACTURING OPERATIONS.</a:t>
              </a:r>
            </a:p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UNDERSTAND LEAN PRODUCTION TECHNIQUES &amp; AUTOMATION.</a:t>
              </a:r>
            </a:p>
            <a:p>
              <a:pPr algn="l" marL="362059" indent="-181030" lvl="1">
                <a:lnSpc>
                  <a:spcPts val="3376"/>
                </a:lnSpc>
                <a:buFont typeface="Arial"/>
                <a:buChar char="•"/>
              </a:pPr>
              <a:r>
                <a:rPr lang="en-US" b="true" sz="2813" spc="225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• EXPOSURE TO INDUSTRY STANDARDS &amp; CAREER OPPORTUNITIES.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048000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DAGhcryOLD4</dc:identifier>
  <dcterms:modified xsi:type="dcterms:W3CDTF">2011-08-01T06:04:30Z</dcterms:modified>
  <cp:revision>1</cp:revision>
  <dc:title>Daikin_Industrial_Visit_Presentation.pptx</dc:title>
</cp:coreProperties>
</file>