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10" Type="http://schemas.openxmlformats.org/officeDocument/2006/relationships/customXml" Target="../customXml/item3.xml"/><Relationship Id="rId4" Type="http://schemas.openxmlformats.org/officeDocument/2006/relationships/viewProps" Target="viewProps.xml"/><Relationship Id="rId9" Type="http://schemas.openxmlformats.org/officeDocument/2006/relationships/customXml" Target="../customXml/item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" Type="http://schemas.openxmlformats.org/officeDocument/2006/relationships/image" Target="../media/image1.jp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" Type="http://schemas.openxmlformats.org/officeDocument/2006/relationships/image" Target="../media/image2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" Type="http://schemas.openxmlformats.org/officeDocument/2006/relationships/image" Target="../media/image3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Relationship Id="rId47" Type="http://schemas.openxmlformats.org/officeDocument/2006/relationships/image" Target="../media/image46.png"/><Relationship Id="rId48" Type="http://schemas.openxmlformats.org/officeDocument/2006/relationships/image" Target="../media/image47.png"/><Relationship Id="rId49" Type="http://schemas.openxmlformats.org/officeDocument/2006/relationships/image" Target="../media/image48.png"/><Relationship Id="rId5" Type="http://schemas.openxmlformats.org/officeDocument/2006/relationships/image" Target="../media/image4.png"/><Relationship Id="rId50" Type="http://schemas.openxmlformats.org/officeDocument/2006/relationships/image" Target="../media/image49.png"/><Relationship Id="rId51" Type="http://schemas.openxmlformats.org/officeDocument/2006/relationships/image" Target="../media/image50.png"/><Relationship Id="rId52" Type="http://schemas.openxmlformats.org/officeDocument/2006/relationships/image" Target="../media/image51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27" name="Picture 26" descr="image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29" name="Picture 28" descr="image.pn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31" name="Picture 30" descr="image.png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32" name="Picture 31" descr="image.png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39" name="Picture 38" descr="image.png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40" name="Picture 39" descr="image.png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41" name="Picture 40" descr="image.png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42" name="Picture 41" descr="image.png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43" name="Picture 42" descr="image.png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44" name="Picture 43" descr="image.png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45" name="Picture 44" descr="image.png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46" name="Picture 45" descr="image.png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47" name="Picture 46" descr="image.png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48" name="Picture 47" descr="image.png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49" name="Picture 48" descr="image.png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50" name="Picture 49" descr="image.png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51" name="Picture 50" descr="image.png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52" name="Picture 51" descr="image.png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53" name="Picture 52" descr="image.png"/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E006B1B7EA314F8B3A8CBBEF69CDC8" ma:contentTypeVersion="10" ma:contentTypeDescription="Create a new document." ma:contentTypeScope="" ma:versionID="0057a6e9bbbeb53d7259f7abffb9887b">
  <xsd:schema xmlns:xsd="http://www.w3.org/2001/XMLSchema" xmlns:xs="http://www.w3.org/2001/XMLSchema" xmlns:p="http://schemas.microsoft.com/office/2006/metadata/properties" xmlns:ns2="0a518d3e-a0f5-4324-833f-50749581f2f5" xmlns:ns3="03d15402-23cf-4e73-8e7f-32676c63a053" targetNamespace="http://schemas.microsoft.com/office/2006/metadata/properties" ma:root="true" ma:fieldsID="aa5ee337d54694895c50cbdf774e8607" ns2:_="" ns3:_="">
    <xsd:import namespace="0a518d3e-a0f5-4324-833f-50749581f2f5"/>
    <xsd:import namespace="03d15402-23cf-4e73-8e7f-32676c63a0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18d3e-a0f5-4324-833f-50749581f2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00000000-0000-0000-0000-000000000000" ma:termSetId="00000000-0000-0000-0000-00000000000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d15402-23cf-4e73-8e7f-32676c63a053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5ed13651-53da-4330-93c8-4956595c79a6}" ma:internalName="TaxCatchAll" ma:showField="CatchAllData" ma:web="03d15402-23cf-4e73-8e7f-32676c63a05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3d15402-23cf-4e73-8e7f-32676c63a053" xsi:nil="true"/>
    <lcf76f155ced4ddcb4097134ff3c332f xmlns="0a518d3e-a0f5-4324-833f-50749581f2f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31E5F6D-A7C8-49CF-B430-09B2EB4D82B3}"/>
</file>

<file path=customXml/itemProps2.xml><?xml version="1.0" encoding="utf-8"?>
<ds:datastoreItem xmlns:ds="http://schemas.openxmlformats.org/officeDocument/2006/customXml" ds:itemID="{68AB5C82-E504-4976-9136-6435963730C1}"/>
</file>

<file path=customXml/itemProps3.xml><?xml version="1.0" encoding="utf-8"?>
<ds:datastoreItem xmlns:ds="http://schemas.openxmlformats.org/officeDocument/2006/customXml" ds:itemID="{1648C3CE-79B8-4B60-B307-385ECB8334F5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0x010100AEE006B1B7EA314F8B3A8CBBEF69CDC8</vt:lpwstr>
  </property>
</Properties>
</file>