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64" r:id="rId3"/>
    <p:sldId id="413" r:id="rId5"/>
    <p:sldId id="440" r:id="rId6"/>
    <p:sldId id="441" r:id="rId7"/>
    <p:sldId id="465" r:id="rId8"/>
    <p:sldId id="466" r:id="rId9"/>
    <p:sldId id="467" r:id="rId10"/>
    <p:sldId id="468" r:id="rId11"/>
    <p:sldId id="448" r:id="rId12"/>
    <p:sldId id="462" r:id="rId13"/>
    <p:sldId id="463" r:id="rId14"/>
    <p:sldId id="469" r:id="rId15"/>
    <p:sldId id="476" r:id="rId16"/>
    <p:sldId id="477" r:id="rId17"/>
    <p:sldId id="474" r:id="rId18"/>
    <p:sldId id="475" r:id="rId19"/>
    <p:sldId id="464" r:id="rId20"/>
    <p:sldId id="471" r:id="rId21"/>
    <p:sldId id="434" r:id="rId22"/>
  </p:sldIdLst>
  <p:sldSz cx="1079944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F7"/>
    <a:srgbClr val="EFF4FF"/>
    <a:srgbClr val="FEF8F0"/>
    <a:srgbClr val="E1E1FF"/>
    <a:srgbClr val="E1EBFF"/>
    <a:srgbClr val="FDF1DF"/>
    <a:srgbClr val="FF6600"/>
    <a:srgbClr val="FFFF00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0036" autoAdjust="0"/>
  </p:normalViewPr>
  <p:slideViewPr>
    <p:cSldViewPr showGuides="1">
      <p:cViewPr varScale="1">
        <p:scale>
          <a:sx n="59" d="100"/>
          <a:sy n="59" d="100"/>
        </p:scale>
        <p:origin x="1148" y="64"/>
      </p:cViewPr>
      <p:guideLst>
        <p:guide orient="horz" pos="2160"/>
        <p:guide pos="34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custT="1"/>
      <dgm:spPr/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B1F50883-CDA4-4432-8646-1D14EEE80405}" type="parTrans">
      <dgm:prSet/>
      <dgm:spPr/>
      <dgm:t>
        <a:bodyPr/>
        <a:lstStyle/>
        <a:p>
          <a:endParaRPr lang="en-IN"/>
        </a:p>
      </dgm:t>
    </dgm:pt>
    <dgm:pt modelId="{2E59914B-CFA0-414D-A4FB-3037C691E5D3}" cxnId="{B1F50883-CDA4-4432-8646-1D14EEE80405}" type="sibTrans">
      <dgm:prSet/>
      <dgm:spPr/>
      <dgm:t>
        <a:bodyPr/>
        <a:lstStyle/>
        <a:p>
          <a:endParaRPr lang="en-IN"/>
        </a:p>
      </dgm:t>
    </dgm:pt>
    <dgm:pt modelId="{81D7FA83-C7DB-49D5-B5F1-809A0F90FC2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B25D42B4-4E5C-42FF-B6B6-B4E0CC7BBA16}" type="parTrans">
      <dgm:prSet/>
      <dgm:spPr/>
      <dgm:t>
        <a:bodyPr/>
        <a:lstStyle/>
        <a:p>
          <a:endParaRPr lang="en-IN"/>
        </a:p>
      </dgm:t>
    </dgm:pt>
    <dgm:pt modelId="{DFD7BAC8-A2A2-4051-914E-E0C6B5B2BB76}" cxnId="{B25D42B4-4E5C-42FF-B6B6-B4E0CC7BBA16}" type="sibTrans">
      <dgm:prSet/>
      <dgm:spPr/>
      <dgm:t>
        <a:bodyPr/>
        <a:lstStyle/>
        <a:p>
          <a:endParaRPr lang="en-IN"/>
        </a:p>
      </dgm:t>
    </dgm:pt>
    <dgm:pt modelId="{7E025B7E-2007-4318-91FA-A45320EB283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5014BA04-FA75-4CD1-9C8B-6EB1EC655125}" type="parTrans">
      <dgm:prSet/>
      <dgm:spPr/>
      <dgm:t>
        <a:bodyPr/>
        <a:lstStyle/>
        <a:p>
          <a:endParaRPr lang="en-IN"/>
        </a:p>
      </dgm:t>
    </dgm:pt>
    <dgm:pt modelId="{8440BD32-96FE-4722-836A-EB3C8C4AE5D9}" cxnId="{5014BA04-FA75-4CD1-9C8B-6EB1EC655125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6D2CE73A-F1D7-4A43-85ED-D406225C6D3E}" type="parTrans">
      <dgm:prSet/>
      <dgm:spPr/>
      <dgm:t>
        <a:bodyPr/>
        <a:lstStyle/>
        <a:p>
          <a:endParaRPr lang="en-IN"/>
        </a:p>
      </dgm:t>
    </dgm:pt>
    <dgm:pt modelId="{F11B84A5-EA81-446F-A477-E8597CF08993}" cxnId="{6D2CE73A-F1D7-4A43-85ED-D406225C6D3E}" type="sibTrans">
      <dgm:prSet/>
      <dgm:spPr/>
      <dgm:t>
        <a:bodyPr/>
        <a:lstStyle/>
        <a:p>
          <a:endParaRPr lang="en-IN"/>
        </a:p>
      </dgm:t>
    </dgm:pt>
    <dgm:pt modelId="{A6792CCD-BDD4-4DBC-9684-1C554E87E527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C6B157-D859-4F95-BDBC-9398E3E63D74}" cxnId="{4AF0F33F-08A6-4014-A426-352FB14620C7}" type="parTrans">
      <dgm:prSet/>
      <dgm:spPr/>
      <dgm:t>
        <a:bodyPr/>
        <a:lstStyle/>
        <a:p>
          <a:endParaRPr lang="en-IN"/>
        </a:p>
      </dgm:t>
    </dgm:pt>
    <dgm:pt modelId="{BB6AEDD6-5C1A-4285-88F1-A2BB4BC57B77}" cxnId="{4AF0F33F-08A6-4014-A426-352FB14620C7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A7868E1E-DB6A-402D-B175-732A3FE9B2FF}" type="parTrans">
      <dgm:prSet/>
      <dgm:spPr/>
      <dgm:t>
        <a:bodyPr/>
        <a:lstStyle/>
        <a:p>
          <a:endParaRPr lang="en-IN"/>
        </a:p>
      </dgm:t>
    </dgm:pt>
    <dgm:pt modelId="{BFBB4446-7DF5-412E-9375-9F6FAEB57D2D}" cxnId="{A7868E1E-DB6A-402D-B175-732A3FE9B2FF}" type="sibTrans">
      <dgm:prSet/>
      <dgm:spPr/>
      <dgm:t>
        <a:bodyPr/>
        <a:lstStyle/>
        <a:p>
          <a:endParaRPr lang="en-IN"/>
        </a:p>
      </dgm:t>
    </dgm:pt>
    <dgm:pt modelId="{BCB853DD-28AF-4D5E-9FC0-AB224702E41E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14A445-4B5E-4893-8A69-FDF97923C979}" cxnId="{D79159DB-D55D-4B9E-9FCF-6DC37D49EBA1}" type="parTrans">
      <dgm:prSet/>
      <dgm:spPr/>
      <dgm:t>
        <a:bodyPr/>
        <a:lstStyle/>
        <a:p>
          <a:endParaRPr lang="en-IN"/>
        </a:p>
      </dgm:t>
    </dgm:pt>
    <dgm:pt modelId="{770E4EE5-22AA-4389-A76F-FB98B5AAE22F}" cxnId="{D79159DB-D55D-4B9E-9FCF-6DC37D49EBA1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/>
      <dgm:spPr>
        <a:solidFill>
          <a:srgbClr val="E5E5F7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090D737B-534C-4A6E-A64B-181713D25717}" type="parTrans">
      <dgm:prSet/>
      <dgm:spPr/>
      <dgm:t>
        <a:bodyPr/>
        <a:lstStyle/>
        <a:p>
          <a:endParaRPr lang="en-IN"/>
        </a:p>
      </dgm:t>
    </dgm:pt>
    <dgm:pt modelId="{F88A9874-C7FD-4503-97B8-0FB7C6D67190}" cxnId="{090D737B-534C-4A6E-A64B-181713D25717}" type="sibTrans">
      <dgm:prSet/>
      <dgm:spPr/>
      <dgm:t>
        <a:bodyPr/>
        <a:lstStyle/>
        <a:p>
          <a:endParaRPr lang="en-IN"/>
        </a:p>
      </dgm:t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Lbl="node1" presStyleIdx="0" presStyleCnt="3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Lbl="node1" presStyleIdx="0" presStyleCnt="3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Lbl="node1" presStyleIdx="1" presStyleCnt="3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6B739B01-D084-4BA3-BD00-E35BD8ACD7CC}" type="presOf" srcId="{7E025B7E-2007-4318-91FA-A45320EB2834}" destId="{BB2C052C-092A-4855-9589-732B18907C61}" srcOrd="1" destOrd="0" presId="urn:microsoft.com/office/officeart/2005/8/layout/list1"/>
    <dgm:cxn modelId="{5014BA04-FA75-4CD1-9C8B-6EB1EC655125}" srcId="{EB841F3F-BC45-4D26-8B4E-ACF1D59A6763}" destId="{7E025B7E-2007-4318-91FA-A45320EB2834}" srcOrd="2" destOrd="0" parTransId="{3371CBFC-CF6D-47FE-A9F0-2F94DDAC6D57}" sibTransId="{8440BD32-96FE-4722-836A-EB3C8C4AE5D9}"/>
    <dgm:cxn modelId="{A7868E1E-DB6A-402D-B175-732A3FE9B2FF}" srcId="{81D7FA83-C7DB-49D5-B5F1-809A0F90FC2E}" destId="{65328685-1198-40D7-84C6-0A3C386B6B05}" srcOrd="0" destOrd="0" parTransId="{7F8407C1-A82B-44CA-9267-7669E149029A}" sibTransId="{BFBB4446-7DF5-412E-9375-9F6FAEB57D2D}"/>
    <dgm:cxn modelId="{C8195226-6DBF-4BE2-8D9F-FEF85ECF0179}" type="presOf" srcId="{BCB853DD-28AF-4D5E-9FC0-AB224702E41E}" destId="{9D2F1D0B-72CF-40E8-9F05-9B77E73BAFE7}" srcOrd="0" destOrd="1" presId="urn:microsoft.com/office/officeart/2005/8/layout/list1"/>
    <dgm:cxn modelId="{F069B629-FC48-4D88-881C-FB6FB50B37D0}" type="presOf" srcId="{FDBF8D9E-C4A7-42D6-8157-BD2ADBCAAF45}" destId="{F853840F-5939-4DFB-8382-7E20475D5C5B}" srcOrd="0" destOrd="0" presId="urn:microsoft.com/office/officeart/2005/8/layout/list1"/>
    <dgm:cxn modelId="{6D2CE73A-F1D7-4A43-85ED-D406225C6D3E}" srcId="{477DC00C-E137-413F-BD32-8D8C651785E5}" destId="{FDBF8D9E-C4A7-42D6-8157-BD2ADBCAAF45}" srcOrd="0" destOrd="0" parTransId="{E6CDDDA4-BF67-4D93-894E-21F23200BF4A}" sibTransId="{F11B84A5-EA81-446F-A477-E8597CF08993}"/>
    <dgm:cxn modelId="{4AF0F33F-08A6-4014-A426-352FB14620C7}" srcId="{477DC00C-E137-413F-BD32-8D8C651785E5}" destId="{A6792CCD-BDD4-4DBC-9684-1C554E87E527}" srcOrd="1" destOrd="0" parTransId="{00C6B157-D859-4F95-BDBC-9398E3E63D74}" sibTransId="{BB6AEDD6-5C1A-4285-88F1-A2BB4BC57B77}"/>
    <dgm:cxn modelId="{85DF8760-78A6-4BB4-8EDC-93C861015D68}" type="presOf" srcId="{477DC00C-E137-413F-BD32-8D8C651785E5}" destId="{4DCEF594-2F9F-4C64-837D-F11AF86BB0D0}" srcOrd="1" destOrd="0" presId="urn:microsoft.com/office/officeart/2005/8/layout/list1"/>
    <dgm:cxn modelId="{64BD535A-F155-4EEA-B00C-21D5E1F11E0F}" type="presOf" srcId="{4D378B7A-01FD-4C5C-935A-5859705A377E}" destId="{A23EB881-83B2-4AC3-99F8-82BC5F27FDD9}" srcOrd="0" destOrd="0" presId="urn:microsoft.com/office/officeart/2005/8/layout/list1"/>
    <dgm:cxn modelId="{090D737B-534C-4A6E-A64B-181713D25717}" srcId="{7E025B7E-2007-4318-91FA-A45320EB2834}" destId="{4D378B7A-01FD-4C5C-935A-5859705A377E}" srcOrd="0" destOrd="0" parTransId="{7146915A-C7E8-4F61-9914-98DC9C8E9742}" sibTransId="{F88A9874-C7FD-4503-97B8-0FB7C6D67190}"/>
    <dgm:cxn modelId="{B1F50883-CDA4-4432-8646-1D14EEE80405}" srcId="{EB841F3F-BC45-4D26-8B4E-ACF1D59A6763}" destId="{477DC00C-E137-413F-BD32-8D8C651785E5}" srcOrd="0" destOrd="0" parTransId="{957324B9-B969-4711-A97F-68FB33CE27AB}" sibTransId="{2E59914B-CFA0-414D-A4FB-3037C691E5D3}"/>
    <dgm:cxn modelId="{FBB0DA84-EE8E-4B0C-ADE2-D7CA83E678EC}" type="presOf" srcId="{EB841F3F-BC45-4D26-8B4E-ACF1D59A6763}" destId="{25F99DDF-0AE2-47D3-9B6A-4147D53CD644}" srcOrd="0" destOrd="0" presId="urn:microsoft.com/office/officeart/2005/8/layout/list1"/>
    <dgm:cxn modelId="{6C95478A-06BF-43A9-81A6-11948E097EA3}" type="presOf" srcId="{477DC00C-E137-413F-BD32-8D8C651785E5}" destId="{598420EE-58B0-43B9-94FD-5153FB0BEF0A}" srcOrd="0" destOrd="0" presId="urn:microsoft.com/office/officeart/2005/8/layout/list1"/>
    <dgm:cxn modelId="{886ECC9E-ADD3-4CCD-8A24-921948554480}" type="presOf" srcId="{7E025B7E-2007-4318-91FA-A45320EB2834}" destId="{972570BE-2472-477F-9219-7A10A818910B}" srcOrd="0" destOrd="0" presId="urn:microsoft.com/office/officeart/2005/8/layout/list1"/>
    <dgm:cxn modelId="{0E038FA2-E9EF-48F7-9B17-2FDC74DC9B63}" type="presOf" srcId="{A6792CCD-BDD4-4DBC-9684-1C554E87E527}" destId="{F853840F-5939-4DFB-8382-7E20475D5C5B}" srcOrd="0" destOrd="1" presId="urn:microsoft.com/office/officeart/2005/8/layout/list1"/>
    <dgm:cxn modelId="{BD7AFBA5-1E4A-42B6-A673-74191A565EC3}" type="presOf" srcId="{65328685-1198-40D7-84C6-0A3C386B6B05}" destId="{9D2F1D0B-72CF-40E8-9F05-9B77E73BAFE7}" srcOrd="0" destOrd="0" presId="urn:microsoft.com/office/officeart/2005/8/layout/list1"/>
    <dgm:cxn modelId="{F5872CAB-2473-442B-A52E-7EB9558B31E2}" type="presOf" srcId="{81D7FA83-C7DB-49D5-B5F1-809A0F90FC2E}" destId="{D0E83EB7-9279-437A-A2C7-D5018073654D}" srcOrd="1" destOrd="0" presId="urn:microsoft.com/office/officeart/2005/8/layout/list1"/>
    <dgm:cxn modelId="{B25D42B4-4E5C-42FF-B6B6-B4E0CC7BBA16}" srcId="{EB841F3F-BC45-4D26-8B4E-ACF1D59A6763}" destId="{81D7FA83-C7DB-49D5-B5F1-809A0F90FC2E}" srcOrd="1" destOrd="0" parTransId="{E631CDC3-A7BF-4F08-9CE5-41CBE5794341}" sibTransId="{DFD7BAC8-A2A2-4051-914E-E0C6B5B2BB76}"/>
    <dgm:cxn modelId="{D79159DB-D55D-4B9E-9FCF-6DC37D49EBA1}" srcId="{81D7FA83-C7DB-49D5-B5F1-809A0F90FC2E}" destId="{BCB853DD-28AF-4D5E-9FC0-AB224702E41E}" srcOrd="1" destOrd="0" parTransId="{BD14A445-4B5E-4893-8A69-FDF97923C979}" sibTransId="{770E4EE5-22AA-4389-A76F-FB98B5AAE22F}"/>
    <dgm:cxn modelId="{562577DD-612B-4B5E-8648-CF4151AA50E6}" type="presOf" srcId="{81D7FA83-C7DB-49D5-B5F1-809A0F90FC2E}" destId="{30C688FD-EEB8-4C18-A1D0-173722C0FD31}" srcOrd="0" destOrd="0" presId="urn:microsoft.com/office/officeart/2005/8/layout/list1"/>
    <dgm:cxn modelId="{2AC10521-7C0A-492D-B2A6-F50C05C5B20C}" type="presParOf" srcId="{25F99DDF-0AE2-47D3-9B6A-4147D53CD644}" destId="{B7C5BD0E-188F-4FAE-8A90-F095F5F6B707}" srcOrd="0" destOrd="0" presId="urn:microsoft.com/office/officeart/2005/8/layout/list1"/>
    <dgm:cxn modelId="{1D3532A2-0F52-4259-9093-BCF46DFDCDAF}" type="presParOf" srcId="{B7C5BD0E-188F-4FAE-8A90-F095F5F6B707}" destId="{598420EE-58B0-43B9-94FD-5153FB0BEF0A}" srcOrd="0" destOrd="0" presId="urn:microsoft.com/office/officeart/2005/8/layout/list1"/>
    <dgm:cxn modelId="{EA146934-9F7F-4D03-9F7D-F1D436F7C9B7}" type="presParOf" srcId="{B7C5BD0E-188F-4FAE-8A90-F095F5F6B707}" destId="{4DCEF594-2F9F-4C64-837D-F11AF86BB0D0}" srcOrd="1" destOrd="0" presId="urn:microsoft.com/office/officeart/2005/8/layout/list1"/>
    <dgm:cxn modelId="{C165237A-4418-4ADA-8348-9EADC3099A9A}" type="presParOf" srcId="{25F99DDF-0AE2-47D3-9B6A-4147D53CD644}" destId="{01C66533-4B6E-4296-9323-11F04AA8708B}" srcOrd="1" destOrd="0" presId="urn:microsoft.com/office/officeart/2005/8/layout/list1"/>
    <dgm:cxn modelId="{C121B16B-94B7-4122-AF4D-ED4D1E932BFC}" type="presParOf" srcId="{25F99DDF-0AE2-47D3-9B6A-4147D53CD644}" destId="{F853840F-5939-4DFB-8382-7E20475D5C5B}" srcOrd="2" destOrd="0" presId="urn:microsoft.com/office/officeart/2005/8/layout/list1"/>
    <dgm:cxn modelId="{F9F51CDD-2494-4A31-9509-D5F2F9C92EEC}" type="presParOf" srcId="{25F99DDF-0AE2-47D3-9B6A-4147D53CD644}" destId="{924EFCDC-C69A-467B-A420-EAE494ECC484}" srcOrd="3" destOrd="0" presId="urn:microsoft.com/office/officeart/2005/8/layout/list1"/>
    <dgm:cxn modelId="{2B95CA47-DBB8-41E8-B0A4-242ABA76FAB5}" type="presParOf" srcId="{25F99DDF-0AE2-47D3-9B6A-4147D53CD644}" destId="{8350229E-02AC-46BB-A00C-474A008CD315}" srcOrd="4" destOrd="0" presId="urn:microsoft.com/office/officeart/2005/8/layout/list1"/>
    <dgm:cxn modelId="{F1BEF0E3-0B9E-4C83-8368-172B8300CC26}" type="presParOf" srcId="{8350229E-02AC-46BB-A00C-474A008CD315}" destId="{30C688FD-EEB8-4C18-A1D0-173722C0FD31}" srcOrd="0" destOrd="0" presId="urn:microsoft.com/office/officeart/2005/8/layout/list1"/>
    <dgm:cxn modelId="{A37DAD27-C7CC-4701-9AA7-2F80C2E800B2}" type="presParOf" srcId="{8350229E-02AC-46BB-A00C-474A008CD315}" destId="{D0E83EB7-9279-437A-A2C7-D5018073654D}" srcOrd="1" destOrd="0" presId="urn:microsoft.com/office/officeart/2005/8/layout/list1"/>
    <dgm:cxn modelId="{DA66161F-92DC-4428-AA31-40BC030C8E38}" type="presParOf" srcId="{25F99DDF-0AE2-47D3-9B6A-4147D53CD644}" destId="{1EBE2EAA-7ED2-4785-84D7-18A56D1DA049}" srcOrd="5" destOrd="0" presId="urn:microsoft.com/office/officeart/2005/8/layout/list1"/>
    <dgm:cxn modelId="{7D6A1D2E-656B-4B04-B26D-148E6681048E}" type="presParOf" srcId="{25F99DDF-0AE2-47D3-9B6A-4147D53CD644}" destId="{9D2F1D0B-72CF-40E8-9F05-9B77E73BAFE7}" srcOrd="6" destOrd="0" presId="urn:microsoft.com/office/officeart/2005/8/layout/list1"/>
    <dgm:cxn modelId="{724BBC9C-871C-465C-BD20-DB5CCEE83F67}" type="presParOf" srcId="{25F99DDF-0AE2-47D3-9B6A-4147D53CD644}" destId="{A33B1261-3685-4A48-A56B-F00D4111A238}" srcOrd="7" destOrd="0" presId="urn:microsoft.com/office/officeart/2005/8/layout/list1"/>
    <dgm:cxn modelId="{4D542EB3-258A-4778-AC70-3865083E3610}" type="presParOf" srcId="{25F99DDF-0AE2-47D3-9B6A-4147D53CD644}" destId="{FB7D2A82-60B4-4158-90BC-BF0DC6E2595B}" srcOrd="8" destOrd="0" presId="urn:microsoft.com/office/officeart/2005/8/layout/list1"/>
    <dgm:cxn modelId="{60348BF1-E425-4011-8372-34EBD54E72C8}" type="presParOf" srcId="{FB7D2A82-60B4-4158-90BC-BF0DC6E2595B}" destId="{972570BE-2472-477F-9219-7A10A818910B}" srcOrd="0" destOrd="0" presId="urn:microsoft.com/office/officeart/2005/8/layout/list1"/>
    <dgm:cxn modelId="{C29B9373-A041-4FC8-ADD1-09C857B71A47}" type="presParOf" srcId="{FB7D2A82-60B4-4158-90BC-BF0DC6E2595B}" destId="{BB2C052C-092A-4855-9589-732B18907C61}" srcOrd="1" destOrd="0" presId="urn:microsoft.com/office/officeart/2005/8/layout/list1"/>
    <dgm:cxn modelId="{50D27087-F900-4F7D-B4CF-A6BA8E89A1E7}" type="presParOf" srcId="{25F99DDF-0AE2-47D3-9B6A-4147D53CD644}" destId="{7CDCCDBE-9ECF-405C-A67A-BB997CA14C4B}" srcOrd="9" destOrd="0" presId="urn:microsoft.com/office/officeart/2005/8/layout/list1"/>
    <dgm:cxn modelId="{783DD44F-D166-4DBE-A463-84BEA30C430D}" type="presParOf" srcId="{25F99DDF-0AE2-47D3-9B6A-4147D53CD644}" destId="{A23EB881-83B2-4AC3-99F8-82BC5F27FD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4 and 5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27C2BB83-4E99-46D5-9B5C-E5ABA26D97D1}" type="parTrans">
      <dgm:prSet/>
      <dgm:spPr/>
      <dgm:t>
        <a:bodyPr/>
        <a:lstStyle/>
        <a:p>
          <a:endParaRPr lang="en-IN"/>
        </a:p>
      </dgm:t>
    </dgm:pt>
    <dgm:pt modelId="{2E59914B-CFA0-414D-A4FB-3037C691E5D3}" cxnId="{27C2BB83-4E99-46D5-9B5C-E5ABA26D97D1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rPr>
            <a:t>Stabilized file upload feature and worked on integration of frontend and backend.
Working more on the analyzer module to give the detailed report.</a:t>
          </a:r>
          <a:r>
            <a:rPr lang="en-IN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B012EC14-6289-47BC-A341-73A1EF699FB8}" type="parTrans">
      <dgm:prSet/>
      <dgm:spPr/>
      <dgm:t>
        <a:bodyPr/>
        <a:lstStyle/>
        <a:p>
          <a:endParaRPr lang="en-IN"/>
        </a:p>
      </dgm:t>
    </dgm:pt>
    <dgm:pt modelId="{F11B84A5-EA81-446F-A477-E8597CF08993}" cxnId="{B012EC14-6289-47BC-A341-73A1EF699FB8}" type="sibTrans">
      <dgm:prSet/>
      <dgm:spPr/>
      <dgm:t>
        <a:bodyPr/>
        <a:lstStyle/>
        <a:p>
          <a:endParaRPr lang="en-IN"/>
        </a:p>
      </dgm:t>
    </dgm:pt>
    <dgm:pt modelId="{81D7FA83-C7DB-49D5-B5F1-809A0F90FC2E}">
      <dgm:prSet phldrT="[Text]" phldr="0" custT="1"/>
      <dgm:spPr>
        <a:solidFill>
          <a:srgbClr val="FF66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6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4B6A9B1E-91B0-43DA-B56A-F3C5A0B81CFE}" type="parTrans">
      <dgm:prSet/>
      <dgm:spPr/>
      <dgm:t>
        <a:bodyPr/>
        <a:lstStyle/>
        <a:p>
          <a:endParaRPr lang="en-IN"/>
        </a:p>
      </dgm:t>
    </dgm:pt>
    <dgm:pt modelId="{DFD7BAC8-A2A2-4051-914E-E0C6B5B2BB76}" cxnId="{4B6A9B1E-91B0-43DA-B56A-F3C5A0B81CFE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Generating reports.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FC0786D1-5BBB-4DF7-8E46-A143B129BE22}" type="parTrans">
      <dgm:prSet/>
      <dgm:spPr/>
      <dgm:t>
        <a:bodyPr/>
        <a:lstStyle/>
        <a:p>
          <a:endParaRPr lang="en-IN"/>
        </a:p>
      </dgm:t>
    </dgm:pt>
    <dgm:pt modelId="{BFBB4446-7DF5-412E-9375-9F6FAEB57D2D}" cxnId="{FC0786D1-5BBB-4DF7-8E46-A143B129BE22}" type="sibTrans">
      <dgm:prSet/>
      <dgm:spPr/>
      <dgm:t>
        <a:bodyPr/>
        <a:lstStyle/>
        <a:p>
          <a:endParaRPr lang="en-IN"/>
        </a:p>
      </dgm:t>
    </dgm:pt>
    <dgm:pt modelId="{4BEBE0DD-D434-4C8E-83DA-6108D1BE911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Build a dynamic results table in React.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A78121-392B-4C94-8447-DF77D980F85E}" cxnId="{D131B8CA-1053-43F4-B3F9-240C66776A9F}" type="parTrans">
      <dgm:prSet/>
      <dgm:spPr/>
    </dgm:pt>
    <dgm:pt modelId="{4AF54436-FF95-4AD5-9C47-853EBDD3B8AD}" cxnId="{D131B8CA-1053-43F4-B3F9-240C66776A9F}" type="sibTrans">
      <dgm:prSet/>
      <dgm:spPr/>
    </dgm:pt>
    <dgm:pt modelId="{B9844D3F-FE48-4284-837F-29FD40CFA92A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Ensure proper integration between UI and backend.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AF1EB4A-39F6-43C0-9530-063FBF6E2D75}" cxnId="{D490B2A4-B510-4536-92A7-4A8C32C57DED}" type="parTrans">
      <dgm:prSet/>
      <dgm:spPr/>
    </dgm:pt>
    <dgm:pt modelId="{7BBB80D2-D76E-4162-ABB6-72B81FF037C0}" cxnId="{D490B2A4-B510-4536-92A7-4A8C32C57DED}" type="sibTrans">
      <dgm:prSet/>
      <dgm:spPr/>
    </dgm:pt>
    <dgm:pt modelId="{7E025B7E-2007-4318-91FA-A45320EB2834}">
      <dgm:prSet phldrT="[Text]" phldr="0" custT="1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7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9A99BB70-388B-4C77-B781-8B5FA91593F9}" type="parTrans">
      <dgm:prSet/>
      <dgm:spPr/>
      <dgm:t>
        <a:bodyPr/>
        <a:lstStyle/>
        <a:p>
          <a:endParaRPr lang="en-IN"/>
        </a:p>
      </dgm:t>
    </dgm:pt>
    <dgm:pt modelId="{8440BD32-96FE-4722-836A-EB3C8C4AE5D9}" cxnId="{9A99BB70-388B-4C77-B781-8B5FA91593F9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 phldr="0" custT="0"/>
      <dgm:spPr>
        <a:solidFill>
          <a:srgbClr val="E5E5F7">
            <a:alpha val="90000"/>
          </a:srgb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Test UI components with Jest/React Testing Library.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ABC4ACFB-D7F7-4855-8CAE-10B103C5996F}" type="parTrans">
      <dgm:prSet/>
      <dgm:spPr/>
      <dgm:t>
        <a:bodyPr/>
        <a:lstStyle/>
        <a:p>
          <a:endParaRPr lang="en-IN"/>
        </a:p>
      </dgm:t>
    </dgm:pt>
    <dgm:pt modelId="{F88A9874-C7FD-4503-97B8-0FB7C6D67190}" cxnId="{ABC4ACFB-D7F7-4855-8CAE-10B103C5996F}" type="sibTrans">
      <dgm:prSet/>
      <dgm:spPr/>
      <dgm:t>
        <a:bodyPr/>
        <a:lstStyle/>
        <a:p>
          <a:endParaRPr lang="en-IN"/>
        </a:p>
      </dgm:t>
    </dgm:pt>
    <dgm:pt modelId="{352204CD-7676-4303-B6B1-29A68DA290F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integration testing to verify end-to-end functionality.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DDBDCB4-1EE5-40B5-B40F-F63A2239018E}" cxnId="{75ACB0A6-B553-4FC7-9B1F-7BA71A7E1B17}" type="parTrans">
      <dgm:prSet/>
      <dgm:spPr/>
    </dgm:pt>
    <dgm:pt modelId="{2B2A9E16-FE22-4875-ACAB-D47785A012AB}" cxnId="{75ACB0A6-B553-4FC7-9B1F-7BA71A7E1B17}" type="sibTrans">
      <dgm:prSet/>
      <dgm:spPr/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Cnt="0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Cnt="0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Cnt="0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27C2BB83-4E99-46D5-9B5C-E5ABA26D97D1}" srcId="{EB841F3F-BC45-4D26-8B4E-ACF1D59A6763}" destId="{477DC00C-E137-413F-BD32-8D8C651785E5}" srcOrd="0" destOrd="0" parTransId="{957324B9-B969-4711-A97F-68FB33CE27AB}" sibTransId="{2E59914B-CFA0-414D-A4FB-3037C691E5D3}"/>
    <dgm:cxn modelId="{B012EC14-6289-47BC-A341-73A1EF699FB8}" srcId="{477DC00C-E137-413F-BD32-8D8C651785E5}" destId="{FDBF8D9E-C4A7-42D6-8157-BD2ADBCAAF45}" srcOrd="0" destOrd="0" parTransId="{E6CDDDA4-BF67-4D93-894E-21F23200BF4A}" sibTransId="{F11B84A5-EA81-446F-A477-E8597CF08993}"/>
    <dgm:cxn modelId="{4B6A9B1E-91B0-43DA-B56A-F3C5A0B81CFE}" srcId="{EB841F3F-BC45-4D26-8B4E-ACF1D59A6763}" destId="{81D7FA83-C7DB-49D5-B5F1-809A0F90FC2E}" srcOrd="1" destOrd="0" parTransId="{E631CDC3-A7BF-4F08-9CE5-41CBE5794341}" sibTransId="{DFD7BAC8-A2A2-4051-914E-E0C6B5B2BB76}"/>
    <dgm:cxn modelId="{FC0786D1-5BBB-4DF7-8E46-A143B129BE22}" srcId="{81D7FA83-C7DB-49D5-B5F1-809A0F90FC2E}" destId="{65328685-1198-40D7-84C6-0A3C386B6B05}" srcOrd="0" destOrd="1" parTransId="{7F8407C1-A82B-44CA-9267-7669E149029A}" sibTransId="{BFBB4446-7DF5-412E-9375-9F6FAEB57D2D}"/>
    <dgm:cxn modelId="{D131B8CA-1053-43F4-B3F9-240C66776A9F}" srcId="{81D7FA83-C7DB-49D5-B5F1-809A0F90FC2E}" destId="{4BEBE0DD-D434-4C8E-83DA-6108D1BE911E}" srcOrd="1" destOrd="1" parTransId="{DAA78121-392B-4C94-8447-DF77D980F85E}" sibTransId="{4AF54436-FF95-4AD5-9C47-853EBDD3B8AD}"/>
    <dgm:cxn modelId="{D490B2A4-B510-4536-92A7-4A8C32C57DED}" srcId="{81D7FA83-C7DB-49D5-B5F1-809A0F90FC2E}" destId="{B9844D3F-FE48-4284-837F-29FD40CFA92A}" srcOrd="2" destOrd="1" parTransId="{9AF1EB4A-39F6-43C0-9530-063FBF6E2D75}" sibTransId="{7BBB80D2-D76E-4162-ABB6-72B81FF037C0}"/>
    <dgm:cxn modelId="{9A99BB70-388B-4C77-B781-8B5FA91593F9}" srcId="{EB841F3F-BC45-4D26-8B4E-ACF1D59A6763}" destId="{7E025B7E-2007-4318-91FA-A45320EB2834}" srcOrd="2" destOrd="0" parTransId="{3371CBFC-CF6D-47FE-A9F0-2F94DDAC6D57}" sibTransId="{8440BD32-96FE-4722-836A-EB3C8C4AE5D9}"/>
    <dgm:cxn modelId="{ABC4ACFB-D7F7-4855-8CAE-10B103C5996F}" srcId="{7E025B7E-2007-4318-91FA-A45320EB2834}" destId="{4D378B7A-01FD-4C5C-935A-5859705A377E}" srcOrd="0" destOrd="2" parTransId="{7146915A-C7E8-4F61-9914-98DC9C8E9742}" sibTransId="{F88A9874-C7FD-4503-97B8-0FB7C6D67190}"/>
    <dgm:cxn modelId="{75ACB0A6-B553-4FC7-9B1F-7BA71A7E1B17}" srcId="{7E025B7E-2007-4318-91FA-A45320EB2834}" destId="{352204CD-7676-4303-B6B1-29A68DA290FC}" srcOrd="1" destOrd="2" parTransId="{2DDBDCB4-1EE5-40B5-B40F-F63A2239018E}" sibTransId="{2B2A9E16-FE22-4875-ACAB-D47785A012AB}"/>
    <dgm:cxn modelId="{5DDC7EAF-36CA-4031-8F93-6BCC96E6BF67}" type="presOf" srcId="{EB841F3F-BC45-4D26-8B4E-ACF1D59A6763}" destId="{25F99DDF-0AE2-47D3-9B6A-4147D53CD644}" srcOrd="0" destOrd="0" presId="urn:microsoft.com/office/officeart/2005/8/layout/list1"/>
    <dgm:cxn modelId="{E89110C7-8CB2-40EC-ABF9-7C7DEA72347D}" type="presParOf" srcId="{25F99DDF-0AE2-47D3-9B6A-4147D53CD644}" destId="{B7C5BD0E-188F-4FAE-8A90-F095F5F6B707}" srcOrd="0" destOrd="0" presId="urn:microsoft.com/office/officeart/2005/8/layout/list1"/>
    <dgm:cxn modelId="{EA35F982-D3BE-4F6A-90D2-A07EF46F6F42}" type="presParOf" srcId="{B7C5BD0E-188F-4FAE-8A90-F095F5F6B707}" destId="{598420EE-58B0-43B9-94FD-5153FB0BEF0A}" srcOrd="0" destOrd="0" presId="urn:microsoft.com/office/officeart/2005/8/layout/list1"/>
    <dgm:cxn modelId="{60832B6C-F90F-471C-8357-717F0525EDDB}" type="presOf" srcId="{477DC00C-E137-413F-BD32-8D8C651785E5}" destId="{598420EE-58B0-43B9-94FD-5153FB0BEF0A}" srcOrd="0" destOrd="0" presId="urn:microsoft.com/office/officeart/2005/8/layout/list1"/>
    <dgm:cxn modelId="{950AB0E1-4BCA-48B6-AA2C-6A6D26E60584}" type="presParOf" srcId="{B7C5BD0E-188F-4FAE-8A90-F095F5F6B707}" destId="{4DCEF594-2F9F-4C64-837D-F11AF86BB0D0}" srcOrd="1" destOrd="0" presId="urn:microsoft.com/office/officeart/2005/8/layout/list1"/>
    <dgm:cxn modelId="{7C39D370-62DE-44BF-9BCB-14DAC030DE72}" type="presOf" srcId="{477DC00C-E137-413F-BD32-8D8C651785E5}" destId="{4DCEF594-2F9F-4C64-837D-F11AF86BB0D0}" srcOrd="0" destOrd="0" presId="urn:microsoft.com/office/officeart/2005/8/layout/list1"/>
    <dgm:cxn modelId="{77C7CF2F-7FC8-4E87-96B4-79109E896379}" type="presParOf" srcId="{25F99DDF-0AE2-47D3-9B6A-4147D53CD644}" destId="{01C66533-4B6E-4296-9323-11F04AA8708B}" srcOrd="1" destOrd="0" presId="urn:microsoft.com/office/officeart/2005/8/layout/list1"/>
    <dgm:cxn modelId="{F3B3B67E-DB62-4037-9DC2-3336D46632CE}" type="presParOf" srcId="{25F99DDF-0AE2-47D3-9B6A-4147D53CD644}" destId="{F853840F-5939-4DFB-8382-7E20475D5C5B}" srcOrd="2" destOrd="0" presId="urn:microsoft.com/office/officeart/2005/8/layout/list1"/>
    <dgm:cxn modelId="{05CD8F17-DDD1-4B3A-B17F-E33F0B7A437E}" type="presOf" srcId="{FDBF8D9E-C4A7-42D6-8157-BD2ADBCAAF45}" destId="{F853840F-5939-4DFB-8382-7E20475D5C5B}" srcOrd="0" destOrd="0" presId="urn:microsoft.com/office/officeart/2005/8/layout/list1"/>
    <dgm:cxn modelId="{E1EE0716-5F1B-4831-9394-6CB96C039A71}" type="presParOf" srcId="{25F99DDF-0AE2-47D3-9B6A-4147D53CD644}" destId="{924EFCDC-C69A-467B-A420-EAE494ECC484}" srcOrd="3" destOrd="0" presId="urn:microsoft.com/office/officeart/2005/8/layout/list1"/>
    <dgm:cxn modelId="{13B0239E-13DF-463F-9660-1F161D9F5C46}" type="presParOf" srcId="{25F99DDF-0AE2-47D3-9B6A-4147D53CD644}" destId="{8350229E-02AC-46BB-A00C-474A008CD315}" srcOrd="4" destOrd="0" presId="urn:microsoft.com/office/officeart/2005/8/layout/list1"/>
    <dgm:cxn modelId="{2FA32EB6-8216-4225-A068-9A260AA07AA4}" type="presParOf" srcId="{8350229E-02AC-46BB-A00C-474A008CD315}" destId="{30C688FD-EEB8-4C18-A1D0-173722C0FD31}" srcOrd="0" destOrd="4" presId="urn:microsoft.com/office/officeart/2005/8/layout/list1"/>
    <dgm:cxn modelId="{8CC42820-6379-4E02-9EE1-CB1F111738D6}" type="presOf" srcId="{81D7FA83-C7DB-49D5-B5F1-809A0F90FC2E}" destId="{30C688FD-EEB8-4C18-A1D0-173722C0FD31}" srcOrd="0" destOrd="0" presId="urn:microsoft.com/office/officeart/2005/8/layout/list1"/>
    <dgm:cxn modelId="{C20AD72B-176C-4701-A302-FD10447CC307}" type="presParOf" srcId="{8350229E-02AC-46BB-A00C-474A008CD315}" destId="{D0E83EB7-9279-437A-A2C7-D5018073654D}" srcOrd="1" destOrd="4" presId="urn:microsoft.com/office/officeart/2005/8/layout/list1"/>
    <dgm:cxn modelId="{81CE2CD6-4ED9-4A6C-92EF-2E727F6B840A}" type="presOf" srcId="{81D7FA83-C7DB-49D5-B5F1-809A0F90FC2E}" destId="{D0E83EB7-9279-437A-A2C7-D5018073654D}" srcOrd="0" destOrd="0" presId="urn:microsoft.com/office/officeart/2005/8/layout/list1"/>
    <dgm:cxn modelId="{9E658145-2805-4F67-BF1C-B566690554C8}" type="presParOf" srcId="{25F99DDF-0AE2-47D3-9B6A-4147D53CD644}" destId="{1EBE2EAA-7ED2-4785-84D7-18A56D1DA049}" srcOrd="5" destOrd="0" presId="urn:microsoft.com/office/officeart/2005/8/layout/list1"/>
    <dgm:cxn modelId="{48373C70-8E9D-470B-8C0A-23C8433F6710}" type="presParOf" srcId="{25F99DDF-0AE2-47D3-9B6A-4147D53CD644}" destId="{9D2F1D0B-72CF-40E8-9F05-9B77E73BAFE7}" srcOrd="6" destOrd="0" presId="urn:microsoft.com/office/officeart/2005/8/layout/list1"/>
    <dgm:cxn modelId="{8D46E592-9C8C-4F8B-AAFC-53F56C7FE37F}" type="presOf" srcId="{65328685-1198-40D7-84C6-0A3C386B6B05}" destId="{9D2F1D0B-72CF-40E8-9F05-9B77E73BAFE7}" srcOrd="0" destOrd="0" presId="urn:microsoft.com/office/officeart/2005/8/layout/list1"/>
    <dgm:cxn modelId="{C873A1F7-CF42-478F-AFCB-268D9B53C7D1}" type="presOf" srcId="{4BEBE0DD-D434-4C8E-83DA-6108D1BE911E}" destId="{9D2F1D0B-72CF-40E8-9F05-9B77E73BAFE7}" srcOrd="0" destOrd="1" presId="urn:microsoft.com/office/officeart/2005/8/layout/list1"/>
    <dgm:cxn modelId="{22189B8A-3335-4884-9F42-F5FD261923FF}" type="presOf" srcId="{B9844D3F-FE48-4284-837F-29FD40CFA92A}" destId="{9D2F1D0B-72CF-40E8-9F05-9B77E73BAFE7}" srcOrd="0" destOrd="2" presId="urn:microsoft.com/office/officeart/2005/8/layout/list1"/>
    <dgm:cxn modelId="{F910F103-AFBD-488F-B866-A274AA24598A}" type="presParOf" srcId="{25F99DDF-0AE2-47D3-9B6A-4147D53CD644}" destId="{A33B1261-3685-4A48-A56B-F00D4111A238}" srcOrd="7" destOrd="0" presId="urn:microsoft.com/office/officeart/2005/8/layout/list1"/>
    <dgm:cxn modelId="{EC47DE4C-B0A9-4A8D-98FD-BC36DF616C08}" type="presParOf" srcId="{25F99DDF-0AE2-47D3-9B6A-4147D53CD644}" destId="{FB7D2A82-60B4-4158-90BC-BF0DC6E2595B}" srcOrd="8" destOrd="0" presId="urn:microsoft.com/office/officeart/2005/8/layout/list1"/>
    <dgm:cxn modelId="{8E313D49-BA5E-4961-B539-F67D28B89222}" type="presParOf" srcId="{FB7D2A82-60B4-4158-90BC-BF0DC6E2595B}" destId="{972570BE-2472-477F-9219-7A10A818910B}" srcOrd="0" destOrd="8" presId="urn:microsoft.com/office/officeart/2005/8/layout/list1"/>
    <dgm:cxn modelId="{951EAD25-1D81-431D-9229-A9A95B30466F}" type="presOf" srcId="{7E025B7E-2007-4318-91FA-A45320EB2834}" destId="{972570BE-2472-477F-9219-7A10A818910B}" srcOrd="0" destOrd="0" presId="urn:microsoft.com/office/officeart/2005/8/layout/list1"/>
    <dgm:cxn modelId="{6E53A8B1-2642-499A-B018-6E21DFCDE79B}" type="presParOf" srcId="{FB7D2A82-60B4-4158-90BC-BF0DC6E2595B}" destId="{BB2C052C-092A-4855-9589-732B18907C61}" srcOrd="1" destOrd="8" presId="urn:microsoft.com/office/officeart/2005/8/layout/list1"/>
    <dgm:cxn modelId="{116CC57D-DD7D-4A74-8321-9CEFB3B09FBD}" type="presOf" srcId="{7E025B7E-2007-4318-91FA-A45320EB2834}" destId="{BB2C052C-092A-4855-9589-732B18907C61}" srcOrd="0" destOrd="0" presId="urn:microsoft.com/office/officeart/2005/8/layout/list1"/>
    <dgm:cxn modelId="{16D6CDB2-298C-48F1-9E0C-66AE655492EB}" type="presParOf" srcId="{25F99DDF-0AE2-47D3-9B6A-4147D53CD644}" destId="{7CDCCDBE-9ECF-405C-A67A-BB997CA14C4B}" srcOrd="9" destOrd="0" presId="urn:microsoft.com/office/officeart/2005/8/layout/list1"/>
    <dgm:cxn modelId="{87E9FF54-030D-466D-AA80-A2FCA0676BC4}" type="presParOf" srcId="{25F99DDF-0AE2-47D3-9B6A-4147D53CD644}" destId="{A23EB881-83B2-4AC3-99F8-82BC5F27FDD9}" srcOrd="10" destOrd="0" presId="urn:microsoft.com/office/officeart/2005/8/layout/list1"/>
    <dgm:cxn modelId="{B08512E2-560D-40EC-A584-08DDA8F2C72A}" type="presOf" srcId="{4D378B7A-01FD-4C5C-935A-5859705A377E}" destId="{A23EB881-83B2-4AC3-99F8-82BC5F27FDD9}" srcOrd="0" destOrd="0" presId="urn:microsoft.com/office/officeart/2005/8/layout/list1"/>
    <dgm:cxn modelId="{403095A5-0DEF-4701-B906-D1CDE8A3D6A0}" type="presOf" srcId="{352204CD-7676-4303-B6B1-29A68DA290FC}" destId="{A23EB881-83B2-4AC3-99F8-82BC5F27FDD9}" srcOrd="0" destOrd="1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8 and 9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cxnId="{139AEDE2-E217-4314-8ECB-32F043BEC7AA}" type="parTrans">
      <dgm:prSet/>
      <dgm:spPr/>
      <dgm:t>
        <a:bodyPr/>
        <a:lstStyle/>
        <a:p>
          <a:endParaRPr lang="en-IN"/>
        </a:p>
      </dgm:t>
    </dgm:pt>
    <dgm:pt modelId="{2E59914B-CFA0-414D-A4FB-3037C691E5D3}" cxnId="{139AEDE2-E217-4314-8ECB-32F043BEC7AA}" type="sibTrans">
      <dgm:prSet/>
      <dgm:spPr/>
      <dgm:t>
        <a:bodyPr/>
        <a:lstStyle/>
        <a:p>
          <a:endParaRPr lang="en-IN"/>
        </a:p>
      </dgm:t>
    </dgm:pt>
    <dgm:pt modelId="{FDBF8D9E-C4A7-42D6-8157-BD2ADBCAAF4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Implement robust error handling.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cxnId="{B680E0E9-4D26-40ED-9BF1-E4D3EC4D8120}" type="parTrans">
      <dgm:prSet/>
      <dgm:spPr/>
      <dgm:t>
        <a:bodyPr/>
        <a:lstStyle/>
        <a:p>
          <a:endParaRPr lang="en-IN"/>
        </a:p>
      </dgm:t>
    </dgm:pt>
    <dgm:pt modelId="{F11B84A5-EA81-446F-A477-E8597CF08993}" cxnId="{B680E0E9-4D26-40ED-9BF1-E4D3EC4D8120}" type="sibTrans">
      <dgm:prSet/>
      <dgm:spPr/>
      <dgm:t>
        <a:bodyPr/>
        <a:lstStyle/>
        <a:p>
          <a:endParaRPr lang="en-IN"/>
        </a:p>
      </dgm:t>
    </dgm:pt>
    <dgm:pt modelId="{E5037090-ED89-4882-BFE8-B61BF23C26A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Optimize scanning logic for better performance.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0C3450-A6F5-4B67-82D3-546E72A8A8B6}" cxnId="{37FA3A7E-48F1-4A77-BAA3-1EB040A5B31E}" type="parTrans">
      <dgm:prSet/>
      <dgm:spPr/>
    </dgm:pt>
    <dgm:pt modelId="{3E8C9916-D65F-490D-9DA7-EE5E1578D55B}" cxnId="{37FA3A7E-48F1-4A77-BAA3-1EB040A5B31E}" type="sibTrans">
      <dgm:prSet/>
      <dgm:spPr/>
    </dgm:pt>
    <dgm:pt modelId="{81D7FA83-C7DB-49D5-B5F1-809A0F90FC2E}">
      <dgm:prSet phldrT="[Text]" phldr="0" custT="1"/>
      <dgm:spPr>
        <a:solidFill>
          <a:srgbClr val="FF660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10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cxnId="{168C623A-DA8A-4D65-9BAC-4FFCA73BD86F}" type="parTrans">
      <dgm:prSet/>
      <dgm:spPr/>
      <dgm:t>
        <a:bodyPr/>
        <a:lstStyle/>
        <a:p>
          <a:endParaRPr lang="en-IN"/>
        </a:p>
      </dgm:t>
    </dgm:pt>
    <dgm:pt modelId="{DFD7BAC8-A2A2-4051-914E-E0C6B5B2BB76}" cxnId="{168C623A-DA8A-4D65-9BAC-4FFCA73BD86F}" type="sibTrans">
      <dgm:prSet/>
      <dgm:spPr/>
      <dgm:t>
        <a:bodyPr/>
        <a:lstStyle/>
        <a:p>
          <a:endParaRPr lang="en-IN"/>
        </a:p>
      </dgm:t>
    </dgm:pt>
    <dgm:pt modelId="{65328685-1198-40D7-84C6-0A3C386B6B05}">
      <dgm:prSet phldr="0" custT="0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Refactor backend and frontend code for maintainability.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cxnId="{0B5D9FE0-E8FC-4B1A-A331-DF256C9D18AB}" type="parTrans">
      <dgm:prSet/>
      <dgm:spPr/>
      <dgm:t>
        <a:bodyPr/>
        <a:lstStyle/>
        <a:p>
          <a:endParaRPr lang="en-IN"/>
        </a:p>
      </dgm:t>
    </dgm:pt>
    <dgm:pt modelId="{BFBB4446-7DF5-412E-9375-9F6FAEB57D2D}" cxnId="{0B5D9FE0-E8FC-4B1A-A331-DF256C9D18AB}" type="sibTrans">
      <dgm:prSet/>
      <dgm:spPr/>
      <dgm:t>
        <a:bodyPr/>
        <a:lstStyle/>
        <a:p>
          <a:endParaRPr lang="en-IN"/>
        </a:p>
      </dgm:t>
    </dgm:pt>
    <dgm:pt modelId="{5BD008A2-205D-4DC7-9150-38DC1BA4864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another round of integration testing.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E10904-588E-4C97-AA48-1B5E22CF7F7D}" cxnId="{1AE2397A-826F-45C2-886C-D8961188AEEC}" type="parTrans">
      <dgm:prSet/>
      <dgm:spPr/>
    </dgm:pt>
    <dgm:pt modelId="{8E922951-7B3B-421D-A9ED-08E6284A7856}" cxnId="{1AE2397A-826F-45C2-886C-D8961188AEEC}" type="sibTrans">
      <dgm:prSet/>
      <dgm:spPr/>
    </dgm:pt>
    <dgm:pt modelId="{7E025B7E-2007-4318-91FA-A45320EB2834}">
      <dgm:prSet phldrT="[Text]" phldr="0" custT="1"/>
      <dgm:spPr>
        <a:solidFill>
          <a:srgbClr val="92D050"/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11-12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/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cxnId="{EA2828E9-6234-42FD-A6A2-724518B1EC95}" type="parTrans">
      <dgm:prSet/>
      <dgm:spPr/>
      <dgm:t>
        <a:bodyPr/>
        <a:lstStyle/>
        <a:p>
          <a:endParaRPr lang="en-IN"/>
        </a:p>
      </dgm:t>
    </dgm:pt>
    <dgm:pt modelId="{8440BD32-96FE-4722-836A-EB3C8C4AE5D9}" cxnId="{EA2828E9-6234-42FD-A6A2-724518B1EC95}" type="sibTrans">
      <dgm:prSet/>
      <dgm:spPr/>
      <dgm:t>
        <a:bodyPr/>
        <a:lstStyle/>
        <a:p>
          <a:endParaRPr lang="en-IN"/>
        </a:p>
      </dgm:t>
    </dgm:pt>
    <dgm:pt modelId="{4D378B7A-01FD-4C5C-935A-5859705A377E}">
      <dgm:prSet phldr="0" custT="0"/>
      <dgm:spPr>
        <a:solidFill>
          <a:srgbClr val="E5E5F7">
            <a:alpha val="90000"/>
          </a:srgb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Perform final testing and resolve any bugs.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cxnId="{11375AA6-AD26-43BC-8675-5704036A586E}" type="parTrans">
      <dgm:prSet/>
      <dgm:spPr/>
      <dgm:t>
        <a:bodyPr/>
        <a:lstStyle/>
        <a:p>
          <a:endParaRPr lang="en-IN"/>
        </a:p>
      </dgm:t>
    </dgm:pt>
    <dgm:pt modelId="{F88A9874-C7FD-4503-97B8-0FB7C6D67190}" cxnId="{11375AA6-AD26-43BC-8675-5704036A586E}" type="sibTrans">
      <dgm:prSet/>
      <dgm:spPr/>
      <dgm:t>
        <a:bodyPr/>
        <a:lstStyle/>
        <a:p>
          <a:endParaRPr lang="en-IN"/>
        </a:p>
      </dgm:t>
    </dgm:pt>
    <dgm:pt modelId="{406522EF-8488-4A1D-B017-3BBE2C9597AF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user documentation and technical specifications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EE4AA8-2266-43EA-94BB-76DA68341646}" cxnId="{0DA837AE-7D3A-48F2-9076-AC8B88B8B21F}" type="parTrans">
      <dgm:prSet/>
      <dgm:spPr/>
    </dgm:pt>
    <dgm:pt modelId="{2AD55801-772A-41D4-B60B-BF9BF8D250DB}" cxnId="{0DA837AE-7D3A-48F2-9076-AC8B88B8B21F}" type="sibTrans">
      <dgm:prSet/>
      <dgm:spPr/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Cnt="0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Cnt="0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Cnt="0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139AEDE2-E217-4314-8ECB-32F043BEC7AA}" srcId="{EB841F3F-BC45-4D26-8B4E-ACF1D59A6763}" destId="{477DC00C-E137-413F-BD32-8D8C651785E5}" srcOrd="0" destOrd="0" parTransId="{957324B9-B969-4711-A97F-68FB33CE27AB}" sibTransId="{2E59914B-CFA0-414D-A4FB-3037C691E5D3}"/>
    <dgm:cxn modelId="{B680E0E9-4D26-40ED-9BF1-E4D3EC4D8120}" srcId="{477DC00C-E137-413F-BD32-8D8C651785E5}" destId="{FDBF8D9E-C4A7-42D6-8157-BD2ADBCAAF45}" srcOrd="0" destOrd="0" parTransId="{E6CDDDA4-BF67-4D93-894E-21F23200BF4A}" sibTransId="{F11B84A5-EA81-446F-A477-E8597CF08993}"/>
    <dgm:cxn modelId="{37FA3A7E-48F1-4A77-BAA3-1EB040A5B31E}" srcId="{477DC00C-E137-413F-BD32-8D8C651785E5}" destId="{E5037090-ED89-4882-BFE8-B61BF23C26A7}" srcOrd="1" destOrd="0" parTransId="{9B0C3450-A6F5-4B67-82D3-546E72A8A8B6}" sibTransId="{3E8C9916-D65F-490D-9DA7-EE5E1578D55B}"/>
    <dgm:cxn modelId="{168C623A-DA8A-4D65-9BAC-4FFCA73BD86F}" srcId="{EB841F3F-BC45-4D26-8B4E-ACF1D59A6763}" destId="{81D7FA83-C7DB-49D5-B5F1-809A0F90FC2E}" srcOrd="1" destOrd="0" parTransId="{E631CDC3-A7BF-4F08-9CE5-41CBE5794341}" sibTransId="{DFD7BAC8-A2A2-4051-914E-E0C6B5B2BB76}"/>
    <dgm:cxn modelId="{0B5D9FE0-E8FC-4B1A-A331-DF256C9D18AB}" srcId="{81D7FA83-C7DB-49D5-B5F1-809A0F90FC2E}" destId="{65328685-1198-40D7-84C6-0A3C386B6B05}" srcOrd="0" destOrd="1" parTransId="{7F8407C1-A82B-44CA-9267-7669E149029A}" sibTransId="{BFBB4446-7DF5-412E-9375-9F6FAEB57D2D}"/>
    <dgm:cxn modelId="{1AE2397A-826F-45C2-886C-D8961188AEEC}" srcId="{81D7FA83-C7DB-49D5-B5F1-809A0F90FC2E}" destId="{5BD008A2-205D-4DC7-9150-38DC1BA4864F}" srcOrd="1" destOrd="1" parTransId="{52E10904-588E-4C97-AA48-1B5E22CF7F7D}" sibTransId="{8E922951-7B3B-421D-A9ED-08E6284A7856}"/>
    <dgm:cxn modelId="{EA2828E9-6234-42FD-A6A2-724518B1EC95}" srcId="{EB841F3F-BC45-4D26-8B4E-ACF1D59A6763}" destId="{7E025B7E-2007-4318-91FA-A45320EB2834}" srcOrd="2" destOrd="0" parTransId="{3371CBFC-CF6D-47FE-A9F0-2F94DDAC6D57}" sibTransId="{8440BD32-96FE-4722-836A-EB3C8C4AE5D9}"/>
    <dgm:cxn modelId="{11375AA6-AD26-43BC-8675-5704036A586E}" srcId="{7E025B7E-2007-4318-91FA-A45320EB2834}" destId="{4D378B7A-01FD-4C5C-935A-5859705A377E}" srcOrd="0" destOrd="2" parTransId="{7146915A-C7E8-4F61-9914-98DC9C8E9742}" sibTransId="{F88A9874-C7FD-4503-97B8-0FB7C6D67190}"/>
    <dgm:cxn modelId="{0DA837AE-7D3A-48F2-9076-AC8B88B8B21F}" srcId="{7E025B7E-2007-4318-91FA-A45320EB2834}" destId="{406522EF-8488-4A1D-B017-3BBE2C9597AF}" srcOrd="1" destOrd="2" parTransId="{E7EE4AA8-2266-43EA-94BB-76DA68341646}" sibTransId="{2AD55801-772A-41D4-B60B-BF9BF8D250DB}"/>
    <dgm:cxn modelId="{05BD738A-C4D0-441A-87DC-D5A51FCF26D2}" type="presOf" srcId="{EB841F3F-BC45-4D26-8B4E-ACF1D59A6763}" destId="{25F99DDF-0AE2-47D3-9B6A-4147D53CD644}" srcOrd="0" destOrd="0" presId="urn:microsoft.com/office/officeart/2005/8/layout/list1"/>
    <dgm:cxn modelId="{2E80CDA3-8A05-4769-8857-25ECE25AD7CB}" type="presParOf" srcId="{25F99DDF-0AE2-47D3-9B6A-4147D53CD644}" destId="{B7C5BD0E-188F-4FAE-8A90-F095F5F6B707}" srcOrd="0" destOrd="0" presId="urn:microsoft.com/office/officeart/2005/8/layout/list1"/>
    <dgm:cxn modelId="{DC0C9C36-E3AF-4598-9C56-26865BFD8811}" type="presParOf" srcId="{B7C5BD0E-188F-4FAE-8A90-F095F5F6B707}" destId="{598420EE-58B0-43B9-94FD-5153FB0BEF0A}" srcOrd="0" destOrd="0" presId="urn:microsoft.com/office/officeart/2005/8/layout/list1"/>
    <dgm:cxn modelId="{A15A8878-B485-4E5C-AE60-F7211F3192EA}" type="presOf" srcId="{477DC00C-E137-413F-BD32-8D8C651785E5}" destId="{598420EE-58B0-43B9-94FD-5153FB0BEF0A}" srcOrd="0" destOrd="0" presId="urn:microsoft.com/office/officeart/2005/8/layout/list1"/>
    <dgm:cxn modelId="{A0B51EA2-E9A4-4000-8C1F-63AB1EFB6EEC}" type="presParOf" srcId="{B7C5BD0E-188F-4FAE-8A90-F095F5F6B707}" destId="{4DCEF594-2F9F-4C64-837D-F11AF86BB0D0}" srcOrd="1" destOrd="0" presId="urn:microsoft.com/office/officeart/2005/8/layout/list1"/>
    <dgm:cxn modelId="{FA409C91-3015-4543-94EC-BB4D9650C58D}" type="presOf" srcId="{477DC00C-E137-413F-BD32-8D8C651785E5}" destId="{4DCEF594-2F9F-4C64-837D-F11AF86BB0D0}" srcOrd="0" destOrd="0" presId="urn:microsoft.com/office/officeart/2005/8/layout/list1"/>
    <dgm:cxn modelId="{F3FFB288-5F5C-428A-B4F4-C4AE8C21A8D4}" type="presParOf" srcId="{25F99DDF-0AE2-47D3-9B6A-4147D53CD644}" destId="{01C66533-4B6E-4296-9323-11F04AA8708B}" srcOrd="1" destOrd="0" presId="urn:microsoft.com/office/officeart/2005/8/layout/list1"/>
    <dgm:cxn modelId="{9FCAC65D-845A-4D33-BFAC-ED494FF2F252}" type="presParOf" srcId="{25F99DDF-0AE2-47D3-9B6A-4147D53CD644}" destId="{F853840F-5939-4DFB-8382-7E20475D5C5B}" srcOrd="2" destOrd="0" presId="urn:microsoft.com/office/officeart/2005/8/layout/list1"/>
    <dgm:cxn modelId="{BD233394-6F53-4613-B654-DE819E7021A2}" type="presOf" srcId="{FDBF8D9E-C4A7-42D6-8157-BD2ADBCAAF45}" destId="{F853840F-5939-4DFB-8382-7E20475D5C5B}" srcOrd="0" destOrd="0" presId="urn:microsoft.com/office/officeart/2005/8/layout/list1"/>
    <dgm:cxn modelId="{B628787E-D9D8-423B-983F-FDC96D05148A}" type="presOf" srcId="{E5037090-ED89-4882-BFE8-B61BF23C26A7}" destId="{F853840F-5939-4DFB-8382-7E20475D5C5B}" srcOrd="0" destOrd="1" presId="urn:microsoft.com/office/officeart/2005/8/layout/list1"/>
    <dgm:cxn modelId="{63F1C70B-198E-445F-99D8-06DF1C25814E}" type="presParOf" srcId="{25F99DDF-0AE2-47D3-9B6A-4147D53CD644}" destId="{924EFCDC-C69A-467B-A420-EAE494ECC484}" srcOrd="3" destOrd="0" presId="urn:microsoft.com/office/officeart/2005/8/layout/list1"/>
    <dgm:cxn modelId="{CB58D6BF-F806-4329-B62B-D90532B15CF8}" type="presParOf" srcId="{25F99DDF-0AE2-47D3-9B6A-4147D53CD644}" destId="{8350229E-02AC-46BB-A00C-474A008CD315}" srcOrd="4" destOrd="0" presId="urn:microsoft.com/office/officeart/2005/8/layout/list1"/>
    <dgm:cxn modelId="{823D966F-2E5E-4006-94C5-A27D0162B326}" type="presParOf" srcId="{8350229E-02AC-46BB-A00C-474A008CD315}" destId="{30C688FD-EEB8-4C18-A1D0-173722C0FD31}" srcOrd="0" destOrd="4" presId="urn:microsoft.com/office/officeart/2005/8/layout/list1"/>
    <dgm:cxn modelId="{A4197D29-F20E-4290-B37F-CF089A7756E4}" type="presOf" srcId="{81D7FA83-C7DB-49D5-B5F1-809A0F90FC2E}" destId="{30C688FD-EEB8-4C18-A1D0-173722C0FD31}" srcOrd="0" destOrd="0" presId="urn:microsoft.com/office/officeart/2005/8/layout/list1"/>
    <dgm:cxn modelId="{EE369D98-2662-49AB-BB02-67F6DAB8B36B}" type="presParOf" srcId="{8350229E-02AC-46BB-A00C-474A008CD315}" destId="{D0E83EB7-9279-437A-A2C7-D5018073654D}" srcOrd="1" destOrd="4" presId="urn:microsoft.com/office/officeart/2005/8/layout/list1"/>
    <dgm:cxn modelId="{3F11585E-9CB3-4EDB-95BD-D3342F611962}" type="presOf" srcId="{81D7FA83-C7DB-49D5-B5F1-809A0F90FC2E}" destId="{D0E83EB7-9279-437A-A2C7-D5018073654D}" srcOrd="0" destOrd="0" presId="urn:microsoft.com/office/officeart/2005/8/layout/list1"/>
    <dgm:cxn modelId="{A8C23C0F-BB3F-4B06-AD43-F356B5EB79E9}" type="presParOf" srcId="{25F99DDF-0AE2-47D3-9B6A-4147D53CD644}" destId="{1EBE2EAA-7ED2-4785-84D7-18A56D1DA049}" srcOrd="5" destOrd="0" presId="urn:microsoft.com/office/officeart/2005/8/layout/list1"/>
    <dgm:cxn modelId="{82FDDB80-598B-4BF9-BF27-6BCEA3966860}" type="presParOf" srcId="{25F99DDF-0AE2-47D3-9B6A-4147D53CD644}" destId="{9D2F1D0B-72CF-40E8-9F05-9B77E73BAFE7}" srcOrd="6" destOrd="0" presId="urn:microsoft.com/office/officeart/2005/8/layout/list1"/>
    <dgm:cxn modelId="{CDF603F6-E958-4AB8-8392-B99DB644CDA1}" type="presOf" srcId="{65328685-1198-40D7-84C6-0A3C386B6B05}" destId="{9D2F1D0B-72CF-40E8-9F05-9B77E73BAFE7}" srcOrd="0" destOrd="0" presId="urn:microsoft.com/office/officeart/2005/8/layout/list1"/>
    <dgm:cxn modelId="{35216F01-FD7D-4545-9BCA-A4D390181E20}" type="presOf" srcId="{5BD008A2-205D-4DC7-9150-38DC1BA4864F}" destId="{9D2F1D0B-72CF-40E8-9F05-9B77E73BAFE7}" srcOrd="0" destOrd="1" presId="urn:microsoft.com/office/officeart/2005/8/layout/list1"/>
    <dgm:cxn modelId="{F191FE6B-020C-4CB3-B349-60A31C0C4DDE}" type="presParOf" srcId="{25F99DDF-0AE2-47D3-9B6A-4147D53CD644}" destId="{A33B1261-3685-4A48-A56B-F00D4111A238}" srcOrd="7" destOrd="0" presId="urn:microsoft.com/office/officeart/2005/8/layout/list1"/>
    <dgm:cxn modelId="{399684EA-60E2-4F68-A743-857779D1630C}" type="presParOf" srcId="{25F99DDF-0AE2-47D3-9B6A-4147D53CD644}" destId="{FB7D2A82-60B4-4158-90BC-BF0DC6E2595B}" srcOrd="8" destOrd="0" presId="urn:microsoft.com/office/officeart/2005/8/layout/list1"/>
    <dgm:cxn modelId="{38306AB0-BFED-45E4-8415-804939C32EAA}" type="presParOf" srcId="{FB7D2A82-60B4-4158-90BC-BF0DC6E2595B}" destId="{972570BE-2472-477F-9219-7A10A818910B}" srcOrd="0" destOrd="8" presId="urn:microsoft.com/office/officeart/2005/8/layout/list1"/>
    <dgm:cxn modelId="{61CC427E-A32F-42A3-B1CF-DBD16FB873BA}" type="presOf" srcId="{7E025B7E-2007-4318-91FA-A45320EB2834}" destId="{972570BE-2472-477F-9219-7A10A818910B}" srcOrd="0" destOrd="0" presId="urn:microsoft.com/office/officeart/2005/8/layout/list1"/>
    <dgm:cxn modelId="{BF614E6B-78B1-4C2A-9495-4B577CCCA3D2}" type="presParOf" srcId="{FB7D2A82-60B4-4158-90BC-BF0DC6E2595B}" destId="{BB2C052C-092A-4855-9589-732B18907C61}" srcOrd="1" destOrd="8" presId="urn:microsoft.com/office/officeart/2005/8/layout/list1"/>
    <dgm:cxn modelId="{4F203FE0-0973-4F0F-A1BA-3188A3869CA1}" type="presOf" srcId="{7E025B7E-2007-4318-91FA-A45320EB2834}" destId="{BB2C052C-092A-4855-9589-732B18907C61}" srcOrd="0" destOrd="0" presId="urn:microsoft.com/office/officeart/2005/8/layout/list1"/>
    <dgm:cxn modelId="{FFE59C0F-6B00-4A5A-9C51-AE883BBB5F2A}" type="presParOf" srcId="{25F99DDF-0AE2-47D3-9B6A-4147D53CD644}" destId="{7CDCCDBE-9ECF-405C-A67A-BB997CA14C4B}" srcOrd="9" destOrd="0" presId="urn:microsoft.com/office/officeart/2005/8/layout/list1"/>
    <dgm:cxn modelId="{1EB0C390-A143-4CC8-93AC-7DE759CEB48B}" type="presParOf" srcId="{25F99DDF-0AE2-47D3-9B6A-4147D53CD644}" destId="{A23EB881-83B2-4AC3-99F8-82BC5F27FDD9}" srcOrd="10" destOrd="0" presId="urn:microsoft.com/office/officeart/2005/8/layout/list1"/>
    <dgm:cxn modelId="{949999A8-D0A0-42DC-B417-B1430D1AC6C1}" type="presOf" srcId="{4D378B7A-01FD-4C5C-935A-5859705A377E}" destId="{A23EB881-83B2-4AC3-99F8-82BC5F27FDD9}" srcOrd="0" destOrd="0" presId="urn:microsoft.com/office/officeart/2005/8/layout/list1"/>
    <dgm:cxn modelId="{6F73F8F3-1203-442B-B0F4-44651F1C38C1}" type="presOf" srcId="{406522EF-8488-4A1D-B017-3BBE2C9597AF}" destId="{A23EB881-83B2-4AC3-99F8-82BC5F27FDD9}" srcOrd="0" destOrd="1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28245"/>
          <a:ext cx="10009112" cy="153098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28245"/>
        <a:ext cx="10009112" cy="1530985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33045"/>
          <a:ext cx="700637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3045"/>
        <a:ext cx="7006378" cy="59040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262430"/>
          <a:ext cx="10009112" cy="153098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62430"/>
        <a:ext cx="10009112" cy="1530985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967230"/>
          <a:ext cx="7006378" cy="59040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967230"/>
        <a:ext cx="7006378" cy="59040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229660"/>
          <a:ext cx="10009112" cy="1170940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29660"/>
        <a:ext cx="10009112" cy="1170940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901415"/>
          <a:ext cx="7006378" cy="59040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901415"/>
        <a:ext cx="7006378" cy="59040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33045"/>
          <a:ext cx="500456" cy="590400"/>
        </a:xfrm>
        <a:prstGeom prst="rect">
          <a:avLst/>
        </a:prstGeom>
      </dsp:spPr>
      <dsp:txXfrm>
        <a:off x="0" y="33045"/>
        <a:ext cx="500456" cy="59040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967230"/>
          <a:ext cx="500456" cy="590400"/>
        </a:xfrm>
        <a:prstGeom prst="rect">
          <a:avLst/>
        </a:prstGeom>
      </dsp:spPr>
      <dsp:txXfrm>
        <a:off x="0" y="1967230"/>
        <a:ext cx="500456" cy="59040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901415"/>
          <a:ext cx="500456" cy="590400"/>
        </a:xfrm>
        <a:prstGeom prst="rect">
          <a:avLst/>
        </a:prstGeom>
      </dsp:spPr>
      <dsp:txXfrm>
        <a:off x="0" y="3901415"/>
        <a:ext cx="500456" cy="59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00622"/>
          <a:ext cx="10009112" cy="1475740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rPr>
            <a:t>Stabilized file upload feature and worked on integration of frontend and backend.
Working more on the analyzer module to give the detailed report.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00622"/>
        <a:ext cx="10009112" cy="1475740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5422"/>
          <a:ext cx="7006378" cy="59040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4 and 5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5422"/>
        <a:ext cx="7006378" cy="59040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179563"/>
          <a:ext cx="10009112" cy="1586230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Generating reports.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Build a dynamic results table in React.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Ensure proper integration between UI and backend.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79563"/>
        <a:ext cx="10009112" cy="1586230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884362"/>
          <a:ext cx="7006378" cy="59040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6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884362"/>
        <a:ext cx="7006378" cy="59040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174415"/>
          <a:ext cx="10009112" cy="1226185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lIns="776818" tIns="416559" rIns="776818" bIns="142240" anchor="t"/>
        <a:lstStyle>
          <a:lvl1pPr algn="l">
            <a:defRPr sz="20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Test UI components with Jest/React Testing Library.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integration testing to verify end-to-end functionality.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174415"/>
        <a:ext cx="10009112" cy="1226185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873793"/>
          <a:ext cx="7006378" cy="59040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lIns="264824" tIns="0" rIns="264824" bIns="0" anchor="ctr"/>
        <a:lstStyle>
          <a:lvl1pPr algn="l">
            <a:defRPr sz="2000"/>
          </a:lvl1pPr>
          <a:lvl2pPr marL="114300" indent="-114300" algn="l">
            <a:defRPr sz="1500"/>
          </a:lvl2pPr>
          <a:lvl3pPr marL="228600" indent="-114300" algn="l">
            <a:defRPr sz="1500"/>
          </a:lvl3pPr>
          <a:lvl4pPr marL="342900" indent="-114300" algn="l">
            <a:defRPr sz="1500"/>
          </a:lvl4pPr>
          <a:lvl5pPr marL="457200" indent="-114300" algn="l">
            <a:defRPr sz="1500"/>
          </a:lvl5pPr>
          <a:lvl6pPr marL="571500" indent="-114300" algn="l">
            <a:defRPr sz="1500"/>
          </a:lvl6pPr>
          <a:lvl7pPr marL="685800" indent="-114300" algn="l">
            <a:defRPr sz="1500"/>
          </a:lvl7pPr>
          <a:lvl8pPr marL="800100" indent="-114300" algn="l">
            <a:defRPr sz="1500"/>
          </a:lvl8pPr>
          <a:lvl9pPr marL="914400" indent="-114300" algn="l">
            <a:defRPr sz="1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7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873793"/>
        <a:ext cx="7006378" cy="59040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5422"/>
          <a:ext cx="500456" cy="590400"/>
        </a:xfrm>
        <a:prstGeom prst="rect">
          <a:avLst/>
        </a:prstGeom>
      </dsp:spPr>
      <dsp:txXfrm>
        <a:off x="0" y="5422"/>
        <a:ext cx="500456" cy="59040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884362"/>
          <a:ext cx="500456" cy="590400"/>
        </a:xfrm>
        <a:prstGeom prst="rect">
          <a:avLst/>
        </a:prstGeom>
      </dsp:spPr>
      <dsp:txXfrm>
        <a:off x="0" y="1884362"/>
        <a:ext cx="500456" cy="59040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873793"/>
          <a:ext cx="500456" cy="590400"/>
        </a:xfrm>
        <a:prstGeom prst="rect">
          <a:avLst/>
        </a:prstGeom>
      </dsp:spPr>
      <dsp:txXfrm>
        <a:off x="0" y="3873793"/>
        <a:ext cx="500456" cy="5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009112" cy="5400600"/>
        <a:chOff x="0" y="0"/>
        <a:chExt cx="10009112" cy="5400600"/>
      </a:xfrm>
    </dsp:grpSpPr>
    <dsp:sp modelId="{F853840F-5939-4DFB-8382-7E20475D5C5B}">
      <dsp:nvSpPr>
        <dsp:cNvPr id="5" name="Rectangles 4"/>
        <dsp:cNvSpPr/>
      </dsp:nvSpPr>
      <dsp:spPr bwMode="white">
        <a:xfrm>
          <a:off x="0" y="395077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Implement robust error handling.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Optimize scanning logic for better performance.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95077"/>
        <a:ext cx="10009112" cy="1349375"/>
      </dsp:txXfrm>
    </dsp:sp>
    <dsp:sp modelId="{4DCEF594-2F9F-4C64-837D-F11AF86BB0D0}">
      <dsp:nvSpPr>
        <dsp:cNvPr id="4" name="Rounded Rectangle 3"/>
        <dsp:cNvSpPr/>
      </dsp:nvSpPr>
      <dsp:spPr bwMode="white">
        <a:xfrm>
          <a:off x="500456" y="70357"/>
          <a:ext cx="7006378" cy="649440"/>
        </a:xfrm>
        <a:prstGeom prst="roundRect">
          <a:avLst/>
        </a:prstGeom>
      </dsp:spPr>
      <dsp:style>
        <a:lnRef idx="0">
          <a:schemeClr val="lt1"/>
        </a:lnRef>
        <a:fillRef idx="3">
          <a:schemeClr val="accent2">
            <a:hueOff val="0"/>
            <a:satOff val="0"/>
            <a:lumOff val="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8 and 9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70357"/>
        <a:ext cx="7006378" cy="649440"/>
      </dsp:txXfrm>
    </dsp:sp>
    <dsp:sp modelId="{9D2F1D0B-72CF-40E8-9F05-9B77E73BAFE7}">
      <dsp:nvSpPr>
        <dsp:cNvPr id="8" name="Rectangles 7"/>
        <dsp:cNvSpPr/>
      </dsp:nvSpPr>
      <dsp:spPr bwMode="white">
        <a:xfrm>
          <a:off x="0" y="2187973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  <a:ln>
          <a:solidFill>
            <a:schemeClr val="bg1"/>
          </a:solidFill>
        </a:ln>
      </dsp:spPr>
      <dsp:style>
        <a:lnRef idx="1">
          <a:schemeClr val="accent2">
            <a:hueOff val="-7230000"/>
            <a:satOff val="-24901"/>
            <a:lumOff val="3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/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Refactor backend and frontend code for maintainability.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Conduct another round of integration testing.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187973"/>
        <a:ext cx="10009112" cy="1349375"/>
      </dsp:txXfrm>
    </dsp:sp>
    <dsp:sp modelId="{D0E83EB7-9279-437A-A2C7-D5018073654D}">
      <dsp:nvSpPr>
        <dsp:cNvPr id="7" name="Rounded Rectangle 6"/>
        <dsp:cNvSpPr/>
      </dsp:nvSpPr>
      <dsp:spPr bwMode="white">
        <a:xfrm>
          <a:off x="500456" y="1863253"/>
          <a:ext cx="7006378" cy="649440"/>
        </a:xfrm>
        <a:prstGeom prst="roundRect">
          <a:avLst/>
        </a:prstGeom>
        <a:solidFill>
          <a:srgbClr val="FF6600"/>
        </a:solidFill>
      </dsp:spPr>
      <dsp:style>
        <a:lnRef idx="0">
          <a:schemeClr val="lt1"/>
        </a:lnRef>
        <a:fillRef idx="3">
          <a:schemeClr val="accent2">
            <a:hueOff val="-7230000"/>
            <a:satOff val="-24901"/>
            <a:lumOff val="3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eek 10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1863253"/>
        <a:ext cx="7006378" cy="649440"/>
      </dsp:txXfrm>
    </dsp:sp>
    <dsp:sp modelId="{A23EB881-83B2-4AC3-99F8-82BC5F27FDD9}">
      <dsp:nvSpPr>
        <dsp:cNvPr id="11" name="Rectangles 10"/>
        <dsp:cNvSpPr/>
      </dsp:nvSpPr>
      <dsp:spPr bwMode="white">
        <a:xfrm>
          <a:off x="0" y="4051225"/>
          <a:ext cx="10009112" cy="1349375"/>
        </a:xfrm>
        <a:prstGeom prst="rect">
          <a:avLst/>
        </a:prstGeom>
        <a:solidFill>
          <a:srgbClr val="E5E5F7">
            <a:alpha val="90000"/>
          </a:srgbClr>
        </a:solidFill>
      </dsp:spPr>
      <dsp:style>
        <a:lnRef idx="1">
          <a:schemeClr val="accent2">
            <a:hueOff val="-14460000"/>
            <a:satOff val="-49803"/>
            <a:lumOff val="60000"/>
            <a:alpha val="100000"/>
          </a:schemeClr>
        </a:lnRef>
        <a:fillRef idx="1">
          <a:schemeClr val="lt1">
            <a:alpha val="90000"/>
          </a:schemeClr>
        </a:fillRef>
        <a:effectRef idx="2">
          <a:scrgbClr r="0" g="0" b="0"/>
        </a:effectRef>
        <a:fontRef idx="minor"/>
      </dsp:style>
      <dsp:txBody>
        <a:bodyPr vert="horz" wrap="square" lIns="776818" tIns="458216" rIns="776818" bIns="156464" anchor="t">
          <a:normAutofit/>
        </a:bodyPr>
        <a:lstStyle>
          <a:lvl1pPr algn="l">
            <a:defRPr sz="22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 Perform final testing and resolve any bugs.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Prepare user documentation and technical specifications</a:t>
          </a:r>
          <a:endParaRPr lang="en-US" altLang="en-US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051225"/>
        <a:ext cx="10009112" cy="1349375"/>
      </dsp:txXfrm>
    </dsp:sp>
    <dsp:sp modelId="{BB2C052C-092A-4855-9589-732B18907C61}">
      <dsp:nvSpPr>
        <dsp:cNvPr id="10" name="Rounded Rectangle 9"/>
        <dsp:cNvSpPr/>
      </dsp:nvSpPr>
      <dsp:spPr bwMode="white">
        <a:xfrm>
          <a:off x="500456" y="3656148"/>
          <a:ext cx="7006378" cy="649440"/>
        </a:xfrm>
        <a:prstGeom prst="roundRect">
          <a:avLst/>
        </a:prstGeom>
        <a:solidFill>
          <a:srgbClr val="92D050"/>
        </a:solidFill>
      </dsp:spPr>
      <dsp:style>
        <a:lnRef idx="0">
          <a:schemeClr val="lt1"/>
        </a:lnRef>
        <a:fillRef idx="3">
          <a:schemeClr val="accent2">
            <a:hueOff val="-14460000"/>
            <a:satOff val="-49803"/>
            <a:lumOff val="60000"/>
            <a:alpha val="100000"/>
          </a:schemeClr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64824" tIns="0" rIns="264824" bIns="0" anchor="ctr"/>
        <a:lstStyle>
          <a:lvl1pPr algn="l">
            <a:defRPr sz="22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</a:t>
          </a:r>
          <a:r>
            <a:rPr lang="en-IN" altLang="en-US" sz="3400" dirty="0">
              <a:latin typeface="Calibri" panose="020F0502020204030204" pitchFamily="34" charset="0"/>
              <a:cs typeface="Calibri" panose="020F0502020204030204" pitchFamily="34" charset="0"/>
            </a:rPr>
            <a:t>11-12</a:t>
          </a:r>
          <a:endParaRPr lang="en-IN" altLang="en-US" sz="34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0456" y="3656148"/>
        <a:ext cx="7006378" cy="649440"/>
      </dsp:txXfrm>
    </dsp:sp>
    <dsp:sp modelId="{598420EE-58B0-43B9-94FD-5153FB0BEF0A}">
      <dsp:nvSpPr>
        <dsp:cNvPr id="3" name="Rectangles 2" hidden="1"/>
        <dsp:cNvSpPr/>
      </dsp:nvSpPr>
      <dsp:spPr>
        <a:xfrm>
          <a:off x="0" y="70357"/>
          <a:ext cx="500456" cy="649440"/>
        </a:xfrm>
        <a:prstGeom prst="rect">
          <a:avLst/>
        </a:prstGeom>
      </dsp:spPr>
      <dsp:txXfrm>
        <a:off x="0" y="70357"/>
        <a:ext cx="500456" cy="649440"/>
      </dsp:txXfrm>
    </dsp:sp>
    <dsp:sp modelId="{30C688FD-EEB8-4C18-A1D0-173722C0FD31}">
      <dsp:nvSpPr>
        <dsp:cNvPr id="6" name="Rectangles 5" hidden="1"/>
        <dsp:cNvSpPr/>
      </dsp:nvSpPr>
      <dsp:spPr>
        <a:xfrm>
          <a:off x="0" y="1863253"/>
          <a:ext cx="500456" cy="649440"/>
        </a:xfrm>
        <a:prstGeom prst="rect">
          <a:avLst/>
        </a:prstGeom>
      </dsp:spPr>
      <dsp:txXfrm>
        <a:off x="0" y="1863253"/>
        <a:ext cx="500456" cy="649440"/>
      </dsp:txXfrm>
    </dsp:sp>
    <dsp:sp modelId="{972570BE-2472-477F-9219-7A10A818910B}">
      <dsp:nvSpPr>
        <dsp:cNvPr id="9" name="Rectangles 8" hidden="1"/>
        <dsp:cNvSpPr/>
      </dsp:nvSpPr>
      <dsp:spPr>
        <a:xfrm>
          <a:off x="0" y="3656148"/>
          <a:ext cx="500456" cy="649440"/>
        </a:xfrm>
        <a:prstGeom prst="rect">
          <a:avLst/>
        </a:prstGeom>
      </dsp:spPr>
      <dsp:txXfrm>
        <a:off x="0" y="3656148"/>
        <a:ext cx="500456" cy="64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1DF"/>
            </a:gs>
            <a:gs pos="18000">
              <a:srgbClr val="FEF8F0"/>
            </a:gs>
            <a:gs pos="74000">
              <a:srgbClr val="EFF4FF"/>
            </a:gs>
            <a:gs pos="35000">
              <a:schemeClr val="bg1"/>
            </a:gs>
            <a:gs pos="100000">
              <a:srgbClr val="FDF1D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  <a:endParaRPr lang="en-US" sz="1200" b="1" dirty="0">
              <a:latin typeface="Sabon LT Std" panose="02020602060506020403" pitchFamily="18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Page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93616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3337" y="1052736"/>
          <a:ext cx="9937104" cy="5184575"/>
        </p:xfrm>
        <a:graphic>
          <a:graphicData uri="http://schemas.openxmlformats.org/drawingml/2006/table">
            <a:tbl>
              <a:tblPr>
                <a:solidFill>
                  <a:srgbClr val="FEF8F0"/>
                </a:solidFill>
                <a:effectLst/>
              </a:tblPr>
              <a:tblGrid>
                <a:gridCol w="2956317"/>
                <a:gridCol w="2326929"/>
                <a:gridCol w="2326929"/>
                <a:gridCol w="2326929"/>
              </a:tblGrid>
              <a:tr h="1660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Anusha S Patil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 Anusha Rao 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 Srinivas</a:t>
                      </a:r>
                      <a:endParaRPr lang="en-US" sz="2000" b="0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Numbers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241059027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241059032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241059033</a:t>
                      </a:r>
                      <a:endParaRPr lang="en-US" sz="2000" b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  <a:endParaRPr lang="en-US" sz="2400" b="1" i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M.E in Cyber Security </a:t>
                      </a:r>
                      <a:endParaRPr lang="en-US" sz="2000" b="0" i="0" kern="12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6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2400" b="1" i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Title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Tool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171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Mr. Satyanarayan Shenoy</a:t>
                      </a: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193" y="663323"/>
            <a:ext cx="9527192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Source Code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upload python files (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Parsing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The code is tokenized  and structured using pythons AST module.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Analysis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Inspects for syntax errors, security vulnerabilities, and unused variables.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Vulnerability Analysis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Checks for defects and stores detected issues in a database.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collection and database storage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Categorizes vulnerabilities by severity and logs them.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module and reviewing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Generates reports in JSON, HTML, or CSV formats.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2089" y="195263"/>
            <a:ext cx="30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" y="10597"/>
            <a:ext cx="1079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2227539" y="594159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Gantt Chart of Project Timeline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936" y="913479"/>
            <a:ext cx="7862582" cy="50513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71" y="2132856"/>
            <a:ext cx="1181100" cy="323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12" y="2777332"/>
            <a:ext cx="11430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CODE STRUCTURE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65" y="751840"/>
            <a:ext cx="9672320" cy="7106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endParaRPr lang="en-IN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├── analyzer/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├── __init__.py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advancedsecurity_checker.py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analyze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code_complexity_checker.py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dependency_checker.py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security_checker.py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│   ├── semantic_checker.py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└── 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syntax_analyzer.py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inputhandler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tests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uploads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├──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utils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/</a:t>
            </a:r>
            <a:endParaRPr lang="en-US" altLang="en-US" sz="14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 </a:t>
            </a:r>
            <a:r>
              <a:rPr lang="en-IN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run_analyzer</a:t>
            </a:r>
            <a:r>
              <a:rPr lang="en-US" alt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.py</a:t>
            </a: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02" y="1119073"/>
            <a:ext cx="967242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Programming Language : Python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Operating System : Windows 7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IDE : VS code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Processor : Dual-Core CPU(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Intel Core i3 or higher)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RAM : 4GB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Hard Disk : 500GB 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6105" y="244557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57" y="1778985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75346" y="1052736"/>
            <a:ext cx="9649072" cy="49182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H. B. Hassan, Q. I.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Sarhan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Á.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Beszédes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"Evaluating Python Static Code  Analysis Tools Using  FAIR Principles," in IEEE Access, vol. 12, pp. 173647-173659, 2024,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10.1109/ACCESS.2024.3503493.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D. R. I. Peiris and N.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Kodagoda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"Static Code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Enhance Developer Productivity," 2023 IEEE 8th International Conference for Convergence in Technology (I2CT),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Lonavla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India, 2023, pp. 1-6,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10.1109/I2CT57861.2023.10126395.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H.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Gulabovska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Z.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Porkoláb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"Towards More Sophisticated Static Analysis  Methods of Python Programs,"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IEEE 15th International Scientific Conference on Informatics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Poprad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Slovakia, 2019, pp. 000225-000230,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10.1109/Informatics47936.2019.9119307.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endParaRPr lang="en-US" sz="24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0678" y="188640"/>
            <a:ext cx="225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0" y="762000"/>
            <a:ext cx="9144000" cy="579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en-US" sz="18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329" y="1268760"/>
            <a:ext cx="9721080" cy="324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T. Dong, L. Chen, Z. Xu and B. Yu, "Static Type Analysis for Python,"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 11th Web Information System and Application Conference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Tianjin, China, 2014, pp. 65- 68,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10.1109/WISA.2014.20.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J.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Ruohonen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Hjerppe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Rindell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"A Large-Scale Security-Oriented Static Analysis of Python Packages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PyPI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," in 2021 18th International Conference on Privacy, Security and Trust (PST), Auckland, New Zealand, 2021, pp. 1-10,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10.1109/PST52912.2021.9647791.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7353" y="1052736"/>
            <a:ext cx="9361040" cy="50119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Flow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Done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2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9791" y="4998242"/>
            <a:ext cx="3130005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(n.d.). AI image generator. </a:t>
            </a:r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September 09, 2024, from https://wirestock.io/ai-image-generator</a:t>
            </a:r>
            <a:endParaRPr lang="en-US" sz="11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15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913" y="1150586"/>
            <a:ext cx="6696744" cy="428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Code Analyzer (SCA)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tool that examines source code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executing 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bugs, security vulnerabilities, and code quality issues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goal is to 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maintainability, security, and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Python codebases.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 descr="Static Code Analysis | Code Quality Tools | Perfor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93" y="2006842"/>
            <a:ext cx="2961728" cy="28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0234" y="764704"/>
          <a:ext cx="10081119" cy="5701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1255"/>
                <a:gridCol w="1656184"/>
                <a:gridCol w="1502029"/>
                <a:gridCol w="5381651"/>
              </a:tblGrid>
              <a:tr h="3610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183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B. Hassan, Q. I. Sarhan, Á. Beszédes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Evaluating Python Static Code Analysis Tools Using FAIR Principles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Prospector,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SonarQube,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Pynocle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Assesses Python static analysis tools using FAIR principles.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Identifies strengths and limitations in findability, accessibility, interoperability, and reusability.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Proposes a web app for developers to compare and choose tools.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  <a:tr h="24856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D. R. I. Peiris, N. Kodagoda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 Enhance Developer Productivity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Nil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a static analysis tool using AST for code structure issues.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Aims to improve coding practices by detecting issues early.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Future improvements include AI/ML integration for better detection.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353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57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85687" y="190502"/>
            <a:ext cx="4530818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5165" y="698268"/>
          <a:ext cx="9649071" cy="57873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8332"/>
                <a:gridCol w="1512168"/>
                <a:gridCol w="1496803"/>
                <a:gridCol w="5141768"/>
              </a:tblGrid>
              <a:tr h="371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2898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T. Dong, L. Chen, Z. Xu, B. Yu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Type Analysis for Python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CodeSonar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Klocwork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Coverity,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Pyflakes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 static type analysis tool using type inference.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Constructs constraint graphs to detect type inconsistencies.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Suggests integration with other analysis tools for a complete solution.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  <a:tr h="24910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Gulabovska</a:t>
                      </a: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Z.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Porkoláb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Towards More Sophisticated Static Analysis Methods of Python Programs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Investigates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symbolic execution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a superior static analysis method. 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Enhances error detection accuracy by analyzing code paths more deeply.</a:t>
                      </a:r>
                      <a:endParaRPr 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integrating SAT solvers like Z3 for better precision.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357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325" y="1193570"/>
          <a:ext cx="10009111" cy="47712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64079"/>
                <a:gridCol w="1936321"/>
                <a:gridCol w="900100"/>
                <a:gridCol w="5508611"/>
              </a:tblGrid>
              <a:tr h="347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40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Ruohonen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Hjerppe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Rindell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Large-Scale Security-Oriented Static Analysis of Python Packages in </a:t>
                      </a:r>
                      <a:r>
                        <a:rPr lang="en-US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  <a:endParaRPr lang="en-IN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analyze security vulnerabilities in </a:t>
                      </a:r>
                      <a:r>
                        <a:rPr lang="en-US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packages. 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Finds widespread weak security practices in Python packages. </a:t>
                      </a:r>
                      <a:endParaRPr lang="en-US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refining vulnerability prediction models and tracking security trends over time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700808"/>
            <a:ext cx="10728473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Common Code Defects and Vulnerabilities.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Basic Static Code Analysis Tool.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 interface for users to upload, scan, and review code analysis reports.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4017" y="260648"/>
            <a:ext cx="4335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513" y="836712"/>
            <a:ext cx="7056784" cy="56886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15905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8102" y="1119073"/>
            <a:ext cx="967242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Programming Language : Python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Operating System : Windows 7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IDE : VS code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Processor : Dual-Core CPU(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Intel Core i3 or higher)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RAM : 4GB and above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Hard Disk : 500GB 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5566</Words>
  <Application>WPS Slides</Application>
  <PresentationFormat>Custom</PresentationFormat>
  <Paragraphs>325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Sabon LT Std</vt:lpstr>
      <vt:lpstr>Segoe Print</vt:lpstr>
      <vt:lpstr>Times New Roman</vt:lpstr>
      <vt:lpstr>Calibri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MAHE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Anusha S Patil</cp:lastModifiedBy>
  <cp:revision>958</cp:revision>
  <dcterms:created xsi:type="dcterms:W3CDTF">2007-08-14T09:37:00Z</dcterms:created>
  <dcterms:modified xsi:type="dcterms:W3CDTF">2025-04-22T05:14:40Z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0F76981263734E9B8D9185BB09D2943C_12</vt:lpwstr>
  </property>
  <property fmtid="{D5CDD505-2E9C-101B-9397-08002B2CF9AE}" pid="3" name="KSOProductBuildVer">
    <vt:lpwstr>1033-12.2.0.20795</vt:lpwstr>
  </property>
</Properties>
</file>