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64" r:id="rId3"/>
    <p:sldId id="413" r:id="rId5"/>
    <p:sldId id="440" r:id="rId6"/>
    <p:sldId id="441" r:id="rId7"/>
    <p:sldId id="465" r:id="rId8"/>
    <p:sldId id="466" r:id="rId9"/>
    <p:sldId id="467" r:id="rId10"/>
    <p:sldId id="468" r:id="rId11"/>
    <p:sldId id="448" r:id="rId12"/>
    <p:sldId id="462" r:id="rId13"/>
    <p:sldId id="463" r:id="rId14"/>
    <p:sldId id="469" r:id="rId15"/>
    <p:sldId id="476" r:id="rId16"/>
    <p:sldId id="477" r:id="rId17"/>
    <p:sldId id="474" r:id="rId18"/>
    <p:sldId id="475" r:id="rId19"/>
    <p:sldId id="464" r:id="rId20"/>
    <p:sldId id="471" r:id="rId21"/>
    <p:sldId id="434" r:id="rId22"/>
  </p:sldIdLst>
  <p:sldSz cx="1079944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F7"/>
    <a:srgbClr val="EFF4FF"/>
    <a:srgbClr val="FEF8F0"/>
    <a:srgbClr val="E1E1FF"/>
    <a:srgbClr val="E1EBFF"/>
    <a:srgbClr val="FDF1DF"/>
    <a:srgbClr val="FF6600"/>
    <a:srgbClr val="FFFF00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0036" autoAdjust="0"/>
  </p:normalViewPr>
  <p:slideViewPr>
    <p:cSldViewPr showGuides="1">
      <p:cViewPr varScale="1">
        <p:scale>
          <a:sx n="59" d="100"/>
          <a:sy n="59" d="100"/>
        </p:scale>
        <p:origin x="1148" y="64"/>
      </p:cViewPr>
      <p:guideLst>
        <p:guide orient="horz" pos="2160"/>
        <p:guide pos="34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8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41F3F-BC45-4D26-8B4E-ACF1D59A676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77DC00C-E137-413F-BD32-8D8C651785E5}">
      <dgm:prSet phldrT="[Text]" custT="1"/>
      <dgm:spPr/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1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7324B9-B969-4711-A97F-68FB33CE27AB}" cxnId="{B1F50883-CDA4-4432-8646-1D14EEE80405}" type="parTrans">
      <dgm:prSet/>
      <dgm:spPr/>
      <dgm:t>
        <a:bodyPr/>
        <a:lstStyle/>
        <a:p>
          <a:endParaRPr lang="en-IN"/>
        </a:p>
      </dgm:t>
    </dgm:pt>
    <dgm:pt modelId="{2E59914B-CFA0-414D-A4FB-3037C691E5D3}" cxnId="{B1F50883-CDA4-4432-8646-1D14EEE80405}" type="sibTrans">
      <dgm:prSet/>
      <dgm:spPr/>
      <dgm:t>
        <a:bodyPr/>
        <a:lstStyle/>
        <a:p>
          <a:endParaRPr lang="en-IN"/>
        </a:p>
      </dgm:t>
    </dgm:pt>
    <dgm:pt modelId="{81D7FA83-C7DB-49D5-B5F1-809A0F90FC2E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2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31CDC3-A7BF-4F08-9CE5-41CBE5794341}" cxnId="{B25D42B4-4E5C-42FF-B6B6-B4E0CC7BBA16}" type="parTrans">
      <dgm:prSet/>
      <dgm:spPr/>
      <dgm:t>
        <a:bodyPr/>
        <a:lstStyle/>
        <a:p>
          <a:endParaRPr lang="en-IN"/>
        </a:p>
      </dgm:t>
    </dgm:pt>
    <dgm:pt modelId="{DFD7BAC8-A2A2-4051-914E-E0C6B5B2BB76}" cxnId="{B25D42B4-4E5C-42FF-B6B6-B4E0CC7BBA16}" type="sibTrans">
      <dgm:prSet/>
      <dgm:spPr/>
      <dgm:t>
        <a:bodyPr/>
        <a:lstStyle/>
        <a:p>
          <a:endParaRPr lang="en-IN"/>
        </a:p>
      </dgm:t>
    </dgm:pt>
    <dgm:pt modelId="{7E025B7E-2007-4318-91FA-A45320EB283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3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1CBFC-CF6D-47FE-A9F0-2F94DDAC6D57}" cxnId="{5014BA04-FA75-4CD1-9C8B-6EB1EC655125}" type="parTrans">
      <dgm:prSet/>
      <dgm:spPr/>
      <dgm:t>
        <a:bodyPr/>
        <a:lstStyle/>
        <a:p>
          <a:endParaRPr lang="en-IN"/>
        </a:p>
      </dgm:t>
    </dgm:pt>
    <dgm:pt modelId="{8440BD32-96FE-4722-836A-EB3C8C4AE5D9}" cxnId="{5014BA04-FA75-4CD1-9C8B-6EB1EC655125}" type="sibTrans">
      <dgm:prSet/>
      <dgm:spPr/>
      <dgm:t>
        <a:bodyPr/>
        <a:lstStyle/>
        <a:p>
          <a:endParaRPr lang="en-IN"/>
        </a:p>
      </dgm:t>
    </dgm:pt>
    <dgm:pt modelId="{FDBF8D9E-C4A7-42D6-8157-BD2ADBCAAF45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Finalized requirements, features and project scope and organized folder structure.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DDDA4-BF67-4D93-894E-21F23200BF4A}" cxnId="{6D2CE73A-F1D7-4A43-85ED-D406225C6D3E}" type="parTrans">
      <dgm:prSet/>
      <dgm:spPr/>
      <dgm:t>
        <a:bodyPr/>
        <a:lstStyle/>
        <a:p>
          <a:endParaRPr lang="en-IN"/>
        </a:p>
      </dgm:t>
    </dgm:pt>
    <dgm:pt modelId="{F11B84A5-EA81-446F-A477-E8597CF08993}" cxnId="{6D2CE73A-F1D7-4A43-85ED-D406225C6D3E}" type="sibTrans">
      <dgm:prSet/>
      <dgm:spPr/>
      <dgm:t>
        <a:bodyPr/>
        <a:lstStyle/>
        <a:p>
          <a:endParaRPr lang="en-IN"/>
        </a:p>
      </dgm:t>
    </dgm:pt>
    <dgm:pt modelId="{A6792CCD-BDD4-4DBC-9684-1C554E87E527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GitHub repository with README for task documentation.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C6B157-D859-4F95-BDBC-9398E3E63D74}" cxnId="{4AF0F33F-08A6-4014-A426-352FB14620C7}" type="parTrans">
      <dgm:prSet/>
      <dgm:spPr/>
      <dgm:t>
        <a:bodyPr/>
        <a:lstStyle/>
        <a:p>
          <a:endParaRPr lang="en-IN"/>
        </a:p>
      </dgm:t>
    </dgm:pt>
    <dgm:pt modelId="{BB6AEDD6-5C1A-4285-88F1-A2BB4BC57B77}" cxnId="{4AF0F33F-08A6-4014-A426-352FB14620C7}" type="sibTrans">
      <dgm:prSet/>
      <dgm:spPr/>
      <dgm:t>
        <a:bodyPr/>
        <a:lstStyle/>
        <a:p>
          <a:endParaRPr lang="en-IN"/>
        </a:p>
      </dgm:t>
    </dgm:pt>
    <dgm:pt modelId="{65328685-1198-40D7-84C6-0A3C386B6B05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the required libraries and servers for development of frontend and backend.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8407C1-A82B-44CA-9267-7669E149029A}" cxnId="{A7868E1E-DB6A-402D-B175-732A3FE9B2FF}" type="parTrans">
      <dgm:prSet/>
      <dgm:spPr/>
      <dgm:t>
        <a:bodyPr/>
        <a:lstStyle/>
        <a:p>
          <a:endParaRPr lang="en-IN"/>
        </a:p>
      </dgm:t>
    </dgm:pt>
    <dgm:pt modelId="{BFBB4446-7DF5-412E-9375-9F6FAEB57D2D}" cxnId="{A7868E1E-DB6A-402D-B175-732A3FE9B2FF}" type="sibTrans">
      <dgm:prSet/>
      <dgm:spPr/>
      <dgm:t>
        <a:bodyPr/>
        <a:lstStyle/>
        <a:p>
          <a:endParaRPr lang="en-IN"/>
        </a:p>
      </dgm:t>
    </dgm:pt>
    <dgm:pt modelId="{BCB853DD-28AF-4D5E-9FC0-AB224702E41E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Researched static code analysis tools and created a project synopsis.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14A445-4B5E-4893-8A69-FDF97923C979}" cxnId="{D79159DB-D55D-4B9E-9FCF-6DC37D49EBA1}" type="parTrans">
      <dgm:prSet/>
      <dgm:spPr/>
      <dgm:t>
        <a:bodyPr/>
        <a:lstStyle/>
        <a:p>
          <a:endParaRPr lang="en-IN"/>
        </a:p>
      </dgm:t>
    </dgm:pt>
    <dgm:pt modelId="{770E4EE5-22AA-4389-A76F-FB98B5AAE22F}" cxnId="{D79159DB-D55D-4B9E-9FCF-6DC37D49EBA1}" type="sibTrans">
      <dgm:prSet/>
      <dgm:spPr/>
      <dgm:t>
        <a:bodyPr/>
        <a:lstStyle/>
        <a:p>
          <a:endParaRPr lang="en-IN"/>
        </a:p>
      </dgm:t>
    </dgm:pt>
    <dgm:pt modelId="{4D378B7A-01FD-4C5C-935A-5859705A377E}">
      <dgm:prSet/>
      <dgm:spPr>
        <a:solidFill>
          <a:srgbClr val="E5E5F7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Developed file upload feature with frontend interface and FastAPI backend.
Resolved CORS issues and redefined UI design.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6915A-C7E8-4F61-9914-98DC9C8E9742}" cxnId="{090D737B-534C-4A6E-A64B-181713D25717}" type="parTrans">
      <dgm:prSet/>
      <dgm:spPr/>
      <dgm:t>
        <a:bodyPr/>
        <a:lstStyle/>
        <a:p>
          <a:endParaRPr lang="en-IN"/>
        </a:p>
      </dgm:t>
    </dgm:pt>
    <dgm:pt modelId="{F88A9874-C7FD-4503-97B8-0FB7C6D67190}" cxnId="{090D737B-534C-4A6E-A64B-181713D25717}" type="sibTrans">
      <dgm:prSet/>
      <dgm:spPr/>
      <dgm:t>
        <a:bodyPr/>
        <a:lstStyle/>
        <a:p>
          <a:endParaRPr lang="en-IN"/>
        </a:p>
      </dgm:t>
    </dgm:pt>
    <dgm:pt modelId="{25F99DDF-0AE2-47D3-9B6A-4147D53CD644}" type="pres">
      <dgm:prSet presAssocID="{EB841F3F-BC45-4D26-8B4E-ACF1D59A6763}" presName="linear" presStyleCnt="0">
        <dgm:presLayoutVars>
          <dgm:dir/>
          <dgm:animLvl val="lvl"/>
          <dgm:resizeHandles val="exact"/>
        </dgm:presLayoutVars>
      </dgm:prSet>
      <dgm:spPr/>
    </dgm:pt>
    <dgm:pt modelId="{B7C5BD0E-188F-4FAE-8A90-F095F5F6B707}" type="pres">
      <dgm:prSet presAssocID="{477DC00C-E137-413F-BD32-8D8C651785E5}" presName="parentLin" presStyleCnt="0"/>
      <dgm:spPr/>
    </dgm:pt>
    <dgm:pt modelId="{598420EE-58B0-43B9-94FD-5153FB0BEF0A}" type="pres">
      <dgm:prSet presAssocID="{477DC00C-E137-413F-BD32-8D8C651785E5}" presName="parentLeftMargin" presStyleLbl="node1" presStyleIdx="0" presStyleCnt="3"/>
      <dgm:spPr/>
    </dgm:pt>
    <dgm:pt modelId="{4DCEF594-2F9F-4C64-837D-F11AF86BB0D0}" type="pres">
      <dgm:prSet presAssocID="{477DC00C-E137-413F-BD32-8D8C651785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66533-4B6E-4296-9323-11F04AA8708B}" type="pres">
      <dgm:prSet presAssocID="{477DC00C-E137-413F-BD32-8D8C651785E5}" presName="negativeSpace" presStyleCnt="0"/>
      <dgm:spPr/>
    </dgm:pt>
    <dgm:pt modelId="{F853840F-5939-4DFB-8382-7E20475D5C5B}" type="pres">
      <dgm:prSet presAssocID="{477DC00C-E137-413F-BD32-8D8C651785E5}" presName="childText" presStyleLbl="conFgAcc1" presStyleIdx="0" presStyleCnt="3">
        <dgm:presLayoutVars>
          <dgm:bulletEnabled val="1"/>
        </dgm:presLayoutVars>
      </dgm:prSet>
      <dgm:spPr/>
    </dgm:pt>
    <dgm:pt modelId="{924EFCDC-C69A-467B-A420-EAE494ECC484}" type="pres">
      <dgm:prSet presAssocID="{2E59914B-CFA0-414D-A4FB-3037C691E5D3}" presName="spaceBetweenRectangles" presStyleCnt="0"/>
      <dgm:spPr/>
    </dgm:pt>
    <dgm:pt modelId="{8350229E-02AC-46BB-A00C-474A008CD315}" type="pres">
      <dgm:prSet presAssocID="{81D7FA83-C7DB-49D5-B5F1-809A0F90FC2E}" presName="parentLin" presStyleCnt="0"/>
      <dgm:spPr/>
    </dgm:pt>
    <dgm:pt modelId="{30C688FD-EEB8-4C18-A1D0-173722C0FD31}" type="pres">
      <dgm:prSet presAssocID="{81D7FA83-C7DB-49D5-B5F1-809A0F90FC2E}" presName="parentLeftMargin" presStyleLbl="node1" presStyleIdx="0" presStyleCnt="3"/>
      <dgm:spPr/>
    </dgm:pt>
    <dgm:pt modelId="{D0E83EB7-9279-437A-A2C7-D5018073654D}" type="pres">
      <dgm:prSet presAssocID="{81D7FA83-C7DB-49D5-B5F1-809A0F90FC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E2EAA-7ED2-4785-84D7-18A56D1DA049}" type="pres">
      <dgm:prSet presAssocID="{81D7FA83-C7DB-49D5-B5F1-809A0F90FC2E}" presName="negativeSpace" presStyleCnt="0"/>
      <dgm:spPr/>
    </dgm:pt>
    <dgm:pt modelId="{9D2F1D0B-72CF-40E8-9F05-9B77E73BAFE7}" type="pres">
      <dgm:prSet presAssocID="{81D7FA83-C7DB-49D5-B5F1-809A0F90FC2E}" presName="childText" presStyleLbl="conFgAcc1" presStyleIdx="1" presStyleCnt="3">
        <dgm:presLayoutVars>
          <dgm:bulletEnabled val="1"/>
        </dgm:presLayoutVars>
      </dgm:prSet>
      <dgm:spPr/>
    </dgm:pt>
    <dgm:pt modelId="{A33B1261-3685-4A48-A56B-F00D4111A238}" type="pres">
      <dgm:prSet presAssocID="{DFD7BAC8-A2A2-4051-914E-E0C6B5B2BB76}" presName="spaceBetweenRectangles" presStyleCnt="0"/>
      <dgm:spPr/>
    </dgm:pt>
    <dgm:pt modelId="{FB7D2A82-60B4-4158-90BC-BF0DC6E2595B}" type="pres">
      <dgm:prSet presAssocID="{7E025B7E-2007-4318-91FA-A45320EB2834}" presName="parentLin" presStyleCnt="0"/>
      <dgm:spPr/>
    </dgm:pt>
    <dgm:pt modelId="{972570BE-2472-477F-9219-7A10A818910B}" type="pres">
      <dgm:prSet presAssocID="{7E025B7E-2007-4318-91FA-A45320EB2834}" presName="parentLeftMargin" presStyleLbl="node1" presStyleIdx="1" presStyleCnt="3"/>
      <dgm:spPr/>
    </dgm:pt>
    <dgm:pt modelId="{BB2C052C-092A-4855-9589-732B18907C61}" type="pres">
      <dgm:prSet presAssocID="{7E025B7E-2007-4318-91FA-A45320EB28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DCCDBE-9ECF-405C-A67A-BB997CA14C4B}" type="pres">
      <dgm:prSet presAssocID="{7E025B7E-2007-4318-91FA-A45320EB2834}" presName="negativeSpace" presStyleCnt="0"/>
      <dgm:spPr/>
    </dgm:pt>
    <dgm:pt modelId="{A23EB881-83B2-4AC3-99F8-82BC5F27FDD9}" type="pres">
      <dgm:prSet presAssocID="{7E025B7E-2007-4318-91FA-A45320EB2834}" presName="childText" presStyleLbl="conFgAcc1" presStyleIdx="2" presStyleCnt="3" custLinFactNeighborY="46664">
        <dgm:presLayoutVars>
          <dgm:bulletEnabled val="1"/>
        </dgm:presLayoutVars>
      </dgm:prSet>
      <dgm:spPr/>
    </dgm:pt>
  </dgm:ptLst>
  <dgm:cxnLst>
    <dgm:cxn modelId="{6B739B01-D084-4BA3-BD00-E35BD8ACD7CC}" type="presOf" srcId="{7E025B7E-2007-4318-91FA-A45320EB2834}" destId="{BB2C052C-092A-4855-9589-732B18907C61}" srcOrd="1" destOrd="0" presId="urn:microsoft.com/office/officeart/2005/8/layout/list1"/>
    <dgm:cxn modelId="{5014BA04-FA75-4CD1-9C8B-6EB1EC655125}" srcId="{EB841F3F-BC45-4D26-8B4E-ACF1D59A6763}" destId="{7E025B7E-2007-4318-91FA-A45320EB2834}" srcOrd="2" destOrd="0" parTransId="{3371CBFC-CF6D-47FE-A9F0-2F94DDAC6D57}" sibTransId="{8440BD32-96FE-4722-836A-EB3C8C4AE5D9}"/>
    <dgm:cxn modelId="{A7868E1E-DB6A-402D-B175-732A3FE9B2FF}" srcId="{81D7FA83-C7DB-49D5-B5F1-809A0F90FC2E}" destId="{65328685-1198-40D7-84C6-0A3C386B6B05}" srcOrd="0" destOrd="0" parTransId="{7F8407C1-A82B-44CA-9267-7669E149029A}" sibTransId="{BFBB4446-7DF5-412E-9375-9F6FAEB57D2D}"/>
    <dgm:cxn modelId="{C8195226-6DBF-4BE2-8D9F-FEF85ECF0179}" type="presOf" srcId="{BCB853DD-28AF-4D5E-9FC0-AB224702E41E}" destId="{9D2F1D0B-72CF-40E8-9F05-9B77E73BAFE7}" srcOrd="0" destOrd="1" presId="urn:microsoft.com/office/officeart/2005/8/layout/list1"/>
    <dgm:cxn modelId="{F069B629-FC48-4D88-881C-FB6FB50B37D0}" type="presOf" srcId="{FDBF8D9E-C4A7-42D6-8157-BD2ADBCAAF45}" destId="{F853840F-5939-4DFB-8382-7E20475D5C5B}" srcOrd="0" destOrd="0" presId="urn:microsoft.com/office/officeart/2005/8/layout/list1"/>
    <dgm:cxn modelId="{6D2CE73A-F1D7-4A43-85ED-D406225C6D3E}" srcId="{477DC00C-E137-413F-BD32-8D8C651785E5}" destId="{FDBF8D9E-C4A7-42D6-8157-BD2ADBCAAF45}" srcOrd="0" destOrd="0" parTransId="{E6CDDDA4-BF67-4D93-894E-21F23200BF4A}" sibTransId="{F11B84A5-EA81-446F-A477-E8597CF08993}"/>
    <dgm:cxn modelId="{4AF0F33F-08A6-4014-A426-352FB14620C7}" srcId="{477DC00C-E137-413F-BD32-8D8C651785E5}" destId="{A6792CCD-BDD4-4DBC-9684-1C554E87E527}" srcOrd="1" destOrd="0" parTransId="{00C6B157-D859-4F95-BDBC-9398E3E63D74}" sibTransId="{BB6AEDD6-5C1A-4285-88F1-A2BB4BC57B77}"/>
    <dgm:cxn modelId="{85DF8760-78A6-4BB4-8EDC-93C861015D68}" type="presOf" srcId="{477DC00C-E137-413F-BD32-8D8C651785E5}" destId="{4DCEF594-2F9F-4C64-837D-F11AF86BB0D0}" srcOrd="1" destOrd="0" presId="urn:microsoft.com/office/officeart/2005/8/layout/list1"/>
    <dgm:cxn modelId="{64BD535A-F155-4EEA-B00C-21D5E1F11E0F}" type="presOf" srcId="{4D378B7A-01FD-4C5C-935A-5859705A377E}" destId="{A23EB881-83B2-4AC3-99F8-82BC5F27FDD9}" srcOrd="0" destOrd="0" presId="urn:microsoft.com/office/officeart/2005/8/layout/list1"/>
    <dgm:cxn modelId="{090D737B-534C-4A6E-A64B-181713D25717}" srcId="{7E025B7E-2007-4318-91FA-A45320EB2834}" destId="{4D378B7A-01FD-4C5C-935A-5859705A377E}" srcOrd="0" destOrd="0" parTransId="{7146915A-C7E8-4F61-9914-98DC9C8E9742}" sibTransId="{F88A9874-C7FD-4503-97B8-0FB7C6D67190}"/>
    <dgm:cxn modelId="{B1F50883-CDA4-4432-8646-1D14EEE80405}" srcId="{EB841F3F-BC45-4D26-8B4E-ACF1D59A6763}" destId="{477DC00C-E137-413F-BD32-8D8C651785E5}" srcOrd="0" destOrd="0" parTransId="{957324B9-B969-4711-A97F-68FB33CE27AB}" sibTransId="{2E59914B-CFA0-414D-A4FB-3037C691E5D3}"/>
    <dgm:cxn modelId="{FBB0DA84-EE8E-4B0C-ADE2-D7CA83E678EC}" type="presOf" srcId="{EB841F3F-BC45-4D26-8B4E-ACF1D59A6763}" destId="{25F99DDF-0AE2-47D3-9B6A-4147D53CD644}" srcOrd="0" destOrd="0" presId="urn:microsoft.com/office/officeart/2005/8/layout/list1"/>
    <dgm:cxn modelId="{6C95478A-06BF-43A9-81A6-11948E097EA3}" type="presOf" srcId="{477DC00C-E137-413F-BD32-8D8C651785E5}" destId="{598420EE-58B0-43B9-94FD-5153FB0BEF0A}" srcOrd="0" destOrd="0" presId="urn:microsoft.com/office/officeart/2005/8/layout/list1"/>
    <dgm:cxn modelId="{886ECC9E-ADD3-4CCD-8A24-921948554480}" type="presOf" srcId="{7E025B7E-2007-4318-91FA-A45320EB2834}" destId="{972570BE-2472-477F-9219-7A10A818910B}" srcOrd="0" destOrd="0" presId="urn:microsoft.com/office/officeart/2005/8/layout/list1"/>
    <dgm:cxn modelId="{0E038FA2-E9EF-48F7-9B17-2FDC74DC9B63}" type="presOf" srcId="{A6792CCD-BDD4-4DBC-9684-1C554E87E527}" destId="{F853840F-5939-4DFB-8382-7E20475D5C5B}" srcOrd="0" destOrd="1" presId="urn:microsoft.com/office/officeart/2005/8/layout/list1"/>
    <dgm:cxn modelId="{BD7AFBA5-1E4A-42B6-A673-74191A565EC3}" type="presOf" srcId="{65328685-1198-40D7-84C6-0A3C386B6B05}" destId="{9D2F1D0B-72CF-40E8-9F05-9B77E73BAFE7}" srcOrd="0" destOrd="0" presId="urn:microsoft.com/office/officeart/2005/8/layout/list1"/>
    <dgm:cxn modelId="{F5872CAB-2473-442B-A52E-7EB9558B31E2}" type="presOf" srcId="{81D7FA83-C7DB-49D5-B5F1-809A0F90FC2E}" destId="{D0E83EB7-9279-437A-A2C7-D5018073654D}" srcOrd="1" destOrd="0" presId="urn:microsoft.com/office/officeart/2005/8/layout/list1"/>
    <dgm:cxn modelId="{B25D42B4-4E5C-42FF-B6B6-B4E0CC7BBA16}" srcId="{EB841F3F-BC45-4D26-8B4E-ACF1D59A6763}" destId="{81D7FA83-C7DB-49D5-B5F1-809A0F90FC2E}" srcOrd="1" destOrd="0" parTransId="{E631CDC3-A7BF-4F08-9CE5-41CBE5794341}" sibTransId="{DFD7BAC8-A2A2-4051-914E-E0C6B5B2BB76}"/>
    <dgm:cxn modelId="{D79159DB-D55D-4B9E-9FCF-6DC37D49EBA1}" srcId="{81D7FA83-C7DB-49D5-B5F1-809A0F90FC2E}" destId="{BCB853DD-28AF-4D5E-9FC0-AB224702E41E}" srcOrd="1" destOrd="0" parTransId="{BD14A445-4B5E-4893-8A69-FDF97923C979}" sibTransId="{770E4EE5-22AA-4389-A76F-FB98B5AAE22F}"/>
    <dgm:cxn modelId="{562577DD-612B-4B5E-8648-CF4151AA50E6}" type="presOf" srcId="{81D7FA83-C7DB-49D5-B5F1-809A0F90FC2E}" destId="{30C688FD-EEB8-4C18-A1D0-173722C0FD31}" srcOrd="0" destOrd="0" presId="urn:microsoft.com/office/officeart/2005/8/layout/list1"/>
    <dgm:cxn modelId="{2AC10521-7C0A-492D-B2A6-F50C05C5B20C}" type="presParOf" srcId="{25F99DDF-0AE2-47D3-9B6A-4147D53CD644}" destId="{B7C5BD0E-188F-4FAE-8A90-F095F5F6B707}" srcOrd="0" destOrd="0" presId="urn:microsoft.com/office/officeart/2005/8/layout/list1"/>
    <dgm:cxn modelId="{1D3532A2-0F52-4259-9093-BCF46DFDCDAF}" type="presParOf" srcId="{B7C5BD0E-188F-4FAE-8A90-F095F5F6B707}" destId="{598420EE-58B0-43B9-94FD-5153FB0BEF0A}" srcOrd="0" destOrd="0" presId="urn:microsoft.com/office/officeart/2005/8/layout/list1"/>
    <dgm:cxn modelId="{EA146934-9F7F-4D03-9F7D-F1D436F7C9B7}" type="presParOf" srcId="{B7C5BD0E-188F-4FAE-8A90-F095F5F6B707}" destId="{4DCEF594-2F9F-4C64-837D-F11AF86BB0D0}" srcOrd="1" destOrd="0" presId="urn:microsoft.com/office/officeart/2005/8/layout/list1"/>
    <dgm:cxn modelId="{C165237A-4418-4ADA-8348-9EADC3099A9A}" type="presParOf" srcId="{25F99DDF-0AE2-47D3-9B6A-4147D53CD644}" destId="{01C66533-4B6E-4296-9323-11F04AA8708B}" srcOrd="1" destOrd="0" presId="urn:microsoft.com/office/officeart/2005/8/layout/list1"/>
    <dgm:cxn modelId="{C121B16B-94B7-4122-AF4D-ED4D1E932BFC}" type="presParOf" srcId="{25F99DDF-0AE2-47D3-9B6A-4147D53CD644}" destId="{F853840F-5939-4DFB-8382-7E20475D5C5B}" srcOrd="2" destOrd="0" presId="urn:microsoft.com/office/officeart/2005/8/layout/list1"/>
    <dgm:cxn modelId="{F9F51CDD-2494-4A31-9509-D5F2F9C92EEC}" type="presParOf" srcId="{25F99DDF-0AE2-47D3-9B6A-4147D53CD644}" destId="{924EFCDC-C69A-467B-A420-EAE494ECC484}" srcOrd="3" destOrd="0" presId="urn:microsoft.com/office/officeart/2005/8/layout/list1"/>
    <dgm:cxn modelId="{2B95CA47-DBB8-41E8-B0A4-242ABA76FAB5}" type="presParOf" srcId="{25F99DDF-0AE2-47D3-9B6A-4147D53CD644}" destId="{8350229E-02AC-46BB-A00C-474A008CD315}" srcOrd="4" destOrd="0" presId="urn:microsoft.com/office/officeart/2005/8/layout/list1"/>
    <dgm:cxn modelId="{F1BEF0E3-0B9E-4C83-8368-172B8300CC26}" type="presParOf" srcId="{8350229E-02AC-46BB-A00C-474A008CD315}" destId="{30C688FD-EEB8-4C18-A1D0-173722C0FD31}" srcOrd="0" destOrd="0" presId="urn:microsoft.com/office/officeart/2005/8/layout/list1"/>
    <dgm:cxn modelId="{A37DAD27-C7CC-4701-9AA7-2F80C2E800B2}" type="presParOf" srcId="{8350229E-02AC-46BB-A00C-474A008CD315}" destId="{D0E83EB7-9279-437A-A2C7-D5018073654D}" srcOrd="1" destOrd="0" presId="urn:microsoft.com/office/officeart/2005/8/layout/list1"/>
    <dgm:cxn modelId="{DA66161F-92DC-4428-AA31-40BC030C8E38}" type="presParOf" srcId="{25F99DDF-0AE2-47D3-9B6A-4147D53CD644}" destId="{1EBE2EAA-7ED2-4785-84D7-18A56D1DA049}" srcOrd="5" destOrd="0" presId="urn:microsoft.com/office/officeart/2005/8/layout/list1"/>
    <dgm:cxn modelId="{7D6A1D2E-656B-4B04-B26D-148E6681048E}" type="presParOf" srcId="{25F99DDF-0AE2-47D3-9B6A-4147D53CD644}" destId="{9D2F1D0B-72CF-40E8-9F05-9B77E73BAFE7}" srcOrd="6" destOrd="0" presId="urn:microsoft.com/office/officeart/2005/8/layout/list1"/>
    <dgm:cxn modelId="{724BBC9C-871C-465C-BD20-DB5CCEE83F67}" type="presParOf" srcId="{25F99DDF-0AE2-47D3-9B6A-4147D53CD644}" destId="{A33B1261-3685-4A48-A56B-F00D4111A238}" srcOrd="7" destOrd="0" presId="urn:microsoft.com/office/officeart/2005/8/layout/list1"/>
    <dgm:cxn modelId="{4D542EB3-258A-4778-AC70-3865083E3610}" type="presParOf" srcId="{25F99DDF-0AE2-47D3-9B6A-4147D53CD644}" destId="{FB7D2A82-60B4-4158-90BC-BF0DC6E2595B}" srcOrd="8" destOrd="0" presId="urn:microsoft.com/office/officeart/2005/8/layout/list1"/>
    <dgm:cxn modelId="{60348BF1-E425-4011-8372-34EBD54E72C8}" type="presParOf" srcId="{FB7D2A82-60B4-4158-90BC-BF0DC6E2595B}" destId="{972570BE-2472-477F-9219-7A10A818910B}" srcOrd="0" destOrd="0" presId="urn:microsoft.com/office/officeart/2005/8/layout/list1"/>
    <dgm:cxn modelId="{C29B9373-A041-4FC8-ADD1-09C857B71A47}" type="presParOf" srcId="{FB7D2A82-60B4-4158-90BC-BF0DC6E2595B}" destId="{BB2C052C-092A-4855-9589-732B18907C61}" srcOrd="1" destOrd="0" presId="urn:microsoft.com/office/officeart/2005/8/layout/list1"/>
    <dgm:cxn modelId="{50D27087-F900-4F7D-B4CF-A6BA8E89A1E7}" type="presParOf" srcId="{25F99DDF-0AE2-47D3-9B6A-4147D53CD644}" destId="{7CDCCDBE-9ECF-405C-A67A-BB997CA14C4B}" srcOrd="9" destOrd="0" presId="urn:microsoft.com/office/officeart/2005/8/layout/list1"/>
    <dgm:cxn modelId="{783DD44F-D166-4DBE-A463-84BEA30C430D}" type="presParOf" srcId="{25F99DDF-0AE2-47D3-9B6A-4147D53CD644}" destId="{A23EB881-83B2-4AC3-99F8-82BC5F27FD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41F3F-BC45-4D26-8B4E-ACF1D59A676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77DC00C-E137-413F-BD32-8D8C651785E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4 and 5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7324B9-B969-4711-A97F-68FB33CE27AB}" cxnId="{27C2BB83-4E99-46D5-9B5C-E5ABA26D97D1}" type="parTrans">
      <dgm:prSet/>
      <dgm:spPr/>
      <dgm:t>
        <a:bodyPr/>
        <a:lstStyle/>
        <a:p>
          <a:endParaRPr lang="en-IN"/>
        </a:p>
      </dgm:t>
    </dgm:pt>
    <dgm:pt modelId="{2E59914B-CFA0-414D-A4FB-3037C691E5D3}" cxnId="{27C2BB83-4E99-46D5-9B5C-E5ABA26D97D1}" type="sibTrans">
      <dgm:prSet/>
      <dgm:spPr/>
      <dgm:t>
        <a:bodyPr/>
        <a:lstStyle/>
        <a:p>
          <a:endParaRPr lang="en-IN"/>
        </a:p>
      </dgm:t>
    </dgm:pt>
    <dgm:pt modelId="{FDBF8D9E-C4A7-42D6-8157-BD2ADBCAAF45}">
      <dgm:prSet phldr="0" custT="0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rPr>
            <a:t>Stabilized file upload feature and worked on integration of frontend and backend.
Working more on the analyzer module to give the detailed report.</a:t>
          </a:r>
          <a:r>
            <a: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DDDA4-BF67-4D93-894E-21F23200BF4A}" cxnId="{B012EC14-6289-47BC-A341-73A1EF699FB8}" type="parTrans">
      <dgm:prSet/>
      <dgm:spPr/>
      <dgm:t>
        <a:bodyPr/>
        <a:lstStyle/>
        <a:p>
          <a:endParaRPr lang="en-IN"/>
        </a:p>
      </dgm:t>
    </dgm:pt>
    <dgm:pt modelId="{F11B84A5-EA81-446F-A477-E8597CF08993}" cxnId="{B012EC14-6289-47BC-A341-73A1EF699FB8}" type="sibTrans">
      <dgm:prSet/>
      <dgm:spPr/>
      <dgm:t>
        <a:bodyPr/>
        <a:lstStyle/>
        <a:p>
          <a:endParaRPr lang="en-IN"/>
        </a:p>
      </dgm:t>
    </dgm:pt>
    <dgm:pt modelId="{81D7FA83-C7DB-49D5-B5F1-809A0F90FC2E}">
      <dgm:prSet phldrT="[Text]" phldr="0" custT="1"/>
      <dgm:spPr>
        <a:solidFill>
          <a:srgbClr val="FF660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eek 6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31CDC3-A7BF-4F08-9CE5-41CBE5794341}" cxnId="{4B6A9B1E-91B0-43DA-B56A-F3C5A0B81CFE}" type="parTrans">
      <dgm:prSet/>
      <dgm:spPr/>
      <dgm:t>
        <a:bodyPr/>
        <a:lstStyle/>
        <a:p>
          <a:endParaRPr lang="en-IN"/>
        </a:p>
      </dgm:t>
    </dgm:pt>
    <dgm:pt modelId="{DFD7BAC8-A2A2-4051-914E-E0C6B5B2BB76}" cxnId="{4B6A9B1E-91B0-43DA-B56A-F3C5A0B81CFE}" type="sibTrans">
      <dgm:prSet/>
      <dgm:spPr/>
      <dgm:t>
        <a:bodyPr/>
        <a:lstStyle/>
        <a:p>
          <a:endParaRPr lang="en-IN"/>
        </a:p>
      </dgm:t>
    </dgm:pt>
    <dgm:pt modelId="{65328685-1198-40D7-84C6-0A3C386B6B05}">
      <dgm:prSet phldr="0" custT="0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Generating reports.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8407C1-A82B-44CA-9267-7669E149029A}" cxnId="{FC0786D1-5BBB-4DF7-8E46-A143B129BE22}" type="parTrans">
      <dgm:prSet/>
      <dgm:spPr/>
      <dgm:t>
        <a:bodyPr/>
        <a:lstStyle/>
        <a:p>
          <a:endParaRPr lang="en-IN"/>
        </a:p>
      </dgm:t>
    </dgm:pt>
    <dgm:pt modelId="{BFBB4446-7DF5-412E-9375-9F6FAEB57D2D}" cxnId="{FC0786D1-5BBB-4DF7-8E46-A143B129BE22}" type="sibTrans">
      <dgm:prSet/>
      <dgm:spPr/>
      <dgm:t>
        <a:bodyPr/>
        <a:lstStyle/>
        <a:p>
          <a:endParaRPr lang="en-IN"/>
        </a:p>
      </dgm:t>
    </dgm:pt>
    <dgm:pt modelId="{4BEBE0DD-D434-4C8E-83DA-6108D1BE911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Build a dynamic results table in React.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A78121-392B-4C94-8447-DF77D980F85E}" cxnId="{D131B8CA-1053-43F4-B3F9-240C66776A9F}" type="parTrans">
      <dgm:prSet/>
      <dgm:spPr/>
    </dgm:pt>
    <dgm:pt modelId="{4AF54436-FF95-4AD5-9C47-853EBDD3B8AD}" cxnId="{D131B8CA-1053-43F4-B3F9-240C66776A9F}" type="sibTrans">
      <dgm:prSet/>
      <dgm:spPr/>
    </dgm:pt>
    <dgm:pt modelId="{B9844D3F-FE48-4284-837F-29FD40CFA92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Ensure proper integration between UI and backend.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F1EB4A-39F6-43C0-9530-063FBF6E2D75}" cxnId="{D490B2A4-B510-4536-92A7-4A8C32C57DED}" type="parTrans">
      <dgm:prSet/>
      <dgm:spPr/>
    </dgm:pt>
    <dgm:pt modelId="{7BBB80D2-D76E-4162-ABB6-72B81FF037C0}" cxnId="{D490B2A4-B510-4536-92A7-4A8C32C57DED}" type="sibTrans">
      <dgm:prSet/>
      <dgm:spPr/>
    </dgm:pt>
    <dgm:pt modelId="{7E025B7E-2007-4318-91FA-A45320EB2834}">
      <dgm:prSet phldrT="[Text]" phldr="0" custT="1"/>
      <dgm:spPr>
        <a:solidFill>
          <a:srgbClr val="92D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7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1CBFC-CF6D-47FE-A9F0-2F94DDAC6D57}" cxnId="{9A99BB70-388B-4C77-B781-8B5FA91593F9}" type="parTrans">
      <dgm:prSet/>
      <dgm:spPr/>
      <dgm:t>
        <a:bodyPr/>
        <a:lstStyle/>
        <a:p>
          <a:endParaRPr lang="en-IN"/>
        </a:p>
      </dgm:t>
    </dgm:pt>
    <dgm:pt modelId="{8440BD32-96FE-4722-836A-EB3C8C4AE5D9}" cxnId="{9A99BB70-388B-4C77-B781-8B5FA91593F9}" type="sibTrans">
      <dgm:prSet/>
      <dgm:spPr/>
      <dgm:t>
        <a:bodyPr/>
        <a:lstStyle/>
        <a:p>
          <a:endParaRPr lang="en-IN"/>
        </a:p>
      </dgm:t>
    </dgm:pt>
    <dgm:pt modelId="{4D378B7A-01FD-4C5C-935A-5859705A377E}">
      <dgm:prSet phldr="0" custT="0"/>
      <dgm:spPr>
        <a:solidFill>
          <a:srgbClr val="E5E5F7">
            <a:alpha val="90000"/>
          </a:srgb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Test UI components with Jest/React Testing Library.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6915A-C7E8-4F61-9914-98DC9C8E9742}" cxnId="{ABC4ACFB-D7F7-4855-8CAE-10B103C5996F}" type="parTrans">
      <dgm:prSet/>
      <dgm:spPr/>
      <dgm:t>
        <a:bodyPr/>
        <a:lstStyle/>
        <a:p>
          <a:endParaRPr lang="en-IN"/>
        </a:p>
      </dgm:t>
    </dgm:pt>
    <dgm:pt modelId="{F88A9874-C7FD-4503-97B8-0FB7C6D67190}" cxnId="{ABC4ACFB-D7F7-4855-8CAE-10B103C5996F}" type="sibTrans">
      <dgm:prSet/>
      <dgm:spPr/>
      <dgm:t>
        <a:bodyPr/>
        <a:lstStyle/>
        <a:p>
          <a:endParaRPr lang="en-IN"/>
        </a:p>
      </dgm:t>
    </dgm:pt>
    <dgm:pt modelId="{352204CD-7676-4303-B6B1-29A68DA290F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Conduct integration testing to verify end-to-end functionality.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DBDCB4-1EE5-40B5-B40F-F63A2239018E}" cxnId="{75ACB0A6-B553-4FC7-9B1F-7BA71A7E1B17}" type="parTrans">
      <dgm:prSet/>
      <dgm:spPr/>
    </dgm:pt>
    <dgm:pt modelId="{2B2A9E16-FE22-4875-ACAB-D47785A012AB}" cxnId="{75ACB0A6-B553-4FC7-9B1F-7BA71A7E1B17}" type="sibTrans">
      <dgm:prSet/>
      <dgm:spPr/>
    </dgm:pt>
    <dgm:pt modelId="{25F99DDF-0AE2-47D3-9B6A-4147D53CD644}" type="pres">
      <dgm:prSet presAssocID="{EB841F3F-BC45-4D26-8B4E-ACF1D59A6763}" presName="linear" presStyleCnt="0">
        <dgm:presLayoutVars>
          <dgm:dir/>
          <dgm:animLvl val="lvl"/>
          <dgm:resizeHandles val="exact"/>
        </dgm:presLayoutVars>
      </dgm:prSet>
      <dgm:spPr/>
    </dgm:pt>
    <dgm:pt modelId="{B7C5BD0E-188F-4FAE-8A90-F095F5F6B707}" type="pres">
      <dgm:prSet presAssocID="{477DC00C-E137-413F-BD32-8D8C651785E5}" presName="parentLin" presStyleCnt="0"/>
      <dgm:spPr/>
    </dgm:pt>
    <dgm:pt modelId="{598420EE-58B0-43B9-94FD-5153FB0BEF0A}" type="pres">
      <dgm:prSet presAssocID="{477DC00C-E137-413F-BD32-8D8C651785E5}" presName="parentLeftMargin" presStyleCnt="0"/>
      <dgm:spPr/>
    </dgm:pt>
    <dgm:pt modelId="{4DCEF594-2F9F-4C64-837D-F11AF86BB0D0}" type="pres">
      <dgm:prSet presAssocID="{477DC00C-E137-413F-BD32-8D8C651785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66533-4B6E-4296-9323-11F04AA8708B}" type="pres">
      <dgm:prSet presAssocID="{477DC00C-E137-413F-BD32-8D8C651785E5}" presName="negativeSpace" presStyleCnt="0"/>
      <dgm:spPr/>
    </dgm:pt>
    <dgm:pt modelId="{F853840F-5939-4DFB-8382-7E20475D5C5B}" type="pres">
      <dgm:prSet presAssocID="{477DC00C-E137-413F-BD32-8D8C651785E5}" presName="childText" presStyleLbl="conFgAcc1" presStyleIdx="0" presStyleCnt="3">
        <dgm:presLayoutVars>
          <dgm:bulletEnabled val="1"/>
        </dgm:presLayoutVars>
      </dgm:prSet>
      <dgm:spPr/>
    </dgm:pt>
    <dgm:pt modelId="{924EFCDC-C69A-467B-A420-EAE494ECC484}" type="pres">
      <dgm:prSet presAssocID="{2E59914B-CFA0-414D-A4FB-3037C691E5D3}" presName="spaceBetweenRectangles" presStyleCnt="0"/>
      <dgm:spPr/>
    </dgm:pt>
    <dgm:pt modelId="{8350229E-02AC-46BB-A00C-474A008CD315}" type="pres">
      <dgm:prSet presAssocID="{81D7FA83-C7DB-49D5-B5F1-809A0F90FC2E}" presName="parentLin" presStyleCnt="0"/>
      <dgm:spPr/>
    </dgm:pt>
    <dgm:pt modelId="{30C688FD-EEB8-4C18-A1D0-173722C0FD31}" type="pres">
      <dgm:prSet presAssocID="{81D7FA83-C7DB-49D5-B5F1-809A0F90FC2E}" presName="parentLeftMargin" presStyleCnt="0"/>
      <dgm:spPr/>
    </dgm:pt>
    <dgm:pt modelId="{D0E83EB7-9279-437A-A2C7-D5018073654D}" type="pres">
      <dgm:prSet presAssocID="{81D7FA83-C7DB-49D5-B5F1-809A0F90FC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E2EAA-7ED2-4785-84D7-18A56D1DA049}" type="pres">
      <dgm:prSet presAssocID="{81D7FA83-C7DB-49D5-B5F1-809A0F90FC2E}" presName="negativeSpace" presStyleCnt="0"/>
      <dgm:spPr/>
    </dgm:pt>
    <dgm:pt modelId="{9D2F1D0B-72CF-40E8-9F05-9B77E73BAFE7}" type="pres">
      <dgm:prSet presAssocID="{81D7FA83-C7DB-49D5-B5F1-809A0F90FC2E}" presName="childText" presStyleLbl="conFgAcc1" presStyleIdx="1" presStyleCnt="3">
        <dgm:presLayoutVars>
          <dgm:bulletEnabled val="1"/>
        </dgm:presLayoutVars>
      </dgm:prSet>
      <dgm:spPr/>
    </dgm:pt>
    <dgm:pt modelId="{A33B1261-3685-4A48-A56B-F00D4111A238}" type="pres">
      <dgm:prSet presAssocID="{DFD7BAC8-A2A2-4051-914E-E0C6B5B2BB76}" presName="spaceBetweenRectangles" presStyleCnt="0"/>
      <dgm:spPr/>
    </dgm:pt>
    <dgm:pt modelId="{FB7D2A82-60B4-4158-90BC-BF0DC6E2595B}" type="pres">
      <dgm:prSet presAssocID="{7E025B7E-2007-4318-91FA-A45320EB2834}" presName="parentLin" presStyleCnt="0"/>
      <dgm:spPr/>
    </dgm:pt>
    <dgm:pt modelId="{972570BE-2472-477F-9219-7A10A818910B}" type="pres">
      <dgm:prSet presAssocID="{7E025B7E-2007-4318-91FA-A45320EB2834}" presName="parentLeftMargin" presStyleCnt="0"/>
      <dgm:spPr/>
    </dgm:pt>
    <dgm:pt modelId="{BB2C052C-092A-4855-9589-732B18907C61}" type="pres">
      <dgm:prSet presAssocID="{7E025B7E-2007-4318-91FA-A45320EB28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DCCDBE-9ECF-405C-A67A-BB997CA14C4B}" type="pres">
      <dgm:prSet presAssocID="{7E025B7E-2007-4318-91FA-A45320EB2834}" presName="negativeSpace" presStyleCnt="0"/>
      <dgm:spPr/>
    </dgm:pt>
    <dgm:pt modelId="{A23EB881-83B2-4AC3-99F8-82BC5F27FDD9}" type="pres">
      <dgm:prSet presAssocID="{7E025B7E-2007-4318-91FA-A45320EB2834}" presName="childText" presStyleLbl="conFgAcc1" presStyleIdx="2" presStyleCnt="3" custLinFactNeighborY="46664">
        <dgm:presLayoutVars>
          <dgm:bulletEnabled val="1"/>
        </dgm:presLayoutVars>
      </dgm:prSet>
      <dgm:spPr/>
    </dgm:pt>
  </dgm:ptLst>
  <dgm:cxnLst>
    <dgm:cxn modelId="{27C2BB83-4E99-46D5-9B5C-E5ABA26D97D1}" srcId="{EB841F3F-BC45-4D26-8B4E-ACF1D59A6763}" destId="{477DC00C-E137-413F-BD32-8D8C651785E5}" srcOrd="0" destOrd="0" parTransId="{957324B9-B969-4711-A97F-68FB33CE27AB}" sibTransId="{2E59914B-CFA0-414D-A4FB-3037C691E5D3}"/>
    <dgm:cxn modelId="{B012EC14-6289-47BC-A341-73A1EF699FB8}" srcId="{477DC00C-E137-413F-BD32-8D8C651785E5}" destId="{FDBF8D9E-C4A7-42D6-8157-BD2ADBCAAF45}" srcOrd="0" destOrd="0" parTransId="{E6CDDDA4-BF67-4D93-894E-21F23200BF4A}" sibTransId="{F11B84A5-EA81-446F-A477-E8597CF08993}"/>
    <dgm:cxn modelId="{4B6A9B1E-91B0-43DA-B56A-F3C5A0B81CFE}" srcId="{EB841F3F-BC45-4D26-8B4E-ACF1D59A6763}" destId="{81D7FA83-C7DB-49D5-B5F1-809A0F90FC2E}" srcOrd="1" destOrd="0" parTransId="{E631CDC3-A7BF-4F08-9CE5-41CBE5794341}" sibTransId="{DFD7BAC8-A2A2-4051-914E-E0C6B5B2BB76}"/>
    <dgm:cxn modelId="{FC0786D1-5BBB-4DF7-8E46-A143B129BE22}" srcId="{81D7FA83-C7DB-49D5-B5F1-809A0F90FC2E}" destId="{65328685-1198-40D7-84C6-0A3C386B6B05}" srcOrd="0" destOrd="1" parTransId="{7F8407C1-A82B-44CA-9267-7669E149029A}" sibTransId="{BFBB4446-7DF5-412E-9375-9F6FAEB57D2D}"/>
    <dgm:cxn modelId="{D131B8CA-1053-43F4-B3F9-240C66776A9F}" srcId="{81D7FA83-C7DB-49D5-B5F1-809A0F90FC2E}" destId="{4BEBE0DD-D434-4C8E-83DA-6108D1BE911E}" srcOrd="1" destOrd="1" parTransId="{DAA78121-392B-4C94-8447-DF77D980F85E}" sibTransId="{4AF54436-FF95-4AD5-9C47-853EBDD3B8AD}"/>
    <dgm:cxn modelId="{D490B2A4-B510-4536-92A7-4A8C32C57DED}" srcId="{81D7FA83-C7DB-49D5-B5F1-809A0F90FC2E}" destId="{B9844D3F-FE48-4284-837F-29FD40CFA92A}" srcOrd="2" destOrd="1" parTransId="{9AF1EB4A-39F6-43C0-9530-063FBF6E2D75}" sibTransId="{7BBB80D2-D76E-4162-ABB6-72B81FF037C0}"/>
    <dgm:cxn modelId="{9A99BB70-388B-4C77-B781-8B5FA91593F9}" srcId="{EB841F3F-BC45-4D26-8B4E-ACF1D59A6763}" destId="{7E025B7E-2007-4318-91FA-A45320EB2834}" srcOrd="2" destOrd="0" parTransId="{3371CBFC-CF6D-47FE-A9F0-2F94DDAC6D57}" sibTransId="{8440BD32-96FE-4722-836A-EB3C8C4AE5D9}"/>
    <dgm:cxn modelId="{ABC4ACFB-D7F7-4855-8CAE-10B103C5996F}" srcId="{7E025B7E-2007-4318-91FA-A45320EB2834}" destId="{4D378B7A-01FD-4C5C-935A-5859705A377E}" srcOrd="0" destOrd="2" parTransId="{7146915A-C7E8-4F61-9914-98DC9C8E9742}" sibTransId="{F88A9874-C7FD-4503-97B8-0FB7C6D67190}"/>
    <dgm:cxn modelId="{75ACB0A6-B553-4FC7-9B1F-7BA71A7E1B17}" srcId="{7E025B7E-2007-4318-91FA-A45320EB2834}" destId="{352204CD-7676-4303-B6B1-29A68DA290FC}" srcOrd="1" destOrd="2" parTransId="{2DDBDCB4-1EE5-40B5-B40F-F63A2239018E}" sibTransId="{2B2A9E16-FE22-4875-ACAB-D47785A012AB}"/>
    <dgm:cxn modelId="{5DDC7EAF-36CA-4031-8F93-6BCC96E6BF67}" type="presOf" srcId="{EB841F3F-BC45-4D26-8B4E-ACF1D59A6763}" destId="{25F99DDF-0AE2-47D3-9B6A-4147D53CD644}" srcOrd="0" destOrd="0" presId="urn:microsoft.com/office/officeart/2005/8/layout/list1"/>
    <dgm:cxn modelId="{E89110C7-8CB2-40EC-ABF9-7C7DEA72347D}" type="presParOf" srcId="{25F99DDF-0AE2-47D3-9B6A-4147D53CD644}" destId="{B7C5BD0E-188F-4FAE-8A90-F095F5F6B707}" srcOrd="0" destOrd="0" presId="urn:microsoft.com/office/officeart/2005/8/layout/list1"/>
    <dgm:cxn modelId="{EA35F982-D3BE-4F6A-90D2-A07EF46F6F42}" type="presParOf" srcId="{B7C5BD0E-188F-4FAE-8A90-F095F5F6B707}" destId="{598420EE-58B0-43B9-94FD-5153FB0BEF0A}" srcOrd="0" destOrd="0" presId="urn:microsoft.com/office/officeart/2005/8/layout/list1"/>
    <dgm:cxn modelId="{60832B6C-F90F-471C-8357-717F0525EDDB}" type="presOf" srcId="{477DC00C-E137-413F-BD32-8D8C651785E5}" destId="{598420EE-58B0-43B9-94FD-5153FB0BEF0A}" srcOrd="0" destOrd="0" presId="urn:microsoft.com/office/officeart/2005/8/layout/list1"/>
    <dgm:cxn modelId="{950AB0E1-4BCA-48B6-AA2C-6A6D26E60584}" type="presParOf" srcId="{B7C5BD0E-188F-4FAE-8A90-F095F5F6B707}" destId="{4DCEF594-2F9F-4C64-837D-F11AF86BB0D0}" srcOrd="1" destOrd="0" presId="urn:microsoft.com/office/officeart/2005/8/layout/list1"/>
    <dgm:cxn modelId="{7C39D370-62DE-44BF-9BCB-14DAC030DE72}" type="presOf" srcId="{477DC00C-E137-413F-BD32-8D8C651785E5}" destId="{4DCEF594-2F9F-4C64-837D-F11AF86BB0D0}" srcOrd="0" destOrd="0" presId="urn:microsoft.com/office/officeart/2005/8/layout/list1"/>
    <dgm:cxn modelId="{77C7CF2F-7FC8-4E87-96B4-79109E896379}" type="presParOf" srcId="{25F99DDF-0AE2-47D3-9B6A-4147D53CD644}" destId="{01C66533-4B6E-4296-9323-11F04AA8708B}" srcOrd="1" destOrd="0" presId="urn:microsoft.com/office/officeart/2005/8/layout/list1"/>
    <dgm:cxn modelId="{F3B3B67E-DB62-4037-9DC2-3336D46632CE}" type="presParOf" srcId="{25F99DDF-0AE2-47D3-9B6A-4147D53CD644}" destId="{F853840F-5939-4DFB-8382-7E20475D5C5B}" srcOrd="2" destOrd="0" presId="urn:microsoft.com/office/officeart/2005/8/layout/list1"/>
    <dgm:cxn modelId="{05CD8F17-DDD1-4B3A-B17F-E33F0B7A437E}" type="presOf" srcId="{FDBF8D9E-C4A7-42D6-8157-BD2ADBCAAF45}" destId="{F853840F-5939-4DFB-8382-7E20475D5C5B}" srcOrd="0" destOrd="0" presId="urn:microsoft.com/office/officeart/2005/8/layout/list1"/>
    <dgm:cxn modelId="{E1EE0716-5F1B-4831-9394-6CB96C039A71}" type="presParOf" srcId="{25F99DDF-0AE2-47D3-9B6A-4147D53CD644}" destId="{924EFCDC-C69A-467B-A420-EAE494ECC484}" srcOrd="3" destOrd="0" presId="urn:microsoft.com/office/officeart/2005/8/layout/list1"/>
    <dgm:cxn modelId="{13B0239E-13DF-463F-9660-1F161D9F5C46}" type="presParOf" srcId="{25F99DDF-0AE2-47D3-9B6A-4147D53CD644}" destId="{8350229E-02AC-46BB-A00C-474A008CD315}" srcOrd="4" destOrd="0" presId="urn:microsoft.com/office/officeart/2005/8/layout/list1"/>
    <dgm:cxn modelId="{2FA32EB6-8216-4225-A068-9A260AA07AA4}" type="presParOf" srcId="{8350229E-02AC-46BB-A00C-474A008CD315}" destId="{30C688FD-EEB8-4C18-A1D0-173722C0FD31}" srcOrd="0" destOrd="4" presId="urn:microsoft.com/office/officeart/2005/8/layout/list1"/>
    <dgm:cxn modelId="{8CC42820-6379-4E02-9EE1-CB1F111738D6}" type="presOf" srcId="{81D7FA83-C7DB-49D5-B5F1-809A0F90FC2E}" destId="{30C688FD-EEB8-4C18-A1D0-173722C0FD31}" srcOrd="0" destOrd="0" presId="urn:microsoft.com/office/officeart/2005/8/layout/list1"/>
    <dgm:cxn modelId="{C20AD72B-176C-4701-A302-FD10447CC307}" type="presParOf" srcId="{8350229E-02AC-46BB-A00C-474A008CD315}" destId="{D0E83EB7-9279-437A-A2C7-D5018073654D}" srcOrd="1" destOrd="4" presId="urn:microsoft.com/office/officeart/2005/8/layout/list1"/>
    <dgm:cxn modelId="{81CE2CD6-4ED9-4A6C-92EF-2E727F6B840A}" type="presOf" srcId="{81D7FA83-C7DB-49D5-B5F1-809A0F90FC2E}" destId="{D0E83EB7-9279-437A-A2C7-D5018073654D}" srcOrd="0" destOrd="0" presId="urn:microsoft.com/office/officeart/2005/8/layout/list1"/>
    <dgm:cxn modelId="{9E658145-2805-4F67-BF1C-B566690554C8}" type="presParOf" srcId="{25F99DDF-0AE2-47D3-9B6A-4147D53CD644}" destId="{1EBE2EAA-7ED2-4785-84D7-18A56D1DA049}" srcOrd="5" destOrd="0" presId="urn:microsoft.com/office/officeart/2005/8/layout/list1"/>
    <dgm:cxn modelId="{48373C70-8E9D-470B-8C0A-23C8433F6710}" type="presParOf" srcId="{25F99DDF-0AE2-47D3-9B6A-4147D53CD644}" destId="{9D2F1D0B-72CF-40E8-9F05-9B77E73BAFE7}" srcOrd="6" destOrd="0" presId="urn:microsoft.com/office/officeart/2005/8/layout/list1"/>
    <dgm:cxn modelId="{8D46E592-9C8C-4F8B-AAFC-53F56C7FE37F}" type="presOf" srcId="{65328685-1198-40D7-84C6-0A3C386B6B05}" destId="{9D2F1D0B-72CF-40E8-9F05-9B77E73BAFE7}" srcOrd="0" destOrd="0" presId="urn:microsoft.com/office/officeart/2005/8/layout/list1"/>
    <dgm:cxn modelId="{C873A1F7-CF42-478F-AFCB-268D9B53C7D1}" type="presOf" srcId="{4BEBE0DD-D434-4C8E-83DA-6108D1BE911E}" destId="{9D2F1D0B-72CF-40E8-9F05-9B77E73BAFE7}" srcOrd="0" destOrd="1" presId="urn:microsoft.com/office/officeart/2005/8/layout/list1"/>
    <dgm:cxn modelId="{22189B8A-3335-4884-9F42-F5FD261923FF}" type="presOf" srcId="{B9844D3F-FE48-4284-837F-29FD40CFA92A}" destId="{9D2F1D0B-72CF-40E8-9F05-9B77E73BAFE7}" srcOrd="0" destOrd="2" presId="urn:microsoft.com/office/officeart/2005/8/layout/list1"/>
    <dgm:cxn modelId="{F910F103-AFBD-488F-B866-A274AA24598A}" type="presParOf" srcId="{25F99DDF-0AE2-47D3-9B6A-4147D53CD644}" destId="{A33B1261-3685-4A48-A56B-F00D4111A238}" srcOrd="7" destOrd="0" presId="urn:microsoft.com/office/officeart/2005/8/layout/list1"/>
    <dgm:cxn modelId="{EC47DE4C-B0A9-4A8D-98FD-BC36DF616C08}" type="presParOf" srcId="{25F99DDF-0AE2-47D3-9B6A-4147D53CD644}" destId="{FB7D2A82-60B4-4158-90BC-BF0DC6E2595B}" srcOrd="8" destOrd="0" presId="urn:microsoft.com/office/officeart/2005/8/layout/list1"/>
    <dgm:cxn modelId="{8E313D49-BA5E-4961-B539-F67D28B89222}" type="presParOf" srcId="{FB7D2A82-60B4-4158-90BC-BF0DC6E2595B}" destId="{972570BE-2472-477F-9219-7A10A818910B}" srcOrd="0" destOrd="8" presId="urn:microsoft.com/office/officeart/2005/8/layout/list1"/>
    <dgm:cxn modelId="{951EAD25-1D81-431D-9229-A9A95B30466F}" type="presOf" srcId="{7E025B7E-2007-4318-91FA-A45320EB2834}" destId="{972570BE-2472-477F-9219-7A10A818910B}" srcOrd="0" destOrd="0" presId="urn:microsoft.com/office/officeart/2005/8/layout/list1"/>
    <dgm:cxn modelId="{6E53A8B1-2642-499A-B018-6E21DFCDE79B}" type="presParOf" srcId="{FB7D2A82-60B4-4158-90BC-BF0DC6E2595B}" destId="{BB2C052C-092A-4855-9589-732B18907C61}" srcOrd="1" destOrd="8" presId="urn:microsoft.com/office/officeart/2005/8/layout/list1"/>
    <dgm:cxn modelId="{116CC57D-DD7D-4A74-8321-9CEFB3B09FBD}" type="presOf" srcId="{7E025B7E-2007-4318-91FA-A45320EB2834}" destId="{BB2C052C-092A-4855-9589-732B18907C61}" srcOrd="0" destOrd="0" presId="urn:microsoft.com/office/officeart/2005/8/layout/list1"/>
    <dgm:cxn modelId="{16D6CDB2-298C-48F1-9E0C-66AE655492EB}" type="presParOf" srcId="{25F99DDF-0AE2-47D3-9B6A-4147D53CD644}" destId="{7CDCCDBE-9ECF-405C-A67A-BB997CA14C4B}" srcOrd="9" destOrd="0" presId="urn:microsoft.com/office/officeart/2005/8/layout/list1"/>
    <dgm:cxn modelId="{87E9FF54-030D-466D-AA80-A2FCA0676BC4}" type="presParOf" srcId="{25F99DDF-0AE2-47D3-9B6A-4147D53CD644}" destId="{A23EB881-83B2-4AC3-99F8-82BC5F27FDD9}" srcOrd="10" destOrd="0" presId="urn:microsoft.com/office/officeart/2005/8/layout/list1"/>
    <dgm:cxn modelId="{B08512E2-560D-40EC-A584-08DDA8F2C72A}" type="presOf" srcId="{4D378B7A-01FD-4C5C-935A-5859705A377E}" destId="{A23EB881-83B2-4AC3-99F8-82BC5F27FDD9}" srcOrd="0" destOrd="0" presId="urn:microsoft.com/office/officeart/2005/8/layout/list1"/>
    <dgm:cxn modelId="{403095A5-0DEF-4701-B906-D1CDE8A3D6A0}" type="presOf" srcId="{352204CD-7676-4303-B6B1-29A68DA290FC}" destId="{A23EB881-83B2-4AC3-99F8-82BC5F27FDD9}" srcOrd="0" destOrd="1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841F3F-BC45-4D26-8B4E-ACF1D59A676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77DC00C-E137-413F-BD32-8D8C651785E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8 and 9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7324B9-B969-4711-A97F-68FB33CE27AB}" cxnId="{F963CBE7-6D3F-4A5C-B290-64D41EE5E7FE}" type="parTrans">
      <dgm:prSet/>
      <dgm:spPr/>
      <dgm:t>
        <a:bodyPr/>
        <a:lstStyle/>
        <a:p>
          <a:endParaRPr lang="en-IN"/>
        </a:p>
      </dgm:t>
    </dgm:pt>
    <dgm:pt modelId="{2E59914B-CFA0-414D-A4FB-3037C691E5D3}" cxnId="{F963CBE7-6D3F-4A5C-B290-64D41EE5E7FE}" type="sibTrans">
      <dgm:prSet/>
      <dgm:spPr/>
      <dgm:t>
        <a:bodyPr/>
        <a:lstStyle/>
        <a:p>
          <a:endParaRPr lang="en-IN"/>
        </a:p>
      </dgm:t>
    </dgm:pt>
    <dgm:pt modelId="{FDBF8D9E-C4A7-42D6-8157-BD2ADBCAAF45}">
      <dgm:prSet phldr="0" custT="0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Implement robust error handling.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DDDA4-BF67-4D93-894E-21F23200BF4A}" cxnId="{B829C348-6CB4-4FCC-89A1-A146C701E600}" type="parTrans">
      <dgm:prSet/>
      <dgm:spPr/>
      <dgm:t>
        <a:bodyPr/>
        <a:lstStyle/>
        <a:p>
          <a:endParaRPr lang="en-IN"/>
        </a:p>
      </dgm:t>
    </dgm:pt>
    <dgm:pt modelId="{F11B84A5-EA81-446F-A477-E8597CF08993}" cxnId="{B829C348-6CB4-4FCC-89A1-A146C701E600}" type="sibTrans">
      <dgm:prSet/>
      <dgm:spPr/>
      <dgm:t>
        <a:bodyPr/>
        <a:lstStyle/>
        <a:p>
          <a:endParaRPr lang="en-IN"/>
        </a:p>
      </dgm:t>
    </dgm:pt>
    <dgm:pt modelId="{E5037090-ED89-4882-BFE8-B61BF23C26A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Optimize scanning logic for better performance.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0C3450-A6F5-4B67-82D3-546E72A8A8B6}" cxnId="{5D8F3B07-4FF4-4DA8-8DEA-93C757502BAC}" type="parTrans">
      <dgm:prSet/>
      <dgm:spPr/>
    </dgm:pt>
    <dgm:pt modelId="{3E8C9916-D65F-490D-9DA7-EE5E1578D55B}" cxnId="{5D8F3B07-4FF4-4DA8-8DEA-93C757502BAC}" type="sibTrans">
      <dgm:prSet/>
      <dgm:spPr/>
    </dgm:pt>
    <dgm:pt modelId="{81D7FA83-C7DB-49D5-B5F1-809A0F90FC2E}">
      <dgm:prSet phldrT="[Text]" phldr="0" custT="1"/>
      <dgm:spPr>
        <a:solidFill>
          <a:srgbClr val="FF660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eek 10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31CDC3-A7BF-4F08-9CE5-41CBE5794341}" cxnId="{77A76288-5DEB-40F6-A9AD-61D1618DCF37}" type="parTrans">
      <dgm:prSet/>
      <dgm:spPr/>
      <dgm:t>
        <a:bodyPr/>
        <a:lstStyle/>
        <a:p>
          <a:endParaRPr lang="en-IN"/>
        </a:p>
      </dgm:t>
    </dgm:pt>
    <dgm:pt modelId="{DFD7BAC8-A2A2-4051-914E-E0C6B5B2BB76}" cxnId="{77A76288-5DEB-40F6-A9AD-61D1618DCF37}" type="sibTrans">
      <dgm:prSet/>
      <dgm:spPr/>
      <dgm:t>
        <a:bodyPr/>
        <a:lstStyle/>
        <a:p>
          <a:endParaRPr lang="en-IN"/>
        </a:p>
      </dgm:t>
    </dgm:pt>
    <dgm:pt modelId="{65328685-1198-40D7-84C6-0A3C386B6B05}">
      <dgm:prSet phldr="0" custT="0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Refactor backend and frontend code for maintainability.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8407C1-A82B-44CA-9267-7669E149029A}" cxnId="{B2C3A28A-EF51-4857-AE56-484FA5A64341}" type="parTrans">
      <dgm:prSet/>
      <dgm:spPr/>
      <dgm:t>
        <a:bodyPr/>
        <a:lstStyle/>
        <a:p>
          <a:endParaRPr lang="en-IN"/>
        </a:p>
      </dgm:t>
    </dgm:pt>
    <dgm:pt modelId="{BFBB4446-7DF5-412E-9375-9F6FAEB57D2D}" cxnId="{B2C3A28A-EF51-4857-AE56-484FA5A64341}" type="sibTrans">
      <dgm:prSet/>
      <dgm:spPr/>
      <dgm:t>
        <a:bodyPr/>
        <a:lstStyle/>
        <a:p>
          <a:endParaRPr lang="en-IN"/>
        </a:p>
      </dgm:t>
    </dgm:pt>
    <dgm:pt modelId="{5BD008A2-205D-4DC7-9150-38DC1BA4864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Conduct another round of integration testing.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E10904-588E-4C97-AA48-1B5E22CF7F7D}" cxnId="{90B5B306-4C9F-438E-8FC1-AC8DEDF32360}" type="parTrans">
      <dgm:prSet/>
      <dgm:spPr/>
    </dgm:pt>
    <dgm:pt modelId="{8E922951-7B3B-421D-A9ED-08E6284A7856}" cxnId="{90B5B306-4C9F-438E-8FC1-AC8DEDF32360}" type="sibTrans">
      <dgm:prSet/>
      <dgm:spPr/>
    </dgm:pt>
    <dgm:pt modelId="{7E025B7E-2007-4318-91FA-A45320EB2834}">
      <dgm:prSet phldrT="[Text]" phldr="0" custT="1"/>
      <dgm:spPr>
        <a:solidFill>
          <a:srgbClr val="92D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11-12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1CBFC-CF6D-47FE-A9F0-2F94DDAC6D57}" cxnId="{F69667CD-7652-4680-A236-3539EBF2B8E8}" type="parTrans">
      <dgm:prSet/>
      <dgm:spPr/>
      <dgm:t>
        <a:bodyPr/>
        <a:lstStyle/>
        <a:p>
          <a:endParaRPr lang="en-IN"/>
        </a:p>
      </dgm:t>
    </dgm:pt>
    <dgm:pt modelId="{8440BD32-96FE-4722-836A-EB3C8C4AE5D9}" cxnId="{F69667CD-7652-4680-A236-3539EBF2B8E8}" type="sibTrans">
      <dgm:prSet/>
      <dgm:spPr/>
      <dgm:t>
        <a:bodyPr/>
        <a:lstStyle/>
        <a:p>
          <a:endParaRPr lang="en-IN"/>
        </a:p>
      </dgm:t>
    </dgm:pt>
    <dgm:pt modelId="{4D378B7A-01FD-4C5C-935A-5859705A377E}">
      <dgm:prSet phldr="0" custT="0"/>
      <dgm:spPr>
        <a:solidFill>
          <a:srgbClr val="E5E5F7">
            <a:alpha val="90000"/>
          </a:srgb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Perform final testing and resolve any bugs.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6915A-C7E8-4F61-9914-98DC9C8E9742}" cxnId="{2EA9E0A0-E29F-451F-B590-C4A1BF4E345B}" type="parTrans">
      <dgm:prSet/>
      <dgm:spPr/>
      <dgm:t>
        <a:bodyPr/>
        <a:lstStyle/>
        <a:p>
          <a:endParaRPr lang="en-IN"/>
        </a:p>
      </dgm:t>
    </dgm:pt>
    <dgm:pt modelId="{F88A9874-C7FD-4503-97B8-0FB7C6D67190}" cxnId="{2EA9E0A0-E29F-451F-B590-C4A1BF4E345B}" type="sibTrans">
      <dgm:prSet/>
      <dgm:spPr/>
      <dgm:t>
        <a:bodyPr/>
        <a:lstStyle/>
        <a:p>
          <a:endParaRPr lang="en-IN"/>
        </a:p>
      </dgm:t>
    </dgm:pt>
    <dgm:pt modelId="{3619ED97-E1F4-47BD-B25D-4B79BF7A4AA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Prepare user documentation and technical specifications</a:t>
          </a:r>
          <a:r>
            <a:rPr lang="en-IN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r>
            <a:rPr lang="en-IN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B5BD0D-D766-4B3C-B829-1CE9D5A3E786}" cxnId="{F53F4681-6CCD-40F9-B622-37D032FB22B7}" type="parTrans">
      <dgm:prSet/>
      <dgm:spPr/>
    </dgm:pt>
    <dgm:pt modelId="{A139CC16-ED2A-4173-B823-398BBB8347EE}" cxnId="{F53F4681-6CCD-40F9-B622-37D032FB22B7}" type="sibTrans">
      <dgm:prSet/>
      <dgm:spPr/>
    </dgm:pt>
    <dgm:pt modelId="{25F99DDF-0AE2-47D3-9B6A-4147D53CD644}" type="pres">
      <dgm:prSet presAssocID="{EB841F3F-BC45-4D26-8B4E-ACF1D59A6763}" presName="linear" presStyleCnt="0">
        <dgm:presLayoutVars>
          <dgm:dir/>
          <dgm:animLvl val="lvl"/>
          <dgm:resizeHandles val="exact"/>
        </dgm:presLayoutVars>
      </dgm:prSet>
      <dgm:spPr/>
    </dgm:pt>
    <dgm:pt modelId="{B7C5BD0E-188F-4FAE-8A90-F095F5F6B707}" type="pres">
      <dgm:prSet presAssocID="{477DC00C-E137-413F-BD32-8D8C651785E5}" presName="parentLin" presStyleCnt="0"/>
      <dgm:spPr/>
    </dgm:pt>
    <dgm:pt modelId="{598420EE-58B0-43B9-94FD-5153FB0BEF0A}" type="pres">
      <dgm:prSet presAssocID="{477DC00C-E137-413F-BD32-8D8C651785E5}" presName="parentLeftMargin" presStyleCnt="0"/>
      <dgm:spPr/>
    </dgm:pt>
    <dgm:pt modelId="{4DCEF594-2F9F-4C64-837D-F11AF86BB0D0}" type="pres">
      <dgm:prSet presAssocID="{477DC00C-E137-413F-BD32-8D8C651785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66533-4B6E-4296-9323-11F04AA8708B}" type="pres">
      <dgm:prSet presAssocID="{477DC00C-E137-413F-BD32-8D8C651785E5}" presName="negativeSpace" presStyleCnt="0"/>
      <dgm:spPr/>
    </dgm:pt>
    <dgm:pt modelId="{F853840F-5939-4DFB-8382-7E20475D5C5B}" type="pres">
      <dgm:prSet presAssocID="{477DC00C-E137-413F-BD32-8D8C651785E5}" presName="childText" presStyleLbl="conFgAcc1" presStyleIdx="0" presStyleCnt="3">
        <dgm:presLayoutVars>
          <dgm:bulletEnabled val="1"/>
        </dgm:presLayoutVars>
      </dgm:prSet>
      <dgm:spPr/>
    </dgm:pt>
    <dgm:pt modelId="{924EFCDC-C69A-467B-A420-EAE494ECC484}" type="pres">
      <dgm:prSet presAssocID="{2E59914B-CFA0-414D-A4FB-3037C691E5D3}" presName="spaceBetweenRectangles" presStyleCnt="0"/>
      <dgm:spPr/>
    </dgm:pt>
    <dgm:pt modelId="{8350229E-02AC-46BB-A00C-474A008CD315}" type="pres">
      <dgm:prSet presAssocID="{81D7FA83-C7DB-49D5-B5F1-809A0F90FC2E}" presName="parentLin" presStyleCnt="0"/>
      <dgm:spPr/>
    </dgm:pt>
    <dgm:pt modelId="{30C688FD-EEB8-4C18-A1D0-173722C0FD31}" type="pres">
      <dgm:prSet presAssocID="{81D7FA83-C7DB-49D5-B5F1-809A0F90FC2E}" presName="parentLeftMargin" presStyleCnt="0"/>
      <dgm:spPr/>
    </dgm:pt>
    <dgm:pt modelId="{D0E83EB7-9279-437A-A2C7-D5018073654D}" type="pres">
      <dgm:prSet presAssocID="{81D7FA83-C7DB-49D5-B5F1-809A0F90FC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E2EAA-7ED2-4785-84D7-18A56D1DA049}" type="pres">
      <dgm:prSet presAssocID="{81D7FA83-C7DB-49D5-B5F1-809A0F90FC2E}" presName="negativeSpace" presStyleCnt="0"/>
      <dgm:spPr/>
    </dgm:pt>
    <dgm:pt modelId="{9D2F1D0B-72CF-40E8-9F05-9B77E73BAFE7}" type="pres">
      <dgm:prSet presAssocID="{81D7FA83-C7DB-49D5-B5F1-809A0F90FC2E}" presName="childText" presStyleLbl="conFgAcc1" presStyleIdx="1" presStyleCnt="3">
        <dgm:presLayoutVars>
          <dgm:bulletEnabled val="1"/>
        </dgm:presLayoutVars>
      </dgm:prSet>
      <dgm:spPr/>
    </dgm:pt>
    <dgm:pt modelId="{A33B1261-3685-4A48-A56B-F00D4111A238}" type="pres">
      <dgm:prSet presAssocID="{DFD7BAC8-A2A2-4051-914E-E0C6B5B2BB76}" presName="spaceBetweenRectangles" presStyleCnt="0"/>
      <dgm:spPr/>
    </dgm:pt>
    <dgm:pt modelId="{FB7D2A82-60B4-4158-90BC-BF0DC6E2595B}" type="pres">
      <dgm:prSet presAssocID="{7E025B7E-2007-4318-91FA-A45320EB2834}" presName="parentLin" presStyleCnt="0"/>
      <dgm:spPr/>
    </dgm:pt>
    <dgm:pt modelId="{972570BE-2472-477F-9219-7A10A818910B}" type="pres">
      <dgm:prSet presAssocID="{7E025B7E-2007-4318-91FA-A45320EB2834}" presName="parentLeftMargin" presStyleCnt="0"/>
      <dgm:spPr/>
    </dgm:pt>
    <dgm:pt modelId="{BB2C052C-092A-4855-9589-732B18907C61}" type="pres">
      <dgm:prSet presAssocID="{7E025B7E-2007-4318-91FA-A45320EB28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DCCDBE-9ECF-405C-A67A-BB997CA14C4B}" type="pres">
      <dgm:prSet presAssocID="{7E025B7E-2007-4318-91FA-A45320EB2834}" presName="negativeSpace" presStyleCnt="0"/>
      <dgm:spPr/>
    </dgm:pt>
    <dgm:pt modelId="{A23EB881-83B2-4AC3-99F8-82BC5F27FDD9}" type="pres">
      <dgm:prSet presAssocID="{7E025B7E-2007-4318-91FA-A45320EB2834}" presName="childText" presStyleLbl="conFgAcc1" presStyleIdx="2" presStyleCnt="3" custLinFactNeighborY="46664">
        <dgm:presLayoutVars>
          <dgm:bulletEnabled val="1"/>
        </dgm:presLayoutVars>
      </dgm:prSet>
      <dgm:spPr/>
    </dgm:pt>
  </dgm:ptLst>
  <dgm:cxnLst>
    <dgm:cxn modelId="{F963CBE7-6D3F-4A5C-B290-64D41EE5E7FE}" srcId="{EB841F3F-BC45-4D26-8B4E-ACF1D59A6763}" destId="{477DC00C-E137-413F-BD32-8D8C651785E5}" srcOrd="0" destOrd="0" parTransId="{957324B9-B969-4711-A97F-68FB33CE27AB}" sibTransId="{2E59914B-CFA0-414D-A4FB-3037C691E5D3}"/>
    <dgm:cxn modelId="{B829C348-6CB4-4FCC-89A1-A146C701E600}" srcId="{477DC00C-E137-413F-BD32-8D8C651785E5}" destId="{FDBF8D9E-C4A7-42D6-8157-BD2ADBCAAF45}" srcOrd="0" destOrd="0" parTransId="{E6CDDDA4-BF67-4D93-894E-21F23200BF4A}" sibTransId="{F11B84A5-EA81-446F-A477-E8597CF08993}"/>
    <dgm:cxn modelId="{5D8F3B07-4FF4-4DA8-8DEA-93C757502BAC}" srcId="{477DC00C-E137-413F-BD32-8D8C651785E5}" destId="{E5037090-ED89-4882-BFE8-B61BF23C26A7}" srcOrd="1" destOrd="0" parTransId="{9B0C3450-A6F5-4B67-82D3-546E72A8A8B6}" sibTransId="{3E8C9916-D65F-490D-9DA7-EE5E1578D55B}"/>
    <dgm:cxn modelId="{77A76288-5DEB-40F6-A9AD-61D1618DCF37}" srcId="{EB841F3F-BC45-4D26-8B4E-ACF1D59A6763}" destId="{81D7FA83-C7DB-49D5-B5F1-809A0F90FC2E}" srcOrd="1" destOrd="0" parTransId="{E631CDC3-A7BF-4F08-9CE5-41CBE5794341}" sibTransId="{DFD7BAC8-A2A2-4051-914E-E0C6B5B2BB76}"/>
    <dgm:cxn modelId="{B2C3A28A-EF51-4857-AE56-484FA5A64341}" srcId="{81D7FA83-C7DB-49D5-B5F1-809A0F90FC2E}" destId="{65328685-1198-40D7-84C6-0A3C386B6B05}" srcOrd="0" destOrd="1" parTransId="{7F8407C1-A82B-44CA-9267-7669E149029A}" sibTransId="{BFBB4446-7DF5-412E-9375-9F6FAEB57D2D}"/>
    <dgm:cxn modelId="{90B5B306-4C9F-438E-8FC1-AC8DEDF32360}" srcId="{81D7FA83-C7DB-49D5-B5F1-809A0F90FC2E}" destId="{5BD008A2-205D-4DC7-9150-38DC1BA4864F}" srcOrd="1" destOrd="1" parTransId="{52E10904-588E-4C97-AA48-1B5E22CF7F7D}" sibTransId="{8E922951-7B3B-421D-A9ED-08E6284A7856}"/>
    <dgm:cxn modelId="{F69667CD-7652-4680-A236-3539EBF2B8E8}" srcId="{EB841F3F-BC45-4D26-8B4E-ACF1D59A6763}" destId="{7E025B7E-2007-4318-91FA-A45320EB2834}" srcOrd="2" destOrd="0" parTransId="{3371CBFC-CF6D-47FE-A9F0-2F94DDAC6D57}" sibTransId="{8440BD32-96FE-4722-836A-EB3C8C4AE5D9}"/>
    <dgm:cxn modelId="{2EA9E0A0-E29F-451F-B590-C4A1BF4E345B}" srcId="{7E025B7E-2007-4318-91FA-A45320EB2834}" destId="{4D378B7A-01FD-4C5C-935A-5859705A377E}" srcOrd="0" destOrd="2" parTransId="{7146915A-C7E8-4F61-9914-98DC9C8E9742}" sibTransId="{F88A9874-C7FD-4503-97B8-0FB7C6D67190}"/>
    <dgm:cxn modelId="{F53F4681-6CCD-40F9-B622-37D032FB22B7}" srcId="{7E025B7E-2007-4318-91FA-A45320EB2834}" destId="{3619ED97-E1F4-47BD-B25D-4B79BF7A4AA1}" srcOrd="1" destOrd="2" parTransId="{4AB5BD0D-D766-4B3C-B829-1CE9D5A3E786}" sibTransId="{A139CC16-ED2A-4173-B823-398BBB8347EE}"/>
    <dgm:cxn modelId="{28CF352D-A39B-4776-8074-985742258A97}" type="presOf" srcId="{EB841F3F-BC45-4D26-8B4E-ACF1D59A6763}" destId="{25F99DDF-0AE2-47D3-9B6A-4147D53CD644}" srcOrd="0" destOrd="0" presId="urn:microsoft.com/office/officeart/2005/8/layout/list1"/>
    <dgm:cxn modelId="{E13221F6-0A40-434E-9E07-3F13EDDF86F2}" type="presParOf" srcId="{25F99DDF-0AE2-47D3-9B6A-4147D53CD644}" destId="{B7C5BD0E-188F-4FAE-8A90-F095F5F6B707}" srcOrd="0" destOrd="0" presId="urn:microsoft.com/office/officeart/2005/8/layout/list1"/>
    <dgm:cxn modelId="{11DBED37-4F3B-43E0-A460-556BEF08B493}" type="presParOf" srcId="{B7C5BD0E-188F-4FAE-8A90-F095F5F6B707}" destId="{598420EE-58B0-43B9-94FD-5153FB0BEF0A}" srcOrd="0" destOrd="0" presId="urn:microsoft.com/office/officeart/2005/8/layout/list1"/>
    <dgm:cxn modelId="{628B33CE-49CF-4819-9EB9-38958DC3B97F}" type="presOf" srcId="{477DC00C-E137-413F-BD32-8D8C651785E5}" destId="{598420EE-58B0-43B9-94FD-5153FB0BEF0A}" srcOrd="0" destOrd="0" presId="urn:microsoft.com/office/officeart/2005/8/layout/list1"/>
    <dgm:cxn modelId="{40F9AE9F-7082-4C6F-86E3-2F454E93EA98}" type="presParOf" srcId="{B7C5BD0E-188F-4FAE-8A90-F095F5F6B707}" destId="{4DCEF594-2F9F-4C64-837D-F11AF86BB0D0}" srcOrd="1" destOrd="0" presId="urn:microsoft.com/office/officeart/2005/8/layout/list1"/>
    <dgm:cxn modelId="{8149C4A4-2761-4140-9A04-DFB384CB0F07}" type="presOf" srcId="{477DC00C-E137-413F-BD32-8D8C651785E5}" destId="{4DCEF594-2F9F-4C64-837D-F11AF86BB0D0}" srcOrd="0" destOrd="0" presId="urn:microsoft.com/office/officeart/2005/8/layout/list1"/>
    <dgm:cxn modelId="{AA415762-58E2-4DA8-AAF4-3E8AF134DBBC}" type="presParOf" srcId="{25F99DDF-0AE2-47D3-9B6A-4147D53CD644}" destId="{01C66533-4B6E-4296-9323-11F04AA8708B}" srcOrd="1" destOrd="0" presId="urn:microsoft.com/office/officeart/2005/8/layout/list1"/>
    <dgm:cxn modelId="{B17435B2-AD48-4A03-9F11-D157B0C519FB}" type="presParOf" srcId="{25F99DDF-0AE2-47D3-9B6A-4147D53CD644}" destId="{F853840F-5939-4DFB-8382-7E20475D5C5B}" srcOrd="2" destOrd="0" presId="urn:microsoft.com/office/officeart/2005/8/layout/list1"/>
    <dgm:cxn modelId="{06F0B275-F095-489C-A4EF-E9EF1E3642B1}" type="presOf" srcId="{FDBF8D9E-C4A7-42D6-8157-BD2ADBCAAF45}" destId="{F853840F-5939-4DFB-8382-7E20475D5C5B}" srcOrd="0" destOrd="0" presId="urn:microsoft.com/office/officeart/2005/8/layout/list1"/>
    <dgm:cxn modelId="{04ACD01C-5D61-4C41-A980-3E0E7CFF6356}" type="presOf" srcId="{E5037090-ED89-4882-BFE8-B61BF23C26A7}" destId="{F853840F-5939-4DFB-8382-7E20475D5C5B}" srcOrd="0" destOrd="1" presId="urn:microsoft.com/office/officeart/2005/8/layout/list1"/>
    <dgm:cxn modelId="{337EDF6B-51E1-4216-96FF-9EC923F41636}" type="presParOf" srcId="{25F99DDF-0AE2-47D3-9B6A-4147D53CD644}" destId="{924EFCDC-C69A-467B-A420-EAE494ECC484}" srcOrd="3" destOrd="0" presId="urn:microsoft.com/office/officeart/2005/8/layout/list1"/>
    <dgm:cxn modelId="{AA0F7EF0-A489-485F-8E00-ECC09952E0DB}" type="presParOf" srcId="{25F99DDF-0AE2-47D3-9B6A-4147D53CD644}" destId="{8350229E-02AC-46BB-A00C-474A008CD315}" srcOrd="4" destOrd="0" presId="urn:microsoft.com/office/officeart/2005/8/layout/list1"/>
    <dgm:cxn modelId="{25DEA844-E743-45F2-A691-352F5A337AC9}" type="presParOf" srcId="{8350229E-02AC-46BB-A00C-474A008CD315}" destId="{30C688FD-EEB8-4C18-A1D0-173722C0FD31}" srcOrd="0" destOrd="4" presId="urn:microsoft.com/office/officeart/2005/8/layout/list1"/>
    <dgm:cxn modelId="{B7FFADFF-647F-4862-B1FD-969E8BCA70F6}" type="presOf" srcId="{81D7FA83-C7DB-49D5-B5F1-809A0F90FC2E}" destId="{30C688FD-EEB8-4C18-A1D0-173722C0FD31}" srcOrd="0" destOrd="0" presId="urn:microsoft.com/office/officeart/2005/8/layout/list1"/>
    <dgm:cxn modelId="{2CABE2F4-97A5-4F28-AD87-49440F9036E2}" type="presParOf" srcId="{8350229E-02AC-46BB-A00C-474A008CD315}" destId="{D0E83EB7-9279-437A-A2C7-D5018073654D}" srcOrd="1" destOrd="4" presId="urn:microsoft.com/office/officeart/2005/8/layout/list1"/>
    <dgm:cxn modelId="{99B99E8B-D6A4-408B-AB23-0B8047D399A7}" type="presOf" srcId="{81D7FA83-C7DB-49D5-B5F1-809A0F90FC2E}" destId="{D0E83EB7-9279-437A-A2C7-D5018073654D}" srcOrd="0" destOrd="0" presId="urn:microsoft.com/office/officeart/2005/8/layout/list1"/>
    <dgm:cxn modelId="{DE63A16F-18EA-40D0-BAF4-9CBF344615D5}" type="presParOf" srcId="{25F99DDF-0AE2-47D3-9B6A-4147D53CD644}" destId="{1EBE2EAA-7ED2-4785-84D7-18A56D1DA049}" srcOrd="5" destOrd="0" presId="urn:microsoft.com/office/officeart/2005/8/layout/list1"/>
    <dgm:cxn modelId="{FCE76EC4-15F6-49A1-A582-648F1CE47EBB}" type="presParOf" srcId="{25F99DDF-0AE2-47D3-9B6A-4147D53CD644}" destId="{9D2F1D0B-72CF-40E8-9F05-9B77E73BAFE7}" srcOrd="6" destOrd="0" presId="urn:microsoft.com/office/officeart/2005/8/layout/list1"/>
    <dgm:cxn modelId="{0919D4E3-4326-49EF-BB4B-4A2007EA6F0F}" type="presOf" srcId="{65328685-1198-40D7-84C6-0A3C386B6B05}" destId="{9D2F1D0B-72CF-40E8-9F05-9B77E73BAFE7}" srcOrd="0" destOrd="0" presId="urn:microsoft.com/office/officeart/2005/8/layout/list1"/>
    <dgm:cxn modelId="{A7C53599-4229-4A49-9436-20A2B99D6AA8}" type="presOf" srcId="{5BD008A2-205D-4DC7-9150-38DC1BA4864F}" destId="{9D2F1D0B-72CF-40E8-9F05-9B77E73BAFE7}" srcOrd="0" destOrd="1" presId="urn:microsoft.com/office/officeart/2005/8/layout/list1"/>
    <dgm:cxn modelId="{C9981385-0EC4-4256-9024-01EA2E39FAAE}" type="presParOf" srcId="{25F99DDF-0AE2-47D3-9B6A-4147D53CD644}" destId="{A33B1261-3685-4A48-A56B-F00D4111A238}" srcOrd="7" destOrd="0" presId="urn:microsoft.com/office/officeart/2005/8/layout/list1"/>
    <dgm:cxn modelId="{A2A8E119-1CCC-46FA-B95C-544C9AA36E85}" type="presParOf" srcId="{25F99DDF-0AE2-47D3-9B6A-4147D53CD644}" destId="{FB7D2A82-60B4-4158-90BC-BF0DC6E2595B}" srcOrd="8" destOrd="0" presId="urn:microsoft.com/office/officeart/2005/8/layout/list1"/>
    <dgm:cxn modelId="{C8AAC20E-F6D1-4A9E-B45D-7E2A3EBA2DE1}" type="presParOf" srcId="{FB7D2A82-60B4-4158-90BC-BF0DC6E2595B}" destId="{972570BE-2472-477F-9219-7A10A818910B}" srcOrd="0" destOrd="8" presId="urn:microsoft.com/office/officeart/2005/8/layout/list1"/>
    <dgm:cxn modelId="{CA4C33BA-C081-4945-A4D9-84493D22AD8E}" type="presOf" srcId="{7E025B7E-2007-4318-91FA-A45320EB2834}" destId="{972570BE-2472-477F-9219-7A10A818910B}" srcOrd="0" destOrd="0" presId="urn:microsoft.com/office/officeart/2005/8/layout/list1"/>
    <dgm:cxn modelId="{BB82DAB7-3863-40B3-9329-5BCD5A924E06}" type="presParOf" srcId="{FB7D2A82-60B4-4158-90BC-BF0DC6E2595B}" destId="{BB2C052C-092A-4855-9589-732B18907C61}" srcOrd="1" destOrd="8" presId="urn:microsoft.com/office/officeart/2005/8/layout/list1"/>
    <dgm:cxn modelId="{DDA96275-2284-40BB-A688-90D36423559D}" type="presOf" srcId="{7E025B7E-2007-4318-91FA-A45320EB2834}" destId="{BB2C052C-092A-4855-9589-732B18907C61}" srcOrd="0" destOrd="0" presId="urn:microsoft.com/office/officeart/2005/8/layout/list1"/>
    <dgm:cxn modelId="{364AEA11-BB1E-4CCE-853A-9162E349F352}" type="presParOf" srcId="{25F99DDF-0AE2-47D3-9B6A-4147D53CD644}" destId="{7CDCCDBE-9ECF-405C-A67A-BB997CA14C4B}" srcOrd="9" destOrd="0" presId="urn:microsoft.com/office/officeart/2005/8/layout/list1"/>
    <dgm:cxn modelId="{08D24491-FC9D-404E-B8E5-5535E736BB70}" type="presParOf" srcId="{25F99DDF-0AE2-47D3-9B6A-4147D53CD644}" destId="{A23EB881-83B2-4AC3-99F8-82BC5F27FDD9}" srcOrd="10" destOrd="0" presId="urn:microsoft.com/office/officeart/2005/8/layout/list1"/>
    <dgm:cxn modelId="{FA5A2A7C-03AF-4300-B31A-F4892EDE6E4B}" type="presOf" srcId="{4D378B7A-01FD-4C5C-935A-5859705A377E}" destId="{A23EB881-83B2-4AC3-99F8-82BC5F27FDD9}" srcOrd="0" destOrd="0" presId="urn:microsoft.com/office/officeart/2005/8/layout/list1"/>
    <dgm:cxn modelId="{8E5845F6-792E-484A-BF38-B84C4E9FFD8C}" type="presOf" srcId="{3619ED97-E1F4-47BD-B25D-4B79BF7A4AA1}" destId="{A23EB881-83B2-4AC3-99F8-82BC5F27FDD9}" srcOrd="0" destOrd="1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09112" cy="5400600"/>
        <a:chOff x="0" y="0"/>
        <a:chExt cx="10009112" cy="5400600"/>
      </a:xfrm>
    </dsp:grpSpPr>
    <dsp:sp modelId="{F853840F-5939-4DFB-8382-7E20475D5C5B}">
      <dsp:nvSpPr>
        <dsp:cNvPr id="5" name="Rectangles 4"/>
        <dsp:cNvSpPr/>
      </dsp:nvSpPr>
      <dsp:spPr bwMode="white">
        <a:xfrm>
          <a:off x="0" y="328245"/>
          <a:ext cx="10009112" cy="1530985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Finalized requirements, features and project scope and organized folder structure.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GitHub repository with README for task documentation.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28245"/>
        <a:ext cx="10009112" cy="1530985"/>
      </dsp:txXfrm>
    </dsp:sp>
    <dsp:sp modelId="{4DCEF594-2F9F-4C64-837D-F11AF86BB0D0}">
      <dsp:nvSpPr>
        <dsp:cNvPr id="4" name="Rounded Rectangle 3"/>
        <dsp:cNvSpPr/>
      </dsp:nvSpPr>
      <dsp:spPr bwMode="white">
        <a:xfrm>
          <a:off x="500456" y="33045"/>
          <a:ext cx="7006378" cy="5904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1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33045"/>
        <a:ext cx="7006378" cy="590400"/>
      </dsp:txXfrm>
    </dsp:sp>
    <dsp:sp modelId="{9D2F1D0B-72CF-40E8-9F05-9B77E73BAFE7}">
      <dsp:nvSpPr>
        <dsp:cNvPr id="8" name="Rectangles 7"/>
        <dsp:cNvSpPr/>
      </dsp:nvSpPr>
      <dsp:spPr bwMode="white">
        <a:xfrm>
          <a:off x="0" y="2262430"/>
          <a:ext cx="10009112" cy="1530985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-7230000"/>
            <a:satOff val="-24901"/>
            <a:lumOff val="3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the required libraries and servers for development of frontend and backend.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Researched static code analysis tools and created a project synopsis.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262430"/>
        <a:ext cx="10009112" cy="1530985"/>
      </dsp:txXfrm>
    </dsp:sp>
    <dsp:sp modelId="{D0E83EB7-9279-437A-A2C7-D5018073654D}">
      <dsp:nvSpPr>
        <dsp:cNvPr id="7" name="Rounded Rectangle 6"/>
        <dsp:cNvSpPr/>
      </dsp:nvSpPr>
      <dsp:spPr bwMode="white">
        <a:xfrm>
          <a:off x="500456" y="1967230"/>
          <a:ext cx="7006378" cy="590400"/>
        </a:xfrm>
        <a:prstGeom prst="roundRect">
          <a:avLst/>
        </a:prstGeom>
        <a:solidFill>
          <a:srgbClr val="FF6600"/>
        </a:solidFill>
      </dsp:spPr>
      <dsp:style>
        <a:lnRef idx="0">
          <a:schemeClr val="lt1"/>
        </a:lnRef>
        <a:fillRef idx="3">
          <a:schemeClr val="accent2">
            <a:hueOff val="-7230000"/>
            <a:satOff val="-24901"/>
            <a:lumOff val="3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2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1967230"/>
        <a:ext cx="7006378" cy="590400"/>
      </dsp:txXfrm>
    </dsp:sp>
    <dsp:sp modelId="{A23EB881-83B2-4AC3-99F8-82BC5F27FDD9}">
      <dsp:nvSpPr>
        <dsp:cNvPr id="11" name="Rectangles 10"/>
        <dsp:cNvSpPr/>
      </dsp:nvSpPr>
      <dsp:spPr bwMode="white">
        <a:xfrm>
          <a:off x="0" y="4229660"/>
          <a:ext cx="10009112" cy="1170940"/>
        </a:xfrm>
        <a:prstGeom prst="rect">
          <a:avLst/>
        </a:prstGeom>
        <a:solidFill>
          <a:srgbClr val="E5E5F7">
            <a:alpha val="90000"/>
          </a:srgbClr>
        </a:solidFill>
      </dsp:spPr>
      <dsp:style>
        <a:lnRef idx="1">
          <a:schemeClr val="accent2">
            <a:hueOff val="-14460000"/>
            <a:satOff val="-49803"/>
            <a:lumOff val="6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Developed file upload feature with frontend interface and FastAPI backend.
Resolved CORS issues and redefined UI design.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29660"/>
        <a:ext cx="10009112" cy="1170940"/>
      </dsp:txXfrm>
    </dsp:sp>
    <dsp:sp modelId="{BB2C052C-092A-4855-9589-732B18907C61}">
      <dsp:nvSpPr>
        <dsp:cNvPr id="10" name="Rounded Rectangle 9"/>
        <dsp:cNvSpPr/>
      </dsp:nvSpPr>
      <dsp:spPr bwMode="white">
        <a:xfrm>
          <a:off x="500456" y="3901415"/>
          <a:ext cx="7006378" cy="590400"/>
        </a:xfrm>
        <a:prstGeom prst="roundRect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2">
            <a:hueOff val="-14460000"/>
            <a:satOff val="-49803"/>
            <a:lumOff val="6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3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3901415"/>
        <a:ext cx="7006378" cy="590400"/>
      </dsp:txXfrm>
    </dsp:sp>
    <dsp:sp modelId="{598420EE-58B0-43B9-94FD-5153FB0BEF0A}">
      <dsp:nvSpPr>
        <dsp:cNvPr id="3" name="Rectangles 2" hidden="1"/>
        <dsp:cNvSpPr/>
      </dsp:nvSpPr>
      <dsp:spPr>
        <a:xfrm>
          <a:off x="0" y="33045"/>
          <a:ext cx="500456" cy="590400"/>
        </a:xfrm>
        <a:prstGeom prst="rect">
          <a:avLst/>
        </a:prstGeom>
      </dsp:spPr>
      <dsp:txXfrm>
        <a:off x="0" y="33045"/>
        <a:ext cx="500456" cy="590400"/>
      </dsp:txXfrm>
    </dsp:sp>
    <dsp:sp modelId="{30C688FD-EEB8-4C18-A1D0-173722C0FD31}">
      <dsp:nvSpPr>
        <dsp:cNvPr id="6" name="Rectangles 5" hidden="1"/>
        <dsp:cNvSpPr/>
      </dsp:nvSpPr>
      <dsp:spPr>
        <a:xfrm>
          <a:off x="0" y="1967230"/>
          <a:ext cx="500456" cy="590400"/>
        </a:xfrm>
        <a:prstGeom prst="rect">
          <a:avLst/>
        </a:prstGeom>
      </dsp:spPr>
      <dsp:txXfrm>
        <a:off x="0" y="1967230"/>
        <a:ext cx="500456" cy="590400"/>
      </dsp:txXfrm>
    </dsp:sp>
    <dsp:sp modelId="{972570BE-2472-477F-9219-7A10A818910B}">
      <dsp:nvSpPr>
        <dsp:cNvPr id="9" name="Rectangles 8" hidden="1"/>
        <dsp:cNvSpPr/>
      </dsp:nvSpPr>
      <dsp:spPr>
        <a:xfrm>
          <a:off x="0" y="3901415"/>
          <a:ext cx="500456" cy="590400"/>
        </a:xfrm>
        <a:prstGeom prst="rect">
          <a:avLst/>
        </a:prstGeom>
      </dsp:spPr>
      <dsp:txXfrm>
        <a:off x="0" y="3901415"/>
        <a:ext cx="500456" cy="590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09112" cy="5400600"/>
        <a:chOff x="0" y="0"/>
        <a:chExt cx="10009112" cy="5400600"/>
      </a:xfrm>
    </dsp:grpSpPr>
    <dsp:sp modelId="{F853840F-5939-4DFB-8382-7E20475D5C5B}">
      <dsp:nvSpPr>
        <dsp:cNvPr id="5" name="Rectangles 4"/>
        <dsp:cNvSpPr/>
      </dsp:nvSpPr>
      <dsp:spPr bwMode="white">
        <a:xfrm>
          <a:off x="0" y="300622"/>
          <a:ext cx="10009112" cy="1475740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rPr>
            <a:t>Stabilized file upload feature and worked on integration of frontend and backend.
Working more on the analyzer module to give the detailed report.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00622"/>
        <a:ext cx="10009112" cy="1475740"/>
      </dsp:txXfrm>
    </dsp:sp>
    <dsp:sp modelId="{4DCEF594-2F9F-4C64-837D-F11AF86BB0D0}">
      <dsp:nvSpPr>
        <dsp:cNvPr id="4" name="Rounded Rectangle 3"/>
        <dsp:cNvSpPr/>
      </dsp:nvSpPr>
      <dsp:spPr bwMode="white">
        <a:xfrm>
          <a:off x="500456" y="5422"/>
          <a:ext cx="7006378" cy="5904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4 and 5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5422"/>
        <a:ext cx="7006378" cy="590400"/>
      </dsp:txXfrm>
    </dsp:sp>
    <dsp:sp modelId="{9D2F1D0B-72CF-40E8-9F05-9B77E73BAFE7}">
      <dsp:nvSpPr>
        <dsp:cNvPr id="8" name="Rectangles 7"/>
        <dsp:cNvSpPr/>
      </dsp:nvSpPr>
      <dsp:spPr bwMode="white">
        <a:xfrm>
          <a:off x="0" y="2179563"/>
          <a:ext cx="10009112" cy="1586230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-7230000"/>
            <a:satOff val="-24901"/>
            <a:lumOff val="3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Generating reports.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Build a dynamic results table in React.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Ensure proper integration between UI and backend.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179563"/>
        <a:ext cx="10009112" cy="1586230"/>
      </dsp:txXfrm>
    </dsp:sp>
    <dsp:sp modelId="{D0E83EB7-9279-437A-A2C7-D5018073654D}">
      <dsp:nvSpPr>
        <dsp:cNvPr id="7" name="Rounded Rectangle 6"/>
        <dsp:cNvSpPr/>
      </dsp:nvSpPr>
      <dsp:spPr bwMode="white">
        <a:xfrm>
          <a:off x="500456" y="1884362"/>
          <a:ext cx="7006378" cy="590400"/>
        </a:xfrm>
        <a:prstGeom prst="roundRect">
          <a:avLst/>
        </a:prstGeom>
        <a:solidFill>
          <a:srgbClr val="FF6600"/>
        </a:solidFill>
      </dsp:spPr>
      <dsp:style>
        <a:lnRef idx="0">
          <a:schemeClr val="lt1"/>
        </a:lnRef>
        <a:fillRef idx="3">
          <a:schemeClr val="accent2">
            <a:hueOff val="-7230000"/>
            <a:satOff val="-24901"/>
            <a:lumOff val="3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eek 6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1884362"/>
        <a:ext cx="7006378" cy="590400"/>
      </dsp:txXfrm>
    </dsp:sp>
    <dsp:sp modelId="{A23EB881-83B2-4AC3-99F8-82BC5F27FDD9}">
      <dsp:nvSpPr>
        <dsp:cNvPr id="11" name="Rectangles 10"/>
        <dsp:cNvSpPr/>
      </dsp:nvSpPr>
      <dsp:spPr bwMode="white">
        <a:xfrm>
          <a:off x="0" y="4174415"/>
          <a:ext cx="10009112" cy="1226185"/>
        </a:xfrm>
        <a:prstGeom prst="rect">
          <a:avLst/>
        </a:prstGeom>
        <a:solidFill>
          <a:srgbClr val="E5E5F7">
            <a:alpha val="90000"/>
          </a:srgbClr>
        </a:solidFill>
      </dsp:spPr>
      <dsp:style>
        <a:lnRef idx="1">
          <a:schemeClr val="accent2">
            <a:hueOff val="-14460000"/>
            <a:satOff val="-49803"/>
            <a:lumOff val="6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Test UI components with Jest/React Testing Library.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Conduct integration testing to verify end-to-end functionality.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174415"/>
        <a:ext cx="10009112" cy="1226185"/>
      </dsp:txXfrm>
    </dsp:sp>
    <dsp:sp modelId="{BB2C052C-092A-4855-9589-732B18907C61}">
      <dsp:nvSpPr>
        <dsp:cNvPr id="10" name="Rounded Rectangle 9"/>
        <dsp:cNvSpPr/>
      </dsp:nvSpPr>
      <dsp:spPr bwMode="white">
        <a:xfrm>
          <a:off x="500456" y="3873793"/>
          <a:ext cx="7006378" cy="590400"/>
        </a:xfrm>
        <a:prstGeom prst="roundRect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2">
            <a:hueOff val="-14460000"/>
            <a:satOff val="-49803"/>
            <a:lumOff val="6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7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3873793"/>
        <a:ext cx="7006378" cy="590400"/>
      </dsp:txXfrm>
    </dsp:sp>
    <dsp:sp modelId="{598420EE-58B0-43B9-94FD-5153FB0BEF0A}">
      <dsp:nvSpPr>
        <dsp:cNvPr id="3" name="Rectangles 2" hidden="1"/>
        <dsp:cNvSpPr/>
      </dsp:nvSpPr>
      <dsp:spPr>
        <a:xfrm>
          <a:off x="0" y="5422"/>
          <a:ext cx="500456" cy="590400"/>
        </a:xfrm>
        <a:prstGeom prst="rect">
          <a:avLst/>
        </a:prstGeom>
      </dsp:spPr>
      <dsp:txXfrm>
        <a:off x="0" y="5422"/>
        <a:ext cx="500456" cy="590400"/>
      </dsp:txXfrm>
    </dsp:sp>
    <dsp:sp modelId="{30C688FD-EEB8-4C18-A1D0-173722C0FD31}">
      <dsp:nvSpPr>
        <dsp:cNvPr id="6" name="Rectangles 5" hidden="1"/>
        <dsp:cNvSpPr/>
      </dsp:nvSpPr>
      <dsp:spPr>
        <a:xfrm>
          <a:off x="0" y="1884362"/>
          <a:ext cx="500456" cy="590400"/>
        </a:xfrm>
        <a:prstGeom prst="rect">
          <a:avLst/>
        </a:prstGeom>
      </dsp:spPr>
      <dsp:txXfrm>
        <a:off x="0" y="1884362"/>
        <a:ext cx="500456" cy="590400"/>
      </dsp:txXfrm>
    </dsp:sp>
    <dsp:sp modelId="{972570BE-2472-477F-9219-7A10A818910B}">
      <dsp:nvSpPr>
        <dsp:cNvPr id="9" name="Rectangles 8" hidden="1"/>
        <dsp:cNvSpPr/>
      </dsp:nvSpPr>
      <dsp:spPr>
        <a:xfrm>
          <a:off x="0" y="3873793"/>
          <a:ext cx="500456" cy="590400"/>
        </a:xfrm>
        <a:prstGeom prst="rect">
          <a:avLst/>
        </a:prstGeom>
      </dsp:spPr>
      <dsp:txXfrm>
        <a:off x="0" y="3873793"/>
        <a:ext cx="500456" cy="59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09112" cy="5400600"/>
        <a:chOff x="0" y="0"/>
        <a:chExt cx="10009112" cy="5400600"/>
      </a:xfrm>
    </dsp:grpSpPr>
    <dsp:sp modelId="{F853840F-5939-4DFB-8382-7E20475D5C5B}">
      <dsp:nvSpPr>
        <dsp:cNvPr id="5" name="Rectangles 4"/>
        <dsp:cNvSpPr/>
      </dsp:nvSpPr>
      <dsp:spPr bwMode="white">
        <a:xfrm>
          <a:off x="0" y="395077"/>
          <a:ext cx="10009112" cy="1349375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776818" tIns="458216" rIns="776818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Implement robust error handling.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Optimize scanning logic for better performance.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95077"/>
        <a:ext cx="10009112" cy="1349375"/>
      </dsp:txXfrm>
    </dsp:sp>
    <dsp:sp modelId="{4DCEF594-2F9F-4C64-837D-F11AF86BB0D0}">
      <dsp:nvSpPr>
        <dsp:cNvPr id="4" name="Rounded Rectangle 3"/>
        <dsp:cNvSpPr/>
      </dsp:nvSpPr>
      <dsp:spPr bwMode="white">
        <a:xfrm>
          <a:off x="500456" y="70357"/>
          <a:ext cx="7006378" cy="64944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4824" tIns="0" rIns="264824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8 and 9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70357"/>
        <a:ext cx="7006378" cy="649440"/>
      </dsp:txXfrm>
    </dsp:sp>
    <dsp:sp modelId="{9D2F1D0B-72CF-40E8-9F05-9B77E73BAFE7}">
      <dsp:nvSpPr>
        <dsp:cNvPr id="8" name="Rectangles 7"/>
        <dsp:cNvSpPr/>
      </dsp:nvSpPr>
      <dsp:spPr bwMode="white">
        <a:xfrm>
          <a:off x="0" y="2187973"/>
          <a:ext cx="10009112" cy="1349375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-7230000"/>
            <a:satOff val="-24901"/>
            <a:lumOff val="3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776818" tIns="458216" rIns="776818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Refactor backend and frontend code for maintainability.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Conduct another round of integration testing.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187973"/>
        <a:ext cx="10009112" cy="1349375"/>
      </dsp:txXfrm>
    </dsp:sp>
    <dsp:sp modelId="{D0E83EB7-9279-437A-A2C7-D5018073654D}">
      <dsp:nvSpPr>
        <dsp:cNvPr id="7" name="Rounded Rectangle 6"/>
        <dsp:cNvSpPr/>
      </dsp:nvSpPr>
      <dsp:spPr bwMode="white">
        <a:xfrm>
          <a:off x="500456" y="1863253"/>
          <a:ext cx="7006378" cy="649440"/>
        </a:xfrm>
        <a:prstGeom prst="roundRect">
          <a:avLst/>
        </a:prstGeom>
        <a:solidFill>
          <a:srgbClr val="FF6600"/>
        </a:solidFill>
      </dsp:spPr>
      <dsp:style>
        <a:lnRef idx="0">
          <a:schemeClr val="lt1"/>
        </a:lnRef>
        <a:fillRef idx="3">
          <a:schemeClr val="accent2">
            <a:hueOff val="-7230000"/>
            <a:satOff val="-24901"/>
            <a:lumOff val="3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4824" tIns="0" rIns="264824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eek 10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1863253"/>
        <a:ext cx="7006378" cy="649440"/>
      </dsp:txXfrm>
    </dsp:sp>
    <dsp:sp modelId="{A23EB881-83B2-4AC3-99F8-82BC5F27FDD9}">
      <dsp:nvSpPr>
        <dsp:cNvPr id="11" name="Rectangles 10"/>
        <dsp:cNvSpPr/>
      </dsp:nvSpPr>
      <dsp:spPr bwMode="white">
        <a:xfrm>
          <a:off x="0" y="4051225"/>
          <a:ext cx="10009112" cy="1349375"/>
        </a:xfrm>
        <a:prstGeom prst="rect">
          <a:avLst/>
        </a:prstGeom>
        <a:solidFill>
          <a:srgbClr val="E5E5F7">
            <a:alpha val="90000"/>
          </a:srgbClr>
        </a:solidFill>
      </dsp:spPr>
      <dsp:style>
        <a:lnRef idx="1">
          <a:schemeClr val="accent2">
            <a:hueOff val="-14460000"/>
            <a:satOff val="-49803"/>
            <a:lumOff val="6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776818" tIns="458216" rIns="776818" bIns="156464" anchor="t">
          <a:normAutofit/>
        </a:bodyPr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Perform final testing and resolve any bugs.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Prepare user documentation and technical specifications</a:t>
          </a:r>
          <a:r>
            <a:rPr lang="en-IN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IN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051225"/>
        <a:ext cx="10009112" cy="1349375"/>
      </dsp:txXfrm>
    </dsp:sp>
    <dsp:sp modelId="{BB2C052C-092A-4855-9589-732B18907C61}">
      <dsp:nvSpPr>
        <dsp:cNvPr id="10" name="Rounded Rectangle 9"/>
        <dsp:cNvSpPr/>
      </dsp:nvSpPr>
      <dsp:spPr bwMode="white">
        <a:xfrm>
          <a:off x="500456" y="3656148"/>
          <a:ext cx="7006378" cy="649440"/>
        </a:xfrm>
        <a:prstGeom prst="roundRect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2">
            <a:hueOff val="-14460000"/>
            <a:satOff val="-49803"/>
            <a:lumOff val="6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4824" tIns="0" rIns="264824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11-12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3656148"/>
        <a:ext cx="7006378" cy="649440"/>
      </dsp:txXfrm>
    </dsp:sp>
    <dsp:sp modelId="{598420EE-58B0-43B9-94FD-5153FB0BEF0A}">
      <dsp:nvSpPr>
        <dsp:cNvPr id="3" name="Rectangles 2" hidden="1"/>
        <dsp:cNvSpPr/>
      </dsp:nvSpPr>
      <dsp:spPr>
        <a:xfrm>
          <a:off x="0" y="70357"/>
          <a:ext cx="500456" cy="649440"/>
        </a:xfrm>
        <a:prstGeom prst="rect">
          <a:avLst/>
        </a:prstGeom>
      </dsp:spPr>
      <dsp:txXfrm>
        <a:off x="0" y="70357"/>
        <a:ext cx="500456" cy="649440"/>
      </dsp:txXfrm>
    </dsp:sp>
    <dsp:sp modelId="{30C688FD-EEB8-4C18-A1D0-173722C0FD31}">
      <dsp:nvSpPr>
        <dsp:cNvPr id="6" name="Rectangles 5" hidden="1"/>
        <dsp:cNvSpPr/>
      </dsp:nvSpPr>
      <dsp:spPr>
        <a:xfrm>
          <a:off x="0" y="1863253"/>
          <a:ext cx="500456" cy="649440"/>
        </a:xfrm>
        <a:prstGeom prst="rect">
          <a:avLst/>
        </a:prstGeom>
      </dsp:spPr>
      <dsp:txXfrm>
        <a:off x="0" y="1863253"/>
        <a:ext cx="500456" cy="649440"/>
      </dsp:txXfrm>
    </dsp:sp>
    <dsp:sp modelId="{972570BE-2472-477F-9219-7A10A818910B}">
      <dsp:nvSpPr>
        <dsp:cNvPr id="9" name="Rectangles 8" hidden="1"/>
        <dsp:cNvSpPr/>
      </dsp:nvSpPr>
      <dsp:spPr>
        <a:xfrm>
          <a:off x="0" y="3656148"/>
          <a:ext cx="500456" cy="649440"/>
        </a:xfrm>
        <a:prstGeom prst="rect">
          <a:avLst/>
        </a:prstGeom>
      </dsp:spPr>
      <dsp:txXfrm>
        <a:off x="0" y="3656148"/>
        <a:ext cx="500456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419E7B17-C078-4C50-9935-3DE50FC9DB2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685800"/>
            <a:ext cx="5397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5E4430F-96D5-4F5E-AF15-BF5EB88FA4B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 -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7" name="Picture 6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1" name="Picture 10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43635"/>
            <a:ext cx="10799763" cy="314365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2" name="Picture 11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1DF"/>
            </a:gs>
            <a:gs pos="18000">
              <a:srgbClr val="FEF8F0"/>
            </a:gs>
            <a:gs pos="74000">
              <a:srgbClr val="EFF4FF"/>
            </a:gs>
            <a:gs pos="35000">
              <a:schemeClr val="bg1"/>
            </a:gs>
            <a:gs pos="100000">
              <a:srgbClr val="FDF1D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Page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9" name="Picture 8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93616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3337" y="1052736"/>
          <a:ext cx="9937104" cy="5184575"/>
        </p:xfrm>
        <a:graphic>
          <a:graphicData uri="http://schemas.openxmlformats.org/drawingml/2006/table">
            <a:tbl>
              <a:tblPr>
                <a:solidFill>
                  <a:srgbClr val="FEF8F0"/>
                </a:solidFill>
                <a:effectLst/>
              </a:tblPr>
              <a:tblGrid>
                <a:gridCol w="2956317"/>
                <a:gridCol w="2326929"/>
                <a:gridCol w="2326929"/>
                <a:gridCol w="2326929"/>
              </a:tblGrid>
              <a:tr h="1660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Anusha S Patil</a:t>
                      </a:r>
                      <a:endParaRPr lang="en-US" sz="2000" b="0" i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 Anusha Rao </a:t>
                      </a:r>
                      <a:endParaRPr lang="en-US" sz="2000" b="0" i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 Srinivas</a:t>
                      </a:r>
                      <a:endParaRPr lang="en-US" sz="2000" b="0" i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53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 Numbers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241059027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241059032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241059033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</a:tr>
              <a:tr h="553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Branch</a:t>
                      </a:r>
                      <a:endParaRPr lang="en-US" sz="2400" b="1" i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M.E in Cyber Security </a:t>
                      </a:r>
                      <a:endParaRPr lang="en-US" sz="2000" b="0" i="0" kern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6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2400" b="1" i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Title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code Analyzer Tool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171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Guide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Mr. Satyanarayan Shenoy</a:t>
                      </a: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93" y="663323"/>
            <a:ext cx="9527192" cy="586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Source Code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upload python files (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Parsing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The code is tokenized  and structured using pythons AST module.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Analysis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Inspects for syntax errors, security vulnerabilities, and unused variables.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Vulnerability Analysis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Checks for defects and stores detected issues in a database.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collection and database storage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Categorizes vulnerabilities by severity and logs them.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module and reviewing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Generates reports in JSON, HTML, or CSV formats.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2089" y="195263"/>
            <a:ext cx="305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1" y="10597"/>
            <a:ext cx="1079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44097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227539" y="594159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Gantt Chart of Project Timeline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36" y="913479"/>
            <a:ext cx="7862582" cy="5051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71" y="2132856"/>
            <a:ext cx="118110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12" y="2777332"/>
            <a:ext cx="11430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380" y="260648"/>
            <a:ext cx="2169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31329" y="908720"/>
          <a:ext cx="100091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380" y="260648"/>
            <a:ext cx="2169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31329" y="908720"/>
          <a:ext cx="100091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380" y="260648"/>
            <a:ext cx="2169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31329" y="908720"/>
          <a:ext cx="100091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5905" y="188640"/>
            <a:ext cx="48189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CODE STRUCTURE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165" y="751840"/>
            <a:ext cx="9672320" cy="71062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endParaRPr lang="en-IN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├── analyzer/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├── __init__.py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advancedsecurity_checker.py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analyze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code_complexity_checker.py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dependency_checker.py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security_checker.py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semantic_checker.py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└── 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syntax_analyzer.py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inputhandler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tests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uploads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utils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run_analyzer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.py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5905" y="188640"/>
            <a:ext cx="48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102" y="1119073"/>
            <a:ext cx="967242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Programming Language : Python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Operating System : Windows 7 and above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IDE : VS code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Processor : Dual-Core CPU(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Intel Core i3 or higher)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RAM : 4GB and above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Hard Disk : 500GB 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16105" y="244557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357" y="1778985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75346" y="1052736"/>
            <a:ext cx="9649072" cy="49182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H. B. Hassan, Q. I.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Sarhan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Á.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Beszédes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"Evaluating Python Static Code  Analysis Tools Using  FAIR Principles," in IEEE Access, vol. 12, pp. 173647-173659, 2024,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10.1109/ACCESS.2024.3503493.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D. R. I. Peiris and N.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Kodagoda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"Static Code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Enhance Developer Productivity," 2023 IEEE 8th International Conference for Convergence in Technology (I2CT),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Lonavla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India, 2023, pp. 1-6,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10.1109/I2CT57861.2023.10126395.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 H.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Gulabovska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Z.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Porkoláb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"Towards More Sophisticated Static Analysis  Methods of Python Programs,"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IEEE 15th International Scientific Conference on Informatics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Poprad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Slovakia, 2019, pp. 000225-000230,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10.1109/Informatics47936.2019.9119307.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endParaRPr lang="en-US" sz="2400" kern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0678" y="188640"/>
            <a:ext cx="225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0" y="762000"/>
            <a:ext cx="9144000" cy="5791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endParaRPr lang="en-US" sz="1800" kern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29" y="1268760"/>
            <a:ext cx="9721080" cy="3240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T. Dong, L. Chen, Z. Xu and B. Yu, "Static Type Analysis for Python,"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2014 11th Web Information System and Application Conference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Tianjin, China, 2014, pp. 65- 68,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10.1109/WISA.2014.20.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J.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Ruohonen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Hjerppe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K.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Rindell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"A Large-Scale Security-Oriented Static Analysis of Python Packages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PyPI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," in 2021 18th International Conference on Privacy, Security and Trust (PST), Auckland, New Zealand, 2021, pp. 1-10,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10.1109/PST52912.2021.9647791.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539" y="1982450"/>
            <a:ext cx="714868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353" y="1052736"/>
            <a:ext cx="9361040" cy="50119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Flow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Done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121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9791" y="4998242"/>
            <a:ext cx="3130005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Wirestock</a:t>
            </a:r>
            <a:r>
              <a:rPr lang="en-US" sz="1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(n.d.). AI image generator. </a:t>
            </a:r>
            <a:r>
              <a:rPr lang="en-US" sz="1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Wirestock</a:t>
            </a:r>
            <a:r>
              <a:rPr lang="en-US" sz="1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Retrieved September 09, 2024, from https://wirestock.io/ai-image-generator</a:t>
            </a:r>
            <a:endParaRPr lang="en-US" sz="11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15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913" y="1150586"/>
            <a:ext cx="6696744" cy="428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Code Analyzer (SCA)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tool that examines source code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executing 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identify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bugs, security vulnerabilities, and code quality issues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goal is to ensure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maintainability, security, and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Python codebases.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Static Code Analysis | Code Quality Tools | Perfor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93" y="2006842"/>
            <a:ext cx="2961728" cy="28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1969" y="190502"/>
            <a:ext cx="4499765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352" y="1717715"/>
            <a:ext cx="9446884" cy="4175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0234" y="764704"/>
          <a:ext cx="10081119" cy="57018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41255"/>
                <a:gridCol w="1656184"/>
                <a:gridCol w="1502029"/>
                <a:gridCol w="5381651"/>
              </a:tblGrid>
              <a:tr h="3610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183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i-FI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H. B. Hassan, Q. I. Sarhan, Á. Beszédes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Evaluating Python Static Code Analysis Tools Using FAIR Principles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Prospector,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Pylint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SonarQube,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Pynocle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800" b="0" i="0" u="none" strike="noStrike" kern="1200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Assesses Python static analysis tools using FAIR principles.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Identifies strengths and limitations in findability, accessibility, interoperability, and reusability.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Proposes a web app for developers to compare and choose tools.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  <a:tr h="24856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i-FI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D. R. I. Peiris, N. Kodagoda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Code Analyzer to Enhance Developer Productivity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Nil 	</a:t>
                      </a:r>
                      <a:endParaRPr lang="en-IN" sz="1800" b="0" i="0" u="none" strike="noStrike" kern="1200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Develops a static analysis tool using AST for code structure issues.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Aims to improve coding practices by detecting issues early.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Future improvements include AI/ML integration for better detection.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353" y="1700808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357" y="1700808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5687" y="190502"/>
            <a:ext cx="4530818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RVIEW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352" y="1717715"/>
            <a:ext cx="9446884" cy="4175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5165" y="698268"/>
          <a:ext cx="9649071" cy="57873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98332"/>
                <a:gridCol w="1512168"/>
                <a:gridCol w="1496803"/>
                <a:gridCol w="5141768"/>
              </a:tblGrid>
              <a:tr h="3714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98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T. Dong, L. Chen, Z. Xu, B. Yu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Type Analysis for Python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CodeSonar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Klocwork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Coverity,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PyLint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Pyflakes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	</a:t>
                      </a:r>
                      <a:endParaRPr lang="en-IN" sz="1800" b="0" i="0" u="none" strike="noStrike" kern="1200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Develops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PType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 static type analysis tool using type inference.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Constructs constraint graphs to detect type inconsistencies.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Suggests integration with other analysis tools for a complete solution.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  <a:tr h="24910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H. </a:t>
                      </a:r>
                      <a:r>
                        <a:rPr lang="en-IN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Gulabovska</a:t>
                      </a: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Z. </a:t>
                      </a:r>
                      <a:r>
                        <a:rPr lang="en-IN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Porkoláb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Towards More Sophisticated Static Analysis Methods of Python Programs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PType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	</a:t>
                      </a:r>
                      <a:endParaRPr lang="en-IN" sz="1800" b="0" i="0" u="none" strike="noStrike" kern="1200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Investigates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symbolic execution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a superior static analysis method.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Enhances error detection accuracy by analyzing code paths more deeply.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Recommends integrating SAT solvers like Z3 for better precision.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357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325" y="1193570"/>
          <a:ext cx="10009111" cy="47712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64079"/>
                <a:gridCol w="1936321"/>
                <a:gridCol w="900100"/>
                <a:gridCol w="5508611"/>
              </a:tblGrid>
              <a:tr h="3470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40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Ruohonen</a:t>
                      </a: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K.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Hjerppe</a:t>
                      </a: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K.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Rindell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Large-Scale Security-Oriented Static Analysis of Python Packages in </a:t>
                      </a:r>
                      <a:r>
                        <a:rPr lang="en-US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PyPI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Bandit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Uses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Bandit</a:t>
                      </a: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analyze security vulnerabilities in </a:t>
                      </a:r>
                      <a:r>
                        <a:rPr lang="en-US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PyPI</a:t>
                      </a: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packages. </a:t>
                      </a:r>
                      <a:endParaRPr lang="en-US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Finds widespread weak security practices in Python packages. </a:t>
                      </a:r>
                      <a:endParaRPr lang="en-US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Recommends refining vulnerability prediction models and tracking security trends over time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1969" y="190502"/>
            <a:ext cx="4499765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00808"/>
            <a:ext cx="10728473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Common Code Defects and Vulnerabilities.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Basic Static Code Analysis Tool.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 interface for users to upload, scan, and review code analysis reports.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4017" y="260648"/>
            <a:ext cx="4335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513" y="836712"/>
            <a:ext cx="7056784" cy="5688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5905" y="188640"/>
            <a:ext cx="48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102" y="1119073"/>
            <a:ext cx="967242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Programming Language : Python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Operating System : Windows 7 and above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IDE : VS code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Processor : Dual-Core CPU(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Intel Core i3 or higher)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RAM : 4GB and above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Hard Disk : 500GB 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5566</Words>
  <Application>WPS Slides</Application>
  <PresentationFormat>Custom</PresentationFormat>
  <Paragraphs>325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Sabon LT Std</vt:lpstr>
      <vt:lpstr>Segoe Print</vt:lpstr>
      <vt:lpstr>Times New Roman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</dc:creator>
  <cp:lastModifiedBy>Anusha S Patil</cp:lastModifiedBy>
  <cp:revision>961</cp:revision>
  <dcterms:created xsi:type="dcterms:W3CDTF">2007-08-14T09:37:00Z</dcterms:created>
  <dcterms:modified xsi:type="dcterms:W3CDTF">2025-04-22T05:16:20Z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2DC589D7D0454EA9B30BBD2E68E604A2_13</vt:lpwstr>
  </property>
  <property fmtid="{D5CDD505-2E9C-101B-9397-08002B2CF9AE}" pid="3" name="KSOProductBuildVer">
    <vt:lpwstr>1033-12.2.0.20795</vt:lpwstr>
  </property>
</Properties>
</file>