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62" r:id="rId7"/>
    <p:sldId id="263" r:id="rId8"/>
    <p:sldId id="259" r:id="rId9"/>
    <p:sldId id="264" r:id="rId10"/>
    <p:sldId id="265" r:id="rId11"/>
    <p:sldId id="267" r:id="rId12"/>
    <p:sldId id="268"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26" autoAdjust="0"/>
    <p:restoredTop sz="95337" autoAdjust="0"/>
  </p:normalViewPr>
  <p:slideViewPr>
    <p:cSldViewPr snapToGrid="0">
      <p:cViewPr>
        <p:scale>
          <a:sx n="69" d="100"/>
          <a:sy n="69" d="100"/>
        </p:scale>
        <p:origin x="1301" y="7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45D65-A921-BD45-A74E-FDD6A94C7828}" type="datetimeFigureOut">
              <a:rPr lang="en-US" smtClean="0"/>
              <a:t>7/9/2024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A7C62-858D-9C4B-9AE8-88FCCBB43389}" type="slidenum">
              <a:rPr lang="en-US" smtClean="0"/>
              <a:t>‹#›</a:t>
            </a:fld>
            <a:endParaRPr lang="en-US"/>
          </a:p>
        </p:txBody>
      </p:sp>
    </p:spTree>
    <p:extLst>
      <p:ext uri="{BB962C8B-B14F-4D97-AF65-F5344CB8AC3E}">
        <p14:creationId xmlns:p14="http://schemas.microsoft.com/office/powerpoint/2010/main" val="19471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DA7C62-858D-9C4B-9AE8-88FCCBB43389}" type="slidenum">
              <a:rPr lang="en-US" smtClean="0"/>
              <a:t>1</a:t>
            </a:fld>
            <a:endParaRPr lang="en-US"/>
          </a:p>
        </p:txBody>
      </p:sp>
    </p:spTree>
    <p:extLst>
      <p:ext uri="{BB962C8B-B14F-4D97-AF65-F5344CB8AC3E}">
        <p14:creationId xmlns:p14="http://schemas.microsoft.com/office/powerpoint/2010/main" val="2930944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F1F60BCD-CE97-05F6-1FC2-502457903E25}"/>
              </a:ext>
            </a:extLst>
          </p:cNvPr>
          <p:cNvSpPr/>
          <p:nvPr userDrawn="1"/>
        </p:nvSpPr>
        <p:spPr>
          <a:xfrm>
            <a:off x="-642417" y="221239"/>
            <a:ext cx="12834417" cy="13000472"/>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2" name="Title 1">
            <a:extLst>
              <a:ext uri="{FF2B5EF4-FFF2-40B4-BE49-F238E27FC236}">
                <a16:creationId xmlns:a16="http://schemas.microsoft.com/office/drawing/2014/main" xmlns="" id="{C3E5F22F-8F39-7B0C-EBB9-804D57F94D0C}"/>
              </a:ext>
            </a:extLst>
          </p:cNvPr>
          <p:cNvSpPr>
            <a:spLocks noGrp="1"/>
          </p:cNvSpPr>
          <p:nvPr>
            <p:ph type="ctrTitle" hasCustomPrompt="1"/>
          </p:nvPr>
        </p:nvSpPr>
        <p:spPr>
          <a:xfrm>
            <a:off x="838200" y="2482172"/>
            <a:ext cx="8616243" cy="1513211"/>
          </a:xfrm>
        </p:spPr>
        <p:txBody>
          <a:bodyPr anchor="b">
            <a:normAutofit/>
          </a:bodyPr>
          <a:lstStyle>
            <a:lvl1pPr algn="l">
              <a:defRPr sz="4800">
                <a:latin typeface="Bricolage Grotesque 14pt" panose="020B0605040402000204" pitchFamily="34" charset="0"/>
              </a:defRPr>
            </a:lvl1pPr>
          </a:lstStyle>
          <a:p>
            <a:r>
              <a:rPr lang="en-US" dirty="0"/>
              <a:t>CLICK TO EDIT </a:t>
            </a:r>
            <a:br>
              <a:rPr lang="en-US" dirty="0"/>
            </a:br>
            <a:r>
              <a:rPr lang="en-US" dirty="0"/>
              <a:t>MASTER TITLE STYLE</a:t>
            </a:r>
          </a:p>
        </p:txBody>
      </p:sp>
      <p:sp>
        <p:nvSpPr>
          <p:cNvPr id="3" name="Subtitle 2">
            <a:extLst>
              <a:ext uri="{FF2B5EF4-FFF2-40B4-BE49-F238E27FC236}">
                <a16:creationId xmlns:a16="http://schemas.microsoft.com/office/drawing/2014/main" xmlns="" id="{17B6EB75-C009-DCB5-146F-ED72AD1D9DC5}"/>
              </a:ext>
            </a:extLst>
          </p:cNvPr>
          <p:cNvSpPr>
            <a:spLocks noGrp="1"/>
          </p:cNvSpPr>
          <p:nvPr>
            <p:ph type="subTitle" idx="1"/>
          </p:nvPr>
        </p:nvSpPr>
        <p:spPr>
          <a:xfrm>
            <a:off x="838200" y="4331610"/>
            <a:ext cx="6716889" cy="1513212"/>
          </a:xfrm>
          <a:prstGeom prst="rect">
            <a:avLst/>
          </a:prstGeom>
        </p:spPr>
        <p:txBody>
          <a:bodyPr>
            <a:normAutofit/>
          </a:bodyPr>
          <a:lstStyle>
            <a:lvl1pPr marL="0" indent="0" algn="l">
              <a:buNone/>
              <a:defRPr sz="1600">
                <a:latin typeface="Bricolage Grotesque 14pt" panose="020B060504040200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D6BC750D-EB07-38EF-18D6-8B42176D45D3}"/>
              </a:ext>
            </a:extLst>
          </p:cNvPr>
          <p:cNvSpPr>
            <a:spLocks noGrp="1"/>
          </p:cNvSpPr>
          <p:nvPr>
            <p:ph type="dt" sz="half" idx="10"/>
          </p:nvPr>
        </p:nvSpPr>
        <p:spPr/>
        <p:txBody>
          <a:bodyPr/>
          <a:lstStyle>
            <a:lvl1pPr>
              <a:defRPr>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E411ABB5-6636-0488-49BB-A4EE4FBF4CC4}"/>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07FCC66B-E5FE-460D-AEC4-6A0D5FB1FCFA}"/>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
        <p:nvSpPr>
          <p:cNvPr id="10" name="Freeform 9">
            <a:extLst>
              <a:ext uri="{FF2B5EF4-FFF2-40B4-BE49-F238E27FC236}">
                <a16:creationId xmlns:a16="http://schemas.microsoft.com/office/drawing/2014/main" xmlns="" id="{C2980733-210F-28EC-B76C-D8FA23E293AF}"/>
              </a:ext>
            </a:extLst>
          </p:cNvPr>
          <p:cNvSpPr/>
          <p:nvPr userDrawn="1"/>
        </p:nvSpPr>
        <p:spPr>
          <a:xfrm flipV="1">
            <a:off x="-457797" y="4148029"/>
            <a:ext cx="6055565" cy="48832"/>
          </a:xfrm>
          <a:custGeom>
            <a:avLst/>
            <a:gdLst>
              <a:gd name="connsiteX0" fmla="*/ 149082 w 3804830"/>
              <a:gd name="connsiteY0" fmla="*/ 0 h 92076"/>
              <a:gd name="connsiteX1" fmla="*/ 3655748 w 3804830"/>
              <a:gd name="connsiteY1" fmla="*/ 0 h 92076"/>
              <a:gd name="connsiteX2" fmla="*/ 3776463 w 3804830"/>
              <a:gd name="connsiteY2" fmla="*/ 50002 h 92076"/>
              <a:gd name="connsiteX3" fmla="*/ 3804830 w 3804830"/>
              <a:gd name="connsiteY3" fmla="*/ 92076 h 92076"/>
              <a:gd name="connsiteX4" fmla="*/ 0 w 3804830"/>
              <a:gd name="connsiteY4" fmla="*/ 92076 h 92076"/>
              <a:gd name="connsiteX5" fmla="*/ 28367 w 3804830"/>
              <a:gd name="connsiteY5" fmla="*/ 50002 h 92076"/>
              <a:gd name="connsiteX6" fmla="*/ 149082 w 3804830"/>
              <a:gd name="connsiteY6" fmla="*/ 0 h 92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4830" h="92076">
                <a:moveTo>
                  <a:pt x="149082" y="0"/>
                </a:moveTo>
                <a:lnTo>
                  <a:pt x="3655748" y="0"/>
                </a:lnTo>
                <a:cubicBezTo>
                  <a:pt x="3702890" y="0"/>
                  <a:pt x="3745569" y="19108"/>
                  <a:pt x="3776463" y="50002"/>
                </a:cubicBezTo>
                <a:lnTo>
                  <a:pt x="3804830" y="92076"/>
                </a:lnTo>
                <a:lnTo>
                  <a:pt x="0" y="92076"/>
                </a:lnTo>
                <a:lnTo>
                  <a:pt x="28367" y="50002"/>
                </a:lnTo>
                <a:cubicBezTo>
                  <a:pt x="59261" y="19108"/>
                  <a:pt x="101940" y="0"/>
                  <a:pt x="149082"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Bricolage Grotesque 14pt" panose="020B0605040402000204" pitchFamily="34" charset="0"/>
            </a:endParaRPr>
          </a:p>
        </p:txBody>
      </p:sp>
      <p:sp>
        <p:nvSpPr>
          <p:cNvPr id="11" name="Parallelogram 10">
            <a:extLst>
              <a:ext uri="{FF2B5EF4-FFF2-40B4-BE49-F238E27FC236}">
                <a16:creationId xmlns:a16="http://schemas.microsoft.com/office/drawing/2014/main" xmlns="" id="{3EA8C71F-DE9C-EDBA-B685-7BC87CEDA5FE}"/>
              </a:ext>
            </a:extLst>
          </p:cNvPr>
          <p:cNvSpPr/>
          <p:nvPr userDrawn="1"/>
        </p:nvSpPr>
        <p:spPr>
          <a:xfrm flipH="1">
            <a:off x="9576528" y="1281377"/>
            <a:ext cx="1880148" cy="2473946"/>
          </a:xfrm>
          <a:prstGeom prst="parallelogram">
            <a:avLst>
              <a:gd name="adj" fmla="val 15886"/>
            </a:avLst>
          </a:prstGeom>
          <a:gradFill>
            <a:gsLst>
              <a:gs pos="0">
                <a:schemeClr val="accent1"/>
              </a:gs>
              <a:gs pos="100000">
                <a:schemeClr val="accent2"/>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12" name="Parallelogram 11">
            <a:extLst>
              <a:ext uri="{FF2B5EF4-FFF2-40B4-BE49-F238E27FC236}">
                <a16:creationId xmlns:a16="http://schemas.microsoft.com/office/drawing/2014/main" xmlns="" id="{D9269781-421C-5FFF-C6C0-A7C543867C30}"/>
              </a:ext>
            </a:extLst>
          </p:cNvPr>
          <p:cNvSpPr/>
          <p:nvPr userDrawn="1"/>
        </p:nvSpPr>
        <p:spPr>
          <a:xfrm flipH="1">
            <a:off x="7648680" y="2955219"/>
            <a:ext cx="2966033" cy="3902781"/>
          </a:xfrm>
          <a:prstGeom prst="parallelogram">
            <a:avLst>
              <a:gd name="adj" fmla="val 15886"/>
            </a:avLst>
          </a:prstGeom>
          <a:gradFill>
            <a:gsLst>
              <a:gs pos="26000">
                <a:schemeClr val="accent3"/>
              </a:gs>
              <a:gs pos="99000">
                <a:schemeClr val="accent2">
                  <a:alpha val="29644"/>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Tree>
    <p:extLst>
      <p:ext uri="{BB962C8B-B14F-4D97-AF65-F5344CB8AC3E}">
        <p14:creationId xmlns:p14="http://schemas.microsoft.com/office/powerpoint/2010/main" val="63675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E5CB3C4A-35C0-C33C-3847-FA7CB9C3D539}"/>
              </a:ext>
            </a:extLst>
          </p:cNvPr>
          <p:cNvSpPr/>
          <p:nvPr userDrawn="1"/>
        </p:nvSpPr>
        <p:spPr>
          <a:xfrm rot="10800000">
            <a:off x="-6052" y="1311766"/>
            <a:ext cx="12213292" cy="5546232"/>
          </a:xfrm>
          <a:custGeom>
            <a:avLst/>
            <a:gdLst>
              <a:gd name="connsiteX0" fmla="*/ 0 w 12192000"/>
              <a:gd name="connsiteY0" fmla="*/ 0 h 3247055"/>
              <a:gd name="connsiteX1" fmla="*/ 12192000 w 12192000"/>
              <a:gd name="connsiteY1" fmla="*/ 0 h 3247055"/>
              <a:gd name="connsiteX2" fmla="*/ 12192000 w 12192000"/>
              <a:gd name="connsiteY2" fmla="*/ 3247055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92000 w 12192000"/>
              <a:gd name="connsiteY2" fmla="*/ 2397969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73338 w 12192000"/>
              <a:gd name="connsiteY2" fmla="*/ 2627693 h 3247055"/>
              <a:gd name="connsiteX3" fmla="*/ 0 w 12192000"/>
              <a:gd name="connsiteY3" fmla="*/ 3247055 h 3247055"/>
              <a:gd name="connsiteX4" fmla="*/ 0 w 12192000"/>
              <a:gd name="connsiteY4" fmla="*/ 0 h 3247055"/>
              <a:gd name="connsiteX0" fmla="*/ 0 w 12192000"/>
              <a:gd name="connsiteY0" fmla="*/ 0 h 3089939"/>
              <a:gd name="connsiteX1" fmla="*/ 12192000 w 12192000"/>
              <a:gd name="connsiteY1" fmla="*/ 0 h 3089939"/>
              <a:gd name="connsiteX2" fmla="*/ 12173338 w 12192000"/>
              <a:gd name="connsiteY2" fmla="*/ 2627693 h 3089939"/>
              <a:gd name="connsiteX3" fmla="*/ 9525 w 12192000"/>
              <a:gd name="connsiteY3" fmla="*/ 3089939 h 3089939"/>
              <a:gd name="connsiteX4" fmla="*/ 0 w 12192000"/>
              <a:gd name="connsiteY4" fmla="*/ 0 h 3089939"/>
              <a:gd name="connsiteX0" fmla="*/ 0 w 12192000"/>
              <a:gd name="connsiteY0" fmla="*/ 0 h 2960256"/>
              <a:gd name="connsiteX1" fmla="*/ 12192000 w 12192000"/>
              <a:gd name="connsiteY1" fmla="*/ 0 h 2960256"/>
              <a:gd name="connsiteX2" fmla="*/ 12173338 w 12192000"/>
              <a:gd name="connsiteY2" fmla="*/ 2627693 h 2960256"/>
              <a:gd name="connsiteX3" fmla="*/ 9525 w 12192000"/>
              <a:gd name="connsiteY3" fmla="*/ 2960256 h 2960256"/>
              <a:gd name="connsiteX4" fmla="*/ 0 w 12192000"/>
              <a:gd name="connsiteY4" fmla="*/ 0 h 2960256"/>
              <a:gd name="connsiteX0" fmla="*/ 0 w 12198052"/>
              <a:gd name="connsiteY0" fmla="*/ 0 h 2960256"/>
              <a:gd name="connsiteX1" fmla="*/ 12192000 w 12198052"/>
              <a:gd name="connsiteY1" fmla="*/ 0 h 2960256"/>
              <a:gd name="connsiteX2" fmla="*/ 12198052 w 12198052"/>
              <a:gd name="connsiteY2" fmla="*/ 2604661 h 2960256"/>
              <a:gd name="connsiteX3" fmla="*/ 9525 w 12198052"/>
              <a:gd name="connsiteY3" fmla="*/ 2960256 h 2960256"/>
              <a:gd name="connsiteX4" fmla="*/ 0 w 12198052"/>
              <a:gd name="connsiteY4" fmla="*/ 0 h 2960256"/>
              <a:gd name="connsiteX0" fmla="*/ 0 w 12198052"/>
              <a:gd name="connsiteY0" fmla="*/ 0 h 2956966"/>
              <a:gd name="connsiteX1" fmla="*/ 12192000 w 12198052"/>
              <a:gd name="connsiteY1" fmla="*/ 0 h 2956966"/>
              <a:gd name="connsiteX2" fmla="*/ 12198052 w 12198052"/>
              <a:gd name="connsiteY2" fmla="*/ 2604661 h 2956966"/>
              <a:gd name="connsiteX3" fmla="*/ 3346 w 12198052"/>
              <a:gd name="connsiteY3" fmla="*/ 2956966 h 2956966"/>
              <a:gd name="connsiteX4" fmla="*/ 0 w 12198052"/>
              <a:gd name="connsiteY4" fmla="*/ 0 h 2956966"/>
              <a:gd name="connsiteX0" fmla="*/ 15240 w 12213292"/>
              <a:gd name="connsiteY0" fmla="*/ 0 h 2953676"/>
              <a:gd name="connsiteX1" fmla="*/ 12207240 w 12213292"/>
              <a:gd name="connsiteY1" fmla="*/ 0 h 2953676"/>
              <a:gd name="connsiteX2" fmla="*/ 12213292 w 12213292"/>
              <a:gd name="connsiteY2" fmla="*/ 2604661 h 2953676"/>
              <a:gd name="connsiteX3" fmla="*/ 51 w 12213292"/>
              <a:gd name="connsiteY3" fmla="*/ 2953676 h 2953676"/>
              <a:gd name="connsiteX4" fmla="*/ 15240 w 12213292"/>
              <a:gd name="connsiteY4" fmla="*/ 0 h 295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3292" h="2953676">
                <a:moveTo>
                  <a:pt x="15240" y="0"/>
                </a:moveTo>
                <a:lnTo>
                  <a:pt x="12207240" y="0"/>
                </a:lnTo>
                <a:cubicBezTo>
                  <a:pt x="12209257" y="868220"/>
                  <a:pt x="12211275" y="1736441"/>
                  <a:pt x="12213292" y="2604661"/>
                </a:cubicBezTo>
                <a:lnTo>
                  <a:pt x="51" y="2953676"/>
                </a:lnTo>
                <a:cubicBezTo>
                  <a:pt x="-1064" y="1968021"/>
                  <a:pt x="16355" y="985655"/>
                  <a:pt x="15240" y="0"/>
                </a:cubicBezTo>
                <a:close/>
              </a:path>
            </a:pathLst>
          </a:custGeom>
          <a:gradFill>
            <a:gsLst>
              <a:gs pos="0">
                <a:schemeClr val="accent1"/>
              </a:gs>
              <a:gs pos="100000">
                <a:schemeClr val="accent2"/>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tx2"/>
              </a:solidFill>
              <a:latin typeface="Bricolage Grotesque 14pt" panose="020B0605040402000204" pitchFamily="34" charset="0"/>
            </a:endParaRPr>
          </a:p>
        </p:txBody>
      </p:sp>
      <p:sp>
        <p:nvSpPr>
          <p:cNvPr id="2" name="Title 1">
            <a:extLst>
              <a:ext uri="{FF2B5EF4-FFF2-40B4-BE49-F238E27FC236}">
                <a16:creationId xmlns:a16="http://schemas.microsoft.com/office/drawing/2014/main" xmlns="" id="{216647D0-2DAC-43ED-87F5-A7414E8572D5}"/>
              </a:ext>
            </a:extLst>
          </p:cNvPr>
          <p:cNvSpPr>
            <a:spLocks noGrp="1"/>
          </p:cNvSpPr>
          <p:nvPr>
            <p:ph type="title"/>
          </p:nvPr>
        </p:nvSpPr>
        <p:spPr>
          <a:xfrm>
            <a:off x="838200" y="831273"/>
            <a:ext cx="10515600" cy="859415"/>
          </a:xfrm>
        </p:spPr>
        <p:txBody>
          <a:bodyPr>
            <a:normAutofit/>
          </a:bodyPr>
          <a:lstStyle>
            <a:lvl1pPr algn="ctr">
              <a:defRPr sz="3600">
                <a:solidFill>
                  <a:schemeClr val="bg1"/>
                </a:solidFill>
                <a:latin typeface="Bricolage Grotesque 14pt" panose="020B0605040402000204" pitchFamily="34" charset="0"/>
              </a:defRPr>
            </a:lvl1pPr>
          </a:lstStyle>
          <a:p>
            <a:r>
              <a:rPr lang="en-US"/>
              <a:t>Click to edit Master title style</a:t>
            </a:r>
          </a:p>
        </p:txBody>
      </p:sp>
      <p:sp>
        <p:nvSpPr>
          <p:cNvPr id="5" name="Date Placeholder 4">
            <a:extLst>
              <a:ext uri="{FF2B5EF4-FFF2-40B4-BE49-F238E27FC236}">
                <a16:creationId xmlns:a16="http://schemas.microsoft.com/office/drawing/2014/main" xmlns="" id="{28CD8D3C-49CE-351D-5F1C-C99B2896A855}"/>
              </a:ext>
            </a:extLst>
          </p:cNvPr>
          <p:cNvSpPr>
            <a:spLocks noGrp="1"/>
          </p:cNvSpPr>
          <p:nvPr>
            <p:ph type="dt" sz="half" idx="10"/>
          </p:nvPr>
        </p:nvSpPr>
        <p:spPr/>
        <p:txBody>
          <a:bodyPr/>
          <a:lstStyle>
            <a:lvl1pPr>
              <a:defRPr>
                <a:solidFill>
                  <a:schemeClr val="tx2"/>
                </a:solidFill>
                <a:latin typeface="Bricolage Grotesque 14pt" panose="020B0605040402000204" pitchFamily="34" charset="0"/>
              </a:defRPr>
            </a:lvl1pPr>
          </a:lstStyle>
          <a:p>
            <a:fld id="{04F85528-7667-1E46-8111-8E661B15A7D9}" type="datetimeFigureOut">
              <a:rPr lang="en-US" smtClean="0"/>
              <a:pPr/>
              <a:t>7/9/2024</a:t>
            </a:fld>
            <a:endParaRPr lang="en-US"/>
          </a:p>
        </p:txBody>
      </p:sp>
      <p:sp>
        <p:nvSpPr>
          <p:cNvPr id="6" name="Footer Placeholder 5">
            <a:extLst>
              <a:ext uri="{FF2B5EF4-FFF2-40B4-BE49-F238E27FC236}">
                <a16:creationId xmlns:a16="http://schemas.microsoft.com/office/drawing/2014/main" xmlns="" id="{B94F55DA-590C-AC00-ABB3-B63647043CF8}"/>
              </a:ext>
            </a:extLst>
          </p:cNvPr>
          <p:cNvSpPr>
            <a:spLocks noGrp="1"/>
          </p:cNvSpPr>
          <p:nvPr>
            <p:ph type="ftr" sz="quarter" idx="11"/>
          </p:nvPr>
        </p:nvSpPr>
        <p:spPr/>
        <p:txBody>
          <a:bodyPr/>
          <a:lstStyle>
            <a:lvl1pPr>
              <a:defRPr>
                <a:solidFill>
                  <a:schemeClr val="tx2"/>
                </a:solidFill>
                <a:latin typeface="Bricolage Grotesque 14pt" panose="020B0605040402000204" pitchFamily="34" charset="0"/>
              </a:defRPr>
            </a:lvl1pPr>
          </a:lstStyle>
          <a:p>
            <a:endParaRPr lang="en-US"/>
          </a:p>
        </p:txBody>
      </p:sp>
      <p:sp>
        <p:nvSpPr>
          <p:cNvPr id="7" name="Slide Number Placeholder 6">
            <a:extLst>
              <a:ext uri="{FF2B5EF4-FFF2-40B4-BE49-F238E27FC236}">
                <a16:creationId xmlns:a16="http://schemas.microsoft.com/office/drawing/2014/main" xmlns="" id="{2F5AEAA4-5F74-10CA-8D89-3E8D71F14D92}"/>
              </a:ext>
            </a:extLst>
          </p:cNvPr>
          <p:cNvSpPr>
            <a:spLocks noGrp="1"/>
          </p:cNvSpPr>
          <p:nvPr>
            <p:ph type="sldNum" sz="quarter" idx="12"/>
          </p:nvPr>
        </p:nvSpPr>
        <p:spPr/>
        <p:txBody>
          <a:bodyPr/>
          <a:lstStyle>
            <a:lvl1pPr>
              <a:defRPr>
                <a:solidFill>
                  <a:schemeClr val="tx2"/>
                </a:solidFill>
                <a:latin typeface="Bricolage Grotesque 14pt" panose="020B0605040402000204" pitchFamily="34" charset="0"/>
              </a:defRPr>
            </a:lvl1pPr>
          </a:lstStyle>
          <a:p>
            <a:fld id="{92A6C7AB-A877-C342-9CE7-90563939BDE3}" type="slidenum">
              <a:rPr lang="en-US" smtClean="0"/>
              <a:pPr/>
              <a:t>‹#›</a:t>
            </a:fld>
            <a:endParaRPr lang="en-US"/>
          </a:p>
        </p:txBody>
      </p:sp>
      <p:sp>
        <p:nvSpPr>
          <p:cNvPr id="20" name="Picture Placeholder 10">
            <a:extLst>
              <a:ext uri="{FF2B5EF4-FFF2-40B4-BE49-F238E27FC236}">
                <a16:creationId xmlns:a16="http://schemas.microsoft.com/office/drawing/2014/main" xmlns="" id="{05204B20-3FF3-1B62-B791-276761FF8089}"/>
              </a:ext>
            </a:extLst>
          </p:cNvPr>
          <p:cNvSpPr>
            <a:spLocks noGrp="1"/>
          </p:cNvSpPr>
          <p:nvPr>
            <p:ph type="pic" sz="quarter" idx="14"/>
          </p:nvPr>
        </p:nvSpPr>
        <p:spPr>
          <a:xfrm>
            <a:off x="1464666" y="2555627"/>
            <a:ext cx="1845511" cy="1845511"/>
          </a:xfrm>
          <a:noFill/>
        </p:spPr>
        <p:txBody>
          <a:bodyPr/>
          <a:lstStyle>
            <a:lvl1pPr>
              <a:defRPr>
                <a:solidFill>
                  <a:schemeClr val="tx2"/>
                </a:solidFill>
                <a:latin typeface="Bricolage Grotesque 14pt" panose="020B0605040402000204" pitchFamily="34" charset="0"/>
              </a:defRPr>
            </a:lvl1pPr>
          </a:lstStyle>
          <a:p>
            <a:r>
              <a:rPr lang="en-US" dirty="0"/>
              <a:t>Click icon to add picture</a:t>
            </a:r>
          </a:p>
        </p:txBody>
      </p:sp>
      <p:sp>
        <p:nvSpPr>
          <p:cNvPr id="21" name="Text Placeholder 2">
            <a:extLst>
              <a:ext uri="{FF2B5EF4-FFF2-40B4-BE49-F238E27FC236}">
                <a16:creationId xmlns:a16="http://schemas.microsoft.com/office/drawing/2014/main" xmlns="" id="{86508CFF-8A25-79C4-961A-5BF925A6D2D9}"/>
              </a:ext>
            </a:extLst>
          </p:cNvPr>
          <p:cNvSpPr>
            <a:spLocks noGrp="1"/>
          </p:cNvSpPr>
          <p:nvPr>
            <p:ph type="body" idx="1"/>
          </p:nvPr>
        </p:nvSpPr>
        <p:spPr>
          <a:xfrm>
            <a:off x="1228568" y="4754077"/>
            <a:ext cx="2317707" cy="343061"/>
          </a:xfrm>
        </p:spPr>
        <p:txBody>
          <a:bodyPr anchor="ctr">
            <a:noAutofit/>
          </a:bodyPr>
          <a:lstStyle>
            <a:lvl1pPr marL="0" indent="0" algn="ctr">
              <a:buNone/>
              <a:defRPr lang="en-US" sz="1600" b="1" kern="1200" spc="150" baseline="0" dirty="0" smtClean="0">
                <a:solidFill>
                  <a:schemeClr val="tx2"/>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2" name="Text Placeholder 2">
            <a:extLst>
              <a:ext uri="{FF2B5EF4-FFF2-40B4-BE49-F238E27FC236}">
                <a16:creationId xmlns:a16="http://schemas.microsoft.com/office/drawing/2014/main" xmlns="" id="{BFE57C72-F51D-2C26-0713-4E42BC53147D}"/>
              </a:ext>
            </a:extLst>
          </p:cNvPr>
          <p:cNvSpPr>
            <a:spLocks noGrp="1"/>
          </p:cNvSpPr>
          <p:nvPr>
            <p:ph type="body" idx="21"/>
          </p:nvPr>
        </p:nvSpPr>
        <p:spPr>
          <a:xfrm>
            <a:off x="1464666" y="5133667"/>
            <a:ext cx="1845511" cy="343061"/>
          </a:xfrm>
        </p:spPr>
        <p:txBody>
          <a:bodyPr anchor="t">
            <a:noAutofit/>
          </a:bodyPr>
          <a:lstStyle>
            <a:lvl1pPr marL="0" indent="0" algn="ctr">
              <a:buNone/>
              <a:defRPr lang="en-US" sz="1000" kern="1200" spc="150" baseline="0" dirty="0" smtClean="0">
                <a:solidFill>
                  <a:schemeClr val="tx2"/>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3" name="Picture Placeholder 10">
            <a:extLst>
              <a:ext uri="{FF2B5EF4-FFF2-40B4-BE49-F238E27FC236}">
                <a16:creationId xmlns:a16="http://schemas.microsoft.com/office/drawing/2014/main" xmlns="" id="{90552B7E-066B-4419-440C-7DBF8D74F4AE}"/>
              </a:ext>
            </a:extLst>
          </p:cNvPr>
          <p:cNvSpPr>
            <a:spLocks noGrp="1"/>
          </p:cNvSpPr>
          <p:nvPr>
            <p:ph type="pic" sz="quarter" idx="15"/>
          </p:nvPr>
        </p:nvSpPr>
        <p:spPr>
          <a:xfrm>
            <a:off x="3884758" y="2555627"/>
            <a:ext cx="1845511" cy="1845511"/>
          </a:xfrm>
          <a:noFill/>
        </p:spPr>
        <p:txBody>
          <a:bodyPr/>
          <a:lstStyle>
            <a:lvl1pPr>
              <a:defRPr>
                <a:solidFill>
                  <a:schemeClr val="tx2"/>
                </a:solidFill>
                <a:latin typeface="Bricolage Grotesque 14pt" panose="020B0605040402000204" pitchFamily="34" charset="0"/>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xmlns="" id="{DF1EBBF7-272B-2030-FD70-8B60E4660734}"/>
              </a:ext>
            </a:extLst>
          </p:cNvPr>
          <p:cNvSpPr>
            <a:spLocks noGrp="1"/>
          </p:cNvSpPr>
          <p:nvPr>
            <p:ph type="body" idx="18"/>
          </p:nvPr>
        </p:nvSpPr>
        <p:spPr>
          <a:xfrm>
            <a:off x="3644291" y="4754077"/>
            <a:ext cx="2330816" cy="343061"/>
          </a:xfrm>
        </p:spPr>
        <p:txBody>
          <a:bodyPr anchor="ctr">
            <a:noAutofit/>
          </a:bodyPr>
          <a:lstStyle>
            <a:lvl1pPr marL="0" indent="0" algn="ctr">
              <a:buNone/>
              <a:defRPr lang="en-US" sz="1600" b="1" kern="1200" spc="150" baseline="0" dirty="0" smtClean="0">
                <a:solidFill>
                  <a:schemeClr val="tx2"/>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5" name="Text Placeholder 2">
            <a:extLst>
              <a:ext uri="{FF2B5EF4-FFF2-40B4-BE49-F238E27FC236}">
                <a16:creationId xmlns:a16="http://schemas.microsoft.com/office/drawing/2014/main" xmlns="" id="{84D604C2-F69E-A56E-E8A0-0E97F5B82805}"/>
              </a:ext>
            </a:extLst>
          </p:cNvPr>
          <p:cNvSpPr>
            <a:spLocks noGrp="1"/>
          </p:cNvSpPr>
          <p:nvPr>
            <p:ph type="body" idx="22"/>
          </p:nvPr>
        </p:nvSpPr>
        <p:spPr>
          <a:xfrm>
            <a:off x="3881279" y="5148349"/>
            <a:ext cx="1855949" cy="343061"/>
          </a:xfrm>
        </p:spPr>
        <p:txBody>
          <a:bodyPr anchor="t">
            <a:noAutofit/>
          </a:bodyPr>
          <a:lstStyle>
            <a:lvl1pPr marL="0" indent="0" algn="ctr">
              <a:buNone/>
              <a:defRPr lang="en-US" sz="1000" kern="1200" spc="150" baseline="0" dirty="0" smtClean="0">
                <a:solidFill>
                  <a:schemeClr val="tx2"/>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7" name="Text Placeholder 2">
            <a:extLst>
              <a:ext uri="{FF2B5EF4-FFF2-40B4-BE49-F238E27FC236}">
                <a16:creationId xmlns:a16="http://schemas.microsoft.com/office/drawing/2014/main" xmlns="" id="{6E69E7AA-7076-9008-7669-B431964A257D}"/>
              </a:ext>
            </a:extLst>
          </p:cNvPr>
          <p:cNvSpPr>
            <a:spLocks noGrp="1"/>
          </p:cNvSpPr>
          <p:nvPr>
            <p:ph type="body" idx="19"/>
          </p:nvPr>
        </p:nvSpPr>
        <p:spPr>
          <a:xfrm>
            <a:off x="6073123" y="4754077"/>
            <a:ext cx="2317707" cy="343061"/>
          </a:xfrm>
        </p:spPr>
        <p:txBody>
          <a:bodyPr anchor="ctr">
            <a:noAutofit/>
          </a:bodyPr>
          <a:lstStyle>
            <a:lvl1pPr marL="0" indent="0" algn="ctr">
              <a:buNone/>
              <a:defRPr lang="en-US" sz="1600" b="1" kern="1200" spc="150" baseline="0" dirty="0" smtClean="0">
                <a:solidFill>
                  <a:schemeClr val="tx2"/>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8" name="Text Placeholder 2">
            <a:extLst>
              <a:ext uri="{FF2B5EF4-FFF2-40B4-BE49-F238E27FC236}">
                <a16:creationId xmlns:a16="http://schemas.microsoft.com/office/drawing/2014/main" xmlns="" id="{A013DA41-3F53-18FB-8EA4-082FDFD67915}"/>
              </a:ext>
            </a:extLst>
          </p:cNvPr>
          <p:cNvSpPr>
            <a:spLocks noGrp="1"/>
          </p:cNvSpPr>
          <p:nvPr>
            <p:ph type="body" idx="23"/>
          </p:nvPr>
        </p:nvSpPr>
        <p:spPr>
          <a:xfrm>
            <a:off x="6308330" y="5148349"/>
            <a:ext cx="1845511" cy="343061"/>
          </a:xfrm>
        </p:spPr>
        <p:txBody>
          <a:bodyPr anchor="t">
            <a:noAutofit/>
          </a:bodyPr>
          <a:lstStyle>
            <a:lvl1pPr marL="0" indent="0" algn="ctr">
              <a:buNone/>
              <a:defRPr lang="en-US" sz="1000" kern="1200" spc="150" baseline="0" dirty="0" smtClean="0">
                <a:solidFill>
                  <a:schemeClr val="tx2"/>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9" name="Picture Placeholder 10">
            <a:extLst>
              <a:ext uri="{FF2B5EF4-FFF2-40B4-BE49-F238E27FC236}">
                <a16:creationId xmlns:a16="http://schemas.microsoft.com/office/drawing/2014/main" xmlns="" id="{2062CA5E-2EF1-2F3C-938E-FC645562CDD3}"/>
              </a:ext>
            </a:extLst>
          </p:cNvPr>
          <p:cNvSpPr>
            <a:spLocks noGrp="1"/>
          </p:cNvSpPr>
          <p:nvPr>
            <p:ph type="pic" sz="quarter" idx="17"/>
          </p:nvPr>
        </p:nvSpPr>
        <p:spPr>
          <a:xfrm>
            <a:off x="6304850" y="2555627"/>
            <a:ext cx="1845511" cy="1845511"/>
          </a:xfrm>
          <a:noFill/>
        </p:spPr>
        <p:txBody>
          <a:bodyPr/>
          <a:lstStyle>
            <a:lvl1pPr>
              <a:defRPr>
                <a:solidFill>
                  <a:schemeClr val="tx2"/>
                </a:solidFill>
                <a:latin typeface="Bricolage Grotesque 14pt" panose="020B0605040402000204" pitchFamily="34" charset="0"/>
              </a:defRPr>
            </a:lvl1pPr>
          </a:lstStyle>
          <a:p>
            <a:r>
              <a:rPr lang="en-US" dirty="0"/>
              <a:t>Click icon to add picture</a:t>
            </a:r>
          </a:p>
        </p:txBody>
      </p:sp>
      <p:sp>
        <p:nvSpPr>
          <p:cNvPr id="30" name="Text Placeholder 2">
            <a:extLst>
              <a:ext uri="{FF2B5EF4-FFF2-40B4-BE49-F238E27FC236}">
                <a16:creationId xmlns:a16="http://schemas.microsoft.com/office/drawing/2014/main" xmlns="" id="{B5447056-56D0-F940-3BCA-9BB068AD9CB9}"/>
              </a:ext>
            </a:extLst>
          </p:cNvPr>
          <p:cNvSpPr>
            <a:spLocks noGrp="1"/>
          </p:cNvSpPr>
          <p:nvPr>
            <p:ph type="body" idx="20"/>
          </p:nvPr>
        </p:nvSpPr>
        <p:spPr>
          <a:xfrm>
            <a:off x="8488845" y="4754077"/>
            <a:ext cx="2317706" cy="343061"/>
          </a:xfrm>
        </p:spPr>
        <p:txBody>
          <a:bodyPr anchor="ctr">
            <a:noAutofit/>
          </a:bodyPr>
          <a:lstStyle>
            <a:lvl1pPr marL="0" indent="0" algn="ctr">
              <a:buNone/>
              <a:defRPr lang="en-US" sz="1600" b="1" kern="1200" spc="150" baseline="0" dirty="0" smtClean="0">
                <a:solidFill>
                  <a:schemeClr val="tx2"/>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1" name="Text Placeholder 2">
            <a:extLst>
              <a:ext uri="{FF2B5EF4-FFF2-40B4-BE49-F238E27FC236}">
                <a16:creationId xmlns:a16="http://schemas.microsoft.com/office/drawing/2014/main" xmlns="" id="{B00D8BC6-C62F-D235-403D-CDE467228F90}"/>
              </a:ext>
            </a:extLst>
          </p:cNvPr>
          <p:cNvSpPr>
            <a:spLocks noGrp="1"/>
          </p:cNvSpPr>
          <p:nvPr>
            <p:ph type="body" idx="24"/>
          </p:nvPr>
        </p:nvSpPr>
        <p:spPr>
          <a:xfrm>
            <a:off x="8724943" y="5133667"/>
            <a:ext cx="1845510" cy="343061"/>
          </a:xfrm>
        </p:spPr>
        <p:txBody>
          <a:bodyPr anchor="t">
            <a:noAutofit/>
          </a:bodyPr>
          <a:lstStyle>
            <a:lvl1pPr marL="0" indent="0" algn="ctr">
              <a:buNone/>
              <a:defRPr lang="en-US" sz="1000" kern="1200" spc="150" baseline="0" dirty="0" smtClean="0">
                <a:solidFill>
                  <a:schemeClr val="tx2"/>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 name="Picture Placeholder 10">
            <a:extLst>
              <a:ext uri="{FF2B5EF4-FFF2-40B4-BE49-F238E27FC236}">
                <a16:creationId xmlns:a16="http://schemas.microsoft.com/office/drawing/2014/main" xmlns="" id="{5DBA31A6-F7A2-607B-AF3C-5F6A61454BBD}"/>
              </a:ext>
            </a:extLst>
          </p:cNvPr>
          <p:cNvSpPr>
            <a:spLocks noGrp="1"/>
          </p:cNvSpPr>
          <p:nvPr>
            <p:ph type="pic" sz="quarter" idx="25"/>
          </p:nvPr>
        </p:nvSpPr>
        <p:spPr>
          <a:xfrm>
            <a:off x="8724943" y="2555627"/>
            <a:ext cx="1845511" cy="1845511"/>
          </a:xfrm>
          <a:noFill/>
        </p:spPr>
        <p:txBody>
          <a:bodyPr/>
          <a:lstStyle>
            <a:lvl1pPr>
              <a:defRPr>
                <a:solidFill>
                  <a:schemeClr val="tx2"/>
                </a:solidFill>
                <a:latin typeface="Bricolage Grotesque 14pt" panose="020B0605040402000204" pitchFamily="34" charset="0"/>
              </a:defRPr>
            </a:lvl1pPr>
          </a:lstStyle>
          <a:p>
            <a:r>
              <a:rPr lang="en-US" dirty="0"/>
              <a:t>Click icon to add picture</a:t>
            </a:r>
          </a:p>
        </p:txBody>
      </p:sp>
    </p:spTree>
    <p:extLst>
      <p:ext uri="{BB962C8B-B14F-4D97-AF65-F5344CB8AC3E}">
        <p14:creationId xmlns:p14="http://schemas.microsoft.com/office/powerpoint/2010/main" val="274460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8 People">
    <p:bg>
      <p:bgPr>
        <a:gradFill>
          <a:gsLst>
            <a:gs pos="0">
              <a:schemeClr val="accent1"/>
            </a:gs>
            <a:gs pos="100000">
              <a:schemeClr val="accent2"/>
            </a:gs>
          </a:gsLst>
          <a:lin ang="2700000" scaled="1"/>
        </a:gradFill>
        <a:effectLst/>
      </p:bgPr>
    </p:bg>
    <p:spTree>
      <p:nvGrpSpPr>
        <p:cNvPr id="1" name=""/>
        <p:cNvGrpSpPr/>
        <p:nvPr/>
      </p:nvGrpSpPr>
      <p:grpSpPr>
        <a:xfrm>
          <a:off x="0" y="0"/>
          <a:ext cx="0" cy="0"/>
          <a:chOff x="0" y="0"/>
          <a:chExt cx="0" cy="0"/>
        </a:xfrm>
      </p:grpSpPr>
      <p:sp>
        <p:nvSpPr>
          <p:cNvPr id="20" name="Rectangle 2">
            <a:extLst>
              <a:ext uri="{FF2B5EF4-FFF2-40B4-BE49-F238E27FC236}">
                <a16:creationId xmlns:a16="http://schemas.microsoft.com/office/drawing/2014/main" xmlns="" id="{2B2AD7C1-2E8A-2B58-CCFE-BB40EA364FB0}"/>
              </a:ext>
            </a:extLst>
          </p:cNvPr>
          <p:cNvSpPr/>
          <p:nvPr userDrawn="1"/>
        </p:nvSpPr>
        <p:spPr>
          <a:xfrm rot="10800000">
            <a:off x="0" y="1307877"/>
            <a:ext cx="12192000" cy="5550121"/>
          </a:xfrm>
          <a:custGeom>
            <a:avLst/>
            <a:gdLst>
              <a:gd name="connsiteX0" fmla="*/ 0 w 12192000"/>
              <a:gd name="connsiteY0" fmla="*/ 0 h 3247055"/>
              <a:gd name="connsiteX1" fmla="*/ 12192000 w 12192000"/>
              <a:gd name="connsiteY1" fmla="*/ 0 h 3247055"/>
              <a:gd name="connsiteX2" fmla="*/ 12192000 w 12192000"/>
              <a:gd name="connsiteY2" fmla="*/ 3247055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92000 w 12192000"/>
              <a:gd name="connsiteY2" fmla="*/ 2397969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73338 w 12192000"/>
              <a:gd name="connsiteY2" fmla="*/ 2627693 h 3247055"/>
              <a:gd name="connsiteX3" fmla="*/ 0 w 12192000"/>
              <a:gd name="connsiteY3" fmla="*/ 3247055 h 3247055"/>
              <a:gd name="connsiteX4" fmla="*/ 0 w 12192000"/>
              <a:gd name="connsiteY4" fmla="*/ 0 h 3247055"/>
              <a:gd name="connsiteX0" fmla="*/ 0 w 12192000"/>
              <a:gd name="connsiteY0" fmla="*/ 0 h 3089939"/>
              <a:gd name="connsiteX1" fmla="*/ 12192000 w 12192000"/>
              <a:gd name="connsiteY1" fmla="*/ 0 h 3089939"/>
              <a:gd name="connsiteX2" fmla="*/ 12173338 w 12192000"/>
              <a:gd name="connsiteY2" fmla="*/ 2627693 h 3089939"/>
              <a:gd name="connsiteX3" fmla="*/ 9525 w 12192000"/>
              <a:gd name="connsiteY3" fmla="*/ 3089939 h 3089939"/>
              <a:gd name="connsiteX4" fmla="*/ 0 w 12192000"/>
              <a:gd name="connsiteY4" fmla="*/ 0 h 3089939"/>
              <a:gd name="connsiteX0" fmla="*/ 0 w 12192000"/>
              <a:gd name="connsiteY0" fmla="*/ 0 h 2960256"/>
              <a:gd name="connsiteX1" fmla="*/ 12192000 w 12192000"/>
              <a:gd name="connsiteY1" fmla="*/ 0 h 2960256"/>
              <a:gd name="connsiteX2" fmla="*/ 12173338 w 12192000"/>
              <a:gd name="connsiteY2" fmla="*/ 2627693 h 2960256"/>
              <a:gd name="connsiteX3" fmla="*/ 9525 w 12192000"/>
              <a:gd name="connsiteY3" fmla="*/ 2960256 h 2960256"/>
              <a:gd name="connsiteX4" fmla="*/ 0 w 12192000"/>
              <a:gd name="connsiteY4" fmla="*/ 0 h 2960256"/>
              <a:gd name="connsiteX0" fmla="*/ 0 w 12192000"/>
              <a:gd name="connsiteY0" fmla="*/ 0 h 2960256"/>
              <a:gd name="connsiteX1" fmla="*/ 12192000 w 12192000"/>
              <a:gd name="connsiteY1" fmla="*/ 0 h 2960256"/>
              <a:gd name="connsiteX2" fmla="*/ 12190271 w 12192000"/>
              <a:gd name="connsiteY2" fmla="*/ 2623185 h 2960256"/>
              <a:gd name="connsiteX3" fmla="*/ 9525 w 12192000"/>
              <a:gd name="connsiteY3" fmla="*/ 2960256 h 2960256"/>
              <a:gd name="connsiteX4" fmla="*/ 0 w 12192000"/>
              <a:gd name="connsiteY4" fmla="*/ 0 h 2960256"/>
              <a:gd name="connsiteX0" fmla="*/ 0 w 12192000"/>
              <a:gd name="connsiteY0" fmla="*/ 0 h 2955747"/>
              <a:gd name="connsiteX1" fmla="*/ 12192000 w 12192000"/>
              <a:gd name="connsiteY1" fmla="*/ 0 h 2955747"/>
              <a:gd name="connsiteX2" fmla="*/ 12190271 w 12192000"/>
              <a:gd name="connsiteY2" fmla="*/ 2623185 h 2955747"/>
              <a:gd name="connsiteX3" fmla="*/ 1058 w 12192000"/>
              <a:gd name="connsiteY3" fmla="*/ 2955747 h 2955747"/>
              <a:gd name="connsiteX4" fmla="*/ 0 w 12192000"/>
              <a:gd name="connsiteY4" fmla="*/ 0 h 2955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955747">
                <a:moveTo>
                  <a:pt x="0" y="0"/>
                </a:moveTo>
                <a:lnTo>
                  <a:pt x="12192000" y="0"/>
                </a:lnTo>
                <a:cubicBezTo>
                  <a:pt x="12191424" y="874395"/>
                  <a:pt x="12190847" y="1748790"/>
                  <a:pt x="12190271" y="2623185"/>
                </a:cubicBezTo>
                <a:lnTo>
                  <a:pt x="1058" y="2955747"/>
                </a:lnTo>
                <a:cubicBezTo>
                  <a:pt x="705" y="1970498"/>
                  <a:pt x="353" y="985249"/>
                  <a:pt x="0" y="0"/>
                </a:cubicBez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2" name="Title 1">
            <a:extLst>
              <a:ext uri="{FF2B5EF4-FFF2-40B4-BE49-F238E27FC236}">
                <a16:creationId xmlns:a16="http://schemas.microsoft.com/office/drawing/2014/main" xmlns="" id="{216647D0-2DAC-43ED-87F5-A7414E8572D5}"/>
              </a:ext>
            </a:extLst>
          </p:cNvPr>
          <p:cNvSpPr>
            <a:spLocks noGrp="1"/>
          </p:cNvSpPr>
          <p:nvPr>
            <p:ph type="title"/>
          </p:nvPr>
        </p:nvSpPr>
        <p:spPr>
          <a:xfrm>
            <a:off x="838200" y="831273"/>
            <a:ext cx="10515600" cy="859415"/>
          </a:xfrm>
        </p:spPr>
        <p:txBody>
          <a:bodyPr>
            <a:normAutofit/>
          </a:bodyPr>
          <a:lstStyle>
            <a:lvl1pPr algn="ctr">
              <a:defRPr sz="3600">
                <a:solidFill>
                  <a:schemeClr val="bg1"/>
                </a:solidFill>
                <a:latin typeface="Bricolage Grotesque 14pt" panose="020B0605040402000204" pitchFamily="34" charset="0"/>
              </a:defRPr>
            </a:lvl1pPr>
          </a:lstStyle>
          <a:p>
            <a:r>
              <a:rPr lang="en-US"/>
              <a:t>Click to edit Master title style</a:t>
            </a:r>
          </a:p>
        </p:txBody>
      </p:sp>
      <p:sp>
        <p:nvSpPr>
          <p:cNvPr id="5" name="Date Placeholder 4">
            <a:extLst>
              <a:ext uri="{FF2B5EF4-FFF2-40B4-BE49-F238E27FC236}">
                <a16:creationId xmlns:a16="http://schemas.microsoft.com/office/drawing/2014/main" xmlns="" id="{28CD8D3C-49CE-351D-5F1C-C99B2896A855}"/>
              </a:ext>
            </a:extLst>
          </p:cNvPr>
          <p:cNvSpPr>
            <a:spLocks noGrp="1"/>
          </p:cNvSpPr>
          <p:nvPr>
            <p:ph type="dt" sz="half" idx="10"/>
          </p:nvPr>
        </p:nvSpPr>
        <p:spPr/>
        <p:txBody>
          <a:bodyPr/>
          <a:lstStyle>
            <a:lvl1pPr>
              <a:defRPr>
                <a:solidFill>
                  <a:schemeClr val="bg1"/>
                </a:solidFill>
                <a:latin typeface="Bricolage Grotesque 14pt" panose="020B0605040402000204" pitchFamily="34" charset="0"/>
              </a:defRPr>
            </a:lvl1pPr>
          </a:lstStyle>
          <a:p>
            <a:fld id="{04F85528-7667-1E46-8111-8E661B15A7D9}" type="datetimeFigureOut">
              <a:rPr lang="en-US" smtClean="0"/>
              <a:pPr/>
              <a:t>7/9/2024</a:t>
            </a:fld>
            <a:endParaRPr lang="en-US"/>
          </a:p>
        </p:txBody>
      </p:sp>
      <p:sp>
        <p:nvSpPr>
          <p:cNvPr id="6" name="Footer Placeholder 5">
            <a:extLst>
              <a:ext uri="{FF2B5EF4-FFF2-40B4-BE49-F238E27FC236}">
                <a16:creationId xmlns:a16="http://schemas.microsoft.com/office/drawing/2014/main" xmlns="" id="{B94F55DA-590C-AC00-ABB3-B63647043CF8}"/>
              </a:ext>
            </a:extLst>
          </p:cNvPr>
          <p:cNvSpPr>
            <a:spLocks noGrp="1"/>
          </p:cNvSpPr>
          <p:nvPr>
            <p:ph type="ftr" sz="quarter" idx="11"/>
          </p:nvPr>
        </p:nvSpPr>
        <p:spPr/>
        <p:txBody>
          <a:bodyPr/>
          <a:lstStyle>
            <a:lvl1pPr>
              <a:defRPr>
                <a:solidFill>
                  <a:schemeClr val="bg1"/>
                </a:solidFill>
                <a:latin typeface="Bricolage Grotesque 14pt" panose="020B0605040402000204" pitchFamily="34" charset="0"/>
              </a:defRPr>
            </a:lvl1pPr>
          </a:lstStyle>
          <a:p>
            <a:endParaRPr lang="en-US"/>
          </a:p>
        </p:txBody>
      </p:sp>
      <p:sp>
        <p:nvSpPr>
          <p:cNvPr id="7" name="Slide Number Placeholder 6">
            <a:extLst>
              <a:ext uri="{FF2B5EF4-FFF2-40B4-BE49-F238E27FC236}">
                <a16:creationId xmlns:a16="http://schemas.microsoft.com/office/drawing/2014/main" xmlns="" id="{2F5AEAA4-5F74-10CA-8D89-3E8D71F14D92}"/>
              </a:ext>
            </a:extLst>
          </p:cNvPr>
          <p:cNvSpPr>
            <a:spLocks noGrp="1"/>
          </p:cNvSpPr>
          <p:nvPr>
            <p:ph type="sldNum" sz="quarter" idx="12"/>
          </p:nvPr>
        </p:nvSpPr>
        <p:spPr/>
        <p:txBody>
          <a:bodyPr/>
          <a:lstStyle>
            <a:lvl1pPr>
              <a:defRPr>
                <a:solidFill>
                  <a:schemeClr val="bg1"/>
                </a:solidFill>
                <a:latin typeface="Bricolage Grotesque 14pt" panose="020B0605040402000204" pitchFamily="34" charset="0"/>
              </a:defRPr>
            </a:lvl1pPr>
          </a:lstStyle>
          <a:p>
            <a:fld id="{92A6C7AB-A877-C342-9CE7-90563939BDE3}" type="slidenum">
              <a:rPr lang="en-US" smtClean="0"/>
              <a:pPr/>
              <a:t>‹#›</a:t>
            </a:fld>
            <a:endParaRPr lang="en-US"/>
          </a:p>
        </p:txBody>
      </p:sp>
      <p:sp>
        <p:nvSpPr>
          <p:cNvPr id="3" name="Picture Placeholder 10">
            <a:extLst>
              <a:ext uri="{FF2B5EF4-FFF2-40B4-BE49-F238E27FC236}">
                <a16:creationId xmlns:a16="http://schemas.microsoft.com/office/drawing/2014/main" xmlns="" id="{AA35F062-DE44-8DC8-78E2-1DAE0BED4A6A}"/>
              </a:ext>
            </a:extLst>
          </p:cNvPr>
          <p:cNvSpPr>
            <a:spLocks noGrp="1"/>
          </p:cNvSpPr>
          <p:nvPr>
            <p:ph type="pic" sz="quarter" idx="14"/>
          </p:nvPr>
        </p:nvSpPr>
        <p:spPr>
          <a:xfrm>
            <a:off x="1877176" y="2428875"/>
            <a:ext cx="1066800" cy="1066800"/>
          </a:xfrm>
          <a:solidFill>
            <a:schemeClr val="bg1">
              <a:lumMod val="95000"/>
            </a:schemeClr>
          </a:solidFill>
        </p:spPr>
        <p:txBody>
          <a:bodyPr>
            <a:normAutofit/>
          </a:bodyPr>
          <a:lstStyle>
            <a:lvl1pPr marL="0" indent="0" algn="l">
              <a:lnSpc>
                <a:spcPct val="100000"/>
              </a:lnSpc>
              <a:buFont typeface="Arial" panose="020B0604020202020204" pitchFamily="34" charset="0"/>
              <a:buNone/>
              <a:defRPr sz="900">
                <a:solidFill>
                  <a:schemeClr val="bg1"/>
                </a:solidFill>
                <a:latin typeface="Bricolage Grotesque 14pt" panose="020B0605040402000204" pitchFamily="34" charset="0"/>
              </a:defRPr>
            </a:lvl1pPr>
          </a:lstStyle>
          <a:p>
            <a:r>
              <a:rPr lang="en-US"/>
              <a:t>Click icon to add picture</a:t>
            </a:r>
            <a:endParaRPr lang="en-US" dirty="0"/>
          </a:p>
        </p:txBody>
      </p:sp>
      <p:sp>
        <p:nvSpPr>
          <p:cNvPr id="4" name="Text Placeholder 2">
            <a:extLst>
              <a:ext uri="{FF2B5EF4-FFF2-40B4-BE49-F238E27FC236}">
                <a16:creationId xmlns:a16="http://schemas.microsoft.com/office/drawing/2014/main" xmlns="" id="{D5BD3B05-FCD0-A9F5-C281-F54C1B34C084}"/>
              </a:ext>
            </a:extLst>
          </p:cNvPr>
          <p:cNvSpPr>
            <a:spLocks noGrp="1"/>
          </p:cNvSpPr>
          <p:nvPr>
            <p:ph type="body" idx="1"/>
          </p:nvPr>
        </p:nvSpPr>
        <p:spPr>
          <a:xfrm>
            <a:off x="1500168" y="3654378"/>
            <a:ext cx="1828800" cy="343061"/>
          </a:xfrm>
        </p:spPr>
        <p:txBody>
          <a:bodyPr anchor="t">
            <a:noAutofit/>
          </a:bodyPr>
          <a:lstStyle>
            <a:lvl1pPr marL="0" indent="0" algn="ctr">
              <a:buNone/>
              <a:defRPr lang="en-US" sz="1400" b="1"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8" name="Text Placeholder 2">
            <a:extLst>
              <a:ext uri="{FF2B5EF4-FFF2-40B4-BE49-F238E27FC236}">
                <a16:creationId xmlns:a16="http://schemas.microsoft.com/office/drawing/2014/main" xmlns="" id="{9881D5DE-422E-FA35-81CF-F504DB7959F0}"/>
              </a:ext>
            </a:extLst>
          </p:cNvPr>
          <p:cNvSpPr>
            <a:spLocks noGrp="1"/>
          </p:cNvSpPr>
          <p:nvPr>
            <p:ph type="body" idx="21"/>
          </p:nvPr>
        </p:nvSpPr>
        <p:spPr>
          <a:xfrm>
            <a:off x="1500168" y="3809747"/>
            <a:ext cx="1828800" cy="343061"/>
          </a:xfrm>
        </p:spPr>
        <p:txBody>
          <a:bodyPr anchor="ctr">
            <a:noAutofit/>
          </a:bodyPr>
          <a:lstStyle>
            <a:lvl1pPr marL="0" indent="0" algn="ctr">
              <a:buNone/>
              <a:defRPr lang="en-US" sz="9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9" name="Picture Placeholder 10">
            <a:extLst>
              <a:ext uri="{FF2B5EF4-FFF2-40B4-BE49-F238E27FC236}">
                <a16:creationId xmlns:a16="http://schemas.microsoft.com/office/drawing/2014/main" xmlns="" id="{DBFAC15E-87EB-71BC-B78C-668CDCD09492}"/>
              </a:ext>
            </a:extLst>
          </p:cNvPr>
          <p:cNvSpPr>
            <a:spLocks noGrp="1"/>
          </p:cNvSpPr>
          <p:nvPr>
            <p:ph type="pic" sz="quarter" idx="15"/>
          </p:nvPr>
        </p:nvSpPr>
        <p:spPr>
          <a:xfrm>
            <a:off x="4226270" y="2428875"/>
            <a:ext cx="1066800" cy="1066800"/>
          </a:xfrm>
          <a:solidFill>
            <a:schemeClr val="bg1">
              <a:lumMod val="95000"/>
            </a:schemeClr>
          </a:solidFill>
        </p:spPr>
        <p:txBody>
          <a:bodyPr>
            <a:normAutofit/>
          </a:bodyPr>
          <a:lstStyle>
            <a:lvl1pPr marL="0" indent="0" algn="l">
              <a:lnSpc>
                <a:spcPct val="100000"/>
              </a:lnSpc>
              <a:buNone/>
              <a:defRPr sz="900">
                <a:solidFill>
                  <a:schemeClr val="bg1"/>
                </a:solidFill>
                <a:latin typeface="Bricolage Grotesque 14pt" panose="020B0605040402000204" pitchFamily="34" charset="0"/>
              </a:defRPr>
            </a:lvl1pPr>
          </a:lstStyle>
          <a:p>
            <a:r>
              <a:rPr lang="en-US"/>
              <a:t>Click icon to add picture</a:t>
            </a:r>
            <a:endParaRPr lang="en-US" dirty="0"/>
          </a:p>
        </p:txBody>
      </p:sp>
      <p:sp>
        <p:nvSpPr>
          <p:cNvPr id="10" name="Text Placeholder 2">
            <a:extLst>
              <a:ext uri="{FF2B5EF4-FFF2-40B4-BE49-F238E27FC236}">
                <a16:creationId xmlns:a16="http://schemas.microsoft.com/office/drawing/2014/main" xmlns="" id="{6A5F9BC0-24E5-BD24-BF19-ECCF2B43FE60}"/>
              </a:ext>
            </a:extLst>
          </p:cNvPr>
          <p:cNvSpPr>
            <a:spLocks noGrp="1"/>
          </p:cNvSpPr>
          <p:nvPr>
            <p:ph type="body" idx="18"/>
          </p:nvPr>
        </p:nvSpPr>
        <p:spPr>
          <a:xfrm>
            <a:off x="3849262" y="3654378"/>
            <a:ext cx="1828800" cy="343061"/>
          </a:xfrm>
        </p:spPr>
        <p:txBody>
          <a:bodyPr anchor="t">
            <a:noAutofit/>
          </a:bodyPr>
          <a:lstStyle>
            <a:lvl1pPr marL="0" indent="0" algn="ctr">
              <a:buNone/>
              <a:defRPr lang="en-US" sz="1400" b="1"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1" name="Text Placeholder 2">
            <a:extLst>
              <a:ext uri="{FF2B5EF4-FFF2-40B4-BE49-F238E27FC236}">
                <a16:creationId xmlns:a16="http://schemas.microsoft.com/office/drawing/2014/main" xmlns="" id="{C99EFC4C-B728-2C75-A140-829D14BC9E80}"/>
              </a:ext>
            </a:extLst>
          </p:cNvPr>
          <p:cNvSpPr>
            <a:spLocks noGrp="1"/>
          </p:cNvSpPr>
          <p:nvPr>
            <p:ph type="body" idx="22"/>
          </p:nvPr>
        </p:nvSpPr>
        <p:spPr>
          <a:xfrm>
            <a:off x="3849262" y="3809747"/>
            <a:ext cx="1828800" cy="343061"/>
          </a:xfrm>
        </p:spPr>
        <p:txBody>
          <a:bodyPr anchor="ctr">
            <a:noAutofit/>
          </a:bodyPr>
          <a:lstStyle>
            <a:lvl1pPr marL="0" indent="0" algn="ctr">
              <a:buNone/>
              <a:defRPr lang="en-US" sz="9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2" name="Picture Placeholder 10">
            <a:extLst>
              <a:ext uri="{FF2B5EF4-FFF2-40B4-BE49-F238E27FC236}">
                <a16:creationId xmlns:a16="http://schemas.microsoft.com/office/drawing/2014/main" xmlns="" id="{E79B31C9-AAD8-D0B6-70AA-D7B2C47D4307}"/>
              </a:ext>
            </a:extLst>
          </p:cNvPr>
          <p:cNvSpPr>
            <a:spLocks noGrp="1"/>
          </p:cNvSpPr>
          <p:nvPr>
            <p:ph type="pic" sz="quarter" idx="37"/>
          </p:nvPr>
        </p:nvSpPr>
        <p:spPr>
          <a:xfrm>
            <a:off x="6655584" y="2428875"/>
            <a:ext cx="1066800" cy="1066800"/>
          </a:xfrm>
          <a:solidFill>
            <a:schemeClr val="bg1">
              <a:lumMod val="95000"/>
            </a:schemeClr>
          </a:solidFill>
        </p:spPr>
        <p:txBody>
          <a:bodyPr>
            <a:normAutofit/>
          </a:bodyPr>
          <a:lstStyle>
            <a:lvl1pPr marL="0" indent="0" algn="l">
              <a:lnSpc>
                <a:spcPct val="100000"/>
              </a:lnSpc>
              <a:buNone/>
              <a:defRPr sz="900">
                <a:solidFill>
                  <a:schemeClr val="bg1"/>
                </a:solidFill>
                <a:latin typeface="Bricolage Grotesque 14pt" panose="020B0605040402000204" pitchFamily="34" charset="0"/>
              </a:defRPr>
            </a:lvl1pPr>
          </a:lstStyle>
          <a:p>
            <a:r>
              <a:rPr lang="en-US"/>
              <a:t>Click icon to add picture</a:t>
            </a:r>
            <a:endParaRPr lang="en-US" dirty="0"/>
          </a:p>
        </p:txBody>
      </p:sp>
      <p:sp>
        <p:nvSpPr>
          <p:cNvPr id="13" name="Text Placeholder 2">
            <a:extLst>
              <a:ext uri="{FF2B5EF4-FFF2-40B4-BE49-F238E27FC236}">
                <a16:creationId xmlns:a16="http://schemas.microsoft.com/office/drawing/2014/main" xmlns="" id="{E52B84A1-B8D7-F707-503A-A8844B50246F}"/>
              </a:ext>
            </a:extLst>
          </p:cNvPr>
          <p:cNvSpPr>
            <a:spLocks noGrp="1"/>
          </p:cNvSpPr>
          <p:nvPr>
            <p:ph type="body" idx="19"/>
          </p:nvPr>
        </p:nvSpPr>
        <p:spPr>
          <a:xfrm>
            <a:off x="6198355" y="3654378"/>
            <a:ext cx="2105135" cy="343061"/>
          </a:xfrm>
        </p:spPr>
        <p:txBody>
          <a:bodyPr anchor="t">
            <a:noAutofit/>
          </a:bodyPr>
          <a:lstStyle>
            <a:lvl1pPr marL="0" indent="0" algn="ctr">
              <a:buNone/>
              <a:defRPr lang="en-US" sz="1400" b="1"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4" name="Text Placeholder 2">
            <a:extLst>
              <a:ext uri="{FF2B5EF4-FFF2-40B4-BE49-F238E27FC236}">
                <a16:creationId xmlns:a16="http://schemas.microsoft.com/office/drawing/2014/main" xmlns="" id="{2978C677-DC78-E52F-7A03-AB1C7F444B4C}"/>
              </a:ext>
            </a:extLst>
          </p:cNvPr>
          <p:cNvSpPr>
            <a:spLocks noGrp="1"/>
          </p:cNvSpPr>
          <p:nvPr>
            <p:ph type="body" idx="23"/>
          </p:nvPr>
        </p:nvSpPr>
        <p:spPr>
          <a:xfrm>
            <a:off x="6095999" y="3809747"/>
            <a:ext cx="2299855" cy="343061"/>
          </a:xfrm>
        </p:spPr>
        <p:txBody>
          <a:bodyPr anchor="ctr">
            <a:noAutofit/>
          </a:bodyPr>
          <a:lstStyle>
            <a:lvl1pPr marL="0" indent="0" algn="ctr">
              <a:buNone/>
              <a:defRPr lang="en-US" sz="9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5" name="Picture Placeholder 10">
            <a:extLst>
              <a:ext uri="{FF2B5EF4-FFF2-40B4-BE49-F238E27FC236}">
                <a16:creationId xmlns:a16="http://schemas.microsoft.com/office/drawing/2014/main" xmlns="" id="{C02E928A-A6C6-254A-B966-5FD9E025F7D2}"/>
              </a:ext>
            </a:extLst>
          </p:cNvPr>
          <p:cNvSpPr>
            <a:spLocks noGrp="1"/>
          </p:cNvSpPr>
          <p:nvPr>
            <p:ph type="pic" sz="quarter" idx="17"/>
          </p:nvPr>
        </p:nvSpPr>
        <p:spPr>
          <a:xfrm>
            <a:off x="9136814" y="2428875"/>
            <a:ext cx="1066800" cy="1066800"/>
          </a:xfrm>
          <a:solidFill>
            <a:schemeClr val="bg1">
              <a:lumMod val="95000"/>
            </a:schemeClr>
          </a:solidFill>
        </p:spPr>
        <p:txBody>
          <a:bodyPr>
            <a:normAutofit/>
          </a:bodyPr>
          <a:lstStyle>
            <a:lvl1pPr marL="0" indent="0" algn="l">
              <a:lnSpc>
                <a:spcPct val="100000"/>
              </a:lnSpc>
              <a:buNone/>
              <a:defRPr sz="900">
                <a:solidFill>
                  <a:schemeClr val="bg1"/>
                </a:solidFill>
                <a:latin typeface="Bricolage Grotesque 14pt" panose="020B0605040402000204" pitchFamily="34" charset="0"/>
              </a:defRPr>
            </a:lvl1pPr>
          </a:lstStyle>
          <a:p>
            <a:r>
              <a:rPr lang="en-US"/>
              <a:t>Click icon to add picture</a:t>
            </a:r>
            <a:endParaRPr lang="en-US" dirty="0"/>
          </a:p>
        </p:txBody>
      </p:sp>
      <p:sp>
        <p:nvSpPr>
          <p:cNvPr id="16" name="Text Placeholder 2">
            <a:extLst>
              <a:ext uri="{FF2B5EF4-FFF2-40B4-BE49-F238E27FC236}">
                <a16:creationId xmlns:a16="http://schemas.microsoft.com/office/drawing/2014/main" xmlns="" id="{7D20816B-2866-6D4D-CCCC-4630BCCE6170}"/>
              </a:ext>
            </a:extLst>
          </p:cNvPr>
          <p:cNvSpPr>
            <a:spLocks noGrp="1"/>
          </p:cNvSpPr>
          <p:nvPr>
            <p:ph type="body" idx="20"/>
          </p:nvPr>
        </p:nvSpPr>
        <p:spPr>
          <a:xfrm>
            <a:off x="8759806" y="3654378"/>
            <a:ext cx="1828800" cy="343061"/>
          </a:xfrm>
        </p:spPr>
        <p:txBody>
          <a:bodyPr anchor="t">
            <a:noAutofit/>
          </a:bodyPr>
          <a:lstStyle>
            <a:lvl1pPr marL="0" indent="0" algn="ctr">
              <a:buNone/>
              <a:defRPr lang="en-US" sz="1400" b="1"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7" name="Text Placeholder 2">
            <a:extLst>
              <a:ext uri="{FF2B5EF4-FFF2-40B4-BE49-F238E27FC236}">
                <a16:creationId xmlns:a16="http://schemas.microsoft.com/office/drawing/2014/main" xmlns="" id="{BF2C6A96-9922-5A19-E234-D9693981FA2C}"/>
              </a:ext>
            </a:extLst>
          </p:cNvPr>
          <p:cNvSpPr>
            <a:spLocks noGrp="1"/>
          </p:cNvSpPr>
          <p:nvPr>
            <p:ph type="body" idx="24"/>
          </p:nvPr>
        </p:nvSpPr>
        <p:spPr>
          <a:xfrm>
            <a:off x="8744480" y="3809747"/>
            <a:ext cx="1844126" cy="343061"/>
          </a:xfrm>
        </p:spPr>
        <p:txBody>
          <a:bodyPr anchor="ctr">
            <a:noAutofit/>
          </a:bodyPr>
          <a:lstStyle>
            <a:lvl1pPr marL="0" indent="0" algn="ctr">
              <a:buNone/>
              <a:defRPr lang="en-US" sz="9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8" name="Picture Placeholder 10">
            <a:extLst>
              <a:ext uri="{FF2B5EF4-FFF2-40B4-BE49-F238E27FC236}">
                <a16:creationId xmlns:a16="http://schemas.microsoft.com/office/drawing/2014/main" xmlns="" id="{24A150CA-E7B4-832B-C02C-6CC33A7D3CC8}"/>
              </a:ext>
            </a:extLst>
          </p:cNvPr>
          <p:cNvSpPr>
            <a:spLocks noGrp="1"/>
          </p:cNvSpPr>
          <p:nvPr>
            <p:ph type="pic" sz="quarter" idx="26"/>
          </p:nvPr>
        </p:nvSpPr>
        <p:spPr>
          <a:xfrm>
            <a:off x="1877176" y="4287711"/>
            <a:ext cx="1066800" cy="1066800"/>
          </a:xfrm>
          <a:solidFill>
            <a:schemeClr val="bg1">
              <a:lumMod val="95000"/>
            </a:schemeClr>
          </a:solidFill>
        </p:spPr>
        <p:txBody>
          <a:bodyPr>
            <a:normAutofit/>
          </a:bodyPr>
          <a:lstStyle>
            <a:lvl1pPr marL="0" indent="0" algn="l">
              <a:lnSpc>
                <a:spcPct val="100000"/>
              </a:lnSpc>
              <a:buNone/>
              <a:defRPr sz="900">
                <a:solidFill>
                  <a:schemeClr val="bg1"/>
                </a:solidFill>
                <a:latin typeface="Bricolage Grotesque 14pt" panose="020B0605040402000204" pitchFamily="34" charset="0"/>
              </a:defRPr>
            </a:lvl1pPr>
          </a:lstStyle>
          <a:p>
            <a:r>
              <a:rPr lang="en-US"/>
              <a:t>Click icon to add picture</a:t>
            </a:r>
            <a:endParaRPr lang="en-US" dirty="0"/>
          </a:p>
        </p:txBody>
      </p:sp>
      <p:sp>
        <p:nvSpPr>
          <p:cNvPr id="19" name="Text Placeholder 2">
            <a:extLst>
              <a:ext uri="{FF2B5EF4-FFF2-40B4-BE49-F238E27FC236}">
                <a16:creationId xmlns:a16="http://schemas.microsoft.com/office/drawing/2014/main" xmlns="" id="{0203D9EB-BB9D-DB24-F456-000FBA517CD8}"/>
              </a:ext>
            </a:extLst>
          </p:cNvPr>
          <p:cNvSpPr>
            <a:spLocks noGrp="1"/>
          </p:cNvSpPr>
          <p:nvPr>
            <p:ph type="body" idx="25"/>
          </p:nvPr>
        </p:nvSpPr>
        <p:spPr>
          <a:xfrm>
            <a:off x="1500168" y="5513214"/>
            <a:ext cx="1828800" cy="343061"/>
          </a:xfrm>
        </p:spPr>
        <p:txBody>
          <a:bodyPr anchor="t">
            <a:noAutofit/>
          </a:bodyPr>
          <a:lstStyle>
            <a:lvl1pPr marL="0" indent="0" algn="ctr">
              <a:buNone/>
              <a:defRPr lang="en-US" sz="1400" b="1"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2" name="Text Placeholder 2">
            <a:extLst>
              <a:ext uri="{FF2B5EF4-FFF2-40B4-BE49-F238E27FC236}">
                <a16:creationId xmlns:a16="http://schemas.microsoft.com/office/drawing/2014/main" xmlns="" id="{9CE7C596-B693-0EB7-2EFC-8D1BB510818C}"/>
              </a:ext>
            </a:extLst>
          </p:cNvPr>
          <p:cNvSpPr>
            <a:spLocks noGrp="1"/>
          </p:cNvSpPr>
          <p:nvPr>
            <p:ph type="body" idx="33"/>
          </p:nvPr>
        </p:nvSpPr>
        <p:spPr>
          <a:xfrm>
            <a:off x="1500168" y="5668583"/>
            <a:ext cx="1828800" cy="343061"/>
          </a:xfrm>
        </p:spPr>
        <p:txBody>
          <a:bodyPr anchor="ctr">
            <a:noAutofit/>
          </a:bodyPr>
          <a:lstStyle>
            <a:lvl1pPr marL="0" indent="0" algn="ctr">
              <a:buNone/>
              <a:defRPr lang="en-US" sz="9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3" name="Picture Placeholder 10">
            <a:extLst>
              <a:ext uri="{FF2B5EF4-FFF2-40B4-BE49-F238E27FC236}">
                <a16:creationId xmlns:a16="http://schemas.microsoft.com/office/drawing/2014/main" xmlns="" id="{7393841C-D8DB-F513-8DB5-745C615A628D}"/>
              </a:ext>
            </a:extLst>
          </p:cNvPr>
          <p:cNvSpPr>
            <a:spLocks noGrp="1"/>
          </p:cNvSpPr>
          <p:nvPr>
            <p:ph type="pic" sz="quarter" idx="27"/>
          </p:nvPr>
        </p:nvSpPr>
        <p:spPr>
          <a:xfrm>
            <a:off x="4226270" y="4287711"/>
            <a:ext cx="1066800" cy="1066800"/>
          </a:xfrm>
          <a:solidFill>
            <a:schemeClr val="bg1">
              <a:lumMod val="95000"/>
            </a:schemeClr>
          </a:solidFill>
        </p:spPr>
        <p:txBody>
          <a:bodyPr>
            <a:normAutofit/>
          </a:bodyPr>
          <a:lstStyle>
            <a:lvl1pPr marL="0" indent="0" algn="l">
              <a:lnSpc>
                <a:spcPct val="100000"/>
              </a:lnSpc>
              <a:buNone/>
              <a:defRPr sz="900">
                <a:solidFill>
                  <a:schemeClr val="bg1"/>
                </a:solidFill>
                <a:latin typeface="Bricolage Grotesque 14pt" panose="020B0605040402000204" pitchFamily="34" charset="0"/>
              </a:defRPr>
            </a:lvl1pPr>
          </a:lstStyle>
          <a:p>
            <a:r>
              <a:rPr lang="en-US"/>
              <a:t>Click icon to add picture</a:t>
            </a:r>
            <a:endParaRPr lang="en-US" dirty="0"/>
          </a:p>
        </p:txBody>
      </p:sp>
      <p:sp>
        <p:nvSpPr>
          <p:cNvPr id="34" name="Text Placeholder 2">
            <a:extLst>
              <a:ext uri="{FF2B5EF4-FFF2-40B4-BE49-F238E27FC236}">
                <a16:creationId xmlns:a16="http://schemas.microsoft.com/office/drawing/2014/main" xmlns="" id="{581E7B9B-1979-90FC-C047-2B4E11EABDE9}"/>
              </a:ext>
            </a:extLst>
          </p:cNvPr>
          <p:cNvSpPr>
            <a:spLocks noGrp="1"/>
          </p:cNvSpPr>
          <p:nvPr>
            <p:ph type="body" idx="30"/>
          </p:nvPr>
        </p:nvSpPr>
        <p:spPr>
          <a:xfrm>
            <a:off x="3849262" y="5513214"/>
            <a:ext cx="1828800" cy="343061"/>
          </a:xfrm>
        </p:spPr>
        <p:txBody>
          <a:bodyPr anchor="t">
            <a:noAutofit/>
          </a:bodyPr>
          <a:lstStyle>
            <a:lvl1pPr marL="0" indent="0" algn="ctr">
              <a:buNone/>
              <a:defRPr lang="en-US" sz="1400" b="1"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5" name="Text Placeholder 2">
            <a:extLst>
              <a:ext uri="{FF2B5EF4-FFF2-40B4-BE49-F238E27FC236}">
                <a16:creationId xmlns:a16="http://schemas.microsoft.com/office/drawing/2014/main" xmlns="" id="{0286C216-3BD0-83C7-9731-EAC7E5A9EE60}"/>
              </a:ext>
            </a:extLst>
          </p:cNvPr>
          <p:cNvSpPr>
            <a:spLocks noGrp="1"/>
          </p:cNvSpPr>
          <p:nvPr>
            <p:ph type="body" idx="34"/>
          </p:nvPr>
        </p:nvSpPr>
        <p:spPr>
          <a:xfrm>
            <a:off x="3849262" y="5668583"/>
            <a:ext cx="1828800" cy="343061"/>
          </a:xfrm>
        </p:spPr>
        <p:txBody>
          <a:bodyPr anchor="ctr">
            <a:noAutofit/>
          </a:bodyPr>
          <a:lstStyle>
            <a:lvl1pPr marL="0" indent="0" algn="ctr">
              <a:buNone/>
              <a:defRPr lang="en-US" sz="9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6" name="Picture Placeholder 10">
            <a:extLst>
              <a:ext uri="{FF2B5EF4-FFF2-40B4-BE49-F238E27FC236}">
                <a16:creationId xmlns:a16="http://schemas.microsoft.com/office/drawing/2014/main" xmlns="" id="{F988D4E8-675A-33F6-A307-754A879F235A}"/>
              </a:ext>
            </a:extLst>
          </p:cNvPr>
          <p:cNvSpPr>
            <a:spLocks noGrp="1"/>
          </p:cNvSpPr>
          <p:nvPr>
            <p:ph type="pic" sz="quarter" idx="38"/>
          </p:nvPr>
        </p:nvSpPr>
        <p:spPr>
          <a:xfrm>
            <a:off x="6655584" y="4287711"/>
            <a:ext cx="1066800" cy="1066800"/>
          </a:xfrm>
          <a:solidFill>
            <a:schemeClr val="bg1">
              <a:lumMod val="95000"/>
            </a:schemeClr>
          </a:solidFill>
        </p:spPr>
        <p:txBody>
          <a:bodyPr>
            <a:normAutofit/>
          </a:bodyPr>
          <a:lstStyle>
            <a:lvl1pPr marL="0" indent="0" algn="l">
              <a:lnSpc>
                <a:spcPct val="100000"/>
              </a:lnSpc>
              <a:buNone/>
              <a:defRPr sz="900">
                <a:solidFill>
                  <a:schemeClr val="bg1"/>
                </a:solidFill>
                <a:latin typeface="Bricolage Grotesque 14pt" panose="020B0605040402000204" pitchFamily="34" charset="0"/>
              </a:defRPr>
            </a:lvl1pPr>
          </a:lstStyle>
          <a:p>
            <a:r>
              <a:rPr lang="en-US"/>
              <a:t>Click icon to add picture</a:t>
            </a:r>
            <a:endParaRPr lang="en-US" dirty="0"/>
          </a:p>
        </p:txBody>
      </p:sp>
      <p:sp>
        <p:nvSpPr>
          <p:cNvPr id="37" name="Text Placeholder 2">
            <a:extLst>
              <a:ext uri="{FF2B5EF4-FFF2-40B4-BE49-F238E27FC236}">
                <a16:creationId xmlns:a16="http://schemas.microsoft.com/office/drawing/2014/main" xmlns="" id="{4F556D03-4C51-55C5-2574-BE94EB834079}"/>
              </a:ext>
            </a:extLst>
          </p:cNvPr>
          <p:cNvSpPr>
            <a:spLocks noGrp="1"/>
          </p:cNvSpPr>
          <p:nvPr>
            <p:ph type="body" idx="31"/>
          </p:nvPr>
        </p:nvSpPr>
        <p:spPr>
          <a:xfrm>
            <a:off x="6339926" y="5513214"/>
            <a:ext cx="1828800" cy="343061"/>
          </a:xfrm>
        </p:spPr>
        <p:txBody>
          <a:bodyPr anchor="t">
            <a:noAutofit/>
          </a:bodyPr>
          <a:lstStyle>
            <a:lvl1pPr marL="0" indent="0" algn="ctr">
              <a:buNone/>
              <a:defRPr lang="en-US" sz="1400" b="1"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8" name="Text Placeholder 2">
            <a:extLst>
              <a:ext uri="{FF2B5EF4-FFF2-40B4-BE49-F238E27FC236}">
                <a16:creationId xmlns:a16="http://schemas.microsoft.com/office/drawing/2014/main" xmlns="" id="{D5A992AA-7DE7-CB16-4D5C-1E6C7296AD6E}"/>
              </a:ext>
            </a:extLst>
          </p:cNvPr>
          <p:cNvSpPr>
            <a:spLocks noGrp="1"/>
          </p:cNvSpPr>
          <p:nvPr>
            <p:ph type="body" idx="35"/>
          </p:nvPr>
        </p:nvSpPr>
        <p:spPr>
          <a:xfrm>
            <a:off x="6339926" y="5668583"/>
            <a:ext cx="1813474" cy="343061"/>
          </a:xfrm>
        </p:spPr>
        <p:txBody>
          <a:bodyPr anchor="ctr">
            <a:noAutofit/>
          </a:bodyPr>
          <a:lstStyle>
            <a:lvl1pPr marL="0" indent="0" algn="ctr">
              <a:buNone/>
              <a:defRPr lang="en-US" sz="9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9" name="Picture Placeholder 10">
            <a:extLst>
              <a:ext uri="{FF2B5EF4-FFF2-40B4-BE49-F238E27FC236}">
                <a16:creationId xmlns:a16="http://schemas.microsoft.com/office/drawing/2014/main" xmlns="" id="{D218B110-6BF2-BEAC-8509-74030C2333AC}"/>
              </a:ext>
            </a:extLst>
          </p:cNvPr>
          <p:cNvSpPr>
            <a:spLocks noGrp="1"/>
          </p:cNvSpPr>
          <p:nvPr>
            <p:ph type="pic" sz="quarter" idx="29"/>
          </p:nvPr>
        </p:nvSpPr>
        <p:spPr>
          <a:xfrm>
            <a:off x="9136814" y="4287711"/>
            <a:ext cx="1066800" cy="1066800"/>
          </a:xfrm>
          <a:solidFill>
            <a:schemeClr val="bg1">
              <a:lumMod val="95000"/>
            </a:schemeClr>
          </a:solidFill>
        </p:spPr>
        <p:txBody>
          <a:bodyPr>
            <a:normAutofit/>
          </a:bodyPr>
          <a:lstStyle>
            <a:lvl1pPr marL="0" indent="0" algn="l">
              <a:lnSpc>
                <a:spcPct val="100000"/>
              </a:lnSpc>
              <a:buNone/>
              <a:defRPr sz="900">
                <a:solidFill>
                  <a:schemeClr val="bg1"/>
                </a:solidFill>
                <a:latin typeface="Bricolage Grotesque 14pt" panose="020B0605040402000204" pitchFamily="34" charset="0"/>
              </a:defRPr>
            </a:lvl1pPr>
          </a:lstStyle>
          <a:p>
            <a:r>
              <a:rPr lang="en-US"/>
              <a:t>Click icon to add picture</a:t>
            </a:r>
            <a:endParaRPr lang="en-US" dirty="0"/>
          </a:p>
        </p:txBody>
      </p:sp>
      <p:sp>
        <p:nvSpPr>
          <p:cNvPr id="40" name="Text Placeholder 2">
            <a:extLst>
              <a:ext uri="{FF2B5EF4-FFF2-40B4-BE49-F238E27FC236}">
                <a16:creationId xmlns:a16="http://schemas.microsoft.com/office/drawing/2014/main" xmlns="" id="{ACCB2757-7F22-03EE-1BB3-FD32F5188A5D}"/>
              </a:ext>
            </a:extLst>
          </p:cNvPr>
          <p:cNvSpPr>
            <a:spLocks noGrp="1"/>
          </p:cNvSpPr>
          <p:nvPr>
            <p:ph type="body" idx="32"/>
          </p:nvPr>
        </p:nvSpPr>
        <p:spPr>
          <a:xfrm>
            <a:off x="8759806" y="5513214"/>
            <a:ext cx="1828800" cy="343061"/>
          </a:xfrm>
        </p:spPr>
        <p:txBody>
          <a:bodyPr anchor="t">
            <a:noAutofit/>
          </a:bodyPr>
          <a:lstStyle>
            <a:lvl1pPr marL="0" indent="0" algn="ctr">
              <a:buNone/>
              <a:defRPr lang="en-US" sz="1400" b="1"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1" name="Text Placeholder 2">
            <a:extLst>
              <a:ext uri="{FF2B5EF4-FFF2-40B4-BE49-F238E27FC236}">
                <a16:creationId xmlns:a16="http://schemas.microsoft.com/office/drawing/2014/main" xmlns="" id="{7302FE93-D3FF-3DC9-9302-037DFCF60770}"/>
              </a:ext>
            </a:extLst>
          </p:cNvPr>
          <p:cNvSpPr>
            <a:spLocks noGrp="1"/>
          </p:cNvSpPr>
          <p:nvPr>
            <p:ph type="body" idx="36"/>
          </p:nvPr>
        </p:nvSpPr>
        <p:spPr>
          <a:xfrm>
            <a:off x="8744480" y="5668583"/>
            <a:ext cx="1844126" cy="343061"/>
          </a:xfrm>
        </p:spPr>
        <p:txBody>
          <a:bodyPr anchor="ctr">
            <a:noAutofit/>
          </a:bodyPr>
          <a:lstStyle>
            <a:lvl1pPr marL="0" indent="0" algn="ctr">
              <a:buNone/>
              <a:defRPr lang="en-US" sz="9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Tree>
    <p:extLst>
      <p:ext uri="{BB962C8B-B14F-4D97-AF65-F5344CB8AC3E}">
        <p14:creationId xmlns:p14="http://schemas.microsoft.com/office/powerpoint/2010/main" val="11525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xmlns="" id="{01C94031-1A01-FB97-21C9-7D77E279F6DE}"/>
              </a:ext>
            </a:extLst>
          </p:cNvPr>
          <p:cNvSpPr/>
          <p:nvPr userDrawn="1"/>
        </p:nvSpPr>
        <p:spPr>
          <a:xfrm rot="10800000">
            <a:off x="-16042" y="5309935"/>
            <a:ext cx="12208042" cy="1564103"/>
          </a:xfrm>
          <a:custGeom>
            <a:avLst/>
            <a:gdLst>
              <a:gd name="connsiteX0" fmla="*/ 0 w 12192000"/>
              <a:gd name="connsiteY0" fmla="*/ 0 h 3247055"/>
              <a:gd name="connsiteX1" fmla="*/ 12192000 w 12192000"/>
              <a:gd name="connsiteY1" fmla="*/ 0 h 3247055"/>
              <a:gd name="connsiteX2" fmla="*/ 12192000 w 12192000"/>
              <a:gd name="connsiteY2" fmla="*/ 3247055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92000 w 12192000"/>
              <a:gd name="connsiteY2" fmla="*/ 2397969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73338 w 12192000"/>
              <a:gd name="connsiteY2" fmla="*/ 2627693 h 3247055"/>
              <a:gd name="connsiteX3" fmla="*/ 0 w 12192000"/>
              <a:gd name="connsiteY3" fmla="*/ 3247055 h 3247055"/>
              <a:gd name="connsiteX4" fmla="*/ 0 w 12192000"/>
              <a:gd name="connsiteY4" fmla="*/ 0 h 3247055"/>
              <a:gd name="connsiteX0" fmla="*/ 0 w 12192000"/>
              <a:gd name="connsiteY0" fmla="*/ 0 h 3089939"/>
              <a:gd name="connsiteX1" fmla="*/ 12192000 w 12192000"/>
              <a:gd name="connsiteY1" fmla="*/ 0 h 3089939"/>
              <a:gd name="connsiteX2" fmla="*/ 12173338 w 12192000"/>
              <a:gd name="connsiteY2" fmla="*/ 2627693 h 3089939"/>
              <a:gd name="connsiteX3" fmla="*/ 9525 w 12192000"/>
              <a:gd name="connsiteY3" fmla="*/ 3089939 h 3089939"/>
              <a:gd name="connsiteX4" fmla="*/ 0 w 12192000"/>
              <a:gd name="connsiteY4" fmla="*/ 0 h 3089939"/>
              <a:gd name="connsiteX0" fmla="*/ 0 w 12192000"/>
              <a:gd name="connsiteY0" fmla="*/ 0 h 2960256"/>
              <a:gd name="connsiteX1" fmla="*/ 12192000 w 12192000"/>
              <a:gd name="connsiteY1" fmla="*/ 0 h 2960256"/>
              <a:gd name="connsiteX2" fmla="*/ 12173338 w 12192000"/>
              <a:gd name="connsiteY2" fmla="*/ 2627693 h 2960256"/>
              <a:gd name="connsiteX3" fmla="*/ 9525 w 12192000"/>
              <a:gd name="connsiteY3" fmla="*/ 2960256 h 2960256"/>
              <a:gd name="connsiteX4" fmla="*/ 0 w 12192000"/>
              <a:gd name="connsiteY4" fmla="*/ 0 h 2960256"/>
              <a:gd name="connsiteX0" fmla="*/ 327359 w 12182475"/>
              <a:gd name="connsiteY0" fmla="*/ 2409213 h 2960256"/>
              <a:gd name="connsiteX1" fmla="*/ 12182475 w 12182475"/>
              <a:gd name="connsiteY1" fmla="*/ 0 h 2960256"/>
              <a:gd name="connsiteX2" fmla="*/ 12163813 w 12182475"/>
              <a:gd name="connsiteY2" fmla="*/ 2627693 h 2960256"/>
              <a:gd name="connsiteX3" fmla="*/ 0 w 12182475"/>
              <a:gd name="connsiteY3" fmla="*/ 2960256 h 2960256"/>
              <a:gd name="connsiteX4" fmla="*/ 327359 w 12182475"/>
              <a:gd name="connsiteY4" fmla="*/ 2409213 h 2960256"/>
              <a:gd name="connsiteX0" fmla="*/ 0 w 12192000"/>
              <a:gd name="connsiteY0" fmla="*/ 2144370 h 2960256"/>
              <a:gd name="connsiteX1" fmla="*/ 12192000 w 12192000"/>
              <a:gd name="connsiteY1" fmla="*/ 0 h 2960256"/>
              <a:gd name="connsiteX2" fmla="*/ 12173338 w 12192000"/>
              <a:gd name="connsiteY2" fmla="*/ 2627693 h 2960256"/>
              <a:gd name="connsiteX3" fmla="*/ 9525 w 12192000"/>
              <a:gd name="connsiteY3" fmla="*/ 2960256 h 2960256"/>
              <a:gd name="connsiteX4" fmla="*/ 0 w 12192000"/>
              <a:gd name="connsiteY4" fmla="*/ 2144370 h 2960256"/>
              <a:gd name="connsiteX0" fmla="*/ 0 w 12192000"/>
              <a:gd name="connsiteY0" fmla="*/ 25629 h 841515"/>
              <a:gd name="connsiteX1" fmla="*/ 12192000 w 12192000"/>
              <a:gd name="connsiteY1" fmla="*/ 0 h 841515"/>
              <a:gd name="connsiteX2" fmla="*/ 12173338 w 12192000"/>
              <a:gd name="connsiteY2" fmla="*/ 508952 h 841515"/>
              <a:gd name="connsiteX3" fmla="*/ 9525 w 12192000"/>
              <a:gd name="connsiteY3" fmla="*/ 841515 h 841515"/>
              <a:gd name="connsiteX4" fmla="*/ 0 w 12192000"/>
              <a:gd name="connsiteY4" fmla="*/ 25629 h 841515"/>
              <a:gd name="connsiteX0" fmla="*/ 0 w 12208042"/>
              <a:gd name="connsiteY0" fmla="*/ 17086 h 832972"/>
              <a:gd name="connsiteX1" fmla="*/ 12208042 w 12208042"/>
              <a:gd name="connsiteY1" fmla="*/ 0 h 832972"/>
              <a:gd name="connsiteX2" fmla="*/ 12173338 w 12208042"/>
              <a:gd name="connsiteY2" fmla="*/ 500409 h 832972"/>
              <a:gd name="connsiteX3" fmla="*/ 9525 w 12208042"/>
              <a:gd name="connsiteY3" fmla="*/ 832972 h 832972"/>
              <a:gd name="connsiteX4" fmla="*/ 0 w 12208042"/>
              <a:gd name="connsiteY4" fmla="*/ 17086 h 832972"/>
              <a:gd name="connsiteX0" fmla="*/ 0 w 12198852"/>
              <a:gd name="connsiteY0" fmla="*/ 7298 h 832972"/>
              <a:gd name="connsiteX1" fmla="*/ 12198852 w 12198852"/>
              <a:gd name="connsiteY1" fmla="*/ 0 h 832972"/>
              <a:gd name="connsiteX2" fmla="*/ 12164148 w 12198852"/>
              <a:gd name="connsiteY2" fmla="*/ 500409 h 832972"/>
              <a:gd name="connsiteX3" fmla="*/ 335 w 12198852"/>
              <a:gd name="connsiteY3" fmla="*/ 832972 h 832972"/>
              <a:gd name="connsiteX4" fmla="*/ 0 w 12198852"/>
              <a:gd name="connsiteY4" fmla="*/ 7298 h 832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8852" h="832972">
                <a:moveTo>
                  <a:pt x="0" y="7298"/>
                </a:moveTo>
                <a:lnTo>
                  <a:pt x="12198852" y="0"/>
                </a:lnTo>
                <a:lnTo>
                  <a:pt x="12164148" y="500409"/>
                </a:lnTo>
                <a:lnTo>
                  <a:pt x="335" y="832972"/>
                </a:lnTo>
                <a:cubicBezTo>
                  <a:pt x="223" y="557747"/>
                  <a:pt x="112" y="282523"/>
                  <a:pt x="0" y="7298"/>
                </a:cubicBezTo>
                <a:close/>
              </a:path>
            </a:pathLst>
          </a:custGeom>
          <a:gradFill>
            <a:gsLst>
              <a:gs pos="0">
                <a:schemeClr val="accent1"/>
              </a:gs>
              <a:gs pos="100000">
                <a:schemeClr val="accent2"/>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3" name="Oval 2">
            <a:extLst>
              <a:ext uri="{FF2B5EF4-FFF2-40B4-BE49-F238E27FC236}">
                <a16:creationId xmlns:a16="http://schemas.microsoft.com/office/drawing/2014/main" xmlns="" id="{8833F69C-DE0B-7FAB-9BD4-1C8076678EA8}"/>
              </a:ext>
            </a:extLst>
          </p:cNvPr>
          <p:cNvSpPr/>
          <p:nvPr userDrawn="1"/>
        </p:nvSpPr>
        <p:spPr>
          <a:xfrm>
            <a:off x="-5307277" y="-2567159"/>
            <a:ext cx="19040530" cy="19286881"/>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5" name="Date Placeholder 4">
            <a:extLst>
              <a:ext uri="{FF2B5EF4-FFF2-40B4-BE49-F238E27FC236}">
                <a16:creationId xmlns:a16="http://schemas.microsoft.com/office/drawing/2014/main" xmlns="" id="{28CD8D3C-49CE-351D-5F1C-C99B2896A855}"/>
              </a:ext>
            </a:extLst>
          </p:cNvPr>
          <p:cNvSpPr>
            <a:spLocks noGrp="1"/>
          </p:cNvSpPr>
          <p:nvPr>
            <p:ph type="dt" sz="half" idx="10"/>
          </p:nvPr>
        </p:nvSpPr>
        <p:spPr/>
        <p:txBody>
          <a:bodyPr/>
          <a:lstStyle>
            <a:lvl1pPr>
              <a:defRPr>
                <a:latin typeface="Bricolage Grotesque 14pt" panose="020B0605040402000204" pitchFamily="34" charset="0"/>
              </a:defRPr>
            </a:lvl1pPr>
          </a:lstStyle>
          <a:p>
            <a:fld id="{04F85528-7667-1E46-8111-8E661B15A7D9}" type="datetimeFigureOut">
              <a:rPr lang="en-US" smtClean="0"/>
              <a:pPr/>
              <a:t>7/9/2024</a:t>
            </a:fld>
            <a:endParaRPr lang="en-US"/>
          </a:p>
        </p:txBody>
      </p:sp>
      <p:sp>
        <p:nvSpPr>
          <p:cNvPr id="6" name="Footer Placeholder 5">
            <a:extLst>
              <a:ext uri="{FF2B5EF4-FFF2-40B4-BE49-F238E27FC236}">
                <a16:creationId xmlns:a16="http://schemas.microsoft.com/office/drawing/2014/main" xmlns="" id="{B94F55DA-590C-AC00-ABB3-B63647043CF8}"/>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7" name="Slide Number Placeholder 6">
            <a:extLst>
              <a:ext uri="{FF2B5EF4-FFF2-40B4-BE49-F238E27FC236}">
                <a16:creationId xmlns:a16="http://schemas.microsoft.com/office/drawing/2014/main" xmlns="" id="{2F5AEAA4-5F74-10CA-8D89-3E8D71F14D92}"/>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
        <p:nvSpPr>
          <p:cNvPr id="8" name="SmartArt Placeholder 6">
            <a:extLst>
              <a:ext uri="{FF2B5EF4-FFF2-40B4-BE49-F238E27FC236}">
                <a16:creationId xmlns:a16="http://schemas.microsoft.com/office/drawing/2014/main" xmlns="" id="{C9C1860A-C2D8-69F8-BEF8-A455C1E01E4C}"/>
              </a:ext>
            </a:extLst>
          </p:cNvPr>
          <p:cNvSpPr>
            <a:spLocks noGrp="1"/>
          </p:cNvSpPr>
          <p:nvPr>
            <p:ph type="dgm" sz="quarter" idx="15"/>
          </p:nvPr>
        </p:nvSpPr>
        <p:spPr>
          <a:xfrm>
            <a:off x="838200" y="1809750"/>
            <a:ext cx="10515600" cy="4122739"/>
          </a:xfrm>
        </p:spPr>
        <p:txBody>
          <a:bodyPr>
            <a:normAutofit/>
          </a:bodyPr>
          <a:lstStyle>
            <a:lvl1pPr>
              <a:defRPr sz="1600">
                <a:latin typeface="Bricolage Grotesque 14pt" panose="020B0605040402000204" pitchFamily="34" charset="0"/>
              </a:defRPr>
            </a:lvl1pPr>
          </a:lstStyle>
          <a:p>
            <a:r>
              <a:rPr lang="en-US"/>
              <a:t>Click icon to add SmartArt graphic</a:t>
            </a:r>
            <a:endParaRPr lang="en-US" dirty="0"/>
          </a:p>
        </p:txBody>
      </p:sp>
      <p:sp>
        <p:nvSpPr>
          <p:cNvPr id="9" name="Title 1">
            <a:extLst>
              <a:ext uri="{FF2B5EF4-FFF2-40B4-BE49-F238E27FC236}">
                <a16:creationId xmlns:a16="http://schemas.microsoft.com/office/drawing/2014/main" xmlns="" id="{B10BEAAD-4D70-27B5-4F9D-C633F5E22AF8}"/>
              </a:ext>
            </a:extLst>
          </p:cNvPr>
          <p:cNvSpPr>
            <a:spLocks noGrp="1"/>
          </p:cNvSpPr>
          <p:nvPr>
            <p:ph type="title"/>
          </p:nvPr>
        </p:nvSpPr>
        <p:spPr>
          <a:xfrm>
            <a:off x="838200" y="821094"/>
            <a:ext cx="105156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Tree>
    <p:extLst>
      <p:ext uri="{BB962C8B-B14F-4D97-AF65-F5344CB8AC3E}">
        <p14:creationId xmlns:p14="http://schemas.microsoft.com/office/powerpoint/2010/main" val="88009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6" name="Rectangle 2">
            <a:extLst>
              <a:ext uri="{FF2B5EF4-FFF2-40B4-BE49-F238E27FC236}">
                <a16:creationId xmlns:a16="http://schemas.microsoft.com/office/drawing/2014/main" xmlns="" id="{72C481E2-2ABE-BFFB-3BA7-EEB220E20183}"/>
              </a:ext>
            </a:extLst>
          </p:cNvPr>
          <p:cNvSpPr/>
          <p:nvPr userDrawn="1"/>
        </p:nvSpPr>
        <p:spPr>
          <a:xfrm flipH="1">
            <a:off x="0" y="1690688"/>
            <a:ext cx="3581400" cy="4805362"/>
          </a:xfrm>
          <a:custGeom>
            <a:avLst/>
            <a:gdLst>
              <a:gd name="connsiteX0" fmla="*/ 0 w 7578055"/>
              <a:gd name="connsiteY0" fmla="*/ 0 h 5268286"/>
              <a:gd name="connsiteX1" fmla="*/ 7578055 w 7578055"/>
              <a:gd name="connsiteY1" fmla="*/ 0 h 5268286"/>
              <a:gd name="connsiteX2" fmla="*/ 7578055 w 7578055"/>
              <a:gd name="connsiteY2" fmla="*/ 5268286 h 5268286"/>
              <a:gd name="connsiteX3" fmla="*/ 0 w 7578055"/>
              <a:gd name="connsiteY3" fmla="*/ 5268286 h 5268286"/>
              <a:gd name="connsiteX4" fmla="*/ 0 w 7578055"/>
              <a:gd name="connsiteY4" fmla="*/ 0 h 5268286"/>
              <a:gd name="connsiteX0" fmla="*/ 0 w 7578055"/>
              <a:gd name="connsiteY0" fmla="*/ 0 h 5268286"/>
              <a:gd name="connsiteX1" fmla="*/ 7578055 w 7578055"/>
              <a:gd name="connsiteY1" fmla="*/ 0 h 5268286"/>
              <a:gd name="connsiteX2" fmla="*/ 7569666 w 7578055"/>
              <a:gd name="connsiteY2" fmla="*/ 3783435 h 5268286"/>
              <a:gd name="connsiteX3" fmla="*/ 0 w 7578055"/>
              <a:gd name="connsiteY3" fmla="*/ 5268286 h 5268286"/>
              <a:gd name="connsiteX4" fmla="*/ 0 w 7578055"/>
              <a:gd name="connsiteY4" fmla="*/ 0 h 5268286"/>
              <a:gd name="connsiteX0" fmla="*/ 0 w 7578055"/>
              <a:gd name="connsiteY0" fmla="*/ 0 h 4315727"/>
              <a:gd name="connsiteX1" fmla="*/ 7578055 w 7578055"/>
              <a:gd name="connsiteY1" fmla="*/ 0 h 4315727"/>
              <a:gd name="connsiteX2" fmla="*/ 7569666 w 7578055"/>
              <a:gd name="connsiteY2" fmla="*/ 3783435 h 4315727"/>
              <a:gd name="connsiteX3" fmla="*/ 17081 w 7578055"/>
              <a:gd name="connsiteY3" fmla="*/ 4315727 h 4315727"/>
              <a:gd name="connsiteX4" fmla="*/ 0 w 7578055"/>
              <a:gd name="connsiteY4" fmla="*/ 0 h 4315727"/>
              <a:gd name="connsiteX0" fmla="*/ 0 w 7578055"/>
              <a:gd name="connsiteY0" fmla="*/ 0 h 4315727"/>
              <a:gd name="connsiteX1" fmla="*/ 7578055 w 7578055"/>
              <a:gd name="connsiteY1" fmla="*/ 0 h 4315727"/>
              <a:gd name="connsiteX2" fmla="*/ 7569666 w 7578055"/>
              <a:gd name="connsiteY2" fmla="*/ 3783435 h 4315727"/>
              <a:gd name="connsiteX3" fmla="*/ 8540 w 7578055"/>
              <a:gd name="connsiteY3" fmla="*/ 4315727 h 4315727"/>
              <a:gd name="connsiteX4" fmla="*/ 0 w 7578055"/>
              <a:gd name="connsiteY4" fmla="*/ 0 h 4315727"/>
              <a:gd name="connsiteX0" fmla="*/ 0 w 7578055"/>
              <a:gd name="connsiteY0" fmla="*/ 0 h 4315727"/>
              <a:gd name="connsiteX1" fmla="*/ 7578055 w 7578055"/>
              <a:gd name="connsiteY1" fmla="*/ 0 h 4315727"/>
              <a:gd name="connsiteX2" fmla="*/ 7569667 w 7578055"/>
              <a:gd name="connsiteY2" fmla="*/ 3903047 h 4315727"/>
              <a:gd name="connsiteX3" fmla="*/ 8540 w 7578055"/>
              <a:gd name="connsiteY3" fmla="*/ 4315727 h 4315727"/>
              <a:gd name="connsiteX4" fmla="*/ 0 w 7578055"/>
              <a:gd name="connsiteY4" fmla="*/ 0 h 4315727"/>
              <a:gd name="connsiteX0" fmla="*/ 3477 w 7581532"/>
              <a:gd name="connsiteY0" fmla="*/ 0 h 3966359"/>
              <a:gd name="connsiteX1" fmla="*/ 7581532 w 7581532"/>
              <a:gd name="connsiteY1" fmla="*/ 0 h 3966359"/>
              <a:gd name="connsiteX2" fmla="*/ 7573144 w 7581532"/>
              <a:gd name="connsiteY2" fmla="*/ 3903047 h 3966359"/>
              <a:gd name="connsiteX3" fmla="*/ 1438 w 7581532"/>
              <a:gd name="connsiteY3" fmla="*/ 3966359 h 3966359"/>
              <a:gd name="connsiteX4" fmla="*/ 3477 w 7581532"/>
              <a:gd name="connsiteY4" fmla="*/ 0 h 3966359"/>
              <a:gd name="connsiteX0" fmla="*/ 3478 w 7581533"/>
              <a:gd name="connsiteY0" fmla="*/ 0 h 4400783"/>
              <a:gd name="connsiteX1" fmla="*/ 7581533 w 7581533"/>
              <a:gd name="connsiteY1" fmla="*/ 0 h 4400783"/>
              <a:gd name="connsiteX2" fmla="*/ 7573145 w 7581533"/>
              <a:gd name="connsiteY2" fmla="*/ 4382572 h 4400783"/>
              <a:gd name="connsiteX3" fmla="*/ 1439 w 7581533"/>
              <a:gd name="connsiteY3" fmla="*/ 3966359 h 4400783"/>
              <a:gd name="connsiteX4" fmla="*/ 3478 w 7581533"/>
              <a:gd name="connsiteY4" fmla="*/ 0 h 4400783"/>
              <a:gd name="connsiteX0" fmla="*/ 3478 w 7581533"/>
              <a:gd name="connsiteY0" fmla="*/ 0 h 4413411"/>
              <a:gd name="connsiteX1" fmla="*/ 7581533 w 7581533"/>
              <a:gd name="connsiteY1" fmla="*/ 0 h 4413411"/>
              <a:gd name="connsiteX2" fmla="*/ 7573145 w 7581533"/>
              <a:gd name="connsiteY2" fmla="*/ 4382572 h 4413411"/>
              <a:gd name="connsiteX3" fmla="*/ 1439 w 7581533"/>
              <a:gd name="connsiteY3" fmla="*/ 3966359 h 4413411"/>
              <a:gd name="connsiteX4" fmla="*/ 3478 w 7581533"/>
              <a:gd name="connsiteY4" fmla="*/ 0 h 4413411"/>
              <a:gd name="connsiteX0" fmla="*/ 3478 w 7581533"/>
              <a:gd name="connsiteY0" fmla="*/ 0 h 4382572"/>
              <a:gd name="connsiteX1" fmla="*/ 7581533 w 7581533"/>
              <a:gd name="connsiteY1" fmla="*/ 0 h 4382572"/>
              <a:gd name="connsiteX2" fmla="*/ 7573145 w 7581533"/>
              <a:gd name="connsiteY2" fmla="*/ 4382572 h 4382572"/>
              <a:gd name="connsiteX3" fmla="*/ 1439 w 7581533"/>
              <a:gd name="connsiteY3" fmla="*/ 3966359 h 4382572"/>
              <a:gd name="connsiteX4" fmla="*/ 3478 w 7581533"/>
              <a:gd name="connsiteY4" fmla="*/ 0 h 4382572"/>
              <a:gd name="connsiteX0" fmla="*/ 3478 w 7581533"/>
              <a:gd name="connsiteY0" fmla="*/ 0 h 4382572"/>
              <a:gd name="connsiteX1" fmla="*/ 7581533 w 7581533"/>
              <a:gd name="connsiteY1" fmla="*/ 0 h 4382572"/>
              <a:gd name="connsiteX2" fmla="*/ 7573145 w 7581533"/>
              <a:gd name="connsiteY2" fmla="*/ 4382572 h 4382572"/>
              <a:gd name="connsiteX3" fmla="*/ 1439 w 7581533"/>
              <a:gd name="connsiteY3" fmla="*/ 3966359 h 4382572"/>
              <a:gd name="connsiteX4" fmla="*/ 3478 w 7581533"/>
              <a:gd name="connsiteY4" fmla="*/ 0 h 4382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1533" h="4382572">
                <a:moveTo>
                  <a:pt x="3478" y="0"/>
                </a:moveTo>
                <a:lnTo>
                  <a:pt x="7581533" y="0"/>
                </a:lnTo>
                <a:cubicBezTo>
                  <a:pt x="7578737" y="1261145"/>
                  <a:pt x="7575941" y="3121427"/>
                  <a:pt x="7573145" y="4382572"/>
                </a:cubicBezTo>
                <a:lnTo>
                  <a:pt x="1439" y="3966359"/>
                </a:lnTo>
                <a:cubicBezTo>
                  <a:pt x="-4255" y="2527783"/>
                  <a:pt x="9172" y="1438576"/>
                  <a:pt x="3478" y="0"/>
                </a:cubicBezTo>
                <a:close/>
              </a:path>
            </a:pathLst>
          </a:custGeom>
          <a:gradFill flip="none" rotWithShape="1">
            <a:gsLst>
              <a:gs pos="0">
                <a:schemeClr val="accent1"/>
              </a:gs>
              <a:gs pos="100000">
                <a:schemeClr val="accent2"/>
              </a:gs>
            </a:gsLst>
            <a:lin ang="189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3" name="Date Placeholder 2">
            <a:extLst>
              <a:ext uri="{FF2B5EF4-FFF2-40B4-BE49-F238E27FC236}">
                <a16:creationId xmlns:a16="http://schemas.microsoft.com/office/drawing/2014/main" xmlns="" id="{0B6D5138-204B-911B-7797-063BD47DD6D3}"/>
              </a:ext>
            </a:extLst>
          </p:cNvPr>
          <p:cNvSpPr>
            <a:spLocks noGrp="1"/>
          </p:cNvSpPr>
          <p:nvPr>
            <p:ph type="dt" sz="half" idx="10"/>
          </p:nvPr>
        </p:nvSpPr>
        <p:spPr/>
        <p:txBody>
          <a:bodyPr/>
          <a:lstStyle>
            <a:lvl1pPr>
              <a:defRPr>
                <a:latin typeface="Bricolage Grotesque 14pt" panose="020B0605040402000204" pitchFamily="34" charset="0"/>
              </a:defRPr>
            </a:lvl1pPr>
          </a:lstStyle>
          <a:p>
            <a:fld id="{04F85528-7667-1E46-8111-8E661B15A7D9}" type="datetimeFigureOut">
              <a:rPr lang="en-US" smtClean="0"/>
              <a:pPr/>
              <a:t>7/9/2024</a:t>
            </a:fld>
            <a:endParaRPr lang="en-US"/>
          </a:p>
        </p:txBody>
      </p:sp>
      <p:sp>
        <p:nvSpPr>
          <p:cNvPr id="4" name="Footer Placeholder 3">
            <a:extLst>
              <a:ext uri="{FF2B5EF4-FFF2-40B4-BE49-F238E27FC236}">
                <a16:creationId xmlns:a16="http://schemas.microsoft.com/office/drawing/2014/main" xmlns="" id="{ABFA73D1-79A6-8394-AA08-8A9E2DCF2F6F}"/>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5" name="Slide Number Placeholder 4">
            <a:extLst>
              <a:ext uri="{FF2B5EF4-FFF2-40B4-BE49-F238E27FC236}">
                <a16:creationId xmlns:a16="http://schemas.microsoft.com/office/drawing/2014/main" xmlns="" id="{ABF623F1-C763-C35F-8E33-378F8304B2B2}"/>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
        <p:nvSpPr>
          <p:cNvPr id="6" name="Text Placeholder 15">
            <a:extLst>
              <a:ext uri="{FF2B5EF4-FFF2-40B4-BE49-F238E27FC236}">
                <a16:creationId xmlns:a16="http://schemas.microsoft.com/office/drawing/2014/main" xmlns="" id="{B64E5A5C-448A-9825-F687-827538B064E3}"/>
              </a:ext>
            </a:extLst>
          </p:cNvPr>
          <p:cNvSpPr>
            <a:spLocks noGrp="1"/>
          </p:cNvSpPr>
          <p:nvPr>
            <p:ph type="body" sz="quarter" idx="13"/>
          </p:nvPr>
        </p:nvSpPr>
        <p:spPr>
          <a:xfrm>
            <a:off x="838200" y="2422172"/>
            <a:ext cx="2141764" cy="514350"/>
          </a:xfrm>
        </p:spPr>
        <p:txBody>
          <a:bodyPr anchor="ctr">
            <a:noAutofit/>
          </a:bodyPr>
          <a:lstStyle>
            <a:lvl1pPr marL="0" indent="0" algn="r">
              <a:buNone/>
              <a:defRPr sz="1600">
                <a:solidFill>
                  <a:schemeClr val="tx2"/>
                </a:solidFill>
                <a:latin typeface="Bricolage Grotesque 14pt" panose="020B0605040402000204" pitchFamily="34" charset="0"/>
              </a:defRPr>
            </a:lvl1pPr>
          </a:lstStyle>
          <a:p>
            <a:pPr lvl="0"/>
            <a:r>
              <a:rPr lang="en-US" dirty="0"/>
              <a:t>Click to edit Master text styles</a:t>
            </a:r>
          </a:p>
        </p:txBody>
      </p:sp>
      <p:sp>
        <p:nvSpPr>
          <p:cNvPr id="7" name="Text Placeholder 15">
            <a:extLst>
              <a:ext uri="{FF2B5EF4-FFF2-40B4-BE49-F238E27FC236}">
                <a16:creationId xmlns:a16="http://schemas.microsoft.com/office/drawing/2014/main" xmlns="" id="{FE477264-934E-B474-FE17-B87FBCA4CA06}"/>
              </a:ext>
            </a:extLst>
          </p:cNvPr>
          <p:cNvSpPr>
            <a:spLocks noGrp="1"/>
          </p:cNvSpPr>
          <p:nvPr>
            <p:ph type="body" sz="quarter" idx="14"/>
          </p:nvPr>
        </p:nvSpPr>
        <p:spPr>
          <a:xfrm>
            <a:off x="838200" y="3166385"/>
            <a:ext cx="2141764" cy="514350"/>
          </a:xfrm>
        </p:spPr>
        <p:txBody>
          <a:bodyPr anchor="ctr">
            <a:noAutofit/>
          </a:bodyPr>
          <a:lstStyle>
            <a:lvl1pPr marL="0" indent="0" algn="r">
              <a:buNone/>
              <a:defRPr sz="1600">
                <a:solidFill>
                  <a:schemeClr val="tx2"/>
                </a:solidFill>
                <a:latin typeface="Bricolage Grotesque 14pt" panose="020B0605040402000204" pitchFamily="34" charset="0"/>
              </a:defRPr>
            </a:lvl1pPr>
          </a:lstStyle>
          <a:p>
            <a:pPr lvl="0"/>
            <a:r>
              <a:rPr lang="en-US" dirty="0"/>
              <a:t>Click to edit Master text styles</a:t>
            </a:r>
          </a:p>
        </p:txBody>
      </p:sp>
      <p:sp>
        <p:nvSpPr>
          <p:cNvPr id="8" name="Text Placeholder 15">
            <a:extLst>
              <a:ext uri="{FF2B5EF4-FFF2-40B4-BE49-F238E27FC236}">
                <a16:creationId xmlns:a16="http://schemas.microsoft.com/office/drawing/2014/main" xmlns="" id="{C9A33B6D-6075-DF7B-FF88-F7D0BDE9637C}"/>
              </a:ext>
            </a:extLst>
          </p:cNvPr>
          <p:cNvSpPr>
            <a:spLocks noGrp="1"/>
          </p:cNvSpPr>
          <p:nvPr>
            <p:ph type="body" sz="quarter" idx="15"/>
          </p:nvPr>
        </p:nvSpPr>
        <p:spPr>
          <a:xfrm>
            <a:off x="838200" y="3916794"/>
            <a:ext cx="2141764" cy="514350"/>
          </a:xfrm>
        </p:spPr>
        <p:txBody>
          <a:bodyPr anchor="ctr">
            <a:noAutofit/>
          </a:bodyPr>
          <a:lstStyle>
            <a:lvl1pPr marL="0" indent="0" algn="r">
              <a:buNone/>
              <a:defRPr sz="1600">
                <a:solidFill>
                  <a:schemeClr val="tx2"/>
                </a:solidFill>
                <a:latin typeface="Bricolage Grotesque 14pt" panose="020B0605040402000204" pitchFamily="34" charset="0"/>
              </a:defRPr>
            </a:lvl1pPr>
          </a:lstStyle>
          <a:p>
            <a:pPr lvl="0"/>
            <a:r>
              <a:rPr lang="en-US" dirty="0"/>
              <a:t>Click to edit Master text styles</a:t>
            </a:r>
          </a:p>
        </p:txBody>
      </p:sp>
      <p:sp>
        <p:nvSpPr>
          <p:cNvPr id="9" name="Text Placeholder 15">
            <a:extLst>
              <a:ext uri="{FF2B5EF4-FFF2-40B4-BE49-F238E27FC236}">
                <a16:creationId xmlns:a16="http://schemas.microsoft.com/office/drawing/2014/main" xmlns="" id="{C31E863A-DA0F-3221-E963-EB0AD9F010E1}"/>
              </a:ext>
            </a:extLst>
          </p:cNvPr>
          <p:cNvSpPr>
            <a:spLocks noGrp="1"/>
          </p:cNvSpPr>
          <p:nvPr>
            <p:ph type="body" sz="quarter" idx="16"/>
          </p:nvPr>
        </p:nvSpPr>
        <p:spPr>
          <a:xfrm>
            <a:off x="838200" y="4661212"/>
            <a:ext cx="2141764" cy="514350"/>
          </a:xfrm>
        </p:spPr>
        <p:txBody>
          <a:bodyPr anchor="ctr">
            <a:noAutofit/>
          </a:bodyPr>
          <a:lstStyle>
            <a:lvl1pPr marL="0" indent="0" algn="r">
              <a:buNone/>
              <a:defRPr sz="1600">
                <a:solidFill>
                  <a:schemeClr val="tx2"/>
                </a:solidFill>
                <a:latin typeface="Bricolage Grotesque 14pt" panose="020B0605040402000204" pitchFamily="34" charset="0"/>
              </a:defRPr>
            </a:lvl1pPr>
          </a:lstStyle>
          <a:p>
            <a:pPr lvl="0"/>
            <a:r>
              <a:rPr lang="en-US" dirty="0"/>
              <a:t>Click to edit Master text styles</a:t>
            </a:r>
          </a:p>
        </p:txBody>
      </p:sp>
      <p:sp>
        <p:nvSpPr>
          <p:cNvPr id="10" name="Text Placeholder 15">
            <a:extLst>
              <a:ext uri="{FF2B5EF4-FFF2-40B4-BE49-F238E27FC236}">
                <a16:creationId xmlns:a16="http://schemas.microsoft.com/office/drawing/2014/main" xmlns="" id="{CC55AFB9-3F9E-1BC0-B83C-8E42F84EB983}"/>
              </a:ext>
            </a:extLst>
          </p:cNvPr>
          <p:cNvSpPr>
            <a:spLocks noGrp="1"/>
          </p:cNvSpPr>
          <p:nvPr>
            <p:ph type="body" sz="quarter" idx="17" hasCustomPrompt="1"/>
          </p:nvPr>
        </p:nvSpPr>
        <p:spPr>
          <a:xfrm>
            <a:off x="4216189" y="2527928"/>
            <a:ext cx="5102680" cy="514344"/>
          </a:xfrm>
        </p:spPr>
        <p:txBody>
          <a:bodyPr anchor="t">
            <a:normAutofit/>
          </a:bodyPr>
          <a:lstStyle>
            <a:lvl1pPr marL="0" indent="0" algn="l">
              <a:lnSpc>
                <a:spcPct val="100000"/>
              </a:lnSpc>
              <a:buNone/>
              <a:defRPr sz="1400" spc="50" baseline="0">
                <a:latin typeface="Bricolage Grotesque 14pt" panose="020B0605040402000204" pitchFamily="34" charset="0"/>
              </a:defRPr>
            </a:lvl1pPr>
          </a:lstStyle>
          <a:p>
            <a:pPr lvl="0"/>
            <a:r>
              <a:rPr lang="en-US" dirty="0"/>
              <a:t>Click to edit master text style</a:t>
            </a:r>
          </a:p>
        </p:txBody>
      </p:sp>
      <p:sp>
        <p:nvSpPr>
          <p:cNvPr id="11" name="Text Placeholder 15">
            <a:extLst>
              <a:ext uri="{FF2B5EF4-FFF2-40B4-BE49-F238E27FC236}">
                <a16:creationId xmlns:a16="http://schemas.microsoft.com/office/drawing/2014/main" xmlns="" id="{BB7B178D-5178-0A7C-5CBE-A4FDDE7E70FE}"/>
              </a:ext>
            </a:extLst>
          </p:cNvPr>
          <p:cNvSpPr>
            <a:spLocks noGrp="1"/>
          </p:cNvSpPr>
          <p:nvPr>
            <p:ph type="body" sz="quarter" idx="18" hasCustomPrompt="1"/>
          </p:nvPr>
        </p:nvSpPr>
        <p:spPr>
          <a:xfrm>
            <a:off x="4216189" y="3264852"/>
            <a:ext cx="5102680" cy="514344"/>
          </a:xfrm>
        </p:spPr>
        <p:txBody>
          <a:bodyPr anchor="t">
            <a:normAutofit/>
          </a:bodyPr>
          <a:lstStyle>
            <a:lvl1pPr marL="0" indent="0" algn="l">
              <a:lnSpc>
                <a:spcPct val="100000"/>
              </a:lnSpc>
              <a:buNone/>
              <a:defRPr sz="1400" spc="50" baseline="0">
                <a:latin typeface="Bricolage Grotesque 14pt" panose="020B0605040402000204" pitchFamily="34" charset="0"/>
              </a:defRPr>
            </a:lvl1pPr>
          </a:lstStyle>
          <a:p>
            <a:pPr lvl="0"/>
            <a:r>
              <a:rPr lang="en-US"/>
              <a:t>Click to edit master text style</a:t>
            </a:r>
          </a:p>
        </p:txBody>
      </p:sp>
      <p:sp>
        <p:nvSpPr>
          <p:cNvPr id="12" name="Text Placeholder 15">
            <a:extLst>
              <a:ext uri="{FF2B5EF4-FFF2-40B4-BE49-F238E27FC236}">
                <a16:creationId xmlns:a16="http://schemas.microsoft.com/office/drawing/2014/main" xmlns="" id="{2F919270-1DE2-87A4-35AE-C9CBC906FAB4}"/>
              </a:ext>
            </a:extLst>
          </p:cNvPr>
          <p:cNvSpPr>
            <a:spLocks noGrp="1"/>
          </p:cNvSpPr>
          <p:nvPr>
            <p:ph type="body" sz="quarter" idx="19" hasCustomPrompt="1"/>
          </p:nvPr>
        </p:nvSpPr>
        <p:spPr>
          <a:xfrm>
            <a:off x="4216189" y="4011766"/>
            <a:ext cx="5102680" cy="514344"/>
          </a:xfrm>
        </p:spPr>
        <p:txBody>
          <a:bodyPr anchor="t">
            <a:normAutofit/>
          </a:bodyPr>
          <a:lstStyle>
            <a:lvl1pPr marL="0" indent="0" algn="l">
              <a:lnSpc>
                <a:spcPct val="100000"/>
              </a:lnSpc>
              <a:buNone/>
              <a:defRPr sz="1400" spc="50" baseline="0">
                <a:latin typeface="Bricolage Grotesque 14pt" panose="020B0605040402000204" pitchFamily="34" charset="0"/>
              </a:defRPr>
            </a:lvl1pPr>
          </a:lstStyle>
          <a:p>
            <a:pPr lvl="0"/>
            <a:r>
              <a:rPr lang="en-US"/>
              <a:t>Click to edit master text style</a:t>
            </a:r>
          </a:p>
        </p:txBody>
      </p:sp>
      <p:sp>
        <p:nvSpPr>
          <p:cNvPr id="13" name="Text Placeholder 15">
            <a:extLst>
              <a:ext uri="{FF2B5EF4-FFF2-40B4-BE49-F238E27FC236}">
                <a16:creationId xmlns:a16="http://schemas.microsoft.com/office/drawing/2014/main" xmlns="" id="{E46DE7C1-1781-1B7E-11BA-B00418D950ED}"/>
              </a:ext>
            </a:extLst>
          </p:cNvPr>
          <p:cNvSpPr>
            <a:spLocks noGrp="1"/>
          </p:cNvSpPr>
          <p:nvPr>
            <p:ph type="body" sz="quarter" idx="20" hasCustomPrompt="1"/>
          </p:nvPr>
        </p:nvSpPr>
        <p:spPr>
          <a:xfrm>
            <a:off x="4216189" y="4748894"/>
            <a:ext cx="5102680" cy="514344"/>
          </a:xfrm>
        </p:spPr>
        <p:txBody>
          <a:bodyPr anchor="t">
            <a:normAutofit/>
          </a:bodyPr>
          <a:lstStyle>
            <a:lvl1pPr marL="0" indent="0" algn="l">
              <a:lnSpc>
                <a:spcPct val="100000"/>
              </a:lnSpc>
              <a:buNone/>
              <a:defRPr sz="1400" spc="50" baseline="0">
                <a:latin typeface="Bricolage Grotesque 14pt" panose="020B0605040402000204" pitchFamily="34" charset="0"/>
              </a:defRPr>
            </a:lvl1pPr>
          </a:lstStyle>
          <a:p>
            <a:pPr lvl="0"/>
            <a:r>
              <a:rPr lang="en-US"/>
              <a:t>Click to edit master text style</a:t>
            </a:r>
          </a:p>
        </p:txBody>
      </p:sp>
      <p:cxnSp>
        <p:nvCxnSpPr>
          <p:cNvPr id="14" name="Straight Connector 13">
            <a:extLst>
              <a:ext uri="{FF2B5EF4-FFF2-40B4-BE49-F238E27FC236}">
                <a16:creationId xmlns:a16="http://schemas.microsoft.com/office/drawing/2014/main" xmlns="" id="{E0A25D78-EA05-8E9B-4FC0-23A07C7CF24F}"/>
              </a:ext>
              <a:ext uri="{C183D7F6-B498-43B3-948B-1728B52AA6E4}">
                <adec:decorative xmlns:adec="http://schemas.microsoft.com/office/drawing/2017/decorative" xmlns="" val="1"/>
              </a:ext>
            </a:extLst>
          </p:cNvPr>
          <p:cNvCxnSpPr>
            <a:cxnSpLocks/>
          </p:cNvCxnSpPr>
          <p:nvPr userDrawn="1"/>
        </p:nvCxnSpPr>
        <p:spPr>
          <a:xfrm>
            <a:off x="3268959" y="4948397"/>
            <a:ext cx="658235" cy="0"/>
          </a:xfrm>
          <a:prstGeom prst="line">
            <a:avLst/>
          </a:prstGeom>
          <a:ln w="6350">
            <a:solidFill>
              <a:schemeClr val="accent2"/>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25" name="Straight Connector 24">
            <a:extLst>
              <a:ext uri="{FF2B5EF4-FFF2-40B4-BE49-F238E27FC236}">
                <a16:creationId xmlns:a16="http://schemas.microsoft.com/office/drawing/2014/main" xmlns="" id="{C873CB3B-4BBE-013A-4914-F39D1387EB90}"/>
              </a:ext>
              <a:ext uri="{C183D7F6-B498-43B3-948B-1728B52AA6E4}">
                <adec:decorative xmlns:adec="http://schemas.microsoft.com/office/drawing/2017/decorative" xmlns="" val="1"/>
              </a:ext>
            </a:extLst>
          </p:cNvPr>
          <p:cNvCxnSpPr>
            <a:cxnSpLocks/>
          </p:cNvCxnSpPr>
          <p:nvPr userDrawn="1"/>
        </p:nvCxnSpPr>
        <p:spPr>
          <a:xfrm>
            <a:off x="3268959" y="4204823"/>
            <a:ext cx="658235" cy="0"/>
          </a:xfrm>
          <a:prstGeom prst="line">
            <a:avLst/>
          </a:prstGeom>
          <a:ln w="6350">
            <a:solidFill>
              <a:schemeClr val="accent2"/>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xmlns="" id="{980D5AC5-7722-2947-768E-26CA2EDD419F}"/>
              </a:ext>
              <a:ext uri="{C183D7F6-B498-43B3-948B-1728B52AA6E4}">
                <adec:decorative xmlns:adec="http://schemas.microsoft.com/office/drawing/2017/decorative" xmlns="" val="1"/>
              </a:ext>
            </a:extLst>
          </p:cNvPr>
          <p:cNvCxnSpPr>
            <a:cxnSpLocks/>
          </p:cNvCxnSpPr>
          <p:nvPr userDrawn="1"/>
        </p:nvCxnSpPr>
        <p:spPr>
          <a:xfrm>
            <a:off x="3268959" y="3454974"/>
            <a:ext cx="658235" cy="0"/>
          </a:xfrm>
          <a:prstGeom prst="line">
            <a:avLst/>
          </a:prstGeom>
          <a:ln w="6350">
            <a:solidFill>
              <a:schemeClr val="accent2"/>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27" name="Straight Connector 26">
            <a:extLst>
              <a:ext uri="{FF2B5EF4-FFF2-40B4-BE49-F238E27FC236}">
                <a16:creationId xmlns:a16="http://schemas.microsoft.com/office/drawing/2014/main" xmlns="" id="{09FBABEB-436F-2ED5-B871-7E19F9D0F92C}"/>
              </a:ext>
              <a:ext uri="{C183D7F6-B498-43B3-948B-1728B52AA6E4}">
                <adec:decorative xmlns:adec="http://schemas.microsoft.com/office/drawing/2017/decorative" xmlns="" val="1"/>
              </a:ext>
            </a:extLst>
          </p:cNvPr>
          <p:cNvCxnSpPr>
            <a:cxnSpLocks/>
          </p:cNvCxnSpPr>
          <p:nvPr userDrawn="1"/>
        </p:nvCxnSpPr>
        <p:spPr>
          <a:xfrm>
            <a:off x="3268959" y="2710483"/>
            <a:ext cx="658235" cy="0"/>
          </a:xfrm>
          <a:prstGeom prst="line">
            <a:avLst/>
          </a:prstGeom>
          <a:ln w="6350">
            <a:solidFill>
              <a:schemeClr val="accent2"/>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sp>
        <p:nvSpPr>
          <p:cNvPr id="15" name="Title 1">
            <a:extLst>
              <a:ext uri="{FF2B5EF4-FFF2-40B4-BE49-F238E27FC236}">
                <a16:creationId xmlns:a16="http://schemas.microsoft.com/office/drawing/2014/main" xmlns="" id="{C72B85F4-EF7F-236D-7ECE-BB995FE8D435}"/>
              </a:ext>
            </a:extLst>
          </p:cNvPr>
          <p:cNvSpPr>
            <a:spLocks noGrp="1"/>
          </p:cNvSpPr>
          <p:nvPr>
            <p:ph type="title"/>
          </p:nvPr>
        </p:nvSpPr>
        <p:spPr>
          <a:xfrm>
            <a:off x="838200" y="821094"/>
            <a:ext cx="105156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Tree>
    <p:extLst>
      <p:ext uri="{BB962C8B-B14F-4D97-AF65-F5344CB8AC3E}">
        <p14:creationId xmlns:p14="http://schemas.microsoft.com/office/powerpoint/2010/main" val="66806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60AA45F6-66A1-83D7-9FA1-26A76CEC7235}"/>
              </a:ext>
            </a:extLst>
          </p:cNvPr>
          <p:cNvSpPr/>
          <p:nvPr userDrawn="1"/>
        </p:nvSpPr>
        <p:spPr>
          <a:xfrm>
            <a:off x="-3771775" y="-7361"/>
            <a:ext cx="12834417" cy="13000472"/>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11" name="Parallelogram 10">
            <a:extLst>
              <a:ext uri="{FF2B5EF4-FFF2-40B4-BE49-F238E27FC236}">
                <a16:creationId xmlns:a16="http://schemas.microsoft.com/office/drawing/2014/main" xmlns="" id="{189D17C2-6EDB-8A62-12D4-AF97D4B27C8E}"/>
              </a:ext>
            </a:extLst>
          </p:cNvPr>
          <p:cNvSpPr/>
          <p:nvPr userDrawn="1"/>
        </p:nvSpPr>
        <p:spPr>
          <a:xfrm flipH="1">
            <a:off x="9982200" y="2955219"/>
            <a:ext cx="2966033" cy="3902781"/>
          </a:xfrm>
          <a:prstGeom prst="parallelogram">
            <a:avLst>
              <a:gd name="adj" fmla="val 15886"/>
            </a:avLst>
          </a:prstGeom>
          <a:gradFill>
            <a:gsLst>
              <a:gs pos="26000">
                <a:schemeClr val="accent3"/>
              </a:gs>
              <a:gs pos="99000">
                <a:schemeClr val="accent2">
                  <a:alpha val="29644"/>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3" name="Text Placeholder 2">
            <a:extLst>
              <a:ext uri="{FF2B5EF4-FFF2-40B4-BE49-F238E27FC236}">
                <a16:creationId xmlns:a16="http://schemas.microsoft.com/office/drawing/2014/main" xmlns="" id="{1DCF5514-3F47-0C9C-9AD7-AFD1FE880F26}"/>
              </a:ext>
            </a:extLst>
          </p:cNvPr>
          <p:cNvSpPr>
            <a:spLocks noGrp="1"/>
          </p:cNvSpPr>
          <p:nvPr>
            <p:ph type="body" idx="1" hasCustomPrompt="1"/>
          </p:nvPr>
        </p:nvSpPr>
        <p:spPr>
          <a:xfrm>
            <a:off x="839788" y="1681163"/>
            <a:ext cx="5157787" cy="823912"/>
          </a:xfrm>
          <a:prstGeom prst="rect">
            <a:avLst/>
          </a:prstGeom>
        </p:spPr>
        <p:txBody>
          <a:bodyPr anchor="ctr">
            <a:normAutofit/>
          </a:bodyPr>
          <a:lstStyle>
            <a:lvl1pPr marL="0" indent="0">
              <a:buNone/>
              <a:defRPr sz="2000" b="0">
                <a:latin typeface="Bricolage Grotesque 14pt" panose="020B060504040200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59257FB3-70D5-7DA4-A11B-9A56641487FD}"/>
              </a:ext>
            </a:extLst>
          </p:cNvPr>
          <p:cNvSpPr>
            <a:spLocks noGrp="1"/>
          </p:cNvSpPr>
          <p:nvPr>
            <p:ph sz="half" idx="2"/>
          </p:nvPr>
        </p:nvSpPr>
        <p:spPr>
          <a:xfrm>
            <a:off x="839788" y="2555874"/>
            <a:ext cx="5157787" cy="3684588"/>
          </a:xfrm>
          <a:prstGeom prst="rect">
            <a:avLst/>
          </a:prstGeom>
        </p:spPr>
        <p:txBody>
          <a:bodyPr>
            <a:normAutofit/>
          </a:bodyPr>
          <a:lstStyle>
            <a:lvl1pPr>
              <a:defRPr sz="2000">
                <a:solidFill>
                  <a:schemeClr val="bg1"/>
                </a:solidFill>
                <a:latin typeface="Bricolage Grotesque 14pt" panose="020B0605040402000204" pitchFamily="34" charset="0"/>
              </a:defRPr>
            </a:lvl1pPr>
            <a:lvl2pPr>
              <a:defRPr sz="1800">
                <a:solidFill>
                  <a:schemeClr val="bg1"/>
                </a:solidFill>
                <a:latin typeface="Bricolage Grotesque 14pt" panose="020B0605040402000204" pitchFamily="34" charset="0"/>
              </a:defRPr>
            </a:lvl2pPr>
            <a:lvl3pPr>
              <a:defRPr sz="1600">
                <a:solidFill>
                  <a:schemeClr val="bg1"/>
                </a:solidFill>
                <a:latin typeface="Bricolage Grotesque 14pt" panose="020B0605040402000204" pitchFamily="34" charset="0"/>
              </a:defRPr>
            </a:lvl3pPr>
            <a:lvl4pPr>
              <a:defRPr sz="1400">
                <a:solidFill>
                  <a:schemeClr val="bg1"/>
                </a:solidFill>
                <a:latin typeface="Bricolage Grotesque 14pt" panose="020B0605040402000204" pitchFamily="34" charset="0"/>
              </a:defRPr>
            </a:lvl4pPr>
            <a:lvl5pPr>
              <a:defRPr sz="1400">
                <a:solidFill>
                  <a:schemeClr val="bg1"/>
                </a:solidFill>
                <a:latin typeface="Bricolage Grotesque 14pt" panose="020B060504040200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C4A9D676-54F3-C077-56F4-907DD78FDAC4}"/>
              </a:ext>
            </a:extLst>
          </p:cNvPr>
          <p:cNvSpPr>
            <a:spLocks noGrp="1"/>
          </p:cNvSpPr>
          <p:nvPr>
            <p:ph type="body" sz="quarter" idx="3" hasCustomPrompt="1"/>
          </p:nvPr>
        </p:nvSpPr>
        <p:spPr>
          <a:xfrm>
            <a:off x="6172200" y="1681163"/>
            <a:ext cx="5183188" cy="823912"/>
          </a:xfrm>
          <a:prstGeom prst="rect">
            <a:avLst/>
          </a:prstGeom>
        </p:spPr>
        <p:txBody>
          <a:bodyPr anchor="ctr">
            <a:normAutofit/>
          </a:bodyPr>
          <a:lstStyle>
            <a:lvl1pPr marL="0" indent="0">
              <a:buNone/>
              <a:defRPr sz="2000" b="0">
                <a:latin typeface="Bricolage Grotesque 14pt" panose="020B060504040200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487B3973-833E-1126-A0D9-B347B3A875D9}"/>
              </a:ext>
            </a:extLst>
          </p:cNvPr>
          <p:cNvSpPr>
            <a:spLocks noGrp="1"/>
          </p:cNvSpPr>
          <p:nvPr>
            <p:ph sz="quarter" idx="4"/>
          </p:nvPr>
        </p:nvSpPr>
        <p:spPr>
          <a:xfrm>
            <a:off x="6172200" y="2555874"/>
            <a:ext cx="5183188" cy="3684588"/>
          </a:xfrm>
          <a:prstGeom prst="rect">
            <a:avLst/>
          </a:prstGeom>
        </p:spPr>
        <p:txBody>
          <a:bodyPr>
            <a:normAutofit/>
          </a:bodyPr>
          <a:lstStyle>
            <a:lvl1pPr>
              <a:defRPr sz="2000">
                <a:solidFill>
                  <a:schemeClr val="bg1"/>
                </a:solidFill>
                <a:latin typeface="Bricolage Grotesque 14pt" panose="020B0605040402000204" pitchFamily="34" charset="0"/>
              </a:defRPr>
            </a:lvl1pPr>
            <a:lvl2pPr>
              <a:defRPr sz="1800">
                <a:solidFill>
                  <a:schemeClr val="bg1"/>
                </a:solidFill>
                <a:latin typeface="Bricolage Grotesque 14pt" panose="020B0605040402000204" pitchFamily="34" charset="0"/>
              </a:defRPr>
            </a:lvl2pPr>
            <a:lvl3pPr>
              <a:defRPr sz="1600">
                <a:solidFill>
                  <a:schemeClr val="bg1"/>
                </a:solidFill>
                <a:latin typeface="Bricolage Grotesque 14pt" panose="020B0605040402000204" pitchFamily="34" charset="0"/>
              </a:defRPr>
            </a:lvl3pPr>
            <a:lvl4pPr>
              <a:defRPr sz="1400">
                <a:solidFill>
                  <a:schemeClr val="bg1"/>
                </a:solidFill>
                <a:latin typeface="Bricolage Grotesque 14pt" panose="020B0605040402000204" pitchFamily="34" charset="0"/>
              </a:defRPr>
            </a:lvl4pPr>
            <a:lvl5pPr>
              <a:defRPr sz="1400">
                <a:solidFill>
                  <a:schemeClr val="bg1"/>
                </a:solidFill>
                <a:latin typeface="Bricolage Grotesque 14pt" panose="020B060504040200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5DF3BA20-4333-CEE9-0870-6AEAD0DBD20A}"/>
              </a:ext>
            </a:extLst>
          </p:cNvPr>
          <p:cNvSpPr>
            <a:spLocks noGrp="1"/>
          </p:cNvSpPr>
          <p:nvPr>
            <p:ph type="dt" sz="half" idx="10"/>
          </p:nvPr>
        </p:nvSpPr>
        <p:spPr/>
        <p:txBody>
          <a:bodyPr/>
          <a:lstStyle>
            <a:lvl1pPr>
              <a:defRPr>
                <a:latin typeface="Bricolage Grotesque 14pt" panose="020B0605040402000204" pitchFamily="34" charset="0"/>
              </a:defRPr>
            </a:lvl1pPr>
          </a:lstStyle>
          <a:p>
            <a:fld id="{04F85528-7667-1E46-8111-8E661B15A7D9}" type="datetimeFigureOut">
              <a:rPr lang="en-US" smtClean="0"/>
              <a:pPr/>
              <a:t>7/9/2024</a:t>
            </a:fld>
            <a:endParaRPr lang="en-US"/>
          </a:p>
        </p:txBody>
      </p:sp>
      <p:sp>
        <p:nvSpPr>
          <p:cNvPr id="8" name="Footer Placeholder 7">
            <a:extLst>
              <a:ext uri="{FF2B5EF4-FFF2-40B4-BE49-F238E27FC236}">
                <a16:creationId xmlns:a16="http://schemas.microsoft.com/office/drawing/2014/main" xmlns="" id="{3B92A7E9-8D26-30BF-EE5E-0920A52E5A38}"/>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9" name="Slide Number Placeholder 8">
            <a:extLst>
              <a:ext uri="{FF2B5EF4-FFF2-40B4-BE49-F238E27FC236}">
                <a16:creationId xmlns:a16="http://schemas.microsoft.com/office/drawing/2014/main" xmlns="" id="{4A1FC5DF-E300-9F54-FD16-B363E8CEC19C}"/>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
        <p:nvSpPr>
          <p:cNvPr id="12" name="Title 1">
            <a:extLst>
              <a:ext uri="{FF2B5EF4-FFF2-40B4-BE49-F238E27FC236}">
                <a16:creationId xmlns:a16="http://schemas.microsoft.com/office/drawing/2014/main" xmlns="" id="{8601431B-D601-72B8-4A1D-B3EC6571763D}"/>
              </a:ext>
            </a:extLst>
          </p:cNvPr>
          <p:cNvSpPr>
            <a:spLocks noGrp="1"/>
          </p:cNvSpPr>
          <p:nvPr>
            <p:ph type="title"/>
          </p:nvPr>
        </p:nvSpPr>
        <p:spPr>
          <a:xfrm>
            <a:off x="838200" y="821094"/>
            <a:ext cx="105156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Tree>
    <p:extLst>
      <p:ext uri="{BB962C8B-B14F-4D97-AF65-F5344CB8AC3E}">
        <p14:creationId xmlns:p14="http://schemas.microsoft.com/office/powerpoint/2010/main" val="493415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Freeform: Shape 5">
            <a:extLst>
              <a:ext uri="{FF2B5EF4-FFF2-40B4-BE49-F238E27FC236}">
                <a16:creationId xmlns:a16="http://schemas.microsoft.com/office/drawing/2014/main" xmlns="" id="{CA189242-1338-EF2E-C1AA-8BD15D86F6F5}"/>
              </a:ext>
            </a:extLst>
          </p:cNvPr>
          <p:cNvSpPr/>
          <p:nvPr userDrawn="1"/>
        </p:nvSpPr>
        <p:spPr>
          <a:xfrm>
            <a:off x="0" y="2447926"/>
            <a:ext cx="3680556" cy="4410075"/>
          </a:xfrm>
          <a:custGeom>
            <a:avLst/>
            <a:gdLst>
              <a:gd name="connsiteX0" fmla="*/ 12859 w 3680556"/>
              <a:gd name="connsiteY0" fmla="*/ 0 h 4410075"/>
              <a:gd name="connsiteX1" fmla="*/ 3680556 w 3680556"/>
              <a:gd name="connsiteY1" fmla="*/ 0 h 4410075"/>
              <a:gd name="connsiteX2" fmla="*/ 2229945 w 3680556"/>
              <a:gd name="connsiteY2" fmla="*/ 4410075 h 4410075"/>
              <a:gd name="connsiteX3" fmla="*/ 0 w 3680556"/>
              <a:gd name="connsiteY3" fmla="*/ 4410075 h 4410075"/>
              <a:gd name="connsiteX4" fmla="*/ 0 w 3680556"/>
              <a:gd name="connsiteY4" fmla="*/ 39094 h 441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556" h="4410075">
                <a:moveTo>
                  <a:pt x="12859" y="0"/>
                </a:moveTo>
                <a:lnTo>
                  <a:pt x="3680556" y="0"/>
                </a:lnTo>
                <a:lnTo>
                  <a:pt x="2229945" y="4410075"/>
                </a:lnTo>
                <a:lnTo>
                  <a:pt x="0" y="4410075"/>
                </a:lnTo>
                <a:lnTo>
                  <a:pt x="0" y="39094"/>
                </a:lnTo>
                <a:close/>
              </a:path>
            </a:pathLst>
          </a:custGeom>
          <a:gradFill>
            <a:gsLst>
              <a:gs pos="0">
                <a:schemeClr val="accent1"/>
              </a:gs>
              <a:gs pos="100000">
                <a:schemeClr val="accent2">
                  <a:alpha val="36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Bricolage Grotesque 14pt" panose="020B0605040402000204" pitchFamily="34" charset="0"/>
            </a:endParaRPr>
          </a:p>
        </p:txBody>
      </p:sp>
      <p:sp>
        <p:nvSpPr>
          <p:cNvPr id="2" name="Date Placeholder 1">
            <a:extLst>
              <a:ext uri="{FF2B5EF4-FFF2-40B4-BE49-F238E27FC236}">
                <a16:creationId xmlns:a16="http://schemas.microsoft.com/office/drawing/2014/main" xmlns="" id="{0B21FCD0-5454-0121-1DDB-9A8862B8E907}"/>
              </a:ext>
            </a:extLst>
          </p:cNvPr>
          <p:cNvSpPr>
            <a:spLocks noGrp="1"/>
          </p:cNvSpPr>
          <p:nvPr>
            <p:ph type="dt" sz="half" idx="10"/>
          </p:nvPr>
        </p:nvSpPr>
        <p:spPr/>
        <p:txBody>
          <a:bodyPr/>
          <a:lstStyle>
            <a:lvl1pPr>
              <a:defRPr>
                <a:solidFill>
                  <a:schemeClr val="bg1"/>
                </a:solidFill>
                <a:latin typeface="Bricolage Grotesque 14pt" panose="020B0605040402000204" pitchFamily="34" charset="0"/>
              </a:defRPr>
            </a:lvl1pPr>
          </a:lstStyle>
          <a:p>
            <a:fld id="{04F85528-7667-1E46-8111-8E661B15A7D9}" type="datetimeFigureOut">
              <a:rPr lang="en-US" smtClean="0"/>
              <a:pPr/>
              <a:t>7/9/2024</a:t>
            </a:fld>
            <a:endParaRPr lang="en-US"/>
          </a:p>
        </p:txBody>
      </p:sp>
      <p:sp>
        <p:nvSpPr>
          <p:cNvPr id="3" name="Footer Placeholder 2">
            <a:extLst>
              <a:ext uri="{FF2B5EF4-FFF2-40B4-BE49-F238E27FC236}">
                <a16:creationId xmlns:a16="http://schemas.microsoft.com/office/drawing/2014/main" xmlns="" id="{BD91C240-2CEE-BE8A-8CD6-3A60FB97F852}"/>
              </a:ext>
            </a:extLst>
          </p:cNvPr>
          <p:cNvSpPr>
            <a:spLocks noGrp="1"/>
          </p:cNvSpPr>
          <p:nvPr>
            <p:ph type="ftr" sz="quarter" idx="11"/>
          </p:nvPr>
        </p:nvSpPr>
        <p:spPr/>
        <p:txBody>
          <a:bodyPr/>
          <a:lstStyle>
            <a:lvl1pPr>
              <a:defRPr>
                <a:solidFill>
                  <a:schemeClr val="bg1"/>
                </a:solidFill>
                <a:latin typeface="Bricolage Grotesque 14pt" panose="020B0605040402000204" pitchFamily="34" charset="0"/>
              </a:defRPr>
            </a:lvl1pPr>
          </a:lstStyle>
          <a:p>
            <a:endParaRPr lang="en-US"/>
          </a:p>
        </p:txBody>
      </p:sp>
      <p:sp>
        <p:nvSpPr>
          <p:cNvPr id="4" name="Slide Number Placeholder 3">
            <a:extLst>
              <a:ext uri="{FF2B5EF4-FFF2-40B4-BE49-F238E27FC236}">
                <a16:creationId xmlns:a16="http://schemas.microsoft.com/office/drawing/2014/main" xmlns="" id="{920775B4-B7B2-9DE4-81CE-BE87A26A17D4}"/>
              </a:ext>
            </a:extLst>
          </p:cNvPr>
          <p:cNvSpPr>
            <a:spLocks noGrp="1"/>
          </p:cNvSpPr>
          <p:nvPr>
            <p:ph type="sldNum" sz="quarter" idx="12"/>
          </p:nvPr>
        </p:nvSpPr>
        <p:spPr/>
        <p:txBody>
          <a:bodyPr/>
          <a:lstStyle>
            <a:lvl1pPr>
              <a:defRPr>
                <a:solidFill>
                  <a:schemeClr val="bg1"/>
                </a:solidFill>
                <a:latin typeface="Bricolage Grotesque 14pt" panose="020B0605040402000204" pitchFamily="34" charset="0"/>
              </a:defRPr>
            </a:lvl1pPr>
          </a:lstStyle>
          <a:p>
            <a:fld id="{92A6C7AB-A877-C342-9CE7-90563939BDE3}" type="slidenum">
              <a:rPr lang="en-US" smtClean="0"/>
              <a:pPr/>
              <a:t>‹#›</a:t>
            </a:fld>
            <a:endParaRPr lang="en-US"/>
          </a:p>
        </p:txBody>
      </p:sp>
      <p:sp>
        <p:nvSpPr>
          <p:cNvPr id="5" name="Text Placeholder 2">
            <a:extLst>
              <a:ext uri="{FF2B5EF4-FFF2-40B4-BE49-F238E27FC236}">
                <a16:creationId xmlns:a16="http://schemas.microsoft.com/office/drawing/2014/main" xmlns="" id="{7B40D38F-CF40-6542-AE46-FC2D631B0D61}"/>
              </a:ext>
            </a:extLst>
          </p:cNvPr>
          <p:cNvSpPr>
            <a:spLocks noGrp="1"/>
          </p:cNvSpPr>
          <p:nvPr>
            <p:ph type="body" idx="1" hasCustomPrompt="1"/>
          </p:nvPr>
        </p:nvSpPr>
        <p:spPr>
          <a:xfrm>
            <a:off x="838200" y="1896403"/>
            <a:ext cx="3287379" cy="823912"/>
          </a:xfrm>
        </p:spPr>
        <p:txBody>
          <a:bodyPr anchor="b">
            <a:noAutofit/>
          </a:bodyPr>
          <a:lstStyle>
            <a:lvl1pPr marL="0" indent="0">
              <a:buNone/>
              <a:defRPr lang="en-US" sz="20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TEXT STYLES</a:t>
            </a:r>
          </a:p>
        </p:txBody>
      </p:sp>
      <p:sp>
        <p:nvSpPr>
          <p:cNvPr id="6" name="Content Placeholder 3">
            <a:extLst>
              <a:ext uri="{FF2B5EF4-FFF2-40B4-BE49-F238E27FC236}">
                <a16:creationId xmlns:a16="http://schemas.microsoft.com/office/drawing/2014/main" xmlns="" id="{47B94411-EE1B-C03C-ECA6-2C4902E5D9DD}"/>
              </a:ext>
            </a:extLst>
          </p:cNvPr>
          <p:cNvSpPr>
            <a:spLocks noGrp="1"/>
          </p:cNvSpPr>
          <p:nvPr>
            <p:ph sz="half" idx="2"/>
          </p:nvPr>
        </p:nvSpPr>
        <p:spPr>
          <a:xfrm>
            <a:off x="838200" y="2954073"/>
            <a:ext cx="3287379" cy="1997867"/>
          </a:xfrm>
        </p:spPr>
        <p:txBody>
          <a:bodyPr>
            <a:normAutofit/>
          </a:bodyPr>
          <a:lstStyle>
            <a:lvl1pPr marL="0" indent="0">
              <a:lnSpc>
                <a:spcPct val="100000"/>
              </a:lnSpc>
              <a:buNone/>
              <a:defRPr sz="1400" spc="50" baseline="0">
                <a:solidFill>
                  <a:schemeClr val="bg1"/>
                </a:solidFill>
                <a:latin typeface="Bricolage Grotesque 14pt" panose="020B0605040402000204" pitchFamily="34" charset="0"/>
              </a:defRPr>
            </a:lvl1pPr>
            <a:lvl2pPr marL="457200" indent="0">
              <a:lnSpc>
                <a:spcPct val="100000"/>
              </a:lnSpc>
              <a:buNone/>
              <a:defRPr sz="1400" spc="50" baseline="0">
                <a:solidFill>
                  <a:schemeClr val="bg1"/>
                </a:solidFill>
                <a:latin typeface="Bricolage Grotesque 14pt" panose="020B0605040402000204" pitchFamily="34" charset="0"/>
              </a:defRPr>
            </a:lvl2pPr>
            <a:lvl3pPr marL="914400" indent="0">
              <a:lnSpc>
                <a:spcPct val="100000"/>
              </a:lnSpc>
              <a:buNone/>
              <a:defRPr sz="1400" spc="50" baseline="0">
                <a:solidFill>
                  <a:schemeClr val="bg1"/>
                </a:solidFill>
                <a:latin typeface="Bricolage Grotesque 14pt" panose="020B0605040402000204" pitchFamily="34" charset="0"/>
              </a:defRPr>
            </a:lvl3pPr>
            <a:lvl4pPr marL="1371600" indent="0">
              <a:lnSpc>
                <a:spcPct val="100000"/>
              </a:lnSpc>
              <a:buNone/>
              <a:defRPr sz="1400" spc="50" baseline="0">
                <a:solidFill>
                  <a:schemeClr val="bg1"/>
                </a:solidFill>
                <a:latin typeface="Bricolage Grotesque 14pt" panose="020B0605040402000204" pitchFamily="34" charset="0"/>
              </a:defRPr>
            </a:lvl4pPr>
            <a:lvl5pPr marL="1828800" indent="0">
              <a:lnSpc>
                <a:spcPct val="100000"/>
              </a:lnSpc>
              <a:buNone/>
              <a:defRPr sz="1400" spc="50" baseline="0">
                <a:solidFill>
                  <a:schemeClr val="bg1"/>
                </a:solidFill>
                <a:latin typeface="Bricolage Grotesque 14pt" panose="020B060504040200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xmlns="" id="{00FA7392-094B-A613-86FB-A9E944F23638}"/>
              </a:ext>
            </a:extLst>
          </p:cNvPr>
          <p:cNvSpPr>
            <a:spLocks noGrp="1"/>
          </p:cNvSpPr>
          <p:nvPr>
            <p:ph type="body" sz="quarter" idx="3" hasCustomPrompt="1"/>
          </p:nvPr>
        </p:nvSpPr>
        <p:spPr>
          <a:xfrm>
            <a:off x="4444215" y="1896403"/>
            <a:ext cx="3303569" cy="823912"/>
          </a:xfrm>
        </p:spPr>
        <p:txBody>
          <a:bodyPr anchor="b">
            <a:noAutofit/>
          </a:bodyPr>
          <a:lstStyle>
            <a:lvl1pPr marL="0" indent="0">
              <a:buNone/>
              <a:defRPr lang="en-US" sz="20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xmlns="" id="{68ACE00C-9CB9-DC00-4643-DA904CA9AA07}"/>
              </a:ext>
            </a:extLst>
          </p:cNvPr>
          <p:cNvSpPr>
            <a:spLocks noGrp="1"/>
          </p:cNvSpPr>
          <p:nvPr>
            <p:ph sz="quarter" idx="4"/>
          </p:nvPr>
        </p:nvSpPr>
        <p:spPr>
          <a:xfrm>
            <a:off x="4444215" y="2954073"/>
            <a:ext cx="3303569" cy="1997867"/>
          </a:xfrm>
        </p:spPr>
        <p:txBody>
          <a:bodyPr>
            <a:normAutofit/>
          </a:bodyPr>
          <a:lstStyle>
            <a:lvl1pPr marL="0" indent="0">
              <a:lnSpc>
                <a:spcPct val="100000"/>
              </a:lnSpc>
              <a:buNone/>
              <a:defRPr sz="1400" spc="50" baseline="0">
                <a:solidFill>
                  <a:schemeClr val="bg1"/>
                </a:solidFill>
                <a:latin typeface="Bricolage Grotesque 14pt" panose="020B0605040402000204" pitchFamily="34" charset="0"/>
              </a:defRPr>
            </a:lvl1pPr>
            <a:lvl2pPr marL="457200" indent="0">
              <a:lnSpc>
                <a:spcPct val="100000"/>
              </a:lnSpc>
              <a:buNone/>
              <a:defRPr sz="1400" spc="50" baseline="0">
                <a:solidFill>
                  <a:schemeClr val="bg1"/>
                </a:solidFill>
                <a:latin typeface="Bricolage Grotesque 14pt" panose="020B0605040402000204" pitchFamily="34" charset="0"/>
              </a:defRPr>
            </a:lvl2pPr>
            <a:lvl3pPr marL="914400" indent="0">
              <a:lnSpc>
                <a:spcPct val="100000"/>
              </a:lnSpc>
              <a:buNone/>
              <a:defRPr sz="1400" spc="50" baseline="0">
                <a:solidFill>
                  <a:schemeClr val="bg1"/>
                </a:solidFill>
                <a:latin typeface="Bricolage Grotesque 14pt" panose="020B0605040402000204" pitchFamily="34" charset="0"/>
              </a:defRPr>
            </a:lvl3pPr>
            <a:lvl4pPr marL="1371600" indent="0">
              <a:lnSpc>
                <a:spcPct val="100000"/>
              </a:lnSpc>
              <a:buNone/>
              <a:defRPr sz="1400" spc="50" baseline="0">
                <a:solidFill>
                  <a:schemeClr val="bg1"/>
                </a:solidFill>
                <a:latin typeface="Bricolage Grotesque 14pt" panose="020B0605040402000204" pitchFamily="34" charset="0"/>
              </a:defRPr>
            </a:lvl4pPr>
            <a:lvl5pPr marL="1828800" indent="0">
              <a:lnSpc>
                <a:spcPct val="100000"/>
              </a:lnSpc>
              <a:buNone/>
              <a:defRPr sz="1400" spc="50" baseline="0">
                <a:solidFill>
                  <a:schemeClr val="bg1"/>
                </a:solidFill>
                <a:latin typeface="Bricolage Grotesque 14pt" panose="020B060504040200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xmlns="" id="{92013688-DF31-3EE2-D370-36B3288E68BC}"/>
              </a:ext>
            </a:extLst>
          </p:cNvPr>
          <p:cNvSpPr>
            <a:spLocks noGrp="1"/>
          </p:cNvSpPr>
          <p:nvPr>
            <p:ph type="body" idx="13" hasCustomPrompt="1"/>
          </p:nvPr>
        </p:nvSpPr>
        <p:spPr>
          <a:xfrm>
            <a:off x="8066421" y="1896403"/>
            <a:ext cx="3287379" cy="823912"/>
          </a:xfrm>
        </p:spPr>
        <p:txBody>
          <a:bodyPr anchor="b">
            <a:noAutofit/>
          </a:bodyPr>
          <a:lstStyle>
            <a:lvl1pPr marL="0" indent="0">
              <a:buNone/>
              <a:defRPr lang="en-US" sz="2000" kern="1200" spc="150" baseline="0" dirty="0" smtClean="0">
                <a:solidFill>
                  <a:schemeClr val="bg1"/>
                </a:solidFill>
                <a:latin typeface="Bricolage Grotesque 14pt" panose="020B0605040402000204" pitchFamily="34"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3">
            <a:extLst>
              <a:ext uri="{FF2B5EF4-FFF2-40B4-BE49-F238E27FC236}">
                <a16:creationId xmlns:a16="http://schemas.microsoft.com/office/drawing/2014/main" xmlns="" id="{DF083F95-2FCF-68CA-C819-D4BE0495B340}"/>
              </a:ext>
            </a:extLst>
          </p:cNvPr>
          <p:cNvSpPr>
            <a:spLocks noGrp="1"/>
          </p:cNvSpPr>
          <p:nvPr>
            <p:ph sz="half" idx="14"/>
          </p:nvPr>
        </p:nvSpPr>
        <p:spPr>
          <a:xfrm>
            <a:off x="8066421" y="2954073"/>
            <a:ext cx="3287379" cy="1997867"/>
          </a:xfrm>
        </p:spPr>
        <p:txBody>
          <a:bodyPr>
            <a:normAutofit/>
          </a:bodyPr>
          <a:lstStyle>
            <a:lvl1pPr marL="0" indent="0">
              <a:lnSpc>
                <a:spcPct val="100000"/>
              </a:lnSpc>
              <a:buNone/>
              <a:defRPr sz="1400" spc="50" baseline="0">
                <a:solidFill>
                  <a:schemeClr val="bg1"/>
                </a:solidFill>
                <a:latin typeface="Bricolage Grotesque 14pt" panose="020B0605040402000204" pitchFamily="34" charset="0"/>
              </a:defRPr>
            </a:lvl1pPr>
            <a:lvl2pPr marL="457200" indent="0">
              <a:lnSpc>
                <a:spcPct val="100000"/>
              </a:lnSpc>
              <a:buNone/>
              <a:defRPr sz="1400" spc="50" baseline="0">
                <a:solidFill>
                  <a:schemeClr val="bg1"/>
                </a:solidFill>
                <a:latin typeface="Bricolage Grotesque 14pt" panose="020B0605040402000204" pitchFamily="34" charset="0"/>
              </a:defRPr>
            </a:lvl2pPr>
            <a:lvl3pPr marL="914400" indent="0">
              <a:lnSpc>
                <a:spcPct val="100000"/>
              </a:lnSpc>
              <a:buNone/>
              <a:defRPr sz="1400" spc="50" baseline="0">
                <a:solidFill>
                  <a:schemeClr val="bg1"/>
                </a:solidFill>
                <a:latin typeface="Bricolage Grotesque 14pt" panose="020B0605040402000204" pitchFamily="34" charset="0"/>
              </a:defRPr>
            </a:lvl3pPr>
            <a:lvl4pPr marL="1371600" indent="0">
              <a:lnSpc>
                <a:spcPct val="100000"/>
              </a:lnSpc>
              <a:buNone/>
              <a:defRPr sz="1400" spc="50" baseline="0">
                <a:solidFill>
                  <a:schemeClr val="bg1"/>
                </a:solidFill>
                <a:latin typeface="Bricolage Grotesque 14pt" panose="020B0605040402000204" pitchFamily="34" charset="0"/>
              </a:defRPr>
            </a:lvl4pPr>
            <a:lvl5pPr marL="1828800" indent="0">
              <a:lnSpc>
                <a:spcPct val="100000"/>
              </a:lnSpc>
              <a:buNone/>
              <a:defRPr sz="1400" spc="50" baseline="0">
                <a:solidFill>
                  <a:schemeClr val="bg1"/>
                </a:solidFill>
                <a:latin typeface="Bricolage Grotesque 14pt" panose="020B060504040200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xmlns="" id="{8497292C-45D7-5F31-5CAB-869A3E9A2641}"/>
              </a:ext>
            </a:extLst>
          </p:cNvPr>
          <p:cNvSpPr>
            <a:spLocks noGrp="1"/>
          </p:cNvSpPr>
          <p:nvPr>
            <p:ph type="title"/>
          </p:nvPr>
        </p:nvSpPr>
        <p:spPr>
          <a:xfrm>
            <a:off x="838200" y="821094"/>
            <a:ext cx="105156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Tree>
    <p:extLst>
      <p:ext uri="{BB962C8B-B14F-4D97-AF65-F5344CB8AC3E}">
        <p14:creationId xmlns:p14="http://schemas.microsoft.com/office/powerpoint/2010/main" val="1041787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9" name="Graphic 8">
            <a:extLst>
              <a:ext uri="{FF2B5EF4-FFF2-40B4-BE49-F238E27FC236}">
                <a16:creationId xmlns:a16="http://schemas.microsoft.com/office/drawing/2014/main" xmlns="" id="{9906FC4C-0341-69D5-6CE8-0C0E1D97DC6E}"/>
              </a:ext>
            </a:extLst>
          </p:cNvPr>
          <p:cNvSpPr/>
          <p:nvPr userDrawn="1"/>
        </p:nvSpPr>
        <p:spPr>
          <a:xfrm rot="10800000">
            <a:off x="-2" y="2633543"/>
            <a:ext cx="3041375" cy="4224455"/>
          </a:xfrm>
          <a:custGeom>
            <a:avLst/>
            <a:gdLst>
              <a:gd name="connsiteX0" fmla="*/ 3875723 w 3875722"/>
              <a:gd name="connsiteY0" fmla="*/ 1784604 h 2299144"/>
              <a:gd name="connsiteX1" fmla="*/ 0 w 3875722"/>
              <a:gd name="connsiteY1" fmla="*/ 2299145 h 2299144"/>
              <a:gd name="connsiteX2" fmla="*/ 2134934 w 3875722"/>
              <a:gd name="connsiteY2" fmla="*/ 0 h 2299144"/>
              <a:gd name="connsiteX3" fmla="*/ 3875723 w 3875722"/>
              <a:gd name="connsiteY3" fmla="*/ 0 h 2299144"/>
              <a:gd name="connsiteX4" fmla="*/ 3875723 w 3875722"/>
              <a:gd name="connsiteY4" fmla="*/ 1784604 h 2299144"/>
              <a:gd name="connsiteX0" fmla="*/ 3875723 w 3875723"/>
              <a:gd name="connsiteY0" fmla="*/ 1784604 h 2299145"/>
              <a:gd name="connsiteX1" fmla="*/ 0 w 3875723"/>
              <a:gd name="connsiteY1" fmla="*/ 2299145 h 2299145"/>
              <a:gd name="connsiteX2" fmla="*/ 843027 w 3875723"/>
              <a:gd name="connsiteY2" fmla="*/ 10819 h 2299145"/>
              <a:gd name="connsiteX3" fmla="*/ 3875723 w 3875723"/>
              <a:gd name="connsiteY3" fmla="*/ 0 h 2299145"/>
              <a:gd name="connsiteX4" fmla="*/ 3875723 w 3875723"/>
              <a:gd name="connsiteY4" fmla="*/ 1784604 h 229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723" h="2299145">
                <a:moveTo>
                  <a:pt x="3875723" y="1784604"/>
                </a:moveTo>
                <a:lnTo>
                  <a:pt x="0" y="2299145"/>
                </a:lnTo>
                <a:lnTo>
                  <a:pt x="843027" y="10819"/>
                </a:lnTo>
                <a:lnTo>
                  <a:pt x="3875723" y="0"/>
                </a:lnTo>
                <a:lnTo>
                  <a:pt x="3875723" y="1784604"/>
                </a:lnTo>
                <a:close/>
              </a:path>
            </a:pathLst>
          </a:custGeom>
          <a:gradFill>
            <a:gsLst>
              <a:gs pos="0">
                <a:schemeClr val="accent5"/>
              </a:gs>
              <a:gs pos="100000">
                <a:schemeClr val="accent1"/>
              </a:gs>
            </a:gsLst>
            <a:lin ang="5400000" scaled="1"/>
          </a:gradFill>
          <a:ln w="9525" cap="flat">
            <a:noFill/>
            <a:prstDash val="solid"/>
            <a:miter/>
          </a:ln>
        </p:spPr>
        <p:txBody>
          <a:bodyPr rtlCol="0" anchor="ctr"/>
          <a:lstStyle/>
          <a:p>
            <a:endParaRPr lang="en-ID">
              <a:solidFill>
                <a:schemeClr val="bg1"/>
              </a:solidFill>
              <a:latin typeface="Bricolage Grotesque 14pt" panose="020B0605040402000204" pitchFamily="34" charset="0"/>
            </a:endParaRPr>
          </a:p>
        </p:txBody>
      </p:sp>
      <p:sp>
        <p:nvSpPr>
          <p:cNvPr id="8" name="Oval 7">
            <a:extLst>
              <a:ext uri="{FF2B5EF4-FFF2-40B4-BE49-F238E27FC236}">
                <a16:creationId xmlns:a16="http://schemas.microsoft.com/office/drawing/2014/main" xmlns="" id="{CB999C04-25C4-3AB8-A2F3-28C7B7DA021D}"/>
              </a:ext>
            </a:extLst>
          </p:cNvPr>
          <p:cNvSpPr/>
          <p:nvPr userDrawn="1"/>
        </p:nvSpPr>
        <p:spPr>
          <a:xfrm>
            <a:off x="449783" y="-1801655"/>
            <a:ext cx="12834417" cy="13000472"/>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2" name="Title 1">
            <a:extLst>
              <a:ext uri="{FF2B5EF4-FFF2-40B4-BE49-F238E27FC236}">
                <a16:creationId xmlns:a16="http://schemas.microsoft.com/office/drawing/2014/main" xmlns="" id="{8D1AF7F9-2BED-F8CE-2370-040EA075BECE}"/>
              </a:ext>
            </a:extLst>
          </p:cNvPr>
          <p:cNvSpPr>
            <a:spLocks noGrp="1"/>
          </p:cNvSpPr>
          <p:nvPr>
            <p:ph type="title" hasCustomPrompt="1"/>
          </p:nvPr>
        </p:nvSpPr>
        <p:spPr>
          <a:xfrm>
            <a:off x="4027788" y="2560586"/>
            <a:ext cx="7315200" cy="1363806"/>
          </a:xfrm>
        </p:spPr>
        <p:txBody>
          <a:bodyPr anchor="b">
            <a:normAutofit/>
          </a:bodyPr>
          <a:lstStyle>
            <a:lvl1pPr>
              <a:defRPr sz="3600">
                <a:solidFill>
                  <a:schemeClr val="bg1"/>
                </a:solidFill>
                <a:latin typeface="Bricolage Grotesque 14pt" panose="020B0605040402000204" pitchFamily="34" charset="0"/>
              </a:defRPr>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xmlns="" id="{0B515FD6-82C1-F27F-AB17-2E2DD041039E}"/>
              </a:ext>
            </a:extLst>
          </p:cNvPr>
          <p:cNvSpPr>
            <a:spLocks noGrp="1"/>
          </p:cNvSpPr>
          <p:nvPr>
            <p:ph type="body" idx="1"/>
          </p:nvPr>
        </p:nvSpPr>
        <p:spPr>
          <a:xfrm>
            <a:off x="4027788" y="4054012"/>
            <a:ext cx="7315200" cy="1500187"/>
          </a:xfrm>
          <a:prstGeom prst="rect">
            <a:avLst/>
          </a:prstGeom>
        </p:spPr>
        <p:txBody>
          <a:bodyPr>
            <a:normAutofit/>
          </a:bodyPr>
          <a:lstStyle>
            <a:lvl1pPr marL="0" indent="0">
              <a:buNone/>
              <a:defRPr sz="1600">
                <a:solidFill>
                  <a:schemeClr val="bg1"/>
                </a:solidFill>
                <a:latin typeface="Bricolage Grotesque 14pt" panose="020B060504040200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034668E-504D-8D1B-8AC9-3E387BF0B1BA}"/>
              </a:ext>
            </a:extLst>
          </p:cNvPr>
          <p:cNvSpPr>
            <a:spLocks noGrp="1"/>
          </p:cNvSpPr>
          <p:nvPr>
            <p:ph type="dt" sz="half" idx="10"/>
          </p:nvPr>
        </p:nvSpPr>
        <p:spPr/>
        <p:txBody>
          <a:bodyPr/>
          <a:lstStyle>
            <a:lvl1pPr>
              <a:defRPr>
                <a:solidFill>
                  <a:schemeClr val="bg1"/>
                </a:solidFill>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BB5369F0-13E7-3987-C328-EA939F9601E5}"/>
              </a:ext>
            </a:extLst>
          </p:cNvPr>
          <p:cNvSpPr>
            <a:spLocks noGrp="1"/>
          </p:cNvSpPr>
          <p:nvPr>
            <p:ph type="ftr" sz="quarter" idx="11"/>
          </p:nvPr>
        </p:nvSpPr>
        <p:spPr/>
        <p:txBody>
          <a:bodyPr/>
          <a:lstStyle>
            <a:lvl1pPr>
              <a:defRPr>
                <a:solidFill>
                  <a:schemeClr val="bg1"/>
                </a:solidFill>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76047604-23FB-3B77-51A9-FC577F45E9D1}"/>
              </a:ext>
            </a:extLst>
          </p:cNvPr>
          <p:cNvSpPr>
            <a:spLocks noGrp="1"/>
          </p:cNvSpPr>
          <p:nvPr>
            <p:ph type="sldNum" sz="quarter" idx="12"/>
          </p:nvPr>
        </p:nvSpPr>
        <p:spPr/>
        <p:txBody>
          <a:bodyPr/>
          <a:lstStyle>
            <a:lvl1pPr>
              <a:defRPr>
                <a:solidFill>
                  <a:schemeClr val="bg1"/>
                </a:solidFill>
                <a:latin typeface="Bricolage Grotesque 14pt" panose="020B0605040402000204" pitchFamily="34" charset="0"/>
              </a:defRPr>
            </a:lvl1pPr>
          </a:lstStyle>
          <a:p>
            <a:fld id="{92A6C7AB-A877-C342-9CE7-90563939BDE3}" type="slidenum">
              <a:rPr lang="en-US" smtClean="0"/>
              <a:pPr/>
              <a:t>‹#›</a:t>
            </a:fld>
            <a:endParaRPr lang="en-US"/>
          </a:p>
        </p:txBody>
      </p:sp>
      <p:sp>
        <p:nvSpPr>
          <p:cNvPr id="7" name="Rounded Rectangle 6">
            <a:extLst>
              <a:ext uri="{FF2B5EF4-FFF2-40B4-BE49-F238E27FC236}">
                <a16:creationId xmlns:a16="http://schemas.microsoft.com/office/drawing/2014/main" xmlns="" id="{EE17DFD3-3C3E-A851-28BA-B6CCC1803AAB}"/>
              </a:ext>
            </a:extLst>
          </p:cNvPr>
          <p:cNvSpPr/>
          <p:nvPr userDrawn="1"/>
        </p:nvSpPr>
        <p:spPr>
          <a:xfrm>
            <a:off x="11360150" y="2934902"/>
            <a:ext cx="3848100" cy="2523158"/>
          </a:xfrm>
          <a:prstGeom prst="roundRect">
            <a:avLst>
              <a:gd name="adj" fmla="val 6766"/>
            </a:avLst>
          </a:prstGeom>
          <a:solidFill>
            <a:srgbClr val="4A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ricolage Grotesque 14pt" panose="020B0605040402000204" pitchFamily="34" charset="0"/>
            </a:endParaRPr>
          </a:p>
        </p:txBody>
      </p:sp>
    </p:spTree>
    <p:extLst>
      <p:ext uri="{BB962C8B-B14F-4D97-AF65-F5344CB8AC3E}">
        <p14:creationId xmlns:p14="http://schemas.microsoft.com/office/powerpoint/2010/main" val="2195478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Closin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xmlns="" id="{40653215-3801-C9A4-8AD7-ED0CE6104A30}"/>
              </a:ext>
            </a:extLst>
          </p:cNvPr>
          <p:cNvSpPr/>
          <p:nvPr userDrawn="1"/>
        </p:nvSpPr>
        <p:spPr>
          <a:xfrm rot="10800000">
            <a:off x="0" y="3735420"/>
            <a:ext cx="12192000" cy="3122579"/>
          </a:xfrm>
          <a:custGeom>
            <a:avLst/>
            <a:gdLst>
              <a:gd name="connsiteX0" fmla="*/ 0 w 12192000"/>
              <a:gd name="connsiteY0" fmla="*/ 0 h 3247055"/>
              <a:gd name="connsiteX1" fmla="*/ 12192000 w 12192000"/>
              <a:gd name="connsiteY1" fmla="*/ 0 h 3247055"/>
              <a:gd name="connsiteX2" fmla="*/ 12192000 w 12192000"/>
              <a:gd name="connsiteY2" fmla="*/ 3247055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92000 w 12192000"/>
              <a:gd name="connsiteY2" fmla="*/ 2397969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73338 w 12192000"/>
              <a:gd name="connsiteY2" fmla="*/ 2627693 h 3247055"/>
              <a:gd name="connsiteX3" fmla="*/ 0 w 12192000"/>
              <a:gd name="connsiteY3" fmla="*/ 3247055 h 3247055"/>
              <a:gd name="connsiteX4" fmla="*/ 0 w 12192000"/>
              <a:gd name="connsiteY4" fmla="*/ 0 h 3247055"/>
              <a:gd name="connsiteX0" fmla="*/ 0 w 12192000"/>
              <a:gd name="connsiteY0" fmla="*/ 0 h 3089939"/>
              <a:gd name="connsiteX1" fmla="*/ 12192000 w 12192000"/>
              <a:gd name="connsiteY1" fmla="*/ 0 h 3089939"/>
              <a:gd name="connsiteX2" fmla="*/ 12173338 w 12192000"/>
              <a:gd name="connsiteY2" fmla="*/ 2627693 h 3089939"/>
              <a:gd name="connsiteX3" fmla="*/ 9525 w 12192000"/>
              <a:gd name="connsiteY3" fmla="*/ 3089939 h 3089939"/>
              <a:gd name="connsiteX4" fmla="*/ 0 w 12192000"/>
              <a:gd name="connsiteY4" fmla="*/ 0 h 3089939"/>
              <a:gd name="connsiteX0" fmla="*/ 0 w 12192000"/>
              <a:gd name="connsiteY0" fmla="*/ 0 h 2960256"/>
              <a:gd name="connsiteX1" fmla="*/ 12192000 w 12192000"/>
              <a:gd name="connsiteY1" fmla="*/ 0 h 2960256"/>
              <a:gd name="connsiteX2" fmla="*/ 12173338 w 12192000"/>
              <a:gd name="connsiteY2" fmla="*/ 2627693 h 2960256"/>
              <a:gd name="connsiteX3" fmla="*/ 9525 w 12192000"/>
              <a:gd name="connsiteY3" fmla="*/ 2960256 h 2960256"/>
              <a:gd name="connsiteX4" fmla="*/ 0 w 12192000"/>
              <a:gd name="connsiteY4" fmla="*/ 0 h 2960256"/>
              <a:gd name="connsiteX0" fmla="*/ 0 w 12192000"/>
              <a:gd name="connsiteY0" fmla="*/ 0 h 2960256"/>
              <a:gd name="connsiteX1" fmla="*/ 12192000 w 12192000"/>
              <a:gd name="connsiteY1" fmla="*/ 0 h 2960256"/>
              <a:gd name="connsiteX2" fmla="*/ 12173338 w 12192000"/>
              <a:gd name="connsiteY2" fmla="*/ 1982154 h 2960256"/>
              <a:gd name="connsiteX3" fmla="*/ 9525 w 12192000"/>
              <a:gd name="connsiteY3" fmla="*/ 2960256 h 2960256"/>
              <a:gd name="connsiteX4" fmla="*/ 0 w 12192000"/>
              <a:gd name="connsiteY4" fmla="*/ 0 h 2960256"/>
              <a:gd name="connsiteX0" fmla="*/ 0 w 12192000"/>
              <a:gd name="connsiteY0" fmla="*/ 0 h 2960256"/>
              <a:gd name="connsiteX1" fmla="*/ 12192000 w 12192000"/>
              <a:gd name="connsiteY1" fmla="*/ 0 h 2960256"/>
              <a:gd name="connsiteX2" fmla="*/ 12189570 w 12192000"/>
              <a:gd name="connsiteY2" fmla="*/ 1961636 h 2960256"/>
              <a:gd name="connsiteX3" fmla="*/ 9525 w 12192000"/>
              <a:gd name="connsiteY3" fmla="*/ 2960256 h 2960256"/>
              <a:gd name="connsiteX4" fmla="*/ 0 w 12192000"/>
              <a:gd name="connsiteY4" fmla="*/ 0 h 2960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960256">
                <a:moveTo>
                  <a:pt x="0" y="0"/>
                </a:moveTo>
                <a:lnTo>
                  <a:pt x="12192000" y="0"/>
                </a:lnTo>
                <a:lnTo>
                  <a:pt x="12189570" y="1961636"/>
                </a:lnTo>
                <a:lnTo>
                  <a:pt x="9525" y="2960256"/>
                </a:lnTo>
                <a:lnTo>
                  <a:pt x="0" y="0"/>
                </a:lnTo>
                <a:close/>
              </a:path>
            </a:pathLst>
          </a:custGeom>
          <a:gradFill flip="none" rotWithShape="1">
            <a:gsLst>
              <a:gs pos="0">
                <a:schemeClr val="accent1"/>
              </a:gs>
              <a:gs pos="100000">
                <a:schemeClr val="accent2"/>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bg1"/>
              </a:solidFill>
              <a:latin typeface="Bricolage Grotesque 14pt" panose="020B0605040402000204" pitchFamily="34" charset="0"/>
            </a:endParaRPr>
          </a:p>
        </p:txBody>
      </p:sp>
      <p:sp>
        <p:nvSpPr>
          <p:cNvPr id="8" name="Oval 7">
            <a:extLst>
              <a:ext uri="{FF2B5EF4-FFF2-40B4-BE49-F238E27FC236}">
                <a16:creationId xmlns:a16="http://schemas.microsoft.com/office/drawing/2014/main" xmlns="" id="{FED69263-227C-2EB0-E147-3F5AF5F013E5}"/>
              </a:ext>
            </a:extLst>
          </p:cNvPr>
          <p:cNvSpPr/>
          <p:nvPr userDrawn="1"/>
        </p:nvSpPr>
        <p:spPr>
          <a:xfrm>
            <a:off x="-3771775" y="-7361"/>
            <a:ext cx="12834417" cy="13000472"/>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2" name="Title 1">
            <a:extLst>
              <a:ext uri="{FF2B5EF4-FFF2-40B4-BE49-F238E27FC236}">
                <a16:creationId xmlns:a16="http://schemas.microsoft.com/office/drawing/2014/main" xmlns="" id="{8D1AF7F9-2BED-F8CE-2370-040EA075BECE}"/>
              </a:ext>
            </a:extLst>
          </p:cNvPr>
          <p:cNvSpPr>
            <a:spLocks noGrp="1"/>
          </p:cNvSpPr>
          <p:nvPr>
            <p:ph type="title" hasCustomPrompt="1"/>
          </p:nvPr>
        </p:nvSpPr>
        <p:spPr>
          <a:xfrm>
            <a:off x="2209800" y="2065194"/>
            <a:ext cx="7315200" cy="1363806"/>
          </a:xfrm>
        </p:spPr>
        <p:txBody>
          <a:bodyPr anchor="b">
            <a:normAutofit/>
          </a:bodyPr>
          <a:lstStyle>
            <a:lvl1pPr>
              <a:defRPr sz="4800">
                <a:solidFill>
                  <a:schemeClr val="bg1"/>
                </a:solidFill>
                <a:latin typeface="Bricolage Grotesque 14pt" panose="020B0605040402000204" pitchFamily="34" charset="0"/>
              </a:defRPr>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xmlns="" id="{0B515FD6-82C1-F27F-AB17-2E2DD041039E}"/>
              </a:ext>
            </a:extLst>
          </p:cNvPr>
          <p:cNvSpPr>
            <a:spLocks noGrp="1"/>
          </p:cNvSpPr>
          <p:nvPr>
            <p:ph type="body" idx="1"/>
          </p:nvPr>
        </p:nvSpPr>
        <p:spPr>
          <a:xfrm>
            <a:off x="2209800" y="3558620"/>
            <a:ext cx="7315200" cy="1500187"/>
          </a:xfrm>
          <a:prstGeom prst="rect">
            <a:avLst/>
          </a:prstGeom>
        </p:spPr>
        <p:txBody>
          <a:bodyPr>
            <a:normAutofit/>
          </a:bodyPr>
          <a:lstStyle>
            <a:lvl1pPr marL="0" indent="0">
              <a:buNone/>
              <a:defRPr sz="1600">
                <a:solidFill>
                  <a:schemeClr val="bg1"/>
                </a:solidFill>
                <a:latin typeface="Bricolage Grotesque 14pt" panose="020B060504040200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034668E-504D-8D1B-8AC9-3E387BF0B1BA}"/>
              </a:ext>
            </a:extLst>
          </p:cNvPr>
          <p:cNvSpPr>
            <a:spLocks noGrp="1"/>
          </p:cNvSpPr>
          <p:nvPr>
            <p:ph type="dt" sz="half" idx="10"/>
          </p:nvPr>
        </p:nvSpPr>
        <p:spPr/>
        <p:txBody>
          <a:bodyPr/>
          <a:lstStyle>
            <a:lvl1pPr>
              <a:defRPr>
                <a:solidFill>
                  <a:schemeClr val="bg1"/>
                </a:solidFill>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BB5369F0-13E7-3987-C328-EA939F9601E5}"/>
              </a:ext>
            </a:extLst>
          </p:cNvPr>
          <p:cNvSpPr>
            <a:spLocks noGrp="1"/>
          </p:cNvSpPr>
          <p:nvPr>
            <p:ph type="ftr" sz="quarter" idx="11"/>
          </p:nvPr>
        </p:nvSpPr>
        <p:spPr/>
        <p:txBody>
          <a:bodyPr/>
          <a:lstStyle>
            <a:lvl1pPr>
              <a:defRPr>
                <a:solidFill>
                  <a:schemeClr val="bg1"/>
                </a:solidFill>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76047604-23FB-3B77-51A9-FC577F45E9D1}"/>
              </a:ext>
            </a:extLst>
          </p:cNvPr>
          <p:cNvSpPr>
            <a:spLocks noGrp="1"/>
          </p:cNvSpPr>
          <p:nvPr>
            <p:ph type="sldNum" sz="quarter" idx="12"/>
          </p:nvPr>
        </p:nvSpPr>
        <p:spPr/>
        <p:txBody>
          <a:bodyPr/>
          <a:lstStyle>
            <a:lvl1pPr>
              <a:defRPr>
                <a:solidFill>
                  <a:schemeClr val="bg1"/>
                </a:solidFill>
                <a:latin typeface="Bricolage Grotesque 14pt" panose="020B0605040402000204" pitchFamily="34" charset="0"/>
              </a:defRPr>
            </a:lvl1pPr>
          </a:lstStyle>
          <a:p>
            <a:fld id="{92A6C7AB-A877-C342-9CE7-90563939BDE3}" type="slidenum">
              <a:rPr lang="en-US" smtClean="0"/>
              <a:pPr/>
              <a:t>‹#›</a:t>
            </a:fld>
            <a:endParaRPr lang="en-US"/>
          </a:p>
        </p:txBody>
      </p:sp>
    </p:spTree>
    <p:extLst>
      <p:ext uri="{BB962C8B-B14F-4D97-AF65-F5344CB8AC3E}">
        <p14:creationId xmlns:p14="http://schemas.microsoft.com/office/powerpoint/2010/main" val="309614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Rectangle 4">
            <a:extLst>
              <a:ext uri="{FF2B5EF4-FFF2-40B4-BE49-F238E27FC236}">
                <a16:creationId xmlns:a16="http://schemas.microsoft.com/office/drawing/2014/main" xmlns="" id="{83A04497-2F16-E5FC-80FB-ED0CFCE75412}"/>
              </a:ext>
              <a:ext uri="{C183D7F6-B498-43B3-948B-1728B52AA6E4}">
                <adec:decorative xmlns:adec="http://schemas.microsoft.com/office/drawing/2017/decorative" xmlns="" val="1"/>
              </a:ext>
            </a:extLst>
          </p:cNvPr>
          <p:cNvSpPr/>
          <p:nvPr userDrawn="1"/>
        </p:nvSpPr>
        <p:spPr>
          <a:xfrm>
            <a:off x="7354956" y="0"/>
            <a:ext cx="4856922" cy="4913651"/>
          </a:xfrm>
          <a:custGeom>
            <a:avLst/>
            <a:gdLst>
              <a:gd name="connsiteX0" fmla="*/ 0 w 4038600"/>
              <a:gd name="connsiteY0" fmla="*/ 0 h 4085771"/>
              <a:gd name="connsiteX1" fmla="*/ 4038600 w 4038600"/>
              <a:gd name="connsiteY1" fmla="*/ 0 h 4085771"/>
              <a:gd name="connsiteX2" fmla="*/ 4038600 w 4038600"/>
              <a:gd name="connsiteY2" fmla="*/ 4085771 h 4085771"/>
              <a:gd name="connsiteX3" fmla="*/ 0 w 4038600"/>
              <a:gd name="connsiteY3" fmla="*/ 4085771 h 4085771"/>
              <a:gd name="connsiteX4" fmla="*/ 0 w 4038600"/>
              <a:gd name="connsiteY4" fmla="*/ 0 h 4085771"/>
              <a:gd name="connsiteX0" fmla="*/ 0 w 4038600"/>
              <a:gd name="connsiteY0" fmla="*/ 0 h 4085771"/>
              <a:gd name="connsiteX1" fmla="*/ 4038600 w 4038600"/>
              <a:gd name="connsiteY1" fmla="*/ 0 h 4085771"/>
              <a:gd name="connsiteX2" fmla="*/ 4029635 w 4038600"/>
              <a:gd name="connsiteY2" fmla="*/ 3503065 h 4085771"/>
              <a:gd name="connsiteX3" fmla="*/ 0 w 4038600"/>
              <a:gd name="connsiteY3" fmla="*/ 4085771 h 4085771"/>
              <a:gd name="connsiteX4" fmla="*/ 0 w 4038600"/>
              <a:gd name="connsiteY4" fmla="*/ 0 h 4085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4085771">
                <a:moveTo>
                  <a:pt x="0" y="0"/>
                </a:moveTo>
                <a:lnTo>
                  <a:pt x="4038600" y="0"/>
                </a:lnTo>
                <a:cubicBezTo>
                  <a:pt x="4035612" y="1167688"/>
                  <a:pt x="4032623" y="2335377"/>
                  <a:pt x="4029635" y="3503065"/>
                </a:cubicBezTo>
                <a:lnTo>
                  <a:pt x="0" y="4085771"/>
                </a:lnTo>
                <a:lnTo>
                  <a:pt x="0" y="0"/>
                </a:lnTo>
                <a:close/>
              </a:path>
            </a:pathLst>
          </a:custGeom>
          <a:gradFill flip="none" rotWithShape="1">
            <a:gsLst>
              <a:gs pos="0">
                <a:schemeClr val="bg2"/>
              </a:gs>
              <a:gs pos="99000">
                <a:schemeClr val="accent1"/>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2" name="Title 1">
            <a:extLst>
              <a:ext uri="{FF2B5EF4-FFF2-40B4-BE49-F238E27FC236}">
                <a16:creationId xmlns:a16="http://schemas.microsoft.com/office/drawing/2014/main" xmlns="" id="{C4A9C330-8D96-B366-BF9E-DE6111C7CDD2}"/>
              </a:ext>
            </a:extLst>
          </p:cNvPr>
          <p:cNvSpPr>
            <a:spLocks noGrp="1"/>
          </p:cNvSpPr>
          <p:nvPr>
            <p:ph type="title"/>
          </p:nvPr>
        </p:nvSpPr>
        <p:spPr>
          <a:xfrm>
            <a:off x="838200" y="821094"/>
            <a:ext cx="73152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D6AFD1-F254-99E9-45FB-2CE3C527D03C}"/>
              </a:ext>
            </a:extLst>
          </p:cNvPr>
          <p:cNvSpPr>
            <a:spLocks noGrp="1"/>
          </p:cNvSpPr>
          <p:nvPr>
            <p:ph idx="1"/>
          </p:nvPr>
        </p:nvSpPr>
        <p:spPr>
          <a:xfrm>
            <a:off x="838200" y="1825625"/>
            <a:ext cx="7315200" cy="4351338"/>
          </a:xfrm>
          <a:prstGeom prst="rect">
            <a:avLst/>
          </a:prstGeom>
        </p:spPr>
        <p:txBody>
          <a:bodyPr>
            <a:normAutofit/>
          </a:bodyPr>
          <a:lstStyle>
            <a:lvl1pPr>
              <a:defRPr sz="2000">
                <a:solidFill>
                  <a:schemeClr val="bg1"/>
                </a:solidFill>
                <a:latin typeface="Bricolage Grotesque 14pt" panose="020B0605040402000204" pitchFamily="34" charset="0"/>
              </a:defRPr>
            </a:lvl1pPr>
            <a:lvl2pPr>
              <a:defRPr sz="1800">
                <a:solidFill>
                  <a:schemeClr val="bg1"/>
                </a:solidFill>
                <a:latin typeface="Bricolage Grotesque 14pt" panose="020B0605040402000204" pitchFamily="34" charset="0"/>
              </a:defRPr>
            </a:lvl2pPr>
            <a:lvl3pPr>
              <a:defRPr sz="1600">
                <a:solidFill>
                  <a:schemeClr val="bg1"/>
                </a:solidFill>
                <a:latin typeface="Bricolage Grotesque 14pt" panose="020B0605040402000204" pitchFamily="34" charset="0"/>
              </a:defRPr>
            </a:lvl3pPr>
            <a:lvl4pPr>
              <a:defRPr sz="1400">
                <a:solidFill>
                  <a:schemeClr val="bg1"/>
                </a:solidFill>
                <a:latin typeface="Bricolage Grotesque 14pt" panose="020B0605040402000204" pitchFamily="34" charset="0"/>
              </a:defRPr>
            </a:lvl4pPr>
            <a:lvl5pPr>
              <a:defRPr sz="1400">
                <a:solidFill>
                  <a:schemeClr val="bg1"/>
                </a:solidFill>
                <a:latin typeface="Bricolage Grotesque 14pt" panose="020B060504040200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32FF379-4A1C-086A-1CD0-002871013A32}"/>
              </a:ext>
            </a:extLst>
          </p:cNvPr>
          <p:cNvSpPr>
            <a:spLocks noGrp="1"/>
          </p:cNvSpPr>
          <p:nvPr>
            <p:ph type="dt" sz="half" idx="10"/>
          </p:nvPr>
        </p:nvSpPr>
        <p:spPr/>
        <p:txBody>
          <a:bodyPr/>
          <a:lstStyle>
            <a:lvl1pPr>
              <a:defRPr>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BACF4A1F-3C46-8D2B-DAEB-172DF8684278}"/>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FBC1D808-CBAA-B9C7-9309-BC4A8CA19769}"/>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
        <p:nvSpPr>
          <p:cNvPr id="13" name="Oval 12">
            <a:extLst>
              <a:ext uri="{FF2B5EF4-FFF2-40B4-BE49-F238E27FC236}">
                <a16:creationId xmlns:a16="http://schemas.microsoft.com/office/drawing/2014/main" xmlns="" id="{1A6BC1B0-D11E-75E6-E5E4-C44A017262C0}"/>
              </a:ext>
            </a:extLst>
          </p:cNvPr>
          <p:cNvSpPr/>
          <p:nvPr userDrawn="1"/>
        </p:nvSpPr>
        <p:spPr>
          <a:xfrm>
            <a:off x="9491944" y="1027906"/>
            <a:ext cx="3723712" cy="3771890"/>
          </a:xfrm>
          <a:prstGeom prst="ellipse">
            <a:avLst/>
          </a:prstGeom>
          <a:solidFill>
            <a:schemeClr val="accent5"/>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14" name="Oval 13">
            <a:extLst>
              <a:ext uri="{FF2B5EF4-FFF2-40B4-BE49-F238E27FC236}">
                <a16:creationId xmlns:a16="http://schemas.microsoft.com/office/drawing/2014/main" xmlns="" id="{86E8597F-C17A-6E4F-5291-932B8B73D3EF}"/>
              </a:ext>
            </a:extLst>
          </p:cNvPr>
          <p:cNvSpPr/>
          <p:nvPr userDrawn="1"/>
        </p:nvSpPr>
        <p:spPr>
          <a:xfrm>
            <a:off x="8238958" y="-342890"/>
            <a:ext cx="3723712" cy="3771890"/>
          </a:xfrm>
          <a:prstGeom prst="ellipse">
            <a:avLst/>
          </a:prstGeom>
          <a:solidFill>
            <a:schemeClr val="accent2">
              <a:alpha val="40075"/>
            </a:scheme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Tree>
    <p:extLst>
      <p:ext uri="{BB962C8B-B14F-4D97-AF65-F5344CB8AC3E}">
        <p14:creationId xmlns:p14="http://schemas.microsoft.com/office/powerpoint/2010/main" val="393539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E623B138-CF82-F19B-F550-D8BB1CDD366B}"/>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6858000 h 6858000"/>
              <a:gd name="connsiteX3" fmla="*/ 139148 w 12192000"/>
              <a:gd name="connsiteY3" fmla="*/ 4929809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5009322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858000"/>
                </a:lnTo>
                <a:lnTo>
                  <a:pt x="0" y="5009322"/>
                </a:lnTo>
                <a:lnTo>
                  <a:pt x="0" y="0"/>
                </a:lnTo>
                <a:close/>
              </a:path>
            </a:pathLst>
          </a:custGeom>
          <a:gradFill>
            <a:gsLst>
              <a:gs pos="0">
                <a:schemeClr val="bg2"/>
              </a:gs>
              <a:gs pos="99000">
                <a:schemeClr val="accent1"/>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ricolage Grotesque 14pt" panose="020B0605040402000204" pitchFamily="34" charset="0"/>
            </a:endParaRPr>
          </a:p>
        </p:txBody>
      </p:sp>
      <p:sp>
        <p:nvSpPr>
          <p:cNvPr id="12" name="Graphic 17">
            <a:extLst>
              <a:ext uri="{FF2B5EF4-FFF2-40B4-BE49-F238E27FC236}">
                <a16:creationId xmlns:a16="http://schemas.microsoft.com/office/drawing/2014/main" xmlns="" id="{F066DFD6-28C9-8DB3-E3D3-BC9562C096D7}"/>
              </a:ext>
            </a:extLst>
          </p:cNvPr>
          <p:cNvSpPr/>
          <p:nvPr userDrawn="1"/>
        </p:nvSpPr>
        <p:spPr>
          <a:xfrm>
            <a:off x="10603722" y="6271475"/>
            <a:ext cx="845426" cy="593407"/>
          </a:xfrm>
          <a:custGeom>
            <a:avLst/>
            <a:gdLst>
              <a:gd name="connsiteX0" fmla="*/ 729615 w 729614"/>
              <a:gd name="connsiteY0" fmla="*/ 593408 h 593407"/>
              <a:gd name="connsiteX1" fmla="*/ 0 w 729614"/>
              <a:gd name="connsiteY1" fmla="*/ 593408 h 593407"/>
              <a:gd name="connsiteX2" fmla="*/ 126492 w 729614"/>
              <a:gd name="connsiteY2" fmla="*/ 0 h 593407"/>
              <a:gd name="connsiteX3" fmla="*/ 729615 w 729614"/>
              <a:gd name="connsiteY3" fmla="*/ 0 h 593407"/>
              <a:gd name="connsiteX4" fmla="*/ 729615 w 729614"/>
              <a:gd name="connsiteY4" fmla="*/ 593408 h 593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9614" h="593407">
                <a:moveTo>
                  <a:pt x="729615" y="593408"/>
                </a:moveTo>
                <a:lnTo>
                  <a:pt x="0" y="593408"/>
                </a:lnTo>
                <a:lnTo>
                  <a:pt x="126492" y="0"/>
                </a:lnTo>
                <a:lnTo>
                  <a:pt x="729615" y="0"/>
                </a:lnTo>
                <a:lnTo>
                  <a:pt x="729615" y="593408"/>
                </a:lnTo>
                <a:close/>
              </a:path>
            </a:pathLst>
          </a:custGeom>
          <a:gradFill>
            <a:gsLst>
              <a:gs pos="0">
                <a:schemeClr val="accent1"/>
              </a:gs>
              <a:gs pos="100000">
                <a:schemeClr val="accent2"/>
              </a:gs>
            </a:gsLst>
            <a:lin ang="16200000" scaled="1"/>
          </a:gradFill>
          <a:ln w="0" cap="flat">
            <a:noFill/>
            <a:prstDash val="solid"/>
            <a:miter/>
          </a:ln>
        </p:spPr>
        <p:txBody>
          <a:bodyPr rtlCol="0" anchor="ctr"/>
          <a:lstStyle/>
          <a:p>
            <a:endParaRPr lang="en-ID">
              <a:latin typeface="Bricolage Grotesque 14pt" panose="020B0605040402000204" pitchFamily="34" charset="0"/>
            </a:endParaRPr>
          </a:p>
        </p:txBody>
      </p:sp>
      <p:sp>
        <p:nvSpPr>
          <p:cNvPr id="8" name="Oval 7">
            <a:extLst>
              <a:ext uri="{FF2B5EF4-FFF2-40B4-BE49-F238E27FC236}">
                <a16:creationId xmlns:a16="http://schemas.microsoft.com/office/drawing/2014/main" xmlns="" id="{9B60CEE6-5D9D-1418-E99B-072BBB8AAD87}"/>
              </a:ext>
            </a:extLst>
          </p:cNvPr>
          <p:cNvSpPr/>
          <p:nvPr userDrawn="1"/>
        </p:nvSpPr>
        <p:spPr>
          <a:xfrm>
            <a:off x="-4223817" y="-5330530"/>
            <a:ext cx="12834417" cy="13000472"/>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2" name="Title 1">
            <a:extLst>
              <a:ext uri="{FF2B5EF4-FFF2-40B4-BE49-F238E27FC236}">
                <a16:creationId xmlns:a16="http://schemas.microsoft.com/office/drawing/2014/main" xmlns="" id="{8D1AF7F9-2BED-F8CE-2370-040EA075BECE}"/>
              </a:ext>
            </a:extLst>
          </p:cNvPr>
          <p:cNvSpPr>
            <a:spLocks noGrp="1"/>
          </p:cNvSpPr>
          <p:nvPr>
            <p:ph type="title" hasCustomPrompt="1"/>
          </p:nvPr>
        </p:nvSpPr>
        <p:spPr>
          <a:xfrm>
            <a:off x="831850" y="1651137"/>
            <a:ext cx="7321550" cy="1363806"/>
          </a:xfrm>
        </p:spPr>
        <p:txBody>
          <a:bodyPr anchor="b">
            <a:normAutofit/>
          </a:bodyPr>
          <a:lstStyle>
            <a:lvl1pPr>
              <a:defRPr sz="4800">
                <a:solidFill>
                  <a:schemeClr val="bg1"/>
                </a:solidFill>
                <a:latin typeface="Bricolage Grotesque 14pt" panose="020B0605040402000204" pitchFamily="34" charset="0"/>
              </a:defRPr>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xmlns="" id="{0B515FD6-82C1-F27F-AB17-2E2DD041039E}"/>
              </a:ext>
            </a:extLst>
          </p:cNvPr>
          <p:cNvSpPr>
            <a:spLocks noGrp="1"/>
          </p:cNvSpPr>
          <p:nvPr>
            <p:ph type="body" idx="1"/>
          </p:nvPr>
        </p:nvSpPr>
        <p:spPr>
          <a:xfrm>
            <a:off x="831850" y="3144563"/>
            <a:ext cx="7321550" cy="1500187"/>
          </a:xfrm>
          <a:prstGeom prst="rect">
            <a:avLst/>
          </a:prstGeom>
        </p:spPr>
        <p:txBody>
          <a:bodyPr>
            <a:normAutofit/>
          </a:bodyPr>
          <a:lstStyle>
            <a:lvl1pPr marL="0" indent="0">
              <a:buNone/>
              <a:defRPr sz="1600">
                <a:solidFill>
                  <a:schemeClr val="bg1"/>
                </a:solidFill>
                <a:latin typeface="Bricolage Grotesque 14pt" panose="020B060504040200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9034668E-504D-8D1B-8AC9-3E387BF0B1BA}"/>
              </a:ext>
            </a:extLst>
          </p:cNvPr>
          <p:cNvSpPr>
            <a:spLocks noGrp="1"/>
          </p:cNvSpPr>
          <p:nvPr>
            <p:ph type="dt" sz="half" idx="10"/>
          </p:nvPr>
        </p:nvSpPr>
        <p:spPr/>
        <p:txBody>
          <a:bodyPr/>
          <a:lstStyle>
            <a:lvl1pPr>
              <a:defRPr>
                <a:solidFill>
                  <a:schemeClr val="bg1"/>
                </a:solidFill>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BB5369F0-13E7-3987-C328-EA939F9601E5}"/>
              </a:ext>
            </a:extLst>
          </p:cNvPr>
          <p:cNvSpPr>
            <a:spLocks noGrp="1"/>
          </p:cNvSpPr>
          <p:nvPr>
            <p:ph type="ftr" sz="quarter" idx="11"/>
          </p:nvPr>
        </p:nvSpPr>
        <p:spPr/>
        <p:txBody>
          <a:bodyPr/>
          <a:lstStyle>
            <a:lvl1pPr>
              <a:defRPr>
                <a:solidFill>
                  <a:schemeClr val="bg1"/>
                </a:solidFill>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76047604-23FB-3B77-51A9-FC577F45E9D1}"/>
              </a:ext>
            </a:extLst>
          </p:cNvPr>
          <p:cNvSpPr>
            <a:spLocks noGrp="1"/>
          </p:cNvSpPr>
          <p:nvPr>
            <p:ph type="sldNum" sz="quarter" idx="12"/>
          </p:nvPr>
        </p:nvSpPr>
        <p:spPr/>
        <p:txBody>
          <a:bodyPr/>
          <a:lstStyle>
            <a:lvl1pPr>
              <a:defRPr>
                <a:solidFill>
                  <a:schemeClr val="bg1"/>
                </a:solidFill>
                <a:latin typeface="Bricolage Grotesque 14pt" panose="020B0605040402000204" pitchFamily="34" charset="0"/>
              </a:defRPr>
            </a:lvl1pPr>
          </a:lstStyle>
          <a:p>
            <a:fld id="{92A6C7AB-A877-C342-9CE7-90563939BDE3}" type="slidenum">
              <a:rPr lang="en-US" smtClean="0"/>
              <a:pPr/>
              <a:t>‹#›</a:t>
            </a:fld>
            <a:endParaRPr lang="en-US"/>
          </a:p>
        </p:txBody>
      </p:sp>
      <p:sp>
        <p:nvSpPr>
          <p:cNvPr id="7" name="Rounded Rectangle 6">
            <a:extLst>
              <a:ext uri="{FF2B5EF4-FFF2-40B4-BE49-F238E27FC236}">
                <a16:creationId xmlns:a16="http://schemas.microsoft.com/office/drawing/2014/main" xmlns="" id="{11E9EABB-E484-B381-F91C-10B0699DF8AF}"/>
              </a:ext>
            </a:extLst>
          </p:cNvPr>
          <p:cNvSpPr/>
          <p:nvPr userDrawn="1"/>
        </p:nvSpPr>
        <p:spPr>
          <a:xfrm>
            <a:off x="838200" y="-1394128"/>
            <a:ext cx="1507435" cy="2102476"/>
          </a:xfrm>
          <a:prstGeom prst="roundRect">
            <a:avLst>
              <a:gd name="adj" fmla="val 6766"/>
            </a:avLst>
          </a:prstGeom>
          <a:solidFill>
            <a:srgbClr val="4A4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Bricolage Grotesque 14pt" panose="020B0605040402000204" pitchFamily="34" charset="0"/>
            </a:endParaRPr>
          </a:p>
        </p:txBody>
      </p:sp>
      <p:sp>
        <p:nvSpPr>
          <p:cNvPr id="10" name="Oval 9">
            <a:extLst>
              <a:ext uri="{FF2B5EF4-FFF2-40B4-BE49-F238E27FC236}">
                <a16:creationId xmlns:a16="http://schemas.microsoft.com/office/drawing/2014/main" xmlns="" id="{F781ED38-24BB-1FA6-0FDC-DB3E023E136B}"/>
              </a:ext>
            </a:extLst>
          </p:cNvPr>
          <p:cNvSpPr/>
          <p:nvPr userDrawn="1"/>
        </p:nvSpPr>
        <p:spPr>
          <a:xfrm>
            <a:off x="9491944" y="1027906"/>
            <a:ext cx="3723712" cy="3771890"/>
          </a:xfrm>
          <a:prstGeom prst="ellipse">
            <a:avLst/>
          </a:prstGeom>
          <a:solidFill>
            <a:schemeClr val="accent5"/>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11" name="Oval 10">
            <a:extLst>
              <a:ext uri="{FF2B5EF4-FFF2-40B4-BE49-F238E27FC236}">
                <a16:creationId xmlns:a16="http://schemas.microsoft.com/office/drawing/2014/main" xmlns="" id="{9EC29A8F-E732-BFC3-3C26-19AA39A36F88}"/>
              </a:ext>
            </a:extLst>
          </p:cNvPr>
          <p:cNvSpPr/>
          <p:nvPr userDrawn="1"/>
        </p:nvSpPr>
        <p:spPr>
          <a:xfrm>
            <a:off x="8238958" y="-342890"/>
            <a:ext cx="3723712" cy="3771890"/>
          </a:xfrm>
          <a:prstGeom prst="ellipse">
            <a:avLst/>
          </a:prstGeom>
          <a:solidFill>
            <a:schemeClr val="accent2">
              <a:alpha val="40075"/>
            </a:scheme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Tree>
    <p:extLst>
      <p:ext uri="{BB962C8B-B14F-4D97-AF65-F5344CB8AC3E}">
        <p14:creationId xmlns:p14="http://schemas.microsoft.com/office/powerpoint/2010/main" val="280943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Break">
    <p:spTree>
      <p:nvGrpSpPr>
        <p:cNvPr id="1" name=""/>
        <p:cNvGrpSpPr/>
        <p:nvPr/>
      </p:nvGrpSpPr>
      <p:grpSpPr>
        <a:xfrm>
          <a:off x="0" y="0"/>
          <a:ext cx="0" cy="0"/>
          <a:chOff x="0" y="0"/>
          <a:chExt cx="0" cy="0"/>
        </a:xfrm>
      </p:grpSpPr>
      <p:sp>
        <p:nvSpPr>
          <p:cNvPr id="7" name="Graphic 8">
            <a:extLst>
              <a:ext uri="{FF2B5EF4-FFF2-40B4-BE49-F238E27FC236}">
                <a16:creationId xmlns:a16="http://schemas.microsoft.com/office/drawing/2014/main" xmlns="" id="{168EF49C-0EB4-DD2E-44F1-3F7147DC406A}"/>
              </a:ext>
            </a:extLst>
          </p:cNvPr>
          <p:cNvSpPr/>
          <p:nvPr userDrawn="1"/>
        </p:nvSpPr>
        <p:spPr>
          <a:xfrm rot="10800000">
            <a:off x="-2" y="2633543"/>
            <a:ext cx="3041375" cy="4224455"/>
          </a:xfrm>
          <a:custGeom>
            <a:avLst/>
            <a:gdLst>
              <a:gd name="connsiteX0" fmla="*/ 3875723 w 3875722"/>
              <a:gd name="connsiteY0" fmla="*/ 1784604 h 2299144"/>
              <a:gd name="connsiteX1" fmla="*/ 0 w 3875722"/>
              <a:gd name="connsiteY1" fmla="*/ 2299145 h 2299144"/>
              <a:gd name="connsiteX2" fmla="*/ 2134934 w 3875722"/>
              <a:gd name="connsiteY2" fmla="*/ 0 h 2299144"/>
              <a:gd name="connsiteX3" fmla="*/ 3875723 w 3875722"/>
              <a:gd name="connsiteY3" fmla="*/ 0 h 2299144"/>
              <a:gd name="connsiteX4" fmla="*/ 3875723 w 3875722"/>
              <a:gd name="connsiteY4" fmla="*/ 1784604 h 2299144"/>
              <a:gd name="connsiteX0" fmla="*/ 3875723 w 3875723"/>
              <a:gd name="connsiteY0" fmla="*/ 1784604 h 2299145"/>
              <a:gd name="connsiteX1" fmla="*/ 0 w 3875723"/>
              <a:gd name="connsiteY1" fmla="*/ 2299145 h 2299145"/>
              <a:gd name="connsiteX2" fmla="*/ 843027 w 3875723"/>
              <a:gd name="connsiteY2" fmla="*/ 10819 h 2299145"/>
              <a:gd name="connsiteX3" fmla="*/ 3875723 w 3875723"/>
              <a:gd name="connsiteY3" fmla="*/ 0 h 2299145"/>
              <a:gd name="connsiteX4" fmla="*/ 3875723 w 3875723"/>
              <a:gd name="connsiteY4" fmla="*/ 1784604 h 2299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723" h="2299145">
                <a:moveTo>
                  <a:pt x="3875723" y="1784604"/>
                </a:moveTo>
                <a:lnTo>
                  <a:pt x="0" y="2299145"/>
                </a:lnTo>
                <a:lnTo>
                  <a:pt x="843027" y="10819"/>
                </a:lnTo>
                <a:lnTo>
                  <a:pt x="3875723" y="0"/>
                </a:lnTo>
                <a:lnTo>
                  <a:pt x="3875723" y="1784604"/>
                </a:lnTo>
                <a:close/>
              </a:path>
            </a:pathLst>
          </a:custGeom>
          <a:gradFill>
            <a:gsLst>
              <a:gs pos="0">
                <a:schemeClr val="accent5"/>
              </a:gs>
              <a:gs pos="100000">
                <a:schemeClr val="accent1"/>
              </a:gs>
            </a:gsLst>
            <a:lin ang="5400000" scaled="1"/>
          </a:gradFill>
          <a:ln w="9525" cap="flat">
            <a:noFill/>
            <a:prstDash val="solid"/>
            <a:miter/>
          </a:ln>
        </p:spPr>
        <p:txBody>
          <a:bodyPr rtlCol="0" anchor="ctr"/>
          <a:lstStyle/>
          <a:p>
            <a:endParaRPr lang="en-ID">
              <a:latin typeface="Bricolage Grotesque 14pt" panose="020B0605040402000204" pitchFamily="34" charset="0"/>
            </a:endParaRPr>
          </a:p>
        </p:txBody>
      </p:sp>
      <p:sp>
        <p:nvSpPr>
          <p:cNvPr id="2" name="Title 1">
            <a:extLst>
              <a:ext uri="{FF2B5EF4-FFF2-40B4-BE49-F238E27FC236}">
                <a16:creationId xmlns:a16="http://schemas.microsoft.com/office/drawing/2014/main" xmlns="" id="{8D1AF7F9-2BED-F8CE-2370-040EA075BECE}"/>
              </a:ext>
            </a:extLst>
          </p:cNvPr>
          <p:cNvSpPr>
            <a:spLocks noGrp="1"/>
          </p:cNvSpPr>
          <p:nvPr>
            <p:ph type="title" hasCustomPrompt="1"/>
          </p:nvPr>
        </p:nvSpPr>
        <p:spPr>
          <a:xfrm>
            <a:off x="4038600" y="2065194"/>
            <a:ext cx="7315200" cy="1363806"/>
          </a:xfrm>
        </p:spPr>
        <p:txBody>
          <a:bodyPr anchor="b">
            <a:normAutofit/>
          </a:bodyPr>
          <a:lstStyle>
            <a:lvl1pPr>
              <a:defRPr sz="4800" b="0">
                <a:solidFill>
                  <a:schemeClr val="accent5"/>
                </a:solidFill>
                <a:latin typeface="Bricolage Grotesque 14pt" panose="020B0605040402000204" pitchFamily="34" charset="0"/>
              </a:defRPr>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xmlns="" id="{0B515FD6-82C1-F27F-AB17-2E2DD041039E}"/>
              </a:ext>
            </a:extLst>
          </p:cNvPr>
          <p:cNvSpPr>
            <a:spLocks noGrp="1"/>
          </p:cNvSpPr>
          <p:nvPr>
            <p:ph type="body" idx="1"/>
          </p:nvPr>
        </p:nvSpPr>
        <p:spPr>
          <a:xfrm>
            <a:off x="4038600" y="3558620"/>
            <a:ext cx="7315200" cy="1500187"/>
          </a:xfrm>
          <a:prstGeom prst="rect">
            <a:avLst/>
          </a:prstGeom>
        </p:spPr>
        <p:txBody>
          <a:bodyPr>
            <a:normAutofit/>
          </a:bodyPr>
          <a:lstStyle>
            <a:lvl1pPr marL="0" indent="0">
              <a:buNone/>
              <a:defRPr sz="1600">
                <a:solidFill>
                  <a:schemeClr val="bg1"/>
                </a:solidFill>
                <a:latin typeface="Bricolage Grotesque 14pt" panose="020B060504040200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9034668E-504D-8D1B-8AC9-3E387BF0B1BA}"/>
              </a:ext>
            </a:extLst>
          </p:cNvPr>
          <p:cNvSpPr>
            <a:spLocks noGrp="1"/>
          </p:cNvSpPr>
          <p:nvPr>
            <p:ph type="dt" sz="half" idx="10"/>
          </p:nvPr>
        </p:nvSpPr>
        <p:spPr/>
        <p:txBody>
          <a:bodyPr/>
          <a:lstStyle>
            <a:lvl1pPr>
              <a:defRPr>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BB5369F0-13E7-3987-C328-EA939F9601E5}"/>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76047604-23FB-3B77-51A9-FC577F45E9D1}"/>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Tree>
    <p:extLst>
      <p:ext uri="{BB962C8B-B14F-4D97-AF65-F5344CB8AC3E}">
        <p14:creationId xmlns:p14="http://schemas.microsoft.com/office/powerpoint/2010/main" val="180582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xmlns="" id="{A7B3B6F7-0016-3208-B66A-399A9679004C}"/>
              </a:ext>
            </a:extLst>
          </p:cNvPr>
          <p:cNvSpPr/>
          <p:nvPr userDrawn="1"/>
        </p:nvSpPr>
        <p:spPr>
          <a:xfrm rot="10800000">
            <a:off x="-1324" y="1399822"/>
            <a:ext cx="12198790" cy="5458176"/>
          </a:xfrm>
          <a:custGeom>
            <a:avLst/>
            <a:gdLst>
              <a:gd name="connsiteX0" fmla="*/ 0 w 12192000"/>
              <a:gd name="connsiteY0" fmla="*/ 0 h 3247055"/>
              <a:gd name="connsiteX1" fmla="*/ 12192000 w 12192000"/>
              <a:gd name="connsiteY1" fmla="*/ 0 h 3247055"/>
              <a:gd name="connsiteX2" fmla="*/ 12192000 w 12192000"/>
              <a:gd name="connsiteY2" fmla="*/ 3247055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92000 w 12192000"/>
              <a:gd name="connsiteY2" fmla="*/ 2397969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73338 w 12192000"/>
              <a:gd name="connsiteY2" fmla="*/ 2627693 h 3247055"/>
              <a:gd name="connsiteX3" fmla="*/ 0 w 12192000"/>
              <a:gd name="connsiteY3" fmla="*/ 3247055 h 3247055"/>
              <a:gd name="connsiteX4" fmla="*/ 0 w 12192000"/>
              <a:gd name="connsiteY4" fmla="*/ 0 h 3247055"/>
              <a:gd name="connsiteX0" fmla="*/ 0 w 12192000"/>
              <a:gd name="connsiteY0" fmla="*/ 0 h 3089939"/>
              <a:gd name="connsiteX1" fmla="*/ 12192000 w 12192000"/>
              <a:gd name="connsiteY1" fmla="*/ 0 h 3089939"/>
              <a:gd name="connsiteX2" fmla="*/ 12173338 w 12192000"/>
              <a:gd name="connsiteY2" fmla="*/ 2627693 h 3089939"/>
              <a:gd name="connsiteX3" fmla="*/ 9525 w 12192000"/>
              <a:gd name="connsiteY3" fmla="*/ 3089939 h 3089939"/>
              <a:gd name="connsiteX4" fmla="*/ 0 w 12192000"/>
              <a:gd name="connsiteY4" fmla="*/ 0 h 3089939"/>
              <a:gd name="connsiteX0" fmla="*/ 0 w 12192000"/>
              <a:gd name="connsiteY0" fmla="*/ 0 h 2960256"/>
              <a:gd name="connsiteX1" fmla="*/ 12192000 w 12192000"/>
              <a:gd name="connsiteY1" fmla="*/ 0 h 2960256"/>
              <a:gd name="connsiteX2" fmla="*/ 12173338 w 12192000"/>
              <a:gd name="connsiteY2" fmla="*/ 2627693 h 2960256"/>
              <a:gd name="connsiteX3" fmla="*/ 9525 w 12192000"/>
              <a:gd name="connsiteY3" fmla="*/ 2960256 h 2960256"/>
              <a:gd name="connsiteX4" fmla="*/ 0 w 12192000"/>
              <a:gd name="connsiteY4" fmla="*/ 0 h 2960256"/>
              <a:gd name="connsiteX0" fmla="*/ 0 w 12193324"/>
              <a:gd name="connsiteY0" fmla="*/ 0 h 2960256"/>
              <a:gd name="connsiteX1" fmla="*/ 12192000 w 12193324"/>
              <a:gd name="connsiteY1" fmla="*/ 0 h 2960256"/>
              <a:gd name="connsiteX2" fmla="*/ 12193324 w 12193324"/>
              <a:gd name="connsiteY2" fmla="*/ 2619563 h 2960256"/>
              <a:gd name="connsiteX3" fmla="*/ 9525 w 12193324"/>
              <a:gd name="connsiteY3" fmla="*/ 2960256 h 2960256"/>
              <a:gd name="connsiteX4" fmla="*/ 0 w 12193324"/>
              <a:gd name="connsiteY4" fmla="*/ 0 h 2960256"/>
              <a:gd name="connsiteX0" fmla="*/ 5466 w 12198790"/>
              <a:gd name="connsiteY0" fmla="*/ 0 h 2960256"/>
              <a:gd name="connsiteX1" fmla="*/ 12197466 w 12198790"/>
              <a:gd name="connsiteY1" fmla="*/ 0 h 2960256"/>
              <a:gd name="connsiteX2" fmla="*/ 12198790 w 12198790"/>
              <a:gd name="connsiteY2" fmla="*/ 2619563 h 2960256"/>
              <a:gd name="connsiteX3" fmla="*/ 0 w 12198790"/>
              <a:gd name="connsiteY3" fmla="*/ 2960256 h 2960256"/>
              <a:gd name="connsiteX4" fmla="*/ 5466 w 12198790"/>
              <a:gd name="connsiteY4" fmla="*/ 0 h 2960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8790" h="2960256">
                <a:moveTo>
                  <a:pt x="5466" y="0"/>
                </a:moveTo>
                <a:lnTo>
                  <a:pt x="12197466" y="0"/>
                </a:lnTo>
                <a:cubicBezTo>
                  <a:pt x="12197907" y="873188"/>
                  <a:pt x="12198349" y="1746375"/>
                  <a:pt x="12198790" y="2619563"/>
                </a:cubicBezTo>
                <a:lnTo>
                  <a:pt x="0" y="2960256"/>
                </a:lnTo>
                <a:lnTo>
                  <a:pt x="5466" y="0"/>
                </a:lnTo>
                <a:close/>
              </a:path>
            </a:pathLst>
          </a:custGeom>
          <a:gradFill flip="none" rotWithShape="1">
            <a:gsLst>
              <a:gs pos="0">
                <a:schemeClr val="accent1"/>
              </a:gs>
              <a:gs pos="100000">
                <a:schemeClr val="accent2"/>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7" name="Oval 6">
            <a:extLst>
              <a:ext uri="{FF2B5EF4-FFF2-40B4-BE49-F238E27FC236}">
                <a16:creationId xmlns:a16="http://schemas.microsoft.com/office/drawing/2014/main" xmlns="" id="{DF47BC30-0C7F-88B3-FFD4-55E5A21AA362}"/>
              </a:ext>
            </a:extLst>
          </p:cNvPr>
          <p:cNvSpPr/>
          <p:nvPr userDrawn="1"/>
        </p:nvSpPr>
        <p:spPr>
          <a:xfrm>
            <a:off x="-3771775" y="-7361"/>
            <a:ext cx="12834417" cy="13000472"/>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2" name="Title 1">
            <a:extLst>
              <a:ext uri="{FF2B5EF4-FFF2-40B4-BE49-F238E27FC236}">
                <a16:creationId xmlns:a16="http://schemas.microsoft.com/office/drawing/2014/main" xmlns="" id="{C4A9C330-8D96-B366-BF9E-DE6111C7CDD2}"/>
              </a:ext>
            </a:extLst>
          </p:cNvPr>
          <p:cNvSpPr>
            <a:spLocks noGrp="1"/>
          </p:cNvSpPr>
          <p:nvPr>
            <p:ph type="title"/>
          </p:nvPr>
        </p:nvSpPr>
        <p:spPr>
          <a:xfrm>
            <a:off x="838200" y="821094"/>
            <a:ext cx="105156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8AD6AFD1-F254-99E9-45FB-2CE3C527D03C}"/>
              </a:ext>
            </a:extLst>
          </p:cNvPr>
          <p:cNvSpPr>
            <a:spLocks noGrp="1"/>
          </p:cNvSpPr>
          <p:nvPr>
            <p:ph idx="1"/>
          </p:nvPr>
        </p:nvSpPr>
        <p:spPr>
          <a:xfrm>
            <a:off x="838200" y="1819275"/>
            <a:ext cx="10515600" cy="4357688"/>
          </a:xfrm>
          <a:prstGeom prst="rect">
            <a:avLst/>
          </a:prstGeom>
        </p:spPr>
        <p:txBody>
          <a:bodyPr>
            <a:normAutofit/>
          </a:bodyPr>
          <a:lstStyle>
            <a:lvl1pPr>
              <a:defRPr sz="2000">
                <a:solidFill>
                  <a:schemeClr val="bg1"/>
                </a:solidFill>
                <a:latin typeface="Bricolage Grotesque 14pt" panose="020B0605040402000204" pitchFamily="34" charset="0"/>
              </a:defRPr>
            </a:lvl1pPr>
            <a:lvl2pPr>
              <a:defRPr sz="1800">
                <a:solidFill>
                  <a:schemeClr val="bg1"/>
                </a:solidFill>
                <a:latin typeface="Bricolage Grotesque 14pt" panose="020B0605040402000204" pitchFamily="34" charset="0"/>
              </a:defRPr>
            </a:lvl2pPr>
            <a:lvl3pPr>
              <a:defRPr sz="1600">
                <a:solidFill>
                  <a:schemeClr val="bg1"/>
                </a:solidFill>
                <a:latin typeface="Bricolage Grotesque 14pt" panose="020B0605040402000204" pitchFamily="34" charset="0"/>
              </a:defRPr>
            </a:lvl3pPr>
            <a:lvl4pPr>
              <a:defRPr sz="1400">
                <a:solidFill>
                  <a:schemeClr val="bg1"/>
                </a:solidFill>
                <a:latin typeface="Bricolage Grotesque 14pt" panose="020B0605040402000204" pitchFamily="34" charset="0"/>
              </a:defRPr>
            </a:lvl4pPr>
            <a:lvl5pPr>
              <a:defRPr sz="1400">
                <a:solidFill>
                  <a:schemeClr val="bg1"/>
                </a:solidFill>
                <a:latin typeface="Bricolage Grotesque 14pt" panose="020B060504040200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32FF379-4A1C-086A-1CD0-002871013A32}"/>
              </a:ext>
            </a:extLst>
          </p:cNvPr>
          <p:cNvSpPr>
            <a:spLocks noGrp="1"/>
          </p:cNvSpPr>
          <p:nvPr>
            <p:ph type="dt" sz="half" idx="10"/>
          </p:nvPr>
        </p:nvSpPr>
        <p:spPr/>
        <p:txBody>
          <a:bodyPr/>
          <a:lstStyle>
            <a:lvl1pPr>
              <a:defRPr>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BACF4A1F-3C46-8D2B-DAEB-172DF8684278}"/>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FBC1D808-CBAA-B9C7-9309-BC4A8CA19769}"/>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Tree>
    <p:extLst>
      <p:ext uri="{BB962C8B-B14F-4D97-AF65-F5344CB8AC3E}">
        <p14:creationId xmlns:p14="http://schemas.microsoft.com/office/powerpoint/2010/main" val="10825113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02">
    <p:bg>
      <p:bgPr>
        <a:gradFill>
          <a:gsLst>
            <a:gs pos="0">
              <a:schemeClr val="accent1"/>
            </a:gs>
            <a:gs pos="100000">
              <a:schemeClr val="accent2"/>
            </a:gs>
          </a:gsLst>
          <a:lin ang="27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xmlns="" id="{9E0788BD-732B-7D90-8579-C68CC20C5959}"/>
              </a:ext>
            </a:extLst>
          </p:cNvPr>
          <p:cNvSpPr/>
          <p:nvPr userDrawn="1"/>
        </p:nvSpPr>
        <p:spPr>
          <a:xfrm rot="10800000">
            <a:off x="0" y="1299410"/>
            <a:ext cx="12192000" cy="5558588"/>
          </a:xfrm>
          <a:custGeom>
            <a:avLst/>
            <a:gdLst>
              <a:gd name="connsiteX0" fmla="*/ 0 w 12192000"/>
              <a:gd name="connsiteY0" fmla="*/ 0 h 3247055"/>
              <a:gd name="connsiteX1" fmla="*/ 12192000 w 12192000"/>
              <a:gd name="connsiteY1" fmla="*/ 0 h 3247055"/>
              <a:gd name="connsiteX2" fmla="*/ 12192000 w 12192000"/>
              <a:gd name="connsiteY2" fmla="*/ 3247055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92000 w 12192000"/>
              <a:gd name="connsiteY2" fmla="*/ 2397969 h 3247055"/>
              <a:gd name="connsiteX3" fmla="*/ 0 w 12192000"/>
              <a:gd name="connsiteY3" fmla="*/ 3247055 h 3247055"/>
              <a:gd name="connsiteX4" fmla="*/ 0 w 12192000"/>
              <a:gd name="connsiteY4" fmla="*/ 0 h 3247055"/>
              <a:gd name="connsiteX0" fmla="*/ 0 w 12192000"/>
              <a:gd name="connsiteY0" fmla="*/ 0 h 3247055"/>
              <a:gd name="connsiteX1" fmla="*/ 12192000 w 12192000"/>
              <a:gd name="connsiteY1" fmla="*/ 0 h 3247055"/>
              <a:gd name="connsiteX2" fmla="*/ 12173338 w 12192000"/>
              <a:gd name="connsiteY2" fmla="*/ 2627693 h 3247055"/>
              <a:gd name="connsiteX3" fmla="*/ 0 w 12192000"/>
              <a:gd name="connsiteY3" fmla="*/ 3247055 h 3247055"/>
              <a:gd name="connsiteX4" fmla="*/ 0 w 12192000"/>
              <a:gd name="connsiteY4" fmla="*/ 0 h 3247055"/>
              <a:gd name="connsiteX0" fmla="*/ 0 w 12192000"/>
              <a:gd name="connsiteY0" fmla="*/ 0 h 3089939"/>
              <a:gd name="connsiteX1" fmla="*/ 12192000 w 12192000"/>
              <a:gd name="connsiteY1" fmla="*/ 0 h 3089939"/>
              <a:gd name="connsiteX2" fmla="*/ 12173338 w 12192000"/>
              <a:gd name="connsiteY2" fmla="*/ 2627693 h 3089939"/>
              <a:gd name="connsiteX3" fmla="*/ 9525 w 12192000"/>
              <a:gd name="connsiteY3" fmla="*/ 3089939 h 3089939"/>
              <a:gd name="connsiteX4" fmla="*/ 0 w 12192000"/>
              <a:gd name="connsiteY4" fmla="*/ 0 h 3089939"/>
              <a:gd name="connsiteX0" fmla="*/ 0 w 12192000"/>
              <a:gd name="connsiteY0" fmla="*/ 0 h 2960256"/>
              <a:gd name="connsiteX1" fmla="*/ 12192000 w 12192000"/>
              <a:gd name="connsiteY1" fmla="*/ 0 h 2960256"/>
              <a:gd name="connsiteX2" fmla="*/ 12173338 w 12192000"/>
              <a:gd name="connsiteY2" fmla="*/ 2627693 h 2960256"/>
              <a:gd name="connsiteX3" fmla="*/ 9525 w 12192000"/>
              <a:gd name="connsiteY3" fmla="*/ 2960256 h 2960256"/>
              <a:gd name="connsiteX4" fmla="*/ 0 w 12192000"/>
              <a:gd name="connsiteY4" fmla="*/ 0 h 2960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960256">
                <a:moveTo>
                  <a:pt x="0" y="0"/>
                </a:moveTo>
                <a:lnTo>
                  <a:pt x="12192000" y="0"/>
                </a:lnTo>
                <a:lnTo>
                  <a:pt x="12173338" y="2627693"/>
                </a:lnTo>
                <a:lnTo>
                  <a:pt x="9525" y="2960256"/>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9" name="Oval 8">
            <a:extLst>
              <a:ext uri="{FF2B5EF4-FFF2-40B4-BE49-F238E27FC236}">
                <a16:creationId xmlns:a16="http://schemas.microsoft.com/office/drawing/2014/main" xmlns="" id="{B63CFF01-F718-68C4-3EBF-EF64ED4453D9}"/>
              </a:ext>
            </a:extLst>
          </p:cNvPr>
          <p:cNvSpPr/>
          <p:nvPr userDrawn="1"/>
        </p:nvSpPr>
        <p:spPr>
          <a:xfrm>
            <a:off x="-3771775" y="-7361"/>
            <a:ext cx="12834417" cy="13000472"/>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10" name="Title 1">
            <a:extLst>
              <a:ext uri="{FF2B5EF4-FFF2-40B4-BE49-F238E27FC236}">
                <a16:creationId xmlns:a16="http://schemas.microsoft.com/office/drawing/2014/main" xmlns="" id="{3EDB5E3A-9D88-BA3C-5D3A-DCEC3858AA94}"/>
              </a:ext>
            </a:extLst>
          </p:cNvPr>
          <p:cNvSpPr>
            <a:spLocks noGrp="1"/>
          </p:cNvSpPr>
          <p:nvPr>
            <p:ph type="title"/>
          </p:nvPr>
        </p:nvSpPr>
        <p:spPr>
          <a:xfrm>
            <a:off x="838200" y="821094"/>
            <a:ext cx="105156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
        <p:nvSpPr>
          <p:cNvPr id="12" name="Date Placeholder 3">
            <a:extLst>
              <a:ext uri="{FF2B5EF4-FFF2-40B4-BE49-F238E27FC236}">
                <a16:creationId xmlns:a16="http://schemas.microsoft.com/office/drawing/2014/main" xmlns="" id="{D4768AC5-DB67-736D-C120-A20E573698C6}"/>
              </a:ext>
            </a:extLst>
          </p:cNvPr>
          <p:cNvSpPr>
            <a:spLocks noGrp="1"/>
          </p:cNvSpPr>
          <p:nvPr>
            <p:ph type="dt" sz="half" idx="10"/>
          </p:nvPr>
        </p:nvSpPr>
        <p:spPr>
          <a:xfrm>
            <a:off x="838200" y="6356350"/>
            <a:ext cx="2743200" cy="365125"/>
          </a:xfrm>
        </p:spPr>
        <p:txBody>
          <a:bodyPr/>
          <a:lstStyle>
            <a:lvl1pPr>
              <a:defRPr>
                <a:latin typeface="Bricolage Grotesque 14pt" panose="020B0605040402000204" pitchFamily="34" charset="0"/>
              </a:defRPr>
            </a:lvl1pPr>
          </a:lstStyle>
          <a:p>
            <a:r>
              <a:rPr lang="en-US"/>
              <a:t>20XX</a:t>
            </a:r>
            <a:endParaRPr lang="en-US" dirty="0"/>
          </a:p>
        </p:txBody>
      </p:sp>
      <p:sp>
        <p:nvSpPr>
          <p:cNvPr id="13" name="Footer Placeholder 4">
            <a:extLst>
              <a:ext uri="{FF2B5EF4-FFF2-40B4-BE49-F238E27FC236}">
                <a16:creationId xmlns:a16="http://schemas.microsoft.com/office/drawing/2014/main" xmlns="" id="{BA0675B8-4A30-E3CB-7637-3B200458357C}"/>
              </a:ext>
            </a:extLst>
          </p:cNvPr>
          <p:cNvSpPr>
            <a:spLocks noGrp="1"/>
          </p:cNvSpPr>
          <p:nvPr>
            <p:ph type="ftr" sz="quarter" idx="11"/>
          </p:nvPr>
        </p:nvSpPr>
        <p:spPr>
          <a:xfrm>
            <a:off x="4038600" y="6356350"/>
            <a:ext cx="4114800" cy="365125"/>
          </a:xfrm>
        </p:spPr>
        <p:txBody>
          <a:bodyPr/>
          <a:lstStyle>
            <a:lvl1pPr>
              <a:defRPr>
                <a:latin typeface="Bricolage Grotesque 14pt" panose="020B0605040402000204" pitchFamily="34" charset="0"/>
              </a:defRPr>
            </a:lvl1pPr>
          </a:lstStyle>
          <a:p>
            <a:endParaRPr lang="en-US"/>
          </a:p>
        </p:txBody>
      </p:sp>
      <p:sp>
        <p:nvSpPr>
          <p:cNvPr id="14" name="Slide Number Placeholder 5">
            <a:extLst>
              <a:ext uri="{FF2B5EF4-FFF2-40B4-BE49-F238E27FC236}">
                <a16:creationId xmlns:a16="http://schemas.microsoft.com/office/drawing/2014/main" xmlns="" id="{55FCB24E-7BAE-744B-7A24-FDF0CA30464C}"/>
              </a:ext>
            </a:extLst>
          </p:cNvPr>
          <p:cNvSpPr>
            <a:spLocks noGrp="1"/>
          </p:cNvSpPr>
          <p:nvPr>
            <p:ph type="sldNum" sz="quarter" idx="12"/>
          </p:nvPr>
        </p:nvSpPr>
        <p:spPr>
          <a:xfrm>
            <a:off x="8610600" y="6356350"/>
            <a:ext cx="2743200" cy="365125"/>
          </a:xfrm>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
        <p:nvSpPr>
          <p:cNvPr id="2" name="Content Placeholder 2">
            <a:extLst>
              <a:ext uri="{FF2B5EF4-FFF2-40B4-BE49-F238E27FC236}">
                <a16:creationId xmlns:a16="http://schemas.microsoft.com/office/drawing/2014/main" xmlns="" id="{2E70CB5A-97FA-DC81-2F77-52AD5C6BEB8F}"/>
              </a:ext>
            </a:extLst>
          </p:cNvPr>
          <p:cNvSpPr>
            <a:spLocks noGrp="1"/>
          </p:cNvSpPr>
          <p:nvPr>
            <p:ph idx="1"/>
          </p:nvPr>
        </p:nvSpPr>
        <p:spPr>
          <a:xfrm>
            <a:off x="838200" y="1819275"/>
            <a:ext cx="10515600" cy="4357688"/>
          </a:xfrm>
          <a:prstGeom prst="rect">
            <a:avLst/>
          </a:prstGeom>
        </p:spPr>
        <p:txBody>
          <a:bodyPr>
            <a:normAutofit/>
          </a:bodyPr>
          <a:lstStyle>
            <a:lvl1pPr>
              <a:defRPr sz="2000">
                <a:solidFill>
                  <a:schemeClr val="bg1"/>
                </a:solidFill>
                <a:latin typeface="Bricolage Grotesque 14pt" panose="020B0605040402000204" pitchFamily="34" charset="0"/>
              </a:defRPr>
            </a:lvl1pPr>
            <a:lvl2pPr>
              <a:defRPr sz="1800">
                <a:solidFill>
                  <a:schemeClr val="bg1"/>
                </a:solidFill>
                <a:latin typeface="Bricolage Grotesque 14pt" panose="020B0605040402000204" pitchFamily="34" charset="0"/>
              </a:defRPr>
            </a:lvl2pPr>
            <a:lvl3pPr>
              <a:defRPr sz="1600">
                <a:solidFill>
                  <a:schemeClr val="bg1"/>
                </a:solidFill>
                <a:latin typeface="Bricolage Grotesque 14pt" panose="020B0605040402000204" pitchFamily="34" charset="0"/>
              </a:defRPr>
            </a:lvl3pPr>
            <a:lvl4pPr>
              <a:defRPr sz="1400">
                <a:solidFill>
                  <a:schemeClr val="bg1"/>
                </a:solidFill>
                <a:latin typeface="Bricolage Grotesque 14pt" panose="020B0605040402000204" pitchFamily="34" charset="0"/>
              </a:defRPr>
            </a:lvl4pPr>
            <a:lvl5pPr>
              <a:defRPr sz="1400">
                <a:solidFill>
                  <a:schemeClr val="bg1"/>
                </a:solidFill>
                <a:latin typeface="Bricolage Grotesque 14pt" panose="020B060504040200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14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with Image 01">
    <p:spTree>
      <p:nvGrpSpPr>
        <p:cNvPr id="1" name=""/>
        <p:cNvGrpSpPr/>
        <p:nvPr/>
      </p:nvGrpSpPr>
      <p:grpSpPr>
        <a:xfrm>
          <a:off x="0" y="0"/>
          <a:ext cx="0" cy="0"/>
          <a:chOff x="0" y="0"/>
          <a:chExt cx="0" cy="0"/>
        </a:xfrm>
      </p:grpSpPr>
      <p:sp>
        <p:nvSpPr>
          <p:cNvPr id="3" name="Freeform: Shape 5">
            <a:extLst>
              <a:ext uri="{FF2B5EF4-FFF2-40B4-BE49-F238E27FC236}">
                <a16:creationId xmlns:a16="http://schemas.microsoft.com/office/drawing/2014/main" xmlns="" id="{8843A2ED-0615-59B0-58E1-92C1758DDD0E}"/>
              </a:ext>
            </a:extLst>
          </p:cNvPr>
          <p:cNvSpPr/>
          <p:nvPr userDrawn="1"/>
        </p:nvSpPr>
        <p:spPr>
          <a:xfrm>
            <a:off x="0" y="2447926"/>
            <a:ext cx="3680556" cy="4410075"/>
          </a:xfrm>
          <a:custGeom>
            <a:avLst/>
            <a:gdLst>
              <a:gd name="connsiteX0" fmla="*/ 12859 w 3680556"/>
              <a:gd name="connsiteY0" fmla="*/ 0 h 4410075"/>
              <a:gd name="connsiteX1" fmla="*/ 3680556 w 3680556"/>
              <a:gd name="connsiteY1" fmla="*/ 0 h 4410075"/>
              <a:gd name="connsiteX2" fmla="*/ 2229945 w 3680556"/>
              <a:gd name="connsiteY2" fmla="*/ 4410075 h 4410075"/>
              <a:gd name="connsiteX3" fmla="*/ 0 w 3680556"/>
              <a:gd name="connsiteY3" fmla="*/ 4410075 h 4410075"/>
              <a:gd name="connsiteX4" fmla="*/ 0 w 3680556"/>
              <a:gd name="connsiteY4" fmla="*/ 39094 h 441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556" h="4410075">
                <a:moveTo>
                  <a:pt x="12859" y="0"/>
                </a:moveTo>
                <a:lnTo>
                  <a:pt x="3680556" y="0"/>
                </a:lnTo>
                <a:lnTo>
                  <a:pt x="2229945" y="4410075"/>
                </a:lnTo>
                <a:lnTo>
                  <a:pt x="0" y="4410075"/>
                </a:lnTo>
                <a:lnTo>
                  <a:pt x="0" y="39094"/>
                </a:lnTo>
                <a:close/>
              </a:path>
            </a:pathLst>
          </a:custGeom>
          <a:gradFill>
            <a:gsLst>
              <a:gs pos="0">
                <a:schemeClr val="accent1"/>
              </a:gs>
              <a:gs pos="100000">
                <a:schemeClr val="accent2">
                  <a:alpha val="36000"/>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latin typeface="Bricolage Grotesque 14pt" panose="020B0605040402000204" pitchFamily="34" charset="0"/>
            </a:endParaRPr>
          </a:p>
        </p:txBody>
      </p:sp>
      <p:sp>
        <p:nvSpPr>
          <p:cNvPr id="4" name="Content Placeholder 3">
            <a:extLst>
              <a:ext uri="{FF2B5EF4-FFF2-40B4-BE49-F238E27FC236}">
                <a16:creationId xmlns:a16="http://schemas.microsoft.com/office/drawing/2014/main" xmlns="" id="{66191849-8BBC-4FE1-BD56-DD89496450DA}"/>
              </a:ext>
            </a:extLst>
          </p:cNvPr>
          <p:cNvSpPr>
            <a:spLocks noGrp="1"/>
          </p:cNvSpPr>
          <p:nvPr>
            <p:ph sz="half" idx="2"/>
          </p:nvPr>
        </p:nvSpPr>
        <p:spPr>
          <a:xfrm>
            <a:off x="6172200" y="1825625"/>
            <a:ext cx="5181600" cy="4351338"/>
          </a:xfrm>
          <a:prstGeom prst="rect">
            <a:avLst/>
          </a:prstGeom>
        </p:spPr>
        <p:txBody>
          <a:bodyPr>
            <a:normAutofit/>
          </a:bodyPr>
          <a:lstStyle>
            <a:lvl1pPr>
              <a:defRPr sz="2000">
                <a:solidFill>
                  <a:schemeClr val="bg1"/>
                </a:solidFill>
                <a:latin typeface="Bricolage Grotesque 14pt" panose="020B0605040402000204" pitchFamily="34" charset="0"/>
              </a:defRPr>
            </a:lvl1pPr>
            <a:lvl2pPr>
              <a:defRPr sz="1800">
                <a:solidFill>
                  <a:schemeClr val="bg1"/>
                </a:solidFill>
                <a:latin typeface="Bricolage Grotesque 14pt" panose="020B0605040402000204" pitchFamily="34" charset="0"/>
              </a:defRPr>
            </a:lvl2pPr>
            <a:lvl3pPr>
              <a:defRPr sz="1600">
                <a:solidFill>
                  <a:schemeClr val="bg1"/>
                </a:solidFill>
                <a:latin typeface="Bricolage Grotesque 14pt" panose="020B0605040402000204" pitchFamily="34" charset="0"/>
              </a:defRPr>
            </a:lvl3pPr>
            <a:lvl4pPr>
              <a:defRPr sz="1400">
                <a:solidFill>
                  <a:schemeClr val="bg1"/>
                </a:solidFill>
                <a:latin typeface="Bricolage Grotesque 14pt" panose="020B0605040402000204" pitchFamily="34" charset="0"/>
              </a:defRPr>
            </a:lvl4pPr>
            <a:lvl5pPr>
              <a:defRPr sz="1400">
                <a:solidFill>
                  <a:schemeClr val="bg1"/>
                </a:solidFill>
                <a:latin typeface="Bricolage Grotesque 14pt" panose="020B060504040200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28CD8D3C-49CE-351D-5F1C-C99B2896A855}"/>
              </a:ext>
            </a:extLst>
          </p:cNvPr>
          <p:cNvSpPr>
            <a:spLocks noGrp="1"/>
          </p:cNvSpPr>
          <p:nvPr>
            <p:ph type="dt" sz="half" idx="10"/>
          </p:nvPr>
        </p:nvSpPr>
        <p:spPr/>
        <p:txBody>
          <a:bodyPr/>
          <a:lstStyle>
            <a:lvl1pPr>
              <a:defRPr>
                <a:latin typeface="Bricolage Grotesque 14pt" panose="020B0605040402000204" pitchFamily="34" charset="0"/>
              </a:defRPr>
            </a:lvl1pPr>
          </a:lstStyle>
          <a:p>
            <a:fld id="{04F85528-7667-1E46-8111-8E661B15A7D9}" type="datetimeFigureOut">
              <a:rPr lang="en-US" smtClean="0"/>
              <a:pPr/>
              <a:t>7/9/2024</a:t>
            </a:fld>
            <a:endParaRPr lang="en-US"/>
          </a:p>
        </p:txBody>
      </p:sp>
      <p:sp>
        <p:nvSpPr>
          <p:cNvPr id="6" name="Footer Placeholder 5">
            <a:extLst>
              <a:ext uri="{FF2B5EF4-FFF2-40B4-BE49-F238E27FC236}">
                <a16:creationId xmlns:a16="http://schemas.microsoft.com/office/drawing/2014/main" xmlns="" id="{B94F55DA-590C-AC00-ABB3-B63647043CF8}"/>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7" name="Slide Number Placeholder 6">
            <a:extLst>
              <a:ext uri="{FF2B5EF4-FFF2-40B4-BE49-F238E27FC236}">
                <a16:creationId xmlns:a16="http://schemas.microsoft.com/office/drawing/2014/main" xmlns="" id="{2F5AEAA4-5F74-10CA-8D89-3E8D71F14D92}"/>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
        <p:nvSpPr>
          <p:cNvPr id="9" name="Picture Placeholder 8">
            <a:extLst>
              <a:ext uri="{FF2B5EF4-FFF2-40B4-BE49-F238E27FC236}">
                <a16:creationId xmlns:a16="http://schemas.microsoft.com/office/drawing/2014/main" xmlns="" id="{C24933B8-7F1B-8266-103E-F0EF88F55778}"/>
              </a:ext>
            </a:extLst>
          </p:cNvPr>
          <p:cNvSpPr>
            <a:spLocks noGrp="1"/>
          </p:cNvSpPr>
          <p:nvPr>
            <p:ph type="pic" sz="quarter" idx="13"/>
          </p:nvPr>
        </p:nvSpPr>
        <p:spPr>
          <a:xfrm>
            <a:off x="838200" y="1825625"/>
            <a:ext cx="5257800" cy="4351338"/>
          </a:xfrm>
        </p:spPr>
        <p:txBody>
          <a:bodyPr/>
          <a:lstStyle>
            <a:lvl1pPr>
              <a:defRPr>
                <a:latin typeface="Bricolage Grotesque 14pt" panose="020B0605040402000204" pitchFamily="34" charset="0"/>
              </a:defRPr>
            </a:lvl1pPr>
          </a:lstStyle>
          <a:p>
            <a:endParaRPr lang="en-US"/>
          </a:p>
        </p:txBody>
      </p:sp>
      <p:sp>
        <p:nvSpPr>
          <p:cNvPr id="8" name="Title 1">
            <a:extLst>
              <a:ext uri="{FF2B5EF4-FFF2-40B4-BE49-F238E27FC236}">
                <a16:creationId xmlns:a16="http://schemas.microsoft.com/office/drawing/2014/main" xmlns="" id="{77BC8AE8-27F2-DA50-4A77-411BCFE65F89}"/>
              </a:ext>
            </a:extLst>
          </p:cNvPr>
          <p:cNvSpPr>
            <a:spLocks noGrp="1"/>
          </p:cNvSpPr>
          <p:nvPr>
            <p:ph type="title"/>
          </p:nvPr>
        </p:nvSpPr>
        <p:spPr>
          <a:xfrm>
            <a:off x="838200" y="821094"/>
            <a:ext cx="105156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Tree>
    <p:extLst>
      <p:ext uri="{BB962C8B-B14F-4D97-AF65-F5344CB8AC3E}">
        <p14:creationId xmlns:p14="http://schemas.microsoft.com/office/powerpoint/2010/main" val="352325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Image 02">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xmlns="" id="{9530F64A-5F84-3E15-B582-95B875979608}"/>
              </a:ext>
            </a:extLst>
          </p:cNvPr>
          <p:cNvSpPr/>
          <p:nvPr userDrawn="1"/>
        </p:nvSpPr>
        <p:spPr>
          <a:xfrm flipH="1">
            <a:off x="-644817" y="2955219"/>
            <a:ext cx="2966033" cy="3902781"/>
          </a:xfrm>
          <a:prstGeom prst="parallelogram">
            <a:avLst>
              <a:gd name="adj" fmla="val 15886"/>
            </a:avLst>
          </a:prstGeom>
          <a:gradFill>
            <a:gsLst>
              <a:gs pos="26000">
                <a:schemeClr val="accent3"/>
              </a:gs>
              <a:gs pos="99000">
                <a:schemeClr val="accent2">
                  <a:alpha val="29644"/>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5" name="Date Placeholder 4">
            <a:extLst>
              <a:ext uri="{FF2B5EF4-FFF2-40B4-BE49-F238E27FC236}">
                <a16:creationId xmlns:a16="http://schemas.microsoft.com/office/drawing/2014/main" xmlns="" id="{28CD8D3C-49CE-351D-5F1C-C99B2896A855}"/>
              </a:ext>
            </a:extLst>
          </p:cNvPr>
          <p:cNvSpPr>
            <a:spLocks noGrp="1"/>
          </p:cNvSpPr>
          <p:nvPr>
            <p:ph type="dt" sz="half" idx="10"/>
          </p:nvPr>
        </p:nvSpPr>
        <p:spPr/>
        <p:txBody>
          <a:bodyPr/>
          <a:lstStyle>
            <a:lvl1pPr>
              <a:defRPr>
                <a:latin typeface="Bricolage Grotesque 14pt" panose="020B0605040402000204" pitchFamily="34" charset="0"/>
              </a:defRPr>
            </a:lvl1pPr>
          </a:lstStyle>
          <a:p>
            <a:fld id="{04F85528-7667-1E46-8111-8E661B15A7D9}" type="datetimeFigureOut">
              <a:rPr lang="en-US" smtClean="0"/>
              <a:pPr/>
              <a:t>7/9/2024</a:t>
            </a:fld>
            <a:endParaRPr lang="en-US"/>
          </a:p>
        </p:txBody>
      </p:sp>
      <p:sp>
        <p:nvSpPr>
          <p:cNvPr id="6" name="Footer Placeholder 5">
            <a:extLst>
              <a:ext uri="{FF2B5EF4-FFF2-40B4-BE49-F238E27FC236}">
                <a16:creationId xmlns:a16="http://schemas.microsoft.com/office/drawing/2014/main" xmlns="" id="{B94F55DA-590C-AC00-ABB3-B63647043CF8}"/>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7" name="Slide Number Placeholder 6">
            <a:extLst>
              <a:ext uri="{FF2B5EF4-FFF2-40B4-BE49-F238E27FC236}">
                <a16:creationId xmlns:a16="http://schemas.microsoft.com/office/drawing/2014/main" xmlns="" id="{2F5AEAA4-5F74-10CA-8D89-3E8D71F14D92}"/>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
        <p:nvSpPr>
          <p:cNvPr id="9" name="Picture Placeholder 8">
            <a:extLst>
              <a:ext uri="{FF2B5EF4-FFF2-40B4-BE49-F238E27FC236}">
                <a16:creationId xmlns:a16="http://schemas.microsoft.com/office/drawing/2014/main" xmlns="" id="{C24933B8-7F1B-8266-103E-F0EF88F55778}"/>
              </a:ext>
            </a:extLst>
          </p:cNvPr>
          <p:cNvSpPr>
            <a:spLocks noGrp="1"/>
          </p:cNvSpPr>
          <p:nvPr>
            <p:ph type="pic" sz="quarter" idx="13"/>
          </p:nvPr>
        </p:nvSpPr>
        <p:spPr>
          <a:xfrm>
            <a:off x="838200" y="1825625"/>
            <a:ext cx="5257800" cy="4351338"/>
          </a:xfrm>
          <a:noFill/>
        </p:spPr>
        <p:txBody>
          <a:bodyPr/>
          <a:lstStyle>
            <a:lvl1pPr>
              <a:defRPr>
                <a:latin typeface="Bricolage Grotesque 14pt" panose="020B0605040402000204" pitchFamily="34" charset="0"/>
              </a:defRPr>
            </a:lvl1pPr>
          </a:lstStyle>
          <a:p>
            <a:endParaRPr lang="en-US"/>
          </a:p>
        </p:txBody>
      </p:sp>
      <p:sp>
        <p:nvSpPr>
          <p:cNvPr id="3" name="Content Placeholder 3">
            <a:extLst>
              <a:ext uri="{FF2B5EF4-FFF2-40B4-BE49-F238E27FC236}">
                <a16:creationId xmlns:a16="http://schemas.microsoft.com/office/drawing/2014/main" xmlns="" id="{69A31A06-9CE9-613F-CE22-221FFCB07B19}"/>
              </a:ext>
            </a:extLst>
          </p:cNvPr>
          <p:cNvSpPr>
            <a:spLocks noGrp="1"/>
          </p:cNvSpPr>
          <p:nvPr>
            <p:ph sz="half" idx="2"/>
          </p:nvPr>
        </p:nvSpPr>
        <p:spPr>
          <a:xfrm>
            <a:off x="6172200" y="1825625"/>
            <a:ext cx="5181600" cy="4351338"/>
          </a:xfrm>
          <a:prstGeom prst="rect">
            <a:avLst/>
          </a:prstGeom>
        </p:spPr>
        <p:txBody>
          <a:bodyPr>
            <a:normAutofit/>
          </a:bodyPr>
          <a:lstStyle>
            <a:lvl1pPr>
              <a:defRPr sz="2000">
                <a:solidFill>
                  <a:schemeClr val="bg1"/>
                </a:solidFill>
                <a:latin typeface="Bricolage Grotesque 14pt" panose="020B0605040402000204" pitchFamily="34" charset="0"/>
              </a:defRPr>
            </a:lvl1pPr>
            <a:lvl2pPr>
              <a:defRPr sz="1800">
                <a:solidFill>
                  <a:schemeClr val="bg1"/>
                </a:solidFill>
                <a:latin typeface="Bricolage Grotesque 14pt" panose="020B0605040402000204" pitchFamily="34" charset="0"/>
              </a:defRPr>
            </a:lvl2pPr>
            <a:lvl3pPr>
              <a:defRPr sz="1600">
                <a:solidFill>
                  <a:schemeClr val="bg1"/>
                </a:solidFill>
                <a:latin typeface="Bricolage Grotesque 14pt" panose="020B0605040402000204" pitchFamily="34" charset="0"/>
              </a:defRPr>
            </a:lvl3pPr>
            <a:lvl4pPr>
              <a:defRPr sz="1400">
                <a:solidFill>
                  <a:schemeClr val="bg1"/>
                </a:solidFill>
                <a:latin typeface="Bricolage Grotesque 14pt" panose="020B0605040402000204" pitchFamily="34" charset="0"/>
              </a:defRPr>
            </a:lvl4pPr>
            <a:lvl5pPr>
              <a:defRPr sz="1400">
                <a:solidFill>
                  <a:schemeClr val="bg1"/>
                </a:solidFill>
                <a:latin typeface="Bricolage Grotesque 14pt" panose="020B060504040200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xmlns="" id="{6B2936F3-76A9-94DF-9493-32654DE178DB}"/>
              </a:ext>
            </a:extLst>
          </p:cNvPr>
          <p:cNvSpPr>
            <a:spLocks noGrp="1"/>
          </p:cNvSpPr>
          <p:nvPr>
            <p:ph type="title"/>
          </p:nvPr>
        </p:nvSpPr>
        <p:spPr>
          <a:xfrm>
            <a:off x="838200" y="821094"/>
            <a:ext cx="10515600" cy="869594"/>
          </a:xfrm>
        </p:spPr>
        <p:txBody>
          <a:bodyPr>
            <a:normAutofit/>
          </a:bodyPr>
          <a:lstStyle>
            <a:lvl1pPr>
              <a:defRPr sz="3600">
                <a:latin typeface="Bricolage Grotesque 14pt" panose="020B0605040402000204" pitchFamily="34" charset="0"/>
              </a:defRPr>
            </a:lvl1pPr>
          </a:lstStyle>
          <a:p>
            <a:r>
              <a:rPr lang="en-US" dirty="0"/>
              <a:t>Click to edit Master title style</a:t>
            </a:r>
          </a:p>
        </p:txBody>
      </p:sp>
    </p:spTree>
    <p:extLst>
      <p:ext uri="{BB962C8B-B14F-4D97-AF65-F5344CB8AC3E}">
        <p14:creationId xmlns:p14="http://schemas.microsoft.com/office/powerpoint/2010/main" val="410111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xmlns="" id="{45EC575A-FADE-B010-F488-DAFADFCD87C5}"/>
              </a:ext>
            </a:extLst>
          </p:cNvPr>
          <p:cNvSpPr/>
          <p:nvPr userDrawn="1"/>
        </p:nvSpPr>
        <p:spPr>
          <a:xfrm>
            <a:off x="-3771775" y="-7361"/>
            <a:ext cx="12834417" cy="13000472"/>
          </a:xfrm>
          <a:prstGeom prst="ellipse">
            <a:avLst/>
          </a:prstGeom>
          <a:solidFill>
            <a:srgbClr val="6436E6">
              <a:alpha val="25000"/>
            </a:srgb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10" name="Parallelogram 9">
            <a:extLst>
              <a:ext uri="{FF2B5EF4-FFF2-40B4-BE49-F238E27FC236}">
                <a16:creationId xmlns:a16="http://schemas.microsoft.com/office/drawing/2014/main" xmlns="" id="{5BE07EEF-8797-309D-236E-C74686EC15BF}"/>
              </a:ext>
            </a:extLst>
          </p:cNvPr>
          <p:cNvSpPr/>
          <p:nvPr userDrawn="1"/>
        </p:nvSpPr>
        <p:spPr>
          <a:xfrm flipH="1">
            <a:off x="10772815" y="1281377"/>
            <a:ext cx="1880148" cy="2473946"/>
          </a:xfrm>
          <a:prstGeom prst="parallelogram">
            <a:avLst>
              <a:gd name="adj" fmla="val 15886"/>
            </a:avLst>
          </a:prstGeom>
          <a:gradFill>
            <a:gsLst>
              <a:gs pos="0">
                <a:schemeClr val="accent1"/>
              </a:gs>
              <a:gs pos="100000">
                <a:schemeClr val="accent2"/>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9" name="Parallelogram 8">
            <a:extLst>
              <a:ext uri="{FF2B5EF4-FFF2-40B4-BE49-F238E27FC236}">
                <a16:creationId xmlns:a16="http://schemas.microsoft.com/office/drawing/2014/main" xmlns="" id="{58B4BE3F-B51C-A200-23A0-F16032BEB4E8}"/>
              </a:ext>
            </a:extLst>
          </p:cNvPr>
          <p:cNvSpPr/>
          <p:nvPr userDrawn="1"/>
        </p:nvSpPr>
        <p:spPr>
          <a:xfrm flipH="1">
            <a:off x="8844967" y="2955219"/>
            <a:ext cx="2966033" cy="3902781"/>
          </a:xfrm>
          <a:prstGeom prst="parallelogram">
            <a:avLst>
              <a:gd name="adj" fmla="val 15886"/>
            </a:avLst>
          </a:prstGeom>
          <a:gradFill>
            <a:gsLst>
              <a:gs pos="26000">
                <a:schemeClr val="accent3"/>
              </a:gs>
              <a:gs pos="99000">
                <a:schemeClr val="accent2">
                  <a:alpha val="29644"/>
                </a:schemeClr>
              </a:gs>
            </a:gsLst>
            <a:lin ang="162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latin typeface="Bricolage Grotesque 14pt" panose="020B0605040402000204" pitchFamily="34" charset="0"/>
            </a:endParaRPr>
          </a:p>
        </p:txBody>
      </p:sp>
      <p:sp>
        <p:nvSpPr>
          <p:cNvPr id="2" name="Title 1">
            <a:extLst>
              <a:ext uri="{FF2B5EF4-FFF2-40B4-BE49-F238E27FC236}">
                <a16:creationId xmlns:a16="http://schemas.microsoft.com/office/drawing/2014/main" xmlns="" id="{8D1AF7F9-2BED-F8CE-2370-040EA075BECE}"/>
              </a:ext>
            </a:extLst>
          </p:cNvPr>
          <p:cNvSpPr>
            <a:spLocks noGrp="1"/>
          </p:cNvSpPr>
          <p:nvPr>
            <p:ph type="title" hasCustomPrompt="1"/>
          </p:nvPr>
        </p:nvSpPr>
        <p:spPr>
          <a:xfrm>
            <a:off x="838200" y="2065194"/>
            <a:ext cx="7315200" cy="1363806"/>
          </a:xfrm>
        </p:spPr>
        <p:txBody>
          <a:bodyPr anchor="b">
            <a:normAutofit/>
          </a:bodyPr>
          <a:lstStyle>
            <a:lvl1pPr>
              <a:defRPr sz="4800">
                <a:solidFill>
                  <a:schemeClr val="accent2"/>
                </a:solidFill>
                <a:latin typeface="Bricolage Grotesque 14pt" panose="020B0605040402000204" pitchFamily="34" charset="0"/>
              </a:defRPr>
            </a:lvl1pPr>
          </a:lstStyle>
          <a:p>
            <a:r>
              <a:rPr lang="en-US" dirty="0"/>
              <a:t>CLICK TO EDIT </a:t>
            </a:r>
            <a:br>
              <a:rPr lang="en-US" dirty="0"/>
            </a:br>
            <a:r>
              <a:rPr lang="en-US" dirty="0"/>
              <a:t>MASTER TITLE STYLE</a:t>
            </a:r>
          </a:p>
        </p:txBody>
      </p:sp>
      <p:sp>
        <p:nvSpPr>
          <p:cNvPr id="3" name="Text Placeholder 2">
            <a:extLst>
              <a:ext uri="{FF2B5EF4-FFF2-40B4-BE49-F238E27FC236}">
                <a16:creationId xmlns:a16="http://schemas.microsoft.com/office/drawing/2014/main" xmlns="" id="{0B515FD6-82C1-F27F-AB17-2E2DD041039E}"/>
              </a:ext>
            </a:extLst>
          </p:cNvPr>
          <p:cNvSpPr>
            <a:spLocks noGrp="1"/>
          </p:cNvSpPr>
          <p:nvPr>
            <p:ph type="body" idx="1"/>
          </p:nvPr>
        </p:nvSpPr>
        <p:spPr>
          <a:xfrm>
            <a:off x="838200" y="3558620"/>
            <a:ext cx="7315200" cy="1500187"/>
          </a:xfrm>
          <a:prstGeom prst="rect">
            <a:avLst/>
          </a:prstGeom>
        </p:spPr>
        <p:txBody>
          <a:bodyPr>
            <a:normAutofit/>
          </a:bodyPr>
          <a:lstStyle>
            <a:lvl1pPr marL="0" indent="0">
              <a:buNone/>
              <a:defRPr sz="1600">
                <a:solidFill>
                  <a:schemeClr val="bg1"/>
                </a:solidFill>
                <a:latin typeface="Bricolage Grotesque 14pt" panose="020B060504040200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9034668E-504D-8D1B-8AC9-3E387BF0B1BA}"/>
              </a:ext>
            </a:extLst>
          </p:cNvPr>
          <p:cNvSpPr>
            <a:spLocks noGrp="1"/>
          </p:cNvSpPr>
          <p:nvPr>
            <p:ph type="dt" sz="half" idx="10"/>
          </p:nvPr>
        </p:nvSpPr>
        <p:spPr/>
        <p:txBody>
          <a:bodyPr/>
          <a:lstStyle>
            <a:lvl1pPr>
              <a:defRPr>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BB5369F0-13E7-3987-C328-EA939F9601E5}"/>
              </a:ext>
            </a:extLst>
          </p:cNvPr>
          <p:cNvSpPr>
            <a:spLocks noGrp="1"/>
          </p:cNvSpPr>
          <p:nvPr>
            <p:ph type="ftr" sz="quarter" idx="11"/>
          </p:nvPr>
        </p:nvSpPr>
        <p:spPr/>
        <p:txBody>
          <a:bodyPr/>
          <a:lstStyle>
            <a:lvl1pPr>
              <a:defRPr>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76047604-23FB-3B77-51A9-FC577F45E9D1}"/>
              </a:ext>
            </a:extLst>
          </p:cNvPr>
          <p:cNvSpPr>
            <a:spLocks noGrp="1"/>
          </p:cNvSpPr>
          <p:nvPr>
            <p:ph type="sldNum" sz="quarter" idx="12"/>
          </p:nvPr>
        </p:nvSpPr>
        <p:spPr/>
        <p:txBody>
          <a:bodyPr/>
          <a:lstStyle>
            <a:lvl1pPr>
              <a:defRPr>
                <a:latin typeface="Bricolage Grotesque 14pt" panose="020B0605040402000204" pitchFamily="34" charset="0"/>
              </a:defRPr>
            </a:lvl1pPr>
          </a:lstStyle>
          <a:p>
            <a:fld id="{92A6C7AB-A877-C342-9CE7-90563939BDE3}" type="slidenum">
              <a:rPr lang="en-US" smtClean="0"/>
              <a:pPr/>
              <a:t>‹#›</a:t>
            </a:fld>
            <a:endParaRPr lang="en-US"/>
          </a:p>
        </p:txBody>
      </p:sp>
    </p:spTree>
    <p:extLst>
      <p:ext uri="{BB962C8B-B14F-4D97-AF65-F5344CB8AC3E}">
        <p14:creationId xmlns:p14="http://schemas.microsoft.com/office/powerpoint/2010/main" val="422155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9" name="Graphic 17">
            <a:extLst>
              <a:ext uri="{FF2B5EF4-FFF2-40B4-BE49-F238E27FC236}">
                <a16:creationId xmlns:a16="http://schemas.microsoft.com/office/drawing/2014/main" xmlns="" id="{F953D64D-7625-8A97-1E3D-5AA946E1CE4E}"/>
              </a:ext>
            </a:extLst>
          </p:cNvPr>
          <p:cNvSpPr/>
          <p:nvPr userDrawn="1"/>
        </p:nvSpPr>
        <p:spPr>
          <a:xfrm>
            <a:off x="10603722" y="6271475"/>
            <a:ext cx="845426" cy="593407"/>
          </a:xfrm>
          <a:custGeom>
            <a:avLst/>
            <a:gdLst>
              <a:gd name="connsiteX0" fmla="*/ 729615 w 729614"/>
              <a:gd name="connsiteY0" fmla="*/ 593408 h 593407"/>
              <a:gd name="connsiteX1" fmla="*/ 0 w 729614"/>
              <a:gd name="connsiteY1" fmla="*/ 593408 h 593407"/>
              <a:gd name="connsiteX2" fmla="*/ 126492 w 729614"/>
              <a:gd name="connsiteY2" fmla="*/ 0 h 593407"/>
              <a:gd name="connsiteX3" fmla="*/ 729615 w 729614"/>
              <a:gd name="connsiteY3" fmla="*/ 0 h 593407"/>
              <a:gd name="connsiteX4" fmla="*/ 729615 w 729614"/>
              <a:gd name="connsiteY4" fmla="*/ 593408 h 593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9614" h="593407">
                <a:moveTo>
                  <a:pt x="729615" y="593408"/>
                </a:moveTo>
                <a:lnTo>
                  <a:pt x="0" y="593408"/>
                </a:lnTo>
                <a:lnTo>
                  <a:pt x="126492" y="0"/>
                </a:lnTo>
                <a:lnTo>
                  <a:pt x="729615" y="0"/>
                </a:lnTo>
                <a:lnTo>
                  <a:pt x="729615" y="593408"/>
                </a:lnTo>
                <a:close/>
              </a:path>
            </a:pathLst>
          </a:custGeom>
          <a:gradFill>
            <a:gsLst>
              <a:gs pos="0">
                <a:schemeClr val="accent1"/>
              </a:gs>
              <a:gs pos="100000">
                <a:schemeClr val="accent2"/>
              </a:gs>
            </a:gsLst>
            <a:lin ang="16200000" scaled="1"/>
          </a:gradFill>
          <a:ln w="0" cap="flat">
            <a:noFill/>
            <a:prstDash val="solid"/>
            <a:miter/>
          </a:ln>
        </p:spPr>
        <p:txBody>
          <a:bodyPr rtlCol="0" anchor="ctr"/>
          <a:lstStyle/>
          <a:p>
            <a:endParaRPr lang="en-ID">
              <a:latin typeface="Bricolage Grotesque 14pt" panose="020B0605040402000204" pitchFamily="34" charset="0"/>
            </a:endParaRPr>
          </a:p>
        </p:txBody>
      </p:sp>
      <p:sp>
        <p:nvSpPr>
          <p:cNvPr id="7" name="Oval 6">
            <a:extLst>
              <a:ext uri="{FF2B5EF4-FFF2-40B4-BE49-F238E27FC236}">
                <a16:creationId xmlns:a16="http://schemas.microsoft.com/office/drawing/2014/main" xmlns="" id="{C55B075F-675B-C4C0-EEE2-DC738C655A0E}"/>
              </a:ext>
            </a:extLst>
          </p:cNvPr>
          <p:cNvSpPr/>
          <p:nvPr userDrawn="1"/>
        </p:nvSpPr>
        <p:spPr>
          <a:xfrm>
            <a:off x="9491944" y="1027906"/>
            <a:ext cx="3723712" cy="3771890"/>
          </a:xfrm>
          <a:prstGeom prst="ellipse">
            <a:avLst/>
          </a:prstGeom>
          <a:solidFill>
            <a:schemeClr val="accent5"/>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8" name="Oval 7">
            <a:extLst>
              <a:ext uri="{FF2B5EF4-FFF2-40B4-BE49-F238E27FC236}">
                <a16:creationId xmlns:a16="http://schemas.microsoft.com/office/drawing/2014/main" xmlns="" id="{337FA840-F174-E709-8035-A756E0947826}"/>
              </a:ext>
            </a:extLst>
          </p:cNvPr>
          <p:cNvSpPr/>
          <p:nvPr userDrawn="1"/>
        </p:nvSpPr>
        <p:spPr>
          <a:xfrm>
            <a:off x="8238958" y="-342890"/>
            <a:ext cx="3723712" cy="3771890"/>
          </a:xfrm>
          <a:prstGeom prst="ellipse">
            <a:avLst/>
          </a:prstGeom>
          <a:solidFill>
            <a:schemeClr val="accent2">
              <a:alpha val="40075"/>
            </a:schemeClr>
          </a:solidFill>
          <a:ln>
            <a:noFill/>
          </a:ln>
          <a:effectLst>
            <a:glow rad="1384300">
              <a:schemeClr val="accent1">
                <a:alpha val="0"/>
              </a:schemeClr>
            </a:glow>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Bricolage Grotesque 14pt" panose="020B0605040402000204" pitchFamily="34" charset="0"/>
            </a:endParaRPr>
          </a:p>
        </p:txBody>
      </p:sp>
      <p:sp>
        <p:nvSpPr>
          <p:cNvPr id="2" name="Title Placeholder 1">
            <a:extLst>
              <a:ext uri="{FF2B5EF4-FFF2-40B4-BE49-F238E27FC236}">
                <a16:creationId xmlns:a16="http://schemas.microsoft.com/office/drawing/2014/main" xmlns="" id="{C878E521-62AB-88F5-654A-026EBED27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6FD7E2F2-56F5-188A-BC96-0E8873B1F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a:extLst>
              <a:ext uri="{FF2B5EF4-FFF2-40B4-BE49-F238E27FC236}">
                <a16:creationId xmlns:a16="http://schemas.microsoft.com/office/drawing/2014/main" xmlns="" id="{BBB69D09-5D6C-0DAA-99A3-78D3377C3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latin typeface="Bricolage Grotesque 14pt" panose="020B0605040402000204" pitchFamily="34" charset="0"/>
              </a:defRPr>
            </a:lvl1pPr>
          </a:lstStyle>
          <a:p>
            <a:r>
              <a:rPr lang="en-US"/>
              <a:t>20XX</a:t>
            </a:r>
            <a:endParaRPr lang="en-US" dirty="0"/>
          </a:p>
        </p:txBody>
      </p:sp>
      <p:sp>
        <p:nvSpPr>
          <p:cNvPr id="5" name="Footer Placeholder 4">
            <a:extLst>
              <a:ext uri="{FF2B5EF4-FFF2-40B4-BE49-F238E27FC236}">
                <a16:creationId xmlns:a16="http://schemas.microsoft.com/office/drawing/2014/main" xmlns="" id="{4409700C-6483-DE81-39ED-BDDCF5703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Bricolage Grotesque 14pt" panose="020B0605040402000204" pitchFamily="34" charset="0"/>
              </a:defRPr>
            </a:lvl1pPr>
          </a:lstStyle>
          <a:p>
            <a:endParaRPr lang="en-US"/>
          </a:p>
        </p:txBody>
      </p:sp>
      <p:sp>
        <p:nvSpPr>
          <p:cNvPr id="6" name="Slide Number Placeholder 5">
            <a:extLst>
              <a:ext uri="{FF2B5EF4-FFF2-40B4-BE49-F238E27FC236}">
                <a16:creationId xmlns:a16="http://schemas.microsoft.com/office/drawing/2014/main" xmlns="" id="{BE11EBE6-C336-623E-B0B5-B0DDBC22F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Bricolage Grotesque 14pt" panose="020B0605040402000204" pitchFamily="34" charset="0"/>
              </a:defRPr>
            </a:lvl1pPr>
          </a:lstStyle>
          <a:p>
            <a:fld id="{92A6C7AB-A877-C342-9CE7-90563939BDE3}" type="slidenum">
              <a:rPr lang="en-US" smtClean="0"/>
              <a:pPr/>
              <a:t>‹#›</a:t>
            </a:fld>
            <a:endParaRPr lang="en-US"/>
          </a:p>
        </p:txBody>
      </p:sp>
    </p:spTree>
    <p:extLst>
      <p:ext uri="{BB962C8B-B14F-4D97-AF65-F5344CB8AC3E}">
        <p14:creationId xmlns:p14="http://schemas.microsoft.com/office/powerpoint/2010/main" val="80200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64" r:id="rId8"/>
    <p:sldLayoutId id="2147483665" r:id="rId9"/>
    <p:sldLayoutId id="2147483663" r:id="rId10"/>
    <p:sldLayoutId id="2147483667" r:id="rId11"/>
    <p:sldLayoutId id="2147483666" r:id="rId12"/>
    <p:sldLayoutId id="2147483654" r:id="rId13"/>
    <p:sldLayoutId id="2147483653" r:id="rId14"/>
    <p:sldLayoutId id="2147483655" r:id="rId15"/>
    <p:sldLayoutId id="2147483668" r:id="rId16"/>
    <p:sldLayoutId id="2147483669" r:id="rId17"/>
  </p:sldLayoutIdLst>
  <p:txStyles>
    <p:titleStyle>
      <a:lvl1pPr algn="l" defTabSz="914400" rtl="0" eaLnBrk="1" latinLnBrk="0" hangingPunct="1">
        <a:lnSpc>
          <a:spcPct val="90000"/>
        </a:lnSpc>
        <a:spcBef>
          <a:spcPct val="0"/>
        </a:spcBef>
        <a:buNone/>
        <a:defRPr sz="4400" kern="1200">
          <a:solidFill>
            <a:schemeClr val="bg1"/>
          </a:solidFill>
          <a:latin typeface="Bricolage Grotesque 14pt" panose="020B060504040200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Bricolage Grotesque 14pt" panose="020B060504040200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CA2526-3BCE-13A1-F2CB-973D5B5E3C50}"/>
              </a:ext>
            </a:extLst>
          </p:cNvPr>
          <p:cNvSpPr>
            <a:spLocks noGrp="1"/>
          </p:cNvSpPr>
          <p:nvPr>
            <p:ph type="ctrTitle"/>
          </p:nvPr>
        </p:nvSpPr>
        <p:spPr>
          <a:xfrm>
            <a:off x="838200" y="529936"/>
            <a:ext cx="8616243" cy="2047009"/>
          </a:xfrm>
        </p:spPr>
        <p:txBody>
          <a:bodyPr>
            <a:normAutofit fontScale="90000"/>
          </a:bodyPr>
          <a:lstStyle/>
          <a:p>
            <a:pPr lvl="0"/>
            <a:r>
              <a:rPr lang="en-US" sz="4900" b="1" i="1" dirty="0">
                <a:latin typeface="Cormorant Garamond Bold Italics"/>
              </a:rPr>
              <a:t>Fraud Detection System Using Machine Learning</a:t>
            </a:r>
            <a:r>
              <a:rPr lang="en-US" sz="9600" dirty="0">
                <a:solidFill>
                  <a:srgbClr val="0F4662"/>
                </a:solidFill>
                <a:latin typeface="Cormorant Garamond Bold Italics"/>
              </a:rPr>
              <a:t/>
            </a:r>
            <a:br>
              <a:rPr lang="en-US" sz="9600" dirty="0">
                <a:solidFill>
                  <a:srgbClr val="0F4662"/>
                </a:solidFill>
                <a:latin typeface="Cormorant Garamond Bold Italics"/>
              </a:rPr>
            </a:br>
            <a:endParaRPr lang="en-US" dirty="0"/>
          </a:p>
        </p:txBody>
      </p:sp>
      <p:sp>
        <p:nvSpPr>
          <p:cNvPr id="3" name="Subtitle 2">
            <a:extLst>
              <a:ext uri="{FF2B5EF4-FFF2-40B4-BE49-F238E27FC236}">
                <a16:creationId xmlns:a16="http://schemas.microsoft.com/office/drawing/2014/main" xmlns="" id="{7A5CDB20-D612-DBEA-5A96-475A500C734F}"/>
              </a:ext>
            </a:extLst>
          </p:cNvPr>
          <p:cNvSpPr>
            <a:spLocks noGrp="1"/>
          </p:cNvSpPr>
          <p:nvPr>
            <p:ph type="subTitle" idx="1"/>
          </p:nvPr>
        </p:nvSpPr>
        <p:spPr>
          <a:xfrm>
            <a:off x="838200" y="4260273"/>
            <a:ext cx="6716889" cy="1584549"/>
          </a:xfrm>
        </p:spPr>
        <p:txBody>
          <a:bodyPr>
            <a:normAutofit/>
          </a:bodyPr>
          <a:lstStyle/>
          <a:p>
            <a:r>
              <a:rPr lang="en-US" sz="2800" dirty="0" smtClean="0"/>
              <a:t>Team 3</a:t>
            </a:r>
            <a:endParaRPr lang="en-US" sz="2800"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ackgroundRemoval t="9510" b="88473" l="9961" r="95313"/>
                    </a14:imgEffect>
                  </a14:imgLayer>
                </a14:imgProps>
              </a:ext>
              <a:ext uri="{28A0092B-C50C-407E-A947-70E740481C1C}">
                <a14:useLocalDpi xmlns:a14="http://schemas.microsoft.com/office/drawing/2010/main" val="0"/>
              </a:ext>
            </a:extLst>
          </a:blip>
          <a:stretch>
            <a:fillRect/>
          </a:stretch>
        </p:blipFill>
        <p:spPr>
          <a:xfrm>
            <a:off x="3779981" y="3399792"/>
            <a:ext cx="4470401" cy="3029744"/>
          </a:xfrm>
          <a:prstGeom prst="rect">
            <a:avLst/>
          </a:prstGeom>
        </p:spPr>
      </p:pic>
    </p:spTree>
    <p:extLst>
      <p:ext uri="{BB962C8B-B14F-4D97-AF65-F5344CB8AC3E}">
        <p14:creationId xmlns:p14="http://schemas.microsoft.com/office/powerpoint/2010/main" val="1442525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xmlns="" id="{869D78CA-B187-4B73-A312-61CC6A6C5BD7}"/>
              </a:ext>
            </a:extLst>
          </p:cNvPr>
          <p:cNvSpPr>
            <a:spLocks noGrp="1"/>
          </p:cNvSpPr>
          <p:nvPr>
            <p:ph type="title"/>
          </p:nvPr>
        </p:nvSpPr>
        <p:spPr>
          <a:xfrm>
            <a:off x="838200" y="395417"/>
            <a:ext cx="10515600" cy="902042"/>
          </a:xfrm>
        </p:spPr>
        <p:txBody>
          <a:bodyPr>
            <a:normAutofit fontScale="90000"/>
          </a:bodyPr>
          <a:lstStyle/>
          <a:p>
            <a:pPr lvl="0"/>
            <a:r>
              <a:rPr lang="en-US" sz="4000" b="1" dirty="0" smtClean="0">
                <a:latin typeface="Cormorant Garamond Bold Italics"/>
              </a:rPr>
              <a:t>Results Comparison</a:t>
            </a:r>
            <a:r>
              <a:rPr lang="en-US" dirty="0" smtClean="0">
                <a:solidFill>
                  <a:srgbClr val="0F4662"/>
                </a:solidFill>
                <a:latin typeface="Cormorant Garamond Bold Italics"/>
              </a:rPr>
              <a:t/>
            </a:r>
            <a:br>
              <a:rPr lang="en-US" dirty="0" smtClean="0">
                <a:solidFill>
                  <a:srgbClr val="0F4662"/>
                </a:solidFill>
                <a:latin typeface="Cormorant Garamond Bold Italics"/>
              </a:rPr>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250" y="2154331"/>
            <a:ext cx="11547377" cy="2914423"/>
          </a:xfrm>
          <a:prstGeom prst="rect">
            <a:avLst/>
          </a:prstGeom>
        </p:spPr>
      </p:pic>
    </p:spTree>
    <p:extLst>
      <p:ext uri="{BB962C8B-B14F-4D97-AF65-F5344CB8AC3E}">
        <p14:creationId xmlns:p14="http://schemas.microsoft.com/office/powerpoint/2010/main" val="18464729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EBE2DB3-25B9-2230-053A-46AF56E33850}"/>
              </a:ext>
            </a:extLst>
          </p:cNvPr>
          <p:cNvSpPr>
            <a:spLocks noGrp="1"/>
          </p:cNvSpPr>
          <p:nvPr>
            <p:ph type="title"/>
          </p:nvPr>
        </p:nvSpPr>
        <p:spPr>
          <a:xfrm>
            <a:off x="838200" y="197708"/>
            <a:ext cx="10515600" cy="1136822"/>
          </a:xfrm>
        </p:spPr>
        <p:txBody>
          <a:bodyPr>
            <a:normAutofit/>
          </a:bodyPr>
          <a:lstStyle/>
          <a:p>
            <a:pPr lvl="0"/>
            <a:r>
              <a:rPr lang="en-US" b="1" dirty="0">
                <a:latin typeface="Cormorant Garamond Bold Italics"/>
              </a:rPr>
              <a:t>Web App Deployment</a:t>
            </a:r>
            <a:br>
              <a:rPr lang="en-US" b="1" dirty="0">
                <a:latin typeface="Cormorant Garamond Bold Italics"/>
              </a:rPr>
            </a:br>
            <a:endParaRPr lang="en-US" b="1" dirty="0"/>
          </a:p>
        </p:txBody>
      </p:sp>
      <p:sp>
        <p:nvSpPr>
          <p:cNvPr id="4" name="TextBox 3"/>
          <p:cNvSpPr txBox="1"/>
          <p:nvPr/>
        </p:nvSpPr>
        <p:spPr>
          <a:xfrm>
            <a:off x="457448" y="766119"/>
            <a:ext cx="11277104" cy="5293757"/>
          </a:xfrm>
          <a:prstGeom prst="rect">
            <a:avLst/>
          </a:prstGeom>
          <a:noFill/>
        </p:spPr>
        <p:txBody>
          <a:bodyPr wrap="square" rtlCol="0">
            <a:spAutoFit/>
          </a:bodyPr>
          <a:lstStyle/>
          <a:p>
            <a:pPr>
              <a:lnSpc>
                <a:spcPts val="6427"/>
              </a:lnSpc>
            </a:pPr>
            <a:r>
              <a:rPr lang="en-US" sz="2400" b="1" dirty="0">
                <a:solidFill>
                  <a:schemeClr val="bg1"/>
                </a:solidFill>
                <a:latin typeface="Quicksand Bold"/>
              </a:rPr>
              <a:t>Tools Used</a:t>
            </a:r>
            <a:r>
              <a:rPr lang="en-US" sz="2400" b="1" dirty="0" smtClean="0">
                <a:solidFill>
                  <a:schemeClr val="bg1"/>
                </a:solidFill>
                <a:latin typeface="Quicksand"/>
              </a:rPr>
              <a:t>: </a:t>
            </a:r>
            <a:r>
              <a:rPr lang="en-US" sz="2000" dirty="0">
                <a:solidFill>
                  <a:schemeClr val="bg1"/>
                </a:solidFill>
                <a:latin typeface="Quicksand"/>
              </a:rPr>
              <a:t>Flask for web development, </a:t>
            </a:r>
            <a:r>
              <a:rPr lang="en-US" sz="2000" dirty="0" err="1">
                <a:solidFill>
                  <a:schemeClr val="bg1"/>
                </a:solidFill>
                <a:latin typeface="Quicksand"/>
              </a:rPr>
              <a:t>Ngrok</a:t>
            </a:r>
            <a:r>
              <a:rPr lang="en-US" sz="2000" dirty="0">
                <a:solidFill>
                  <a:schemeClr val="bg1"/>
                </a:solidFill>
                <a:latin typeface="Quicksand"/>
              </a:rPr>
              <a:t> for </a:t>
            </a:r>
            <a:r>
              <a:rPr lang="en-US" sz="2000" dirty="0" smtClean="0">
                <a:solidFill>
                  <a:schemeClr val="bg1"/>
                </a:solidFill>
                <a:latin typeface="Quicksand"/>
              </a:rPr>
              <a:t>tunneling.</a:t>
            </a:r>
          </a:p>
          <a:p>
            <a:pPr>
              <a:lnSpc>
                <a:spcPts val="6427"/>
              </a:lnSpc>
            </a:pPr>
            <a:r>
              <a:rPr lang="en-US" sz="2400" b="1" dirty="0" smtClean="0">
                <a:solidFill>
                  <a:schemeClr val="bg1"/>
                </a:solidFill>
                <a:latin typeface="Quicksand Bold"/>
              </a:rPr>
              <a:t>Steps</a:t>
            </a:r>
            <a:r>
              <a:rPr lang="en-US" sz="2400" b="1" dirty="0">
                <a:solidFill>
                  <a:schemeClr val="bg1"/>
                </a:solidFill>
                <a:latin typeface="Quicksand"/>
              </a:rPr>
              <a:t>:</a:t>
            </a:r>
          </a:p>
          <a:p>
            <a:pPr marL="816345" lvl="1" indent="-408172">
              <a:lnSpc>
                <a:spcPts val="6427"/>
              </a:lnSpc>
              <a:buFont typeface="Arial"/>
              <a:buChar char="•"/>
            </a:pPr>
            <a:r>
              <a:rPr lang="en-US" sz="2000" dirty="0">
                <a:solidFill>
                  <a:schemeClr val="bg1"/>
                </a:solidFill>
                <a:latin typeface="Quicksand"/>
              </a:rPr>
              <a:t>Build a Flask web application.</a:t>
            </a:r>
          </a:p>
          <a:p>
            <a:pPr marL="816345" lvl="1" indent="-408172">
              <a:lnSpc>
                <a:spcPts val="6427"/>
              </a:lnSpc>
              <a:buFont typeface="Arial"/>
              <a:buChar char="•"/>
            </a:pPr>
            <a:r>
              <a:rPr lang="en-US" sz="2000" dirty="0">
                <a:solidFill>
                  <a:schemeClr val="bg1"/>
                </a:solidFill>
                <a:latin typeface="Quicksand"/>
              </a:rPr>
              <a:t>Deploy the model using Flask.</a:t>
            </a:r>
          </a:p>
          <a:p>
            <a:pPr marL="816345" lvl="1" indent="-408172">
              <a:lnSpc>
                <a:spcPts val="6427"/>
              </a:lnSpc>
              <a:buFont typeface="Arial"/>
              <a:buChar char="•"/>
            </a:pPr>
            <a:r>
              <a:rPr lang="en-US" sz="2000" dirty="0">
                <a:solidFill>
                  <a:schemeClr val="bg1"/>
                </a:solidFill>
                <a:latin typeface="Quicksand"/>
              </a:rPr>
              <a:t>Use </a:t>
            </a:r>
            <a:r>
              <a:rPr lang="en-US" sz="2000" dirty="0" err="1">
                <a:solidFill>
                  <a:schemeClr val="bg1"/>
                </a:solidFill>
                <a:latin typeface="Quicksand"/>
              </a:rPr>
              <a:t>Ngrok</a:t>
            </a:r>
            <a:r>
              <a:rPr lang="en-US" sz="2000" dirty="0">
                <a:solidFill>
                  <a:schemeClr val="bg1"/>
                </a:solidFill>
                <a:latin typeface="Quicksand"/>
              </a:rPr>
              <a:t> to expose the local server to the internet.</a:t>
            </a:r>
          </a:p>
          <a:p>
            <a:pPr marL="816345" lvl="1" indent="-408172">
              <a:lnSpc>
                <a:spcPts val="6427"/>
              </a:lnSpc>
              <a:buFont typeface="Arial"/>
              <a:buChar char="•"/>
            </a:pPr>
            <a:r>
              <a:rPr lang="en-US" sz="2000" dirty="0">
                <a:solidFill>
                  <a:schemeClr val="bg1"/>
                </a:solidFill>
                <a:latin typeface="Quicksand"/>
              </a:rPr>
              <a:t>Provide user interface for input and display prediction results</a:t>
            </a:r>
            <a:r>
              <a:rPr lang="en-US" dirty="0">
                <a:solidFill>
                  <a:schemeClr val="bg1"/>
                </a:solidFill>
                <a:latin typeface="Quicksand"/>
              </a:rPr>
              <a:t>.</a:t>
            </a:r>
          </a:p>
          <a:p>
            <a:endParaRPr lang="en-IN" dirty="0"/>
          </a:p>
        </p:txBody>
      </p:sp>
    </p:spTree>
    <p:extLst>
      <p:ext uri="{BB962C8B-B14F-4D97-AF65-F5344CB8AC3E}">
        <p14:creationId xmlns:p14="http://schemas.microsoft.com/office/powerpoint/2010/main" val="2304377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B1E60D5E-4B48-90DB-10E2-1EFA9C2C6656}"/>
              </a:ext>
            </a:extLst>
          </p:cNvPr>
          <p:cNvSpPr>
            <a:spLocks noGrp="1"/>
          </p:cNvSpPr>
          <p:nvPr>
            <p:ph type="title"/>
          </p:nvPr>
        </p:nvSpPr>
        <p:spPr/>
        <p:txBody>
          <a:bodyPr>
            <a:normAutofit fontScale="90000"/>
          </a:bodyPr>
          <a:lstStyle/>
          <a:p>
            <a:pPr lvl="0"/>
            <a:r>
              <a:rPr lang="en-US" b="1" dirty="0">
                <a:latin typeface="Cormorant Garamond Bold Italics"/>
              </a:rPr>
              <a:t>Web App Deployment(Continued…)</a:t>
            </a:r>
            <a:r>
              <a:rPr lang="en-US" dirty="0">
                <a:solidFill>
                  <a:srgbClr val="0F4662"/>
                </a:solidFill>
                <a:latin typeface="Cormorant Garamond Bold Italics"/>
              </a:rPr>
              <a:t/>
            </a:r>
            <a:br>
              <a:rPr lang="en-US" dirty="0">
                <a:solidFill>
                  <a:srgbClr val="0F4662"/>
                </a:solidFill>
                <a:latin typeface="Cormorant Garamond Bold Italics"/>
              </a:rPr>
            </a:b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730" y="1690687"/>
            <a:ext cx="8126723" cy="4443081"/>
          </a:xfrm>
          <a:prstGeom prst="rect">
            <a:avLst/>
          </a:prstGeom>
        </p:spPr>
      </p:pic>
    </p:spTree>
    <p:extLst>
      <p:ext uri="{BB962C8B-B14F-4D97-AF65-F5344CB8AC3E}">
        <p14:creationId xmlns:p14="http://schemas.microsoft.com/office/powerpoint/2010/main" val="28511455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3557" y="2439400"/>
            <a:ext cx="7315200" cy="1978364"/>
          </a:xfrm>
        </p:spPr>
        <p:txBody>
          <a:bodyPr>
            <a:normAutofit/>
          </a:bodyPr>
          <a:lstStyle/>
          <a:p>
            <a:pPr lvl="0"/>
            <a:r>
              <a:rPr lang="en-US" sz="9600" b="1" dirty="0">
                <a:latin typeface="Comic Sans MS" panose="030F0702030302020204" pitchFamily="66" charset="0"/>
              </a:rPr>
              <a:t>Thank you</a:t>
            </a:r>
            <a:r>
              <a:rPr lang="en-US" sz="9600" dirty="0">
                <a:solidFill>
                  <a:srgbClr val="0F4662"/>
                </a:solidFill>
                <a:latin typeface="Cormorant Garamond Bold Italics"/>
              </a:rPr>
              <a:t/>
            </a:r>
            <a:br>
              <a:rPr lang="en-US" sz="9600" dirty="0">
                <a:solidFill>
                  <a:srgbClr val="0F4662"/>
                </a:solidFill>
                <a:latin typeface="Cormorant Garamond Bold Italics"/>
              </a:rPr>
            </a:br>
            <a:endParaRPr lang="en-IN" dirty="0"/>
          </a:p>
        </p:txBody>
      </p:sp>
    </p:spTree>
    <p:extLst>
      <p:ext uri="{BB962C8B-B14F-4D97-AF65-F5344CB8AC3E}">
        <p14:creationId xmlns:p14="http://schemas.microsoft.com/office/powerpoint/2010/main" val="2620476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40A537C-7E0B-0550-FCEE-5D6EE52C2E91}"/>
              </a:ext>
            </a:extLst>
          </p:cNvPr>
          <p:cNvSpPr>
            <a:spLocks noGrp="1"/>
          </p:cNvSpPr>
          <p:nvPr>
            <p:ph type="title"/>
          </p:nvPr>
        </p:nvSpPr>
        <p:spPr/>
        <p:txBody>
          <a:bodyPr>
            <a:normAutofit fontScale="90000"/>
          </a:bodyPr>
          <a:lstStyle/>
          <a:p>
            <a:pPr lvl="0"/>
            <a:r>
              <a:rPr lang="en-US" b="1" dirty="0">
                <a:latin typeface="Cormorant Garamond Bold Italics"/>
              </a:rPr>
              <a:t>Team Members</a:t>
            </a:r>
            <a:r>
              <a:rPr lang="en-US" dirty="0">
                <a:solidFill>
                  <a:srgbClr val="0F4662"/>
                </a:solidFill>
                <a:latin typeface="Cormorant Garamond Bold Italics"/>
              </a:rPr>
              <a:t/>
            </a:r>
            <a:br>
              <a:rPr lang="en-US" dirty="0">
                <a:solidFill>
                  <a:srgbClr val="0F4662"/>
                </a:solidFill>
                <a:latin typeface="Cormorant Garamond Bold Italics"/>
              </a:rPr>
            </a:br>
            <a:endParaRPr lang="en-US" dirty="0"/>
          </a:p>
        </p:txBody>
      </p:sp>
      <p:sp>
        <p:nvSpPr>
          <p:cNvPr id="7" name="Content Placeholder 6">
            <a:extLst>
              <a:ext uri="{FF2B5EF4-FFF2-40B4-BE49-F238E27FC236}">
                <a16:creationId xmlns:a16="http://schemas.microsoft.com/office/drawing/2014/main" xmlns="" id="{351BD1B0-B45D-BFA1-6A10-1D54BA5B0196}"/>
              </a:ext>
            </a:extLst>
          </p:cNvPr>
          <p:cNvSpPr>
            <a:spLocks noGrp="1"/>
          </p:cNvSpPr>
          <p:nvPr>
            <p:ph idx="1"/>
          </p:nvPr>
        </p:nvSpPr>
        <p:spPr/>
        <p:txBody>
          <a:bodyPr/>
          <a:lstStyle/>
          <a:p>
            <a:pPr lvl="0"/>
            <a:r>
              <a:rPr lang="en-US" sz="2400" dirty="0" err="1">
                <a:latin typeface="Quicksand Bold"/>
              </a:rPr>
              <a:t>Poulami</a:t>
            </a:r>
            <a:r>
              <a:rPr lang="en-US" sz="2400" dirty="0">
                <a:latin typeface="Quicksand Bold"/>
              </a:rPr>
              <a:t> Ghosh</a:t>
            </a:r>
          </a:p>
          <a:p>
            <a:pPr lvl="0"/>
            <a:r>
              <a:rPr lang="en-US" sz="2400" dirty="0" err="1">
                <a:latin typeface="Quicksand Bold"/>
              </a:rPr>
              <a:t>Ujjawal</a:t>
            </a:r>
            <a:r>
              <a:rPr lang="en-US" sz="2400" dirty="0">
                <a:latin typeface="Quicksand Bold"/>
              </a:rPr>
              <a:t> </a:t>
            </a:r>
            <a:r>
              <a:rPr lang="en-US" sz="2400" dirty="0" err="1" smtClean="0">
                <a:latin typeface="Quicksand Bold"/>
              </a:rPr>
              <a:t>Nirwan</a:t>
            </a:r>
            <a:endParaRPr lang="en-US" sz="2400" dirty="0" smtClean="0"/>
          </a:p>
          <a:p>
            <a:pPr lvl="0"/>
            <a:r>
              <a:rPr lang="en-US" sz="2400" dirty="0" err="1">
                <a:latin typeface="Quicksand Bold"/>
              </a:rPr>
              <a:t>Shubham</a:t>
            </a:r>
            <a:r>
              <a:rPr lang="en-US" sz="2400" dirty="0">
                <a:latin typeface="Quicksand Bold"/>
              </a:rPr>
              <a:t> </a:t>
            </a:r>
            <a:r>
              <a:rPr lang="en-US" sz="2400" dirty="0" err="1">
                <a:latin typeface="Quicksand Bold"/>
              </a:rPr>
              <a:t>Pardeshi</a:t>
            </a:r>
            <a:endParaRPr lang="en-US" sz="2400" dirty="0">
              <a:latin typeface="Quicksand Bold"/>
            </a:endParaRPr>
          </a:p>
          <a:p>
            <a:pPr lvl="0"/>
            <a:r>
              <a:rPr lang="en-US" sz="2400" dirty="0">
                <a:latin typeface="Quicksand Bold"/>
              </a:rPr>
              <a:t>Ajay Kumar</a:t>
            </a:r>
          </a:p>
          <a:p>
            <a:pPr lvl="0"/>
            <a:r>
              <a:rPr lang="en-US" sz="2400" dirty="0" smtClean="0"/>
              <a:t> </a:t>
            </a:r>
            <a:r>
              <a:rPr lang="en-US" sz="2400" dirty="0">
                <a:latin typeface="Quicksand Bold"/>
              </a:rPr>
              <a:t>Siva </a:t>
            </a:r>
            <a:r>
              <a:rPr lang="en-US" sz="2400" dirty="0" err="1">
                <a:latin typeface="Quicksand Bold"/>
              </a:rPr>
              <a:t>Manogna</a:t>
            </a:r>
            <a:endParaRPr lang="en-US" sz="2400" dirty="0">
              <a:latin typeface="Quicksand Bold"/>
            </a:endParaRPr>
          </a:p>
          <a:p>
            <a:endParaRPr lang="en-US" dirty="0"/>
          </a:p>
        </p:txBody>
      </p:sp>
    </p:spTree>
    <p:extLst>
      <p:ext uri="{BB962C8B-B14F-4D97-AF65-F5344CB8AC3E}">
        <p14:creationId xmlns:p14="http://schemas.microsoft.com/office/powerpoint/2010/main" val="24261593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BCC1E6C2-78E7-5851-BCA2-7A05D4CE06FC}"/>
              </a:ext>
            </a:extLst>
          </p:cNvPr>
          <p:cNvSpPr>
            <a:spLocks noGrp="1"/>
          </p:cNvSpPr>
          <p:nvPr>
            <p:ph type="title"/>
          </p:nvPr>
        </p:nvSpPr>
        <p:spPr>
          <a:xfrm>
            <a:off x="831850" y="1246909"/>
            <a:ext cx="7321550" cy="1288473"/>
          </a:xfrm>
        </p:spPr>
        <p:txBody>
          <a:bodyPr>
            <a:normAutofit fontScale="90000"/>
          </a:bodyPr>
          <a:lstStyle/>
          <a:p>
            <a:pPr lvl="0"/>
            <a:r>
              <a:rPr lang="en-US" b="1" dirty="0">
                <a:latin typeface="Cormorant Garamond Bold Italics"/>
              </a:rPr>
              <a:t>Introduction</a:t>
            </a:r>
            <a:r>
              <a:rPr lang="en-US" dirty="0">
                <a:solidFill>
                  <a:srgbClr val="0F4662"/>
                </a:solidFill>
                <a:latin typeface="Cormorant Garamond Bold Italics"/>
              </a:rPr>
              <a:t/>
            </a:r>
            <a:br>
              <a:rPr lang="en-US" dirty="0">
                <a:solidFill>
                  <a:srgbClr val="0F4662"/>
                </a:solidFill>
                <a:latin typeface="Cormorant Garamond Bold Italics"/>
              </a:rPr>
            </a:br>
            <a:endParaRPr lang="en-US" dirty="0"/>
          </a:p>
        </p:txBody>
      </p:sp>
      <p:sp>
        <p:nvSpPr>
          <p:cNvPr id="7" name="Text Placeholder 6">
            <a:extLst>
              <a:ext uri="{FF2B5EF4-FFF2-40B4-BE49-F238E27FC236}">
                <a16:creationId xmlns:a16="http://schemas.microsoft.com/office/drawing/2014/main" xmlns="" id="{AF133DB7-B734-C3FE-9CE7-CB5BF757CD54}"/>
              </a:ext>
            </a:extLst>
          </p:cNvPr>
          <p:cNvSpPr>
            <a:spLocks noGrp="1"/>
          </p:cNvSpPr>
          <p:nvPr>
            <p:ph type="body" idx="1"/>
          </p:nvPr>
        </p:nvSpPr>
        <p:spPr>
          <a:xfrm>
            <a:off x="831849" y="2244436"/>
            <a:ext cx="9995478" cy="3553691"/>
          </a:xfrm>
        </p:spPr>
        <p:txBody>
          <a:bodyPr>
            <a:normAutofit/>
          </a:bodyPr>
          <a:lstStyle/>
          <a:p>
            <a:pPr lvl="0"/>
            <a:r>
              <a:rPr lang="en-US" sz="2400" b="1" dirty="0">
                <a:latin typeface="Quicksand Bold"/>
              </a:rPr>
              <a:t>Brief overview of the project :</a:t>
            </a:r>
            <a:r>
              <a:rPr lang="en-US" sz="2400" b="1" dirty="0">
                <a:latin typeface="Quicksand"/>
              </a:rPr>
              <a:t> </a:t>
            </a:r>
            <a:r>
              <a:rPr lang="en-US" sz="2000" dirty="0">
                <a:latin typeface="Quicksand"/>
              </a:rPr>
              <a:t>This project focuses on detecting fraudulent financial transactions using machine learning techniques. The aim is to create an efficient model that can accurately identify fraudulent activities in financial datasets, providing a reliable tool for financial institutions to mitigate fraud.</a:t>
            </a:r>
          </a:p>
          <a:p>
            <a:endParaRPr lang="en-US" dirty="0" smtClean="0"/>
          </a:p>
          <a:p>
            <a:pPr lvl="0"/>
            <a:r>
              <a:rPr lang="en-US" sz="2400" b="1" dirty="0">
                <a:latin typeface="Quicksand Bold"/>
              </a:rPr>
              <a:t>Importance of Fraud Detection in Financial Transactions : </a:t>
            </a:r>
            <a:r>
              <a:rPr lang="en-US" sz="2000" dirty="0">
                <a:latin typeface="Quicksand"/>
              </a:rPr>
              <a:t>Fraud detection is critical in the financial sector to protect both institutions and customers from significant financial losses. With the rise in digital transactions, the need for automated, accurate, and timely fraud detection systems has become more crucial than ever.</a:t>
            </a:r>
          </a:p>
          <a:p>
            <a:endParaRPr lang="en-US" dirty="0"/>
          </a:p>
        </p:txBody>
      </p:sp>
    </p:spTree>
    <p:extLst>
      <p:ext uri="{BB962C8B-B14F-4D97-AF65-F5344CB8AC3E}">
        <p14:creationId xmlns:p14="http://schemas.microsoft.com/office/powerpoint/2010/main" val="7240503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E35E9EA-0AB0-546F-1B17-421B2F43EBB4}"/>
              </a:ext>
            </a:extLst>
          </p:cNvPr>
          <p:cNvSpPr>
            <a:spLocks noGrp="1"/>
          </p:cNvSpPr>
          <p:nvPr>
            <p:ph type="title"/>
          </p:nvPr>
        </p:nvSpPr>
        <p:spPr/>
        <p:txBody>
          <a:bodyPr>
            <a:normAutofit fontScale="90000"/>
          </a:bodyPr>
          <a:lstStyle/>
          <a:p>
            <a:pPr lvl="0"/>
            <a:r>
              <a:rPr lang="en-US" sz="4400" b="1" dirty="0">
                <a:latin typeface="Cormorant Garamond Bold Italics"/>
              </a:rPr>
              <a:t>Introduction (Continued...)</a:t>
            </a:r>
            <a:r>
              <a:rPr lang="en-US" dirty="0">
                <a:solidFill>
                  <a:srgbClr val="0F4662"/>
                </a:solidFill>
                <a:latin typeface="Cormorant Garamond Bold Italics"/>
              </a:rPr>
              <a:t/>
            </a:r>
            <a:br>
              <a:rPr lang="en-US" dirty="0">
                <a:solidFill>
                  <a:srgbClr val="0F4662"/>
                </a:solidFill>
                <a:latin typeface="Cormorant Garamond Bold Italics"/>
              </a:rPr>
            </a:br>
            <a:endParaRPr lang="en-US" dirty="0"/>
          </a:p>
        </p:txBody>
      </p:sp>
      <p:sp>
        <p:nvSpPr>
          <p:cNvPr id="3" name="TextBox 2"/>
          <p:cNvSpPr txBox="1"/>
          <p:nvPr/>
        </p:nvSpPr>
        <p:spPr>
          <a:xfrm>
            <a:off x="696687" y="2133600"/>
            <a:ext cx="10472056" cy="4025717"/>
          </a:xfrm>
          <a:prstGeom prst="rect">
            <a:avLst/>
          </a:prstGeom>
          <a:noFill/>
        </p:spPr>
        <p:txBody>
          <a:bodyPr wrap="square" rtlCol="0">
            <a:spAutoFit/>
          </a:bodyPr>
          <a:lstStyle/>
          <a:p>
            <a:pPr>
              <a:lnSpc>
                <a:spcPts val="6529"/>
              </a:lnSpc>
            </a:pPr>
            <a:r>
              <a:rPr lang="en-US" sz="2400" b="1" dirty="0">
                <a:solidFill>
                  <a:srgbClr val="0F4662"/>
                </a:solidFill>
                <a:latin typeface="Quicksand Bold"/>
              </a:rPr>
              <a:t>Objectives of the Project:</a:t>
            </a:r>
          </a:p>
          <a:p>
            <a:pPr marL="799584" lvl="1" indent="-399792">
              <a:lnSpc>
                <a:spcPts val="6295"/>
              </a:lnSpc>
              <a:buFont typeface="Arial"/>
              <a:buChar char="•"/>
            </a:pPr>
            <a:r>
              <a:rPr lang="en-US" sz="2400" dirty="0">
                <a:solidFill>
                  <a:srgbClr val="0F4662"/>
                </a:solidFill>
                <a:latin typeface="Quicksand"/>
              </a:rPr>
              <a:t>To preprocess and clean financial transaction data for model training.</a:t>
            </a:r>
          </a:p>
          <a:p>
            <a:pPr marL="799584" lvl="1" indent="-399792">
              <a:lnSpc>
                <a:spcPts val="6295"/>
              </a:lnSpc>
              <a:buFont typeface="Arial"/>
              <a:buChar char="•"/>
            </a:pPr>
            <a:r>
              <a:rPr lang="en-US" sz="2400" dirty="0">
                <a:solidFill>
                  <a:srgbClr val="0F4662"/>
                </a:solidFill>
                <a:latin typeface="Quicksand"/>
              </a:rPr>
              <a:t>To compare multiple machine learning models for fraud detection.</a:t>
            </a:r>
          </a:p>
          <a:p>
            <a:pPr marL="799584" lvl="1" indent="-399792">
              <a:lnSpc>
                <a:spcPts val="6295"/>
              </a:lnSpc>
              <a:buFont typeface="Arial"/>
              <a:buChar char="•"/>
            </a:pPr>
            <a:r>
              <a:rPr lang="en-US" sz="2400" dirty="0">
                <a:solidFill>
                  <a:srgbClr val="0F4662"/>
                </a:solidFill>
                <a:latin typeface="Quicksand"/>
              </a:rPr>
              <a:t>To deploy the best-performing model using a web application.</a:t>
            </a:r>
          </a:p>
          <a:p>
            <a:pPr marL="799584" lvl="1" indent="-399792">
              <a:lnSpc>
                <a:spcPts val="6295"/>
              </a:lnSpc>
              <a:buFont typeface="Arial"/>
              <a:buChar char="•"/>
            </a:pPr>
            <a:r>
              <a:rPr lang="en-US" sz="2400" dirty="0">
                <a:solidFill>
                  <a:srgbClr val="0F4662"/>
                </a:solidFill>
                <a:latin typeface="Quicksand"/>
              </a:rPr>
              <a:t>To provide a user-friendly interface for real-time fraud detection.</a:t>
            </a:r>
            <a:endParaRPr lang="en-US" sz="2400" dirty="0">
              <a:solidFill>
                <a:srgbClr val="0F4662"/>
              </a:solidFill>
              <a:latin typeface="Quicksand"/>
            </a:endParaRPr>
          </a:p>
        </p:txBody>
      </p:sp>
    </p:spTree>
    <p:extLst>
      <p:ext uri="{BB962C8B-B14F-4D97-AF65-F5344CB8AC3E}">
        <p14:creationId xmlns:p14="http://schemas.microsoft.com/office/powerpoint/2010/main" val="3225342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5861D85-F1FF-1C7B-CBAF-FBE829F5053B}"/>
              </a:ext>
            </a:extLst>
          </p:cNvPr>
          <p:cNvSpPr>
            <a:spLocks noGrp="1"/>
          </p:cNvSpPr>
          <p:nvPr>
            <p:ph type="title"/>
          </p:nvPr>
        </p:nvSpPr>
        <p:spPr>
          <a:xfrm>
            <a:off x="593271" y="478970"/>
            <a:ext cx="10515600" cy="598715"/>
          </a:xfrm>
        </p:spPr>
        <p:txBody>
          <a:bodyPr>
            <a:normAutofit fontScale="90000"/>
          </a:bodyPr>
          <a:lstStyle/>
          <a:p>
            <a:pPr lvl="0"/>
            <a:r>
              <a:rPr lang="en-US" sz="4000" b="1" dirty="0" smtClean="0">
                <a:solidFill>
                  <a:schemeClr val="tx1"/>
                </a:solidFill>
                <a:latin typeface="Cormorant Garamond Bold Italics"/>
              </a:rPr>
              <a:t/>
            </a:r>
            <a:br>
              <a:rPr lang="en-US" sz="4000" b="1" dirty="0" smtClean="0">
                <a:solidFill>
                  <a:schemeClr val="tx1"/>
                </a:solidFill>
                <a:latin typeface="Cormorant Garamond Bold Italics"/>
              </a:rPr>
            </a:br>
            <a:r>
              <a:rPr lang="en-US" sz="4000" b="1" dirty="0" smtClean="0">
                <a:solidFill>
                  <a:schemeClr val="tx1"/>
                </a:solidFill>
                <a:latin typeface="Cormorant Garamond Bold Italics"/>
              </a:rPr>
              <a:t>Dataset Description</a:t>
            </a:r>
            <a:r>
              <a:rPr lang="en-US" dirty="0" smtClean="0">
                <a:solidFill>
                  <a:srgbClr val="0F4662"/>
                </a:solidFill>
                <a:latin typeface="Cormorant Garamond Bold Italics"/>
              </a:rPr>
              <a:t/>
            </a:r>
            <a:br>
              <a:rPr lang="en-US" dirty="0" smtClean="0">
                <a:solidFill>
                  <a:srgbClr val="0F4662"/>
                </a:solidFill>
                <a:latin typeface="Cormorant Garamond Bold Italics"/>
              </a:rPr>
            </a:br>
            <a:r>
              <a:rPr lang="en-US" dirty="0">
                <a:solidFill>
                  <a:srgbClr val="0F4662"/>
                </a:solidFill>
                <a:latin typeface="Cormorant Garamond Bold Italics"/>
              </a:rPr>
              <a:t/>
            </a:r>
            <a:br>
              <a:rPr lang="en-US" dirty="0">
                <a:solidFill>
                  <a:srgbClr val="0F4662"/>
                </a:solidFill>
                <a:latin typeface="Cormorant Garamond Bold Italics"/>
              </a:rPr>
            </a:br>
            <a:endParaRPr lang="en-US" dirty="0"/>
          </a:p>
        </p:txBody>
      </p:sp>
      <p:sp>
        <p:nvSpPr>
          <p:cNvPr id="5" name="TextBox 4"/>
          <p:cNvSpPr txBox="1"/>
          <p:nvPr/>
        </p:nvSpPr>
        <p:spPr>
          <a:xfrm>
            <a:off x="593271" y="968829"/>
            <a:ext cx="10455729" cy="5632311"/>
          </a:xfrm>
          <a:prstGeom prst="rect">
            <a:avLst/>
          </a:prstGeom>
          <a:noFill/>
        </p:spPr>
        <p:txBody>
          <a:bodyPr wrap="square" rtlCol="0">
            <a:spAutoFit/>
          </a:bodyPr>
          <a:lstStyle/>
          <a:p>
            <a:r>
              <a:rPr lang="en-US" sz="2400" b="1" dirty="0" smtClean="0">
                <a:solidFill>
                  <a:schemeClr val="accent2"/>
                </a:solidFill>
              </a:rPr>
              <a:t>Time:</a:t>
            </a:r>
          </a:p>
          <a:p>
            <a:r>
              <a:rPr lang="en-US" sz="2400" dirty="0" smtClean="0">
                <a:solidFill>
                  <a:schemeClr val="bg1"/>
                </a:solidFill>
              </a:rPr>
              <a:t>The </a:t>
            </a:r>
            <a:r>
              <a:rPr lang="en-US" sz="2400" dirty="0">
                <a:solidFill>
                  <a:schemeClr val="bg1"/>
                </a:solidFill>
              </a:rPr>
              <a:t>number of seconds elapsed between this transaction and the first transaction in the dataset. This helps identify patterns over time, such as fraud occurring more frequently at certain </a:t>
            </a:r>
            <a:r>
              <a:rPr lang="en-US" sz="2400" dirty="0" smtClean="0">
                <a:solidFill>
                  <a:schemeClr val="bg1"/>
                </a:solidFill>
              </a:rPr>
              <a:t>times.</a:t>
            </a:r>
          </a:p>
          <a:p>
            <a:r>
              <a:rPr lang="en-US" sz="2400" b="1" dirty="0" smtClean="0">
                <a:solidFill>
                  <a:schemeClr val="accent2"/>
                </a:solidFill>
              </a:rPr>
              <a:t>V1</a:t>
            </a:r>
            <a:r>
              <a:rPr lang="en-US" sz="2400" b="1" dirty="0">
                <a:solidFill>
                  <a:schemeClr val="accent2"/>
                </a:solidFill>
              </a:rPr>
              <a:t>, V2, </a:t>
            </a:r>
            <a:r>
              <a:rPr lang="en-US" sz="2400" b="1" dirty="0" smtClean="0">
                <a:solidFill>
                  <a:schemeClr val="accent2"/>
                </a:solidFill>
              </a:rPr>
              <a:t>...V28: </a:t>
            </a:r>
          </a:p>
          <a:p>
            <a:r>
              <a:rPr lang="en-US" sz="2400" dirty="0" smtClean="0">
                <a:solidFill>
                  <a:schemeClr val="bg1"/>
                </a:solidFill>
              </a:rPr>
              <a:t>These </a:t>
            </a:r>
            <a:r>
              <a:rPr lang="en-US" sz="2400" dirty="0">
                <a:solidFill>
                  <a:schemeClr val="bg1"/>
                </a:solidFill>
              </a:rPr>
              <a:t>are the principal components obtained using PCA (Principal Component Analysis), which are used to </a:t>
            </a:r>
            <a:r>
              <a:rPr lang="en-US" sz="2400" dirty="0" err="1">
                <a:solidFill>
                  <a:schemeClr val="bg1"/>
                </a:solidFill>
              </a:rPr>
              <a:t>anonymize</a:t>
            </a:r>
            <a:r>
              <a:rPr lang="en-US" sz="2400" dirty="0">
                <a:solidFill>
                  <a:schemeClr val="bg1"/>
                </a:solidFill>
              </a:rPr>
              <a:t> the sensitive features. These columns represent the transformed features from the original dataset, capturing the variance in the </a:t>
            </a:r>
            <a:r>
              <a:rPr lang="en-US" sz="2400" dirty="0" smtClean="0">
                <a:solidFill>
                  <a:schemeClr val="bg1"/>
                </a:solidFill>
              </a:rPr>
              <a:t>data.</a:t>
            </a:r>
          </a:p>
          <a:p>
            <a:r>
              <a:rPr lang="en-US" sz="2400" b="1" dirty="0" smtClean="0">
                <a:solidFill>
                  <a:schemeClr val="accent2"/>
                </a:solidFill>
              </a:rPr>
              <a:t>Amount:  </a:t>
            </a:r>
            <a:r>
              <a:rPr lang="en-US" sz="2400" dirty="0">
                <a:solidFill>
                  <a:schemeClr val="bg1"/>
                </a:solidFill>
              </a:rPr>
              <a:t>The transaction amount. This feature is useful for identifying fraudulent transactions, as fraudsters often attempt transactions with unusually high or low amounts. </a:t>
            </a:r>
            <a:endParaRPr lang="en-US" sz="2400" dirty="0" smtClean="0">
              <a:solidFill>
                <a:schemeClr val="bg1"/>
              </a:solidFill>
            </a:endParaRPr>
          </a:p>
          <a:p>
            <a:r>
              <a:rPr lang="en-US" sz="2400" b="1" dirty="0" smtClean="0">
                <a:solidFill>
                  <a:schemeClr val="accent2"/>
                </a:solidFill>
              </a:rPr>
              <a:t>Class:  </a:t>
            </a:r>
            <a:r>
              <a:rPr lang="en-US" sz="2400" dirty="0" smtClean="0">
                <a:solidFill>
                  <a:schemeClr val="bg1"/>
                </a:solidFill>
              </a:rPr>
              <a:t>The </a:t>
            </a:r>
            <a:r>
              <a:rPr lang="en-US" sz="2400" dirty="0">
                <a:solidFill>
                  <a:schemeClr val="bg1"/>
                </a:solidFill>
              </a:rPr>
              <a:t>response variable, where 1 indicates a fraudulent transaction and 0 indicates a legitimate transaction. This is the target variable used for </a:t>
            </a:r>
            <a:r>
              <a:rPr lang="en-US" sz="2400" dirty="0" smtClean="0">
                <a:solidFill>
                  <a:schemeClr val="bg1"/>
                </a:solidFill>
              </a:rPr>
              <a:t>training the </a:t>
            </a:r>
            <a:r>
              <a:rPr lang="en-US" sz="2400" dirty="0">
                <a:solidFill>
                  <a:schemeClr val="bg1"/>
                </a:solidFill>
              </a:rPr>
              <a:t>model.</a:t>
            </a:r>
            <a:endParaRPr lang="en-IN" sz="2400" dirty="0">
              <a:solidFill>
                <a:schemeClr val="bg1"/>
              </a:solidFill>
            </a:endParaRPr>
          </a:p>
        </p:txBody>
      </p:sp>
    </p:spTree>
    <p:extLst>
      <p:ext uri="{BB962C8B-B14F-4D97-AF65-F5344CB8AC3E}">
        <p14:creationId xmlns:p14="http://schemas.microsoft.com/office/powerpoint/2010/main" val="34898300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5BAE0F-94E0-00FF-3FD8-A4CA93798DEF}"/>
              </a:ext>
            </a:extLst>
          </p:cNvPr>
          <p:cNvSpPr>
            <a:spLocks noGrp="1"/>
          </p:cNvSpPr>
          <p:nvPr>
            <p:ph type="title"/>
          </p:nvPr>
        </p:nvSpPr>
        <p:spPr>
          <a:xfrm>
            <a:off x="603422" y="215613"/>
            <a:ext cx="10515600" cy="869594"/>
          </a:xfrm>
        </p:spPr>
        <p:txBody>
          <a:bodyPr/>
          <a:lstStyle/>
          <a:p>
            <a:r>
              <a:rPr lang="en-US" b="1" i="1" dirty="0">
                <a:latin typeface="Cormorant Garamond Bold Italics"/>
              </a:rPr>
              <a:t>Methodology</a:t>
            </a:r>
            <a:endParaRPr lang="en-US" b="1" i="1" dirty="0"/>
          </a:p>
        </p:txBody>
      </p:sp>
      <p:sp>
        <p:nvSpPr>
          <p:cNvPr id="3" name="TextBox 2"/>
          <p:cNvSpPr txBox="1"/>
          <p:nvPr/>
        </p:nvSpPr>
        <p:spPr>
          <a:xfrm>
            <a:off x="574590" y="1223319"/>
            <a:ext cx="10703010" cy="5214551"/>
          </a:xfrm>
          <a:prstGeom prst="rect">
            <a:avLst/>
          </a:prstGeom>
          <a:noFill/>
        </p:spPr>
        <p:txBody>
          <a:bodyPr wrap="square" rtlCol="0">
            <a:spAutoFit/>
          </a:bodyPr>
          <a:lstStyle/>
          <a:p>
            <a:endParaRPr lang="en-IN" dirty="0"/>
          </a:p>
        </p:txBody>
      </p:sp>
      <p:sp>
        <p:nvSpPr>
          <p:cNvPr id="8" name="Picture Placeholder 6">
            <a:extLst>
              <a:ext uri="{FF2B5EF4-FFF2-40B4-BE49-F238E27FC236}">
                <a16:creationId xmlns:a16="http://schemas.microsoft.com/office/drawing/2014/main" xmlns="" id="{08DB8D16-42DB-08DE-6787-B0FFF6C90C2B}"/>
              </a:ext>
            </a:extLst>
          </p:cNvPr>
          <p:cNvSpPr>
            <a:spLocks noGrp="1"/>
          </p:cNvSpPr>
          <p:nvPr>
            <p:ph type="pic" sz="quarter" idx="13"/>
          </p:nvPr>
        </p:nvSpPr>
        <p:spPr>
          <a:xfrm>
            <a:off x="494270" y="1085207"/>
            <a:ext cx="10783330" cy="5624511"/>
          </a:xfrm>
        </p:spPr>
        <p:txBody>
          <a:bodyPr>
            <a:normAutofit/>
          </a:bodyPr>
          <a:lstStyle/>
          <a:p>
            <a:pPr>
              <a:lnSpc>
                <a:spcPts val="5487"/>
              </a:lnSpc>
            </a:pPr>
            <a:r>
              <a:rPr lang="en-US" sz="2400" b="1" dirty="0">
                <a:latin typeface="Quicksand Bold"/>
              </a:rPr>
              <a:t>Data Preprocessing :</a:t>
            </a:r>
          </a:p>
          <a:p>
            <a:pPr marL="670781" lvl="1" indent="-335390">
              <a:lnSpc>
                <a:spcPts val="5281"/>
              </a:lnSpc>
              <a:buFont typeface="Arial"/>
              <a:buChar char="•"/>
            </a:pPr>
            <a:r>
              <a:rPr lang="en-US" dirty="0">
                <a:solidFill>
                  <a:schemeClr val="bg1"/>
                </a:solidFill>
                <a:latin typeface="Quicksand"/>
              </a:rPr>
              <a:t>Handled missing values.</a:t>
            </a:r>
          </a:p>
          <a:p>
            <a:pPr marL="670781" lvl="1" indent="-335390">
              <a:lnSpc>
                <a:spcPts val="5281"/>
              </a:lnSpc>
              <a:buFont typeface="Arial"/>
              <a:buChar char="•"/>
            </a:pPr>
            <a:r>
              <a:rPr lang="en-US" dirty="0">
                <a:solidFill>
                  <a:schemeClr val="bg1"/>
                </a:solidFill>
                <a:latin typeface="Quicksand"/>
              </a:rPr>
              <a:t>Encoded categorical variables.</a:t>
            </a:r>
          </a:p>
          <a:p>
            <a:pPr marL="670781" lvl="1" indent="-335390">
              <a:lnSpc>
                <a:spcPts val="5281"/>
              </a:lnSpc>
              <a:buFont typeface="Arial"/>
              <a:buChar char="•"/>
            </a:pPr>
            <a:r>
              <a:rPr lang="en-US" dirty="0">
                <a:solidFill>
                  <a:schemeClr val="bg1"/>
                </a:solidFill>
                <a:latin typeface="Quicksand"/>
              </a:rPr>
              <a:t>Scaled numerical features.</a:t>
            </a:r>
          </a:p>
          <a:p>
            <a:pPr marL="670781" lvl="1" indent="-335390">
              <a:lnSpc>
                <a:spcPts val="5281"/>
              </a:lnSpc>
              <a:buFont typeface="Arial"/>
              <a:buChar char="•"/>
            </a:pPr>
            <a:r>
              <a:rPr lang="en-US" dirty="0">
                <a:solidFill>
                  <a:schemeClr val="bg1"/>
                </a:solidFill>
                <a:latin typeface="Quicksand"/>
              </a:rPr>
              <a:t>Split data into training and testing sets</a:t>
            </a:r>
            <a:r>
              <a:rPr lang="en-US" dirty="0" smtClean="0">
                <a:solidFill>
                  <a:srgbClr val="0F4662"/>
                </a:solidFill>
                <a:latin typeface="Quicksand"/>
              </a:rPr>
              <a:t>.</a:t>
            </a:r>
          </a:p>
          <a:p>
            <a:pPr marL="335391" lvl="1" indent="0">
              <a:lnSpc>
                <a:spcPts val="5281"/>
              </a:lnSpc>
              <a:buNone/>
            </a:pPr>
            <a:endParaRPr lang="en-US" sz="3200" dirty="0" smtClean="0">
              <a:solidFill>
                <a:schemeClr val="bg1"/>
              </a:solidFill>
              <a:latin typeface="Quicksand Bold"/>
            </a:endParaRPr>
          </a:p>
          <a:p>
            <a:pPr marL="335391" lvl="1" indent="0">
              <a:lnSpc>
                <a:spcPts val="5281"/>
              </a:lnSpc>
              <a:buNone/>
            </a:pPr>
            <a:endParaRPr lang="en-US" sz="3200" dirty="0">
              <a:solidFill>
                <a:schemeClr val="bg1"/>
              </a:solidFill>
              <a:latin typeface="Quicksand Bold"/>
            </a:endParaRPr>
          </a:p>
          <a:p>
            <a:pPr marL="335391" lvl="1" indent="0">
              <a:lnSpc>
                <a:spcPts val="5281"/>
              </a:lnSpc>
              <a:buNone/>
            </a:pPr>
            <a:endParaRPr lang="en-US" sz="3106" dirty="0">
              <a:solidFill>
                <a:srgbClr val="0F4662"/>
              </a:solidFill>
              <a:latin typeface="Quicksand"/>
            </a:endParaRPr>
          </a:p>
          <a:p>
            <a:endParaRPr lang="en-US" dirty="0"/>
          </a:p>
        </p:txBody>
      </p:sp>
    </p:spTree>
    <p:extLst>
      <p:ext uri="{BB962C8B-B14F-4D97-AF65-F5344CB8AC3E}">
        <p14:creationId xmlns:p14="http://schemas.microsoft.com/office/powerpoint/2010/main" val="9140562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844AA1C9-07DE-F1AB-5149-0A73C4DFABB0}"/>
              </a:ext>
            </a:extLst>
          </p:cNvPr>
          <p:cNvSpPr>
            <a:spLocks noGrp="1"/>
          </p:cNvSpPr>
          <p:nvPr>
            <p:ph type="pic" sz="quarter" idx="13"/>
          </p:nvPr>
        </p:nvSpPr>
        <p:spPr>
          <a:xfrm>
            <a:off x="838199" y="1825625"/>
            <a:ext cx="9875109" cy="4253899"/>
          </a:xfrm>
        </p:spPr>
        <p:txBody>
          <a:bodyPr>
            <a:normAutofit/>
          </a:bodyPr>
          <a:lstStyle/>
          <a:p>
            <a:pPr marL="0" indent="0">
              <a:buNone/>
            </a:pPr>
            <a:r>
              <a:rPr lang="en-US" sz="2400" b="1" dirty="0" smtClean="0"/>
              <a:t>1. A Random </a:t>
            </a:r>
            <a:r>
              <a:rPr lang="en-US" sz="2400" b="1" dirty="0"/>
              <a:t>Forest classifier</a:t>
            </a:r>
            <a:endParaRPr lang="en-US" sz="2400" b="1" dirty="0" smtClean="0"/>
          </a:p>
          <a:p>
            <a:r>
              <a:rPr lang="en-US" sz="2000" dirty="0" smtClean="0"/>
              <a:t>A </a:t>
            </a:r>
            <a:r>
              <a:rPr lang="en-US" sz="2000" dirty="0"/>
              <a:t>Random Forest classifier is trained on the entire dataset to understand the importance of each feature.   </a:t>
            </a:r>
            <a:endParaRPr lang="en-US" sz="2000" dirty="0" smtClean="0"/>
          </a:p>
          <a:p>
            <a:endParaRPr lang="en-US" sz="2000" dirty="0" smtClean="0"/>
          </a:p>
          <a:p>
            <a:r>
              <a:rPr lang="en-US" sz="2400" b="1" dirty="0" smtClean="0"/>
              <a:t>2</a:t>
            </a:r>
            <a:r>
              <a:rPr lang="en-US" sz="2400" b="1" dirty="0"/>
              <a:t>. </a:t>
            </a:r>
            <a:r>
              <a:rPr lang="en-US" sz="2400" b="1" dirty="0" smtClean="0"/>
              <a:t>Selecting </a:t>
            </a:r>
            <a:r>
              <a:rPr lang="en-US" sz="2400" b="1" dirty="0"/>
              <a:t>Important </a:t>
            </a:r>
            <a:r>
              <a:rPr lang="en-US" sz="2400" b="1" dirty="0" smtClean="0"/>
              <a:t>Features: </a:t>
            </a:r>
          </a:p>
          <a:p>
            <a:r>
              <a:rPr lang="en-US" sz="2000" dirty="0" smtClean="0"/>
              <a:t>  </a:t>
            </a:r>
            <a:r>
              <a:rPr lang="en-US" sz="2000" dirty="0"/>
              <a:t>- The </a:t>
            </a:r>
            <a:r>
              <a:rPr lang="en-US" sz="2000" dirty="0" err="1"/>
              <a:t>SelectFromModel</a:t>
            </a:r>
            <a:r>
              <a:rPr lang="en-US" sz="2000" dirty="0"/>
              <a:t> method is used to select the most important features based on the feature </a:t>
            </a:r>
            <a:r>
              <a:rPr lang="en-US" sz="2000" dirty="0" err="1"/>
              <a:t>importances</a:t>
            </a:r>
            <a:r>
              <a:rPr lang="en-US" sz="2000" dirty="0"/>
              <a:t> derived from the Random Forest model</a:t>
            </a:r>
            <a:r>
              <a:rPr lang="en-US" sz="2000" dirty="0" smtClean="0"/>
              <a:t>.</a:t>
            </a:r>
          </a:p>
          <a:p>
            <a:endParaRPr lang="en-US" sz="2000" dirty="0"/>
          </a:p>
        </p:txBody>
      </p:sp>
      <p:sp>
        <p:nvSpPr>
          <p:cNvPr id="5" name="Title 4">
            <a:extLst>
              <a:ext uri="{FF2B5EF4-FFF2-40B4-BE49-F238E27FC236}">
                <a16:creationId xmlns:a16="http://schemas.microsoft.com/office/drawing/2014/main" xmlns="" id="{8574C84E-B5E1-A730-219B-B251B5EEE394}"/>
              </a:ext>
            </a:extLst>
          </p:cNvPr>
          <p:cNvSpPr>
            <a:spLocks noGrp="1"/>
          </p:cNvSpPr>
          <p:nvPr>
            <p:ph type="title"/>
          </p:nvPr>
        </p:nvSpPr>
        <p:spPr/>
        <p:txBody>
          <a:bodyPr>
            <a:normAutofit fontScale="90000"/>
          </a:bodyPr>
          <a:lstStyle/>
          <a:p>
            <a:pPr lvl="0"/>
            <a:r>
              <a:rPr lang="en-US" b="1" dirty="0">
                <a:latin typeface="Quicksand Bold"/>
              </a:rPr>
              <a:t>Feature Engineering :</a:t>
            </a:r>
            <a:r>
              <a:rPr lang="en-US" dirty="0">
                <a:solidFill>
                  <a:srgbClr val="0F4662"/>
                </a:solidFill>
                <a:latin typeface="Quicksand Bold"/>
              </a:rPr>
              <a:t/>
            </a:r>
            <a:br>
              <a:rPr lang="en-US" dirty="0">
                <a:solidFill>
                  <a:srgbClr val="0F4662"/>
                </a:solidFill>
                <a:latin typeface="Quicksand Bold"/>
              </a:rPr>
            </a:br>
            <a:endParaRPr lang="en-US" dirty="0"/>
          </a:p>
        </p:txBody>
      </p:sp>
    </p:spTree>
    <p:extLst>
      <p:ext uri="{BB962C8B-B14F-4D97-AF65-F5344CB8AC3E}">
        <p14:creationId xmlns:p14="http://schemas.microsoft.com/office/powerpoint/2010/main" val="25314892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5EFBEBC-F02D-187E-E748-C5FACFC37F9A}"/>
              </a:ext>
            </a:extLst>
          </p:cNvPr>
          <p:cNvSpPr>
            <a:spLocks noGrp="1"/>
          </p:cNvSpPr>
          <p:nvPr>
            <p:ph type="title"/>
          </p:nvPr>
        </p:nvSpPr>
        <p:spPr>
          <a:xfrm>
            <a:off x="603422" y="1198605"/>
            <a:ext cx="7315200" cy="790832"/>
          </a:xfrm>
        </p:spPr>
        <p:txBody>
          <a:bodyPr>
            <a:normAutofit fontScale="90000"/>
          </a:bodyPr>
          <a:lstStyle/>
          <a:p>
            <a:pPr lvl="0"/>
            <a:r>
              <a:rPr lang="en-US" b="1" dirty="0">
                <a:solidFill>
                  <a:schemeClr val="bg1"/>
                </a:solidFill>
                <a:latin typeface="Cormorant Garamond Bold Italics"/>
              </a:rPr>
              <a:t>Overview of Selected Models</a:t>
            </a:r>
            <a:r>
              <a:rPr lang="en-US" dirty="0">
                <a:solidFill>
                  <a:srgbClr val="0F4662"/>
                </a:solidFill>
                <a:latin typeface="Cormorant Garamond Bold Italics"/>
              </a:rPr>
              <a:t/>
            </a:r>
            <a:br>
              <a:rPr lang="en-US" dirty="0">
                <a:solidFill>
                  <a:srgbClr val="0F4662"/>
                </a:solidFill>
                <a:latin typeface="Cormorant Garamond Bold Italics"/>
              </a:rPr>
            </a:br>
            <a:endParaRPr lang="en-US" dirty="0"/>
          </a:p>
        </p:txBody>
      </p:sp>
      <p:sp>
        <p:nvSpPr>
          <p:cNvPr id="2" name="TextBox 1"/>
          <p:cNvSpPr txBox="1"/>
          <p:nvPr/>
        </p:nvSpPr>
        <p:spPr>
          <a:xfrm>
            <a:off x="0" y="1112107"/>
            <a:ext cx="11973697" cy="5934958"/>
          </a:xfrm>
          <a:prstGeom prst="rect">
            <a:avLst/>
          </a:prstGeom>
          <a:noFill/>
        </p:spPr>
        <p:txBody>
          <a:bodyPr wrap="square" rtlCol="0">
            <a:spAutoFit/>
          </a:bodyPr>
          <a:lstStyle/>
          <a:p>
            <a:pPr marL="784305" lvl="1" indent="-392152">
              <a:lnSpc>
                <a:spcPts val="6175"/>
              </a:lnSpc>
              <a:buFont typeface="Arial"/>
              <a:buChar char="•"/>
            </a:pPr>
            <a:r>
              <a:rPr lang="en-US" sz="2400" b="1" dirty="0">
                <a:solidFill>
                  <a:srgbClr val="FFFF00"/>
                </a:solidFill>
                <a:latin typeface="Quicksand Bold"/>
              </a:rPr>
              <a:t>Logistic Regression</a:t>
            </a:r>
            <a:r>
              <a:rPr lang="en-US" sz="2400" b="1" dirty="0">
                <a:solidFill>
                  <a:srgbClr val="FFFF00"/>
                </a:solidFill>
                <a:latin typeface="Quicksand"/>
              </a:rPr>
              <a:t>: </a:t>
            </a:r>
            <a:r>
              <a:rPr lang="en-US" sz="2000" dirty="0">
                <a:solidFill>
                  <a:schemeClr val="bg1"/>
                </a:solidFill>
                <a:latin typeface="Quicksand"/>
              </a:rPr>
              <a:t>A linear model for binary classification, suitable for predicting the probability of a binary outcome.</a:t>
            </a:r>
          </a:p>
          <a:p>
            <a:pPr marL="784305" lvl="1" indent="-392152">
              <a:lnSpc>
                <a:spcPts val="6175"/>
              </a:lnSpc>
              <a:buFont typeface="Arial"/>
              <a:buChar char="•"/>
            </a:pPr>
            <a:r>
              <a:rPr lang="en-US" sz="2400" b="1" dirty="0">
                <a:solidFill>
                  <a:srgbClr val="FFFF00"/>
                </a:solidFill>
                <a:latin typeface="Quicksand Bold"/>
              </a:rPr>
              <a:t>Random Forest</a:t>
            </a:r>
            <a:r>
              <a:rPr lang="en-US" sz="2400" b="1" dirty="0">
                <a:solidFill>
                  <a:srgbClr val="FFFF00"/>
                </a:solidFill>
                <a:latin typeface="Quicksand"/>
              </a:rPr>
              <a:t>: </a:t>
            </a:r>
            <a:r>
              <a:rPr lang="en-US" sz="2000" dirty="0">
                <a:solidFill>
                  <a:schemeClr val="bg1"/>
                </a:solidFill>
                <a:latin typeface="Quicksand"/>
              </a:rPr>
              <a:t>An ensemble learning method using multiple decision trees to improve classification accuracy</a:t>
            </a:r>
            <a:r>
              <a:rPr lang="en-US" sz="2000" dirty="0" smtClean="0">
                <a:solidFill>
                  <a:schemeClr val="bg1"/>
                </a:solidFill>
                <a:latin typeface="Quicksand"/>
              </a:rPr>
              <a:t>.</a:t>
            </a:r>
          </a:p>
          <a:p>
            <a:pPr marL="392153" lvl="1">
              <a:lnSpc>
                <a:spcPts val="6175"/>
              </a:lnSpc>
            </a:pPr>
            <a:r>
              <a:rPr lang="en-US" sz="2400" b="1" dirty="0" smtClean="0">
                <a:solidFill>
                  <a:srgbClr val="FFFF00"/>
                </a:solidFill>
                <a:latin typeface="Quicksand"/>
              </a:rPr>
              <a:t>  Decision Tree: </a:t>
            </a:r>
            <a:r>
              <a:rPr lang="en-US" sz="2000" dirty="0" smtClean="0">
                <a:solidFill>
                  <a:schemeClr val="bg1"/>
                </a:solidFill>
                <a:latin typeface="Quicksand"/>
              </a:rPr>
              <a:t>A </a:t>
            </a:r>
            <a:r>
              <a:rPr lang="en-US" sz="2000" dirty="0">
                <a:solidFill>
                  <a:schemeClr val="bg1"/>
                </a:solidFill>
                <a:latin typeface="Quicksand"/>
              </a:rPr>
              <a:t>decision tree is a type of machine learning model used to make decisions or predictions. It </a:t>
            </a:r>
            <a:r>
              <a:rPr lang="en-US" sz="2000" dirty="0" smtClean="0">
                <a:solidFill>
                  <a:schemeClr val="bg1"/>
                </a:solidFill>
                <a:latin typeface="Quicksand"/>
              </a:rPr>
              <a:t>works </a:t>
            </a:r>
            <a:r>
              <a:rPr lang="en-US" sz="2000" dirty="0">
                <a:solidFill>
                  <a:schemeClr val="bg1"/>
                </a:solidFill>
                <a:latin typeface="Quicksand"/>
              </a:rPr>
              <a:t>like a flowchart, where each decision splits the data into smaller parts until a final decision or prediction is made.</a:t>
            </a:r>
          </a:p>
          <a:p>
            <a:endParaRPr lang="en-IN" dirty="0"/>
          </a:p>
        </p:txBody>
      </p:sp>
    </p:spTree>
    <p:extLst>
      <p:ext uri="{BB962C8B-B14F-4D97-AF65-F5344CB8AC3E}">
        <p14:creationId xmlns:p14="http://schemas.microsoft.com/office/powerpoint/2010/main" val="214837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357F20D3-EB7D-EF52-B58A-02F39757A587}"/>
              </a:ext>
            </a:extLst>
          </p:cNvPr>
          <p:cNvSpPr>
            <a:spLocks noGrp="1"/>
          </p:cNvSpPr>
          <p:nvPr>
            <p:ph type="title"/>
          </p:nvPr>
        </p:nvSpPr>
        <p:spPr>
          <a:xfrm>
            <a:off x="726989" y="568411"/>
            <a:ext cx="7315200" cy="815546"/>
          </a:xfrm>
        </p:spPr>
        <p:txBody>
          <a:bodyPr>
            <a:noAutofit/>
          </a:bodyPr>
          <a:lstStyle/>
          <a:p>
            <a:pPr lvl="0"/>
            <a:r>
              <a:rPr lang="en-US" sz="3600" b="1" i="1" dirty="0">
                <a:solidFill>
                  <a:schemeClr val="bg1"/>
                </a:solidFill>
                <a:latin typeface="Cormorant Garamond Bold Italics"/>
              </a:rPr>
              <a:t>Model Evaluation Metrics</a:t>
            </a:r>
            <a:br>
              <a:rPr lang="en-US" sz="3600" b="1" i="1" dirty="0">
                <a:solidFill>
                  <a:schemeClr val="bg1"/>
                </a:solidFill>
                <a:latin typeface="Cormorant Garamond Bold Italics"/>
              </a:rPr>
            </a:br>
            <a:endParaRPr lang="en-US" sz="3600" b="1" i="1" dirty="0">
              <a:solidFill>
                <a:schemeClr val="bg1"/>
              </a:solidFill>
            </a:endParaRPr>
          </a:p>
        </p:txBody>
      </p:sp>
      <p:sp>
        <p:nvSpPr>
          <p:cNvPr id="2" name="Rectangle 1"/>
          <p:cNvSpPr/>
          <p:nvPr/>
        </p:nvSpPr>
        <p:spPr>
          <a:xfrm>
            <a:off x="160637" y="1199601"/>
            <a:ext cx="12912811" cy="4708981"/>
          </a:xfrm>
          <a:prstGeom prst="rect">
            <a:avLst/>
          </a:prstGeom>
        </p:spPr>
        <p:txBody>
          <a:bodyPr wrap="square">
            <a:spAutoFit/>
          </a:bodyPr>
          <a:lstStyle/>
          <a:p>
            <a:pPr marL="767729" lvl="1" indent="-383864">
              <a:lnSpc>
                <a:spcPts val="6045"/>
              </a:lnSpc>
              <a:buFont typeface="Arial"/>
              <a:buChar char="•"/>
            </a:pPr>
            <a:r>
              <a:rPr lang="en-US" b="1" dirty="0">
                <a:solidFill>
                  <a:srgbClr val="FF0000"/>
                </a:solidFill>
                <a:latin typeface="Quicksand Bold"/>
              </a:rPr>
              <a:t>Accuracy</a:t>
            </a:r>
            <a:r>
              <a:rPr lang="en-US" b="1" dirty="0">
                <a:solidFill>
                  <a:srgbClr val="0F4662"/>
                </a:solidFill>
                <a:latin typeface="Quicksand"/>
              </a:rPr>
              <a:t>: </a:t>
            </a:r>
            <a:r>
              <a:rPr lang="en-US" dirty="0">
                <a:solidFill>
                  <a:schemeClr val="bg1"/>
                </a:solidFill>
                <a:latin typeface="Quicksand"/>
              </a:rPr>
              <a:t>Measures the proportion of correctly identified transactions.</a:t>
            </a:r>
          </a:p>
          <a:p>
            <a:pPr marL="767729" lvl="1" indent="-383864">
              <a:lnSpc>
                <a:spcPts val="6045"/>
              </a:lnSpc>
              <a:buFont typeface="Arial"/>
              <a:buChar char="•"/>
            </a:pPr>
            <a:r>
              <a:rPr lang="en-US" b="1" dirty="0">
                <a:solidFill>
                  <a:srgbClr val="FF0000"/>
                </a:solidFill>
                <a:latin typeface="Quicksand Bold"/>
              </a:rPr>
              <a:t>ROC AUC</a:t>
            </a:r>
            <a:r>
              <a:rPr lang="en-US" dirty="0">
                <a:solidFill>
                  <a:srgbClr val="0F4662"/>
                </a:solidFill>
                <a:latin typeface="Quicksand"/>
              </a:rPr>
              <a:t>: </a:t>
            </a:r>
            <a:r>
              <a:rPr lang="en-US" dirty="0">
                <a:solidFill>
                  <a:schemeClr val="bg1"/>
                </a:solidFill>
                <a:latin typeface="Quicksand"/>
              </a:rPr>
              <a:t>Area under the ROC curve, indicates the model's ability to distinguish between classes.</a:t>
            </a:r>
          </a:p>
          <a:p>
            <a:pPr marL="767729" lvl="1" indent="-383864">
              <a:lnSpc>
                <a:spcPts val="6045"/>
              </a:lnSpc>
              <a:buFont typeface="Arial"/>
              <a:buChar char="•"/>
            </a:pPr>
            <a:r>
              <a:rPr lang="en-US" b="1" dirty="0">
                <a:solidFill>
                  <a:srgbClr val="FF0000"/>
                </a:solidFill>
                <a:latin typeface="Quicksand Bold"/>
              </a:rPr>
              <a:t>MSE</a:t>
            </a:r>
            <a:r>
              <a:rPr lang="en-US" b="1" dirty="0">
                <a:solidFill>
                  <a:srgbClr val="0F4662"/>
                </a:solidFill>
                <a:latin typeface="Quicksand"/>
              </a:rPr>
              <a:t>: </a:t>
            </a:r>
            <a:r>
              <a:rPr lang="en-US" dirty="0">
                <a:solidFill>
                  <a:schemeClr val="bg1"/>
                </a:solidFill>
                <a:latin typeface="Quicksand"/>
              </a:rPr>
              <a:t>Mean Squared Error, evaluates the average squared difference between actual and predicted values.</a:t>
            </a:r>
          </a:p>
          <a:p>
            <a:pPr marL="767729" lvl="1" indent="-383864">
              <a:lnSpc>
                <a:spcPts val="6045"/>
              </a:lnSpc>
              <a:buFont typeface="Arial"/>
              <a:buChar char="•"/>
            </a:pPr>
            <a:r>
              <a:rPr lang="en-US" b="1" dirty="0">
                <a:solidFill>
                  <a:srgbClr val="FF0000"/>
                </a:solidFill>
                <a:latin typeface="Quicksand Bold"/>
              </a:rPr>
              <a:t>R2</a:t>
            </a:r>
            <a:r>
              <a:rPr lang="en-US" b="1" dirty="0">
                <a:solidFill>
                  <a:srgbClr val="0F4662"/>
                </a:solidFill>
                <a:latin typeface="Quicksand"/>
              </a:rPr>
              <a:t>: </a:t>
            </a:r>
            <a:r>
              <a:rPr lang="en-US" dirty="0">
                <a:solidFill>
                  <a:schemeClr val="bg1"/>
                </a:solidFill>
                <a:latin typeface="Quicksand"/>
              </a:rPr>
              <a:t>R-squared, determines the proportion of variance explained by the model.</a:t>
            </a:r>
          </a:p>
          <a:p>
            <a:pPr marL="767729" lvl="1" indent="-383864">
              <a:lnSpc>
                <a:spcPts val="6045"/>
              </a:lnSpc>
              <a:buFont typeface="Arial"/>
              <a:buChar char="•"/>
            </a:pPr>
            <a:r>
              <a:rPr lang="en-US" b="1" dirty="0">
                <a:solidFill>
                  <a:srgbClr val="FF0000"/>
                </a:solidFill>
                <a:latin typeface="Quicksand Bold"/>
              </a:rPr>
              <a:t>MAE</a:t>
            </a:r>
            <a:r>
              <a:rPr lang="en-US" b="1" dirty="0">
                <a:solidFill>
                  <a:srgbClr val="0F4662"/>
                </a:solidFill>
                <a:latin typeface="Quicksand"/>
              </a:rPr>
              <a:t>: </a:t>
            </a:r>
            <a:r>
              <a:rPr lang="en-US" dirty="0">
                <a:solidFill>
                  <a:schemeClr val="bg1"/>
                </a:solidFill>
                <a:latin typeface="Quicksand"/>
              </a:rPr>
              <a:t>Mean Absolute Error, measures the average magnitude of errors.</a:t>
            </a:r>
          </a:p>
          <a:p>
            <a:pPr marL="767729" lvl="1" indent="-383864">
              <a:lnSpc>
                <a:spcPts val="6045"/>
              </a:lnSpc>
              <a:buFont typeface="Arial"/>
              <a:buChar char="•"/>
            </a:pPr>
            <a:r>
              <a:rPr lang="en-US" b="1" dirty="0">
                <a:solidFill>
                  <a:srgbClr val="FF0000"/>
                </a:solidFill>
                <a:latin typeface="Quicksand Bold"/>
              </a:rPr>
              <a:t>Precision, Recall, F1-score</a:t>
            </a:r>
            <a:r>
              <a:rPr lang="en-US" b="1" dirty="0">
                <a:solidFill>
                  <a:srgbClr val="0F4662"/>
                </a:solidFill>
                <a:latin typeface="Quicksand"/>
              </a:rPr>
              <a:t>: </a:t>
            </a:r>
            <a:r>
              <a:rPr lang="en-US" dirty="0">
                <a:solidFill>
                  <a:schemeClr val="bg1"/>
                </a:solidFill>
                <a:latin typeface="Quicksand"/>
              </a:rPr>
              <a:t>Evaluates the model’s performance in terms of positive class predictions</a:t>
            </a:r>
            <a:r>
              <a:rPr lang="en-US" sz="3555" dirty="0">
                <a:solidFill>
                  <a:schemeClr val="bg1"/>
                </a:solidFill>
                <a:latin typeface="Quicksand"/>
              </a:rPr>
              <a:t>.</a:t>
            </a:r>
            <a:endParaRPr lang="en-US" sz="3555" dirty="0">
              <a:solidFill>
                <a:schemeClr val="bg1"/>
              </a:solidFill>
              <a:latin typeface="Quicksand"/>
            </a:endParaRPr>
          </a:p>
        </p:txBody>
      </p:sp>
    </p:spTree>
    <p:extLst>
      <p:ext uri="{BB962C8B-B14F-4D97-AF65-F5344CB8AC3E}">
        <p14:creationId xmlns:p14="http://schemas.microsoft.com/office/powerpoint/2010/main" val="1909265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4">
      <a:dk1>
        <a:srgbClr val="000000"/>
      </a:dk1>
      <a:lt1>
        <a:srgbClr val="FFFFFF"/>
      </a:lt1>
      <a:dk2>
        <a:srgbClr val="171431"/>
      </a:dk2>
      <a:lt2>
        <a:srgbClr val="1F66B2"/>
      </a:lt2>
      <a:accent1>
        <a:srgbClr val="7A77C6"/>
      </a:accent1>
      <a:accent2>
        <a:srgbClr val="08F7FE"/>
      </a:accent2>
      <a:accent3>
        <a:srgbClr val="4A47A9"/>
      </a:accent3>
      <a:accent4>
        <a:srgbClr val="413E93"/>
      </a:accent4>
      <a:accent5>
        <a:srgbClr val="E450A9"/>
      </a:accent5>
      <a:accent6>
        <a:srgbClr val="7320A3"/>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630</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Bricolage Grotesque 14pt</vt:lpstr>
      <vt:lpstr>Calibri</vt:lpstr>
      <vt:lpstr>Comic Sans MS</vt:lpstr>
      <vt:lpstr>Cormorant Garamond Bold Italics</vt:lpstr>
      <vt:lpstr>Quicksand</vt:lpstr>
      <vt:lpstr>Quicksand Bold</vt:lpstr>
      <vt:lpstr>Office Theme</vt:lpstr>
      <vt:lpstr>Fraud Detection System Using Machine Learning </vt:lpstr>
      <vt:lpstr>Team Members </vt:lpstr>
      <vt:lpstr>Introduction </vt:lpstr>
      <vt:lpstr>Introduction (Continued...) </vt:lpstr>
      <vt:lpstr> Dataset Description  </vt:lpstr>
      <vt:lpstr>Methodology</vt:lpstr>
      <vt:lpstr>Feature Engineering : </vt:lpstr>
      <vt:lpstr>Overview of Selected Models </vt:lpstr>
      <vt:lpstr>Model Evaluation Metrics </vt:lpstr>
      <vt:lpstr>Results Comparison </vt:lpstr>
      <vt:lpstr>Web App Deployment </vt:lpstr>
      <vt:lpstr>Web App Deployment(Continued…) </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System Using Machine Learning</dc:title>
  <dc:creator>Yasin Arafat</dc:creator>
  <cp:lastModifiedBy>Microsoft account</cp:lastModifiedBy>
  <cp:revision>39</cp:revision>
  <dcterms:created xsi:type="dcterms:W3CDTF">2024-05-23T06:52:39Z</dcterms:created>
  <dcterms:modified xsi:type="dcterms:W3CDTF">2024-07-09T17:17:39Z</dcterms:modified>
</cp:coreProperties>
</file>