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5583" y="4290646"/>
            <a:ext cx="892752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Kodi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Ajay Kumar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Pragati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Engineering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8028236" cy="25525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dirty="0" smtClean="0"/>
              <a:t>https://github.com/K-Ajaykumar/Stegnography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lang="en-IN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encryption.p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4" y="1571891"/>
            <a:ext cx="4561845" cy="5286109"/>
          </a:xfrm>
          <a:prstGeom prst="rect">
            <a:avLst/>
          </a:prstGeom>
        </p:spPr>
      </p:pic>
      <p:pic>
        <p:nvPicPr>
          <p:cNvPr id="1026" name="Picture 2" descr="C:\Users\DELL\Pictures\Screenshots\encrypted imag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35902" y="1404571"/>
            <a:ext cx="7698431" cy="447572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1957" y="807732"/>
            <a:ext cx="1933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 descr="C:\Users\DELL\Pictures\Screenshots\decrp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4566" y="1247009"/>
            <a:ext cx="8510954" cy="5610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301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Slide 8</vt:lpstr>
      <vt:lpstr>Conclusion</vt:lpstr>
      <vt:lpstr>GitHub Link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28</cp:revision>
  <dcterms:created xsi:type="dcterms:W3CDTF">2021-05-26T16:50:10Z</dcterms:created>
  <dcterms:modified xsi:type="dcterms:W3CDTF">2025-02-22T17:30:49Z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