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3849-12D9-47C5-A597-5A5CE936DBF9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1048-6D45-4F7E-B7E5-07827AA6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1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3849-12D9-47C5-A597-5A5CE936DBF9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1048-6D45-4F7E-B7E5-07827AA6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7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3849-12D9-47C5-A597-5A5CE936DBF9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1048-6D45-4F7E-B7E5-07827AA6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2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3849-12D9-47C5-A597-5A5CE936DBF9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1048-6D45-4F7E-B7E5-07827AA6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3849-12D9-47C5-A597-5A5CE936DBF9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1048-6D45-4F7E-B7E5-07827AA6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3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3849-12D9-47C5-A597-5A5CE936DBF9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1048-6D45-4F7E-B7E5-07827AA6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3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3849-12D9-47C5-A597-5A5CE936DBF9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1048-6D45-4F7E-B7E5-07827AA6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7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3849-12D9-47C5-A597-5A5CE936DBF9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1048-6D45-4F7E-B7E5-07827AA6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6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3849-12D9-47C5-A597-5A5CE936DBF9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1048-6D45-4F7E-B7E5-07827AA6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2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3849-12D9-47C5-A597-5A5CE936DBF9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1048-6D45-4F7E-B7E5-07827AA6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2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3849-12D9-47C5-A597-5A5CE936DBF9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1048-6D45-4F7E-B7E5-07827AA6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4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13849-12D9-47C5-A597-5A5CE936DBF9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21048-6D45-4F7E-B7E5-07827AA6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2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469234" y="1114924"/>
            <a:ext cx="3661616" cy="653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 keep up with industry/company/tech news? </a:t>
            </a:r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69234" y="2181566"/>
            <a:ext cx="3661616" cy="56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 find a job?</a:t>
            </a:r>
            <a:endParaRPr 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69234" y="3164183"/>
            <a:ext cx="3661616" cy="56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 find a company and its information?</a:t>
            </a:r>
            <a:endParaRPr 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69234" y="4146800"/>
            <a:ext cx="3661616" cy="56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 prepare for a interview?</a:t>
            </a:r>
            <a:endParaRPr 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69234" y="5129417"/>
            <a:ext cx="3661616" cy="56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 investigate corporate culture?</a:t>
            </a:r>
            <a:endParaRPr 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49020" y="701083"/>
            <a:ext cx="230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Recruiting Process</a:t>
            </a:r>
            <a:endParaRPr lang="en-US" u="sng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534395" y="701083"/>
            <a:ext cx="230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Recruiting Made Easy</a:t>
            </a:r>
            <a:endParaRPr lang="en-US" u="sng" dirty="0"/>
          </a:p>
        </p:txBody>
      </p:sp>
      <p:sp>
        <p:nvSpPr>
          <p:cNvPr id="11" name="正方形/長方形 10"/>
          <p:cNvSpPr/>
          <p:nvPr/>
        </p:nvSpPr>
        <p:spPr>
          <a:xfrm>
            <a:off x="469234" y="6112034"/>
            <a:ext cx="3661616" cy="56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 decide where to live?</a:t>
            </a:r>
            <a:endParaRPr 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5205663" y="2101515"/>
            <a:ext cx="2205790" cy="713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 many information sources to check</a:t>
            </a:r>
            <a:endParaRPr 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342021" y="701083"/>
            <a:ext cx="159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Common Pains</a:t>
            </a:r>
            <a:endParaRPr lang="en-US" u="sng" dirty="0"/>
          </a:p>
        </p:txBody>
      </p:sp>
      <p:sp>
        <p:nvSpPr>
          <p:cNvPr id="14" name="正方形/長方形 13"/>
          <p:cNvSpPr/>
          <p:nvPr/>
        </p:nvSpPr>
        <p:spPr>
          <a:xfrm>
            <a:off x="5205663" y="3152664"/>
            <a:ext cx="2205790" cy="713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 to synthesize information</a:t>
            </a:r>
            <a:endParaRPr 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5205663" y="4203813"/>
            <a:ext cx="2205790" cy="713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 to check information frequently</a:t>
            </a:r>
            <a:endParaRPr 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9234" y="120316"/>
            <a:ext cx="11594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Getting a job is one of the most important decision making in life, however, it is the most time consuming and confusing process.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5205663" y="1050366"/>
            <a:ext cx="2205790" cy="713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Overwhelming information is available</a:t>
            </a:r>
            <a:endParaRPr 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205663" y="5217694"/>
            <a:ext cx="2205790" cy="713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 many texts to process</a:t>
            </a:r>
            <a:endParaRPr 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5205663" y="6100009"/>
            <a:ext cx="2205790" cy="713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seekers are highly biased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8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105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Kazufumi Iwasaki</dc:creator>
  <cp:lastModifiedBy>Kazufumi Iwasaki</cp:lastModifiedBy>
  <cp:revision>3</cp:revision>
  <dcterms:created xsi:type="dcterms:W3CDTF">2017-08-27T06:26:35Z</dcterms:created>
  <dcterms:modified xsi:type="dcterms:W3CDTF">2017-08-27T06:46:26Z</dcterms:modified>
</cp:coreProperties>
</file>