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A4BE-CA23-44EB-9238-0C37997AC7AF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7DA-AAC1-46BF-9702-9EF7DE52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A4BE-CA23-44EB-9238-0C37997AC7AF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7DA-AAC1-46BF-9702-9EF7DE52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A4BE-CA23-44EB-9238-0C37997AC7AF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7DA-AAC1-46BF-9702-9EF7DE52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0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A4BE-CA23-44EB-9238-0C37997AC7AF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7DA-AAC1-46BF-9702-9EF7DE52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A4BE-CA23-44EB-9238-0C37997AC7AF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7DA-AAC1-46BF-9702-9EF7DE52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A4BE-CA23-44EB-9238-0C37997AC7AF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7DA-AAC1-46BF-9702-9EF7DE52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A4BE-CA23-44EB-9238-0C37997AC7AF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7DA-AAC1-46BF-9702-9EF7DE52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A4BE-CA23-44EB-9238-0C37997AC7AF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7DA-AAC1-46BF-9702-9EF7DE52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1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A4BE-CA23-44EB-9238-0C37997AC7AF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7DA-AAC1-46BF-9702-9EF7DE52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A4BE-CA23-44EB-9238-0C37997AC7AF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7DA-AAC1-46BF-9702-9EF7DE52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A4BE-CA23-44EB-9238-0C37997AC7AF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7DA-AAC1-46BF-9702-9EF7DE52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9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A4BE-CA23-44EB-9238-0C37997AC7AF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B7DA-AAC1-46BF-9702-9EF7DE52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5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W207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Unit01 Introduction</a:t>
            </a:r>
          </a:p>
          <a:p>
            <a:r>
              <a:rPr lang="en-US" dirty="0" smtClean="0"/>
              <a:t>Unit02 K-Nearest Neighbor</a:t>
            </a:r>
          </a:p>
          <a:p>
            <a:r>
              <a:rPr lang="en-US" dirty="0" smtClean="0"/>
              <a:t>Unit03 Naïve Bayes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4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W207 MACHINE LEARNING WORK IN PROGRESS</vt:lpstr>
      <vt:lpstr>Table of Contents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W207 MACHINE LEARNING WORK IN PROGRESS</dc:title>
  <dc:creator>Kazufumi Iwasaki</dc:creator>
  <cp:lastModifiedBy>Kazufumi Iwasaki</cp:lastModifiedBy>
  <cp:revision>5</cp:revision>
  <dcterms:created xsi:type="dcterms:W3CDTF">2017-09-11T06:02:09Z</dcterms:created>
  <dcterms:modified xsi:type="dcterms:W3CDTF">2017-09-11T06:22:52Z</dcterms:modified>
</cp:coreProperties>
</file>