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71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97" autoAdjust="0"/>
    <p:restoredTop sz="79583" autoAdjust="0"/>
  </p:normalViewPr>
  <p:slideViewPr>
    <p:cSldViewPr snapToGrid="0" snapToObjects="1">
      <p:cViewPr varScale="1">
        <p:scale>
          <a:sx n="103" d="100"/>
          <a:sy n="103" d="100"/>
        </p:scale>
        <p:origin x="151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BFB8-99AF-A843-B6E3-D2ADA671AAC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6A15-F1B3-B449-A27A-E6BC284C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6A15-F1B3-B449-A27A-E6BC284C45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FB804-6BE5-CE4A-A52C-DB16CAFAE02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6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2679" y="286605"/>
            <a:ext cx="8146863" cy="64231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Word Cloud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9" y="2041460"/>
            <a:ext cx="4443295" cy="227861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110" y="2041460"/>
            <a:ext cx="4451244" cy="22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2679" y="286605"/>
            <a:ext cx="8146863" cy="64231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rchitecture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: Prototype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to Production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7891"/>
              </p:ext>
            </p:extLst>
          </p:nvPr>
        </p:nvGraphicFramePr>
        <p:xfrm>
          <a:off x="617791" y="1145070"/>
          <a:ext cx="7976637" cy="50005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8879"/>
                <a:gridCol w="2658879"/>
                <a:gridCol w="2658879"/>
              </a:tblGrid>
              <a:tr h="13322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</a:tr>
              <a:tr h="9734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collection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34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34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34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34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visualization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90" y="2506856"/>
            <a:ext cx="1311898" cy="4683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94" y="3462360"/>
            <a:ext cx="1439189" cy="50187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916" y="5453001"/>
            <a:ext cx="1539846" cy="3431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995" y="2389295"/>
            <a:ext cx="1480751" cy="61966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536" y="1496843"/>
            <a:ext cx="1664226" cy="5437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8995" y="1477089"/>
            <a:ext cx="1103295" cy="56351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536" y="3441418"/>
            <a:ext cx="1664226" cy="54375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783" y="4496112"/>
            <a:ext cx="1348954" cy="3660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3830" y="4211572"/>
            <a:ext cx="728958" cy="83247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367" y="5453001"/>
            <a:ext cx="1539846" cy="3431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8543" y="1480662"/>
            <a:ext cx="1341738" cy="55993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4137" y="2290591"/>
            <a:ext cx="945899" cy="88177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1179" y="4307724"/>
            <a:ext cx="1802221" cy="7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7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2270</TotalTime>
  <Words>19</Words>
  <Application>Microsoft Office PowerPoint</Application>
  <PresentationFormat>画面に合わせる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Larance</dc:creator>
  <cp:lastModifiedBy>Kazufumi Iwasaki</cp:lastModifiedBy>
  <cp:revision>58</cp:revision>
  <dcterms:created xsi:type="dcterms:W3CDTF">2017-02-11T19:57:41Z</dcterms:created>
  <dcterms:modified xsi:type="dcterms:W3CDTF">2017-08-21T07:32:19Z</dcterms:modified>
</cp:coreProperties>
</file>