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651d385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651d385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3651d385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3651d385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3651d385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3651d385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3651d385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3651d385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3651d385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3651d385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3651d38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3651d38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3651d385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3651d385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3651d385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3651d385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3651d385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3651d385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3651d385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3651d385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3651d385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3651d385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3651d385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3651d385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3651d385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3651d385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Internship presentation</a:t>
            </a:r>
            <a:endParaRPr sz="5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Ananthamoorthi Holla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4MW21AI021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2 - Wipro Vendor Portal Webapp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 web application for vendor management to streamline interactions and transactions.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HTML, CSS, JavaScript for front-end.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Backend technologies and frameworks used (Next JS)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User management and authentication.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Vendor information and transaction records.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Data integration with existing systems.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2 - Key Achievements and Challenges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Achievements: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Delivered a comprehensive vendor portal webapp.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Improved vendor interaction efficiency.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Faced: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Integrating the portal with existing systems.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Ensuring data consistency and accuracy.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Overcoming Challenges: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Worked closely with senior developers to integrate with existing systems.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Implemented robust data validation techniques.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25" y="371225"/>
            <a:ext cx="72199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/>
        </p:nvSpPr>
        <p:spPr>
          <a:xfrm>
            <a:off x="959650" y="4695375"/>
            <a:ext cx="364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#cant include tool due to company policy</a:t>
            </a:r>
            <a:endParaRPr b="1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Certification  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930600" y="4237250"/>
            <a:ext cx="27240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Here is my internship certificate from Wipro Enterprises.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775" y="219350"/>
            <a:ext cx="3365626" cy="4743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internship was a valuable learning experience where I developed technical and professional skills.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look forward to applying these skills in future projects and career opportunities.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for your attention. Any questions?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Company &amp; internship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Internship work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made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Hello, I am K Ananthamoorthi  engineering student at Smvitm Bantakal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presentation, I will share my internship experience at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Wipro Enterprises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I worked on two key projects.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Company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Wipro Enterprises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leading global company with diverse business interests including FMCG, infrastructure engineering, and lighting. It has a rich history of innovation and excellence.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achievements include market leadership in various sectors and a strong global presence.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Overview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internship lasted for One  months, from 2  Nov 2023 to 25 Nov 2023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worked with the IT and Development teams.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objectives were to gain practical experience and contribute to real-world projects.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Work Overview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Conducted research and development for web applications.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Collaborated with team members to design and implement features.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Participated in regular team meetings and project updates.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my skills in HTML, CSS, JavaScript,Web frameworks,API, Database, and other web development tools.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1 - Market Survey App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 market survey application to gather customer feedback and insights.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HTML, CSS, JavaScript for front-end development.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Firebase for backend data storage and real-time updates.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Deployed on Netlify for hosting.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User-friendly interface for survey participants.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Secure data collection and storage.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Real-time data updates and analysis.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1 - Key Achievements and Challenges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Achievements: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Successfully created a functional survey app within the internship period.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Integrated real-time data updates using Firebase.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Faced: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Ensuring data security and privacy.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Optimizing the app for performance and scalability.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Overcoming Challenges: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Implemented encryption for data security.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Utilized Firebase's capabilities for efficient data management.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75" y="145525"/>
            <a:ext cx="3281750" cy="44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00" y="459275"/>
            <a:ext cx="3957125" cy="35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4407500" y="4482900"/>
            <a:ext cx="43185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#cant include tool due to company policy</a:t>
            </a:r>
            <a:endParaRPr b="1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