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Dog Breed Classification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a live demo or a recorded video showing the application in action.</a:t>
            </a:r>
          </a:p>
          <a:p>
            <a:r>
              <a:t>Highlight key features: uploading an image, receiving a prediction,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any challenges faced during the project (e.g., data imbalance, model overfitting).</a:t>
            </a:r>
          </a:p>
          <a:p>
            <a:r>
              <a:t>Explain the solutions implemented to overcome these challenges (e.g., data augmentation, regularization techniques).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Mention potential improvements or future enhancements (e.g., improving model accuracy, adding more breeds).</a:t>
            </a:r>
          </a:p>
          <a:p>
            <a:r>
              <a:t>Suggest additional features (e.g., mobile app version, real-time video classification).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the project.</a:t>
            </a:r>
          </a:p>
          <a:p>
            <a:r>
              <a:t>Restate the significance and potential impact of the project.</a:t>
            </a:r>
          </a:p>
          <a:p>
            <a:r>
              <a:t>Reflect on what was learned during the project.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questions from the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Briefly introduce the project.</a:t>
            </a:r>
          </a:p>
          <a:p>
            <a:r>
              <a:t>Explain the motivation: Why is dog breed classification important? (e.g., for pet adoption agencies, veterinarians, etc.)</a:t>
            </a:r>
          </a:p>
          <a:p>
            <a:r>
              <a:t>Outline the main goal of the project: To build an ML model that can classify dog breeds from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 the dataset used (e.g., Kaggle’s Dog Breed Identification dataset).</a:t>
            </a:r>
          </a:p>
          <a:p>
            <a:r>
              <a:t>Include statistics: number of images, number of breeds.</a:t>
            </a:r>
          </a:p>
          <a:p>
            <a:r>
              <a:t>Show example images from different breeds.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steps to preprocess the data:</a:t>
            </a:r>
          </a:p>
          <a:p>
            <a:r>
              <a:t>- Resizing images to a standard size.</a:t>
            </a:r>
          </a:p>
          <a:p>
            <a:r>
              <a:t>- Normalizing pixel values.</a:t>
            </a:r>
          </a:p>
          <a:p>
            <a:r>
              <a:t>- Splitting the dataset into training, validation, and test sets.</a:t>
            </a:r>
          </a:p>
          <a:p>
            <a:r>
              <a:t>Include code snippets or diagrams if applicable.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the chosen model (e.g., VGG16, ResNet50, or MobileNet).</a:t>
            </a:r>
          </a:p>
          <a:p>
            <a:r>
              <a:t>Explain why this model was selected: pre-trained on ImageNet, good performance in image classification tasks, etc.</a:t>
            </a:r>
          </a:p>
          <a:p>
            <a:r>
              <a:t>Provide a brief overview of the model architecture.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 the training process:</a:t>
            </a:r>
          </a:p>
          <a:p>
            <a:r>
              <a:t>- Fine-tuning the pre-trained model with your dataset.</a:t>
            </a:r>
          </a:p>
          <a:p>
            <a:r>
              <a:t>- Using techniques like data augmentation.</a:t>
            </a:r>
          </a:p>
          <a:p>
            <a:r>
              <a:t>Show training and validation accuracy/loss graphs.</a:t>
            </a:r>
          </a:p>
          <a:p>
            <a:r>
              <a:t>Mention any challenges faced during training (e.g., overfitting) and solutions implemented.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 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the framework used for the front end (e.g., React, Angular, HTML/CSS/JS).</a:t>
            </a:r>
          </a:p>
          <a:p>
            <a:r>
              <a:t>Describe the user interface: allowing users to upload images.</a:t>
            </a:r>
          </a:p>
          <a:p>
            <a:r>
              <a:t>Include screenshots of the user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 the backend framework used (e.g., Flask, Django).</a:t>
            </a:r>
          </a:p>
          <a:p>
            <a:r>
              <a:t>Explain how the backend handles image uploads, processes them with the ML model, and returns the prediction.</a:t>
            </a:r>
          </a:p>
          <a:p>
            <a:r>
              <a:t>Include a brief explanation of the API endpoints if applicable.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 the deployment process.</a:t>
            </a:r>
          </a:p>
          <a:p>
            <a:r>
              <a:t>Mention the cloud services used for deployment (e.g., AWS, GCP, Heroku).</a:t>
            </a:r>
          </a:p>
          <a:p>
            <a:r>
              <a:t>Explain how the front end and backend were connected.</a:t>
            </a:r>
          </a:p>
          <a:p>
            <a:r>
              <a:t>Provide the link to the deployed application if 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