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58" r:id="rId6"/>
    <p:sldId id="260" r:id="rId7"/>
    <p:sldId id="261" r:id="rId8"/>
    <p:sldId id="271" r:id="rId9"/>
    <p:sldId id="277" r:id="rId10"/>
    <p:sldId id="276" r:id="rId11"/>
    <p:sldId id="265" r:id="rId12"/>
    <p:sldId id="269" r:id="rId13"/>
    <p:sldId id="278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718"/>
  </p:normalViewPr>
  <p:slideViewPr>
    <p:cSldViewPr snapToGrid="0">
      <p:cViewPr varScale="1">
        <p:scale>
          <a:sx n="80" d="100"/>
          <a:sy n="80" d="100"/>
        </p:scale>
        <p:origin x="6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bir anirudh" userId="c47ec129708571ab" providerId="LiveId" clId="{D7740849-06B2-483E-ABB7-5531B6A6830F}"/>
    <pc:docChg chg="undo custSel addSld delSld modSld sldOrd">
      <pc:chgData name="kabir anirudh" userId="c47ec129708571ab" providerId="LiveId" clId="{D7740849-06B2-483E-ABB7-5531B6A6830F}" dt="2022-12-11T13:19:38.744" v="1248" actId="2696"/>
      <pc:docMkLst>
        <pc:docMk/>
      </pc:docMkLst>
      <pc:sldChg chg="modSp mod">
        <pc:chgData name="kabir anirudh" userId="c47ec129708571ab" providerId="LiveId" clId="{D7740849-06B2-483E-ABB7-5531B6A6830F}" dt="2022-12-04T12:07:13.557" v="418" actId="20577"/>
        <pc:sldMkLst>
          <pc:docMk/>
          <pc:sldMk cId="2259308896" sldId="256"/>
        </pc:sldMkLst>
        <pc:spChg chg="mod">
          <ac:chgData name="kabir anirudh" userId="c47ec129708571ab" providerId="LiveId" clId="{D7740849-06B2-483E-ABB7-5531B6A6830F}" dt="2022-12-04T12:06:59.893" v="415" actId="20577"/>
          <ac:spMkLst>
            <pc:docMk/>
            <pc:sldMk cId="2259308896" sldId="256"/>
            <ac:spMk id="2" creationId="{51DF3D98-3C30-4CFC-8643-C81E829C8C25}"/>
          </ac:spMkLst>
        </pc:spChg>
        <pc:spChg chg="mod">
          <ac:chgData name="kabir anirudh" userId="c47ec129708571ab" providerId="LiveId" clId="{D7740849-06B2-483E-ABB7-5531B6A6830F}" dt="2022-12-04T12:07:13.557" v="418" actId="20577"/>
          <ac:spMkLst>
            <pc:docMk/>
            <pc:sldMk cId="2259308896" sldId="256"/>
            <ac:spMk id="3" creationId="{A068D447-28D3-4F5F-B2DC-FD67E9015868}"/>
          </ac:spMkLst>
        </pc:spChg>
      </pc:sldChg>
      <pc:sldChg chg="delSp modSp del mod">
        <pc:chgData name="kabir anirudh" userId="c47ec129708571ab" providerId="LiveId" clId="{D7740849-06B2-483E-ABB7-5531B6A6830F}" dt="2022-12-11T13:19:38.744" v="1248" actId="2696"/>
        <pc:sldMkLst>
          <pc:docMk/>
          <pc:sldMk cId="1325608595" sldId="257"/>
        </pc:sldMkLst>
        <pc:spChg chg="mod">
          <ac:chgData name="kabir anirudh" userId="c47ec129708571ab" providerId="LiveId" clId="{D7740849-06B2-483E-ABB7-5531B6A6830F}" dt="2022-12-04T12:08:18.643" v="483" actId="20577"/>
          <ac:spMkLst>
            <pc:docMk/>
            <pc:sldMk cId="1325608595" sldId="257"/>
            <ac:spMk id="3" creationId="{22788C46-D0BC-4307-AE55-7601A139E7CB}"/>
          </ac:spMkLst>
        </pc:spChg>
        <pc:spChg chg="del">
          <ac:chgData name="kabir anirudh" userId="c47ec129708571ab" providerId="LiveId" clId="{D7740849-06B2-483E-ABB7-5531B6A6830F}" dt="2022-12-04T12:09:14.407" v="484" actId="478"/>
          <ac:spMkLst>
            <pc:docMk/>
            <pc:sldMk cId="1325608595" sldId="257"/>
            <ac:spMk id="4" creationId="{5739303D-13C0-6A41-947A-F998CC47B32E}"/>
          </ac:spMkLst>
        </pc:spChg>
        <pc:spChg chg="del">
          <ac:chgData name="kabir anirudh" userId="c47ec129708571ab" providerId="LiveId" clId="{D7740849-06B2-483E-ABB7-5531B6A6830F}" dt="2022-12-04T12:09:18.354" v="485" actId="478"/>
          <ac:spMkLst>
            <pc:docMk/>
            <pc:sldMk cId="1325608595" sldId="257"/>
            <ac:spMk id="5" creationId="{6209FEB4-4C5C-EB43-9696-7B42453DB79B}"/>
          </ac:spMkLst>
        </pc:spChg>
      </pc:sldChg>
      <pc:sldChg chg="delSp mod">
        <pc:chgData name="kabir anirudh" userId="c47ec129708571ab" providerId="LiveId" clId="{D7740849-06B2-483E-ABB7-5531B6A6830F}" dt="2022-12-04T12:09:28.222" v="487" actId="478"/>
        <pc:sldMkLst>
          <pc:docMk/>
          <pc:sldMk cId="1639799154" sldId="258"/>
        </pc:sldMkLst>
        <pc:spChg chg="del">
          <ac:chgData name="kabir anirudh" userId="c47ec129708571ab" providerId="LiveId" clId="{D7740849-06B2-483E-ABB7-5531B6A6830F}" dt="2022-12-04T12:09:24.698" v="486" actId="478"/>
          <ac:spMkLst>
            <pc:docMk/>
            <pc:sldMk cId="1639799154" sldId="258"/>
            <ac:spMk id="4" creationId="{DB056174-CBC5-7B48-9681-7DDAC423337E}"/>
          </ac:spMkLst>
        </pc:spChg>
        <pc:spChg chg="del">
          <ac:chgData name="kabir anirudh" userId="c47ec129708571ab" providerId="LiveId" clId="{D7740849-06B2-483E-ABB7-5531B6A6830F}" dt="2022-12-04T12:09:28.222" v="487" actId="478"/>
          <ac:spMkLst>
            <pc:docMk/>
            <pc:sldMk cId="1639799154" sldId="258"/>
            <ac:spMk id="5" creationId="{D593FA18-50D6-0344-B477-1D7C91CF4029}"/>
          </ac:spMkLst>
        </pc:spChg>
      </pc:sldChg>
      <pc:sldChg chg="delSp mod">
        <pc:chgData name="kabir anirudh" userId="c47ec129708571ab" providerId="LiveId" clId="{D7740849-06B2-483E-ABB7-5531B6A6830F}" dt="2022-12-04T12:09:38.373" v="489" actId="478"/>
        <pc:sldMkLst>
          <pc:docMk/>
          <pc:sldMk cId="4212917468" sldId="260"/>
        </pc:sldMkLst>
        <pc:spChg chg="del">
          <ac:chgData name="kabir anirudh" userId="c47ec129708571ab" providerId="LiveId" clId="{D7740849-06B2-483E-ABB7-5531B6A6830F}" dt="2022-12-04T12:09:34.294" v="488" actId="478"/>
          <ac:spMkLst>
            <pc:docMk/>
            <pc:sldMk cId="4212917468" sldId="260"/>
            <ac:spMk id="3" creationId="{4E809DF5-56B4-304A-8777-BB8576005AF2}"/>
          </ac:spMkLst>
        </pc:spChg>
        <pc:spChg chg="del">
          <ac:chgData name="kabir anirudh" userId="c47ec129708571ab" providerId="LiveId" clId="{D7740849-06B2-483E-ABB7-5531B6A6830F}" dt="2022-12-04T12:09:38.373" v="489" actId="478"/>
          <ac:spMkLst>
            <pc:docMk/>
            <pc:sldMk cId="4212917468" sldId="260"/>
            <ac:spMk id="5" creationId="{0A79A912-225F-BE40-9F3E-0255524448CD}"/>
          </ac:spMkLst>
        </pc:spChg>
      </pc:sldChg>
      <pc:sldChg chg="delSp mod">
        <pc:chgData name="kabir anirudh" userId="c47ec129708571ab" providerId="LiveId" clId="{D7740849-06B2-483E-ABB7-5531B6A6830F}" dt="2022-12-04T12:09:47.796" v="491" actId="478"/>
        <pc:sldMkLst>
          <pc:docMk/>
          <pc:sldMk cId="1527386939" sldId="261"/>
        </pc:sldMkLst>
        <pc:spChg chg="del">
          <ac:chgData name="kabir anirudh" userId="c47ec129708571ab" providerId="LiveId" clId="{D7740849-06B2-483E-ABB7-5531B6A6830F}" dt="2022-12-04T12:09:43.930" v="490" actId="478"/>
          <ac:spMkLst>
            <pc:docMk/>
            <pc:sldMk cId="1527386939" sldId="261"/>
            <ac:spMk id="3" creationId="{6DB30D50-1377-244D-A1A4-32FB836C1F3A}"/>
          </ac:spMkLst>
        </pc:spChg>
        <pc:spChg chg="del">
          <ac:chgData name="kabir anirudh" userId="c47ec129708571ab" providerId="LiveId" clId="{D7740849-06B2-483E-ABB7-5531B6A6830F}" dt="2022-12-04T12:09:47.796" v="491" actId="478"/>
          <ac:spMkLst>
            <pc:docMk/>
            <pc:sldMk cId="1527386939" sldId="261"/>
            <ac:spMk id="5" creationId="{AA926C73-F226-914E-AC56-BF3172765F9F}"/>
          </ac:spMkLst>
        </pc:spChg>
      </pc:sldChg>
      <pc:sldChg chg="del">
        <pc:chgData name="kabir anirudh" userId="c47ec129708571ab" providerId="LiveId" clId="{D7740849-06B2-483E-ABB7-5531B6A6830F}" dt="2022-12-04T12:04:17.599" v="383" actId="2696"/>
        <pc:sldMkLst>
          <pc:docMk/>
          <pc:sldMk cId="700209266" sldId="264"/>
        </pc:sldMkLst>
      </pc:sldChg>
      <pc:sldChg chg="delSp modSp mod">
        <pc:chgData name="kabir anirudh" userId="c47ec129708571ab" providerId="LiveId" clId="{D7740849-06B2-483E-ABB7-5531B6A6830F}" dt="2022-12-11T12:31:20.988" v="818" actId="20577"/>
        <pc:sldMkLst>
          <pc:docMk/>
          <pc:sldMk cId="2563119616" sldId="265"/>
        </pc:sldMkLst>
        <pc:spChg chg="mod">
          <ac:chgData name="kabir anirudh" userId="c47ec129708571ab" providerId="LiveId" clId="{D7740849-06B2-483E-ABB7-5531B6A6830F}" dt="2022-12-11T12:11:15.140" v="776" actId="20577"/>
          <ac:spMkLst>
            <pc:docMk/>
            <pc:sldMk cId="2563119616" sldId="265"/>
            <ac:spMk id="2" creationId="{19256B7E-1633-44AB-8584-82DF5B726834}"/>
          </ac:spMkLst>
        </pc:spChg>
        <pc:spChg chg="del">
          <ac:chgData name="kabir anirudh" userId="c47ec129708571ab" providerId="LiveId" clId="{D7740849-06B2-483E-ABB7-5531B6A6830F}" dt="2022-12-04T12:10:20.733" v="494" actId="478"/>
          <ac:spMkLst>
            <pc:docMk/>
            <pc:sldMk cId="2563119616" sldId="265"/>
            <ac:spMk id="7" creationId="{1EB64BEF-8367-144A-9F53-7A1282A32569}"/>
          </ac:spMkLst>
        </pc:spChg>
        <pc:spChg chg="del">
          <ac:chgData name="kabir anirudh" userId="c47ec129708571ab" providerId="LiveId" clId="{D7740849-06B2-483E-ABB7-5531B6A6830F}" dt="2022-12-04T12:10:38.173" v="499" actId="478"/>
          <ac:spMkLst>
            <pc:docMk/>
            <pc:sldMk cId="2563119616" sldId="265"/>
            <ac:spMk id="8" creationId="{0DD1986A-9AF9-5C45-BE85-20D5AA267AE1}"/>
          </ac:spMkLst>
        </pc:spChg>
        <pc:spChg chg="mod">
          <ac:chgData name="kabir anirudh" userId="c47ec129708571ab" providerId="LiveId" clId="{D7740849-06B2-483E-ABB7-5531B6A6830F}" dt="2022-12-11T12:31:20.988" v="818" actId="20577"/>
          <ac:spMkLst>
            <pc:docMk/>
            <pc:sldMk cId="2563119616" sldId="265"/>
            <ac:spMk id="18" creationId="{8D580A73-4660-B3D4-9B1A-0E7E3815A303}"/>
          </ac:spMkLst>
        </pc:spChg>
      </pc:sldChg>
      <pc:sldChg chg="del">
        <pc:chgData name="kabir anirudh" userId="c47ec129708571ab" providerId="LiveId" clId="{D7740849-06B2-483E-ABB7-5531B6A6830F}" dt="2022-12-04T12:04:21.305" v="384" actId="2696"/>
        <pc:sldMkLst>
          <pc:docMk/>
          <pc:sldMk cId="2721508595" sldId="266"/>
        </pc:sldMkLst>
      </pc:sldChg>
      <pc:sldChg chg="delSp modSp mod">
        <pc:chgData name="kabir anirudh" userId="c47ec129708571ab" providerId="LiveId" clId="{D7740849-06B2-483E-ABB7-5531B6A6830F}" dt="2022-12-11T12:12:37.987" v="795" actId="20577"/>
        <pc:sldMkLst>
          <pc:docMk/>
          <pc:sldMk cId="3396266754" sldId="269"/>
        </pc:sldMkLst>
        <pc:spChg chg="mod">
          <ac:chgData name="kabir anirudh" userId="c47ec129708571ab" providerId="LiveId" clId="{D7740849-06B2-483E-ABB7-5531B6A6830F}" dt="2022-12-11T12:12:37.987" v="795" actId="20577"/>
          <ac:spMkLst>
            <pc:docMk/>
            <pc:sldMk cId="3396266754" sldId="269"/>
            <ac:spMk id="2" creationId="{27A6F7BB-30A8-4980-AD4A-2FB0B53FA6C9}"/>
          </ac:spMkLst>
        </pc:spChg>
        <pc:spChg chg="del">
          <ac:chgData name="kabir anirudh" userId="c47ec129708571ab" providerId="LiveId" clId="{D7740849-06B2-483E-ABB7-5531B6A6830F}" dt="2022-12-04T12:10:44.295" v="500" actId="478"/>
          <ac:spMkLst>
            <pc:docMk/>
            <pc:sldMk cId="3396266754" sldId="269"/>
            <ac:spMk id="3" creationId="{DF3B501F-5E7A-5D46-8856-A27912A21D96}"/>
          </ac:spMkLst>
        </pc:spChg>
        <pc:spChg chg="del">
          <ac:chgData name="kabir anirudh" userId="c47ec129708571ab" providerId="LiveId" clId="{D7740849-06B2-483E-ABB7-5531B6A6830F}" dt="2022-12-04T12:10:48.239" v="501" actId="478"/>
          <ac:spMkLst>
            <pc:docMk/>
            <pc:sldMk cId="3396266754" sldId="269"/>
            <ac:spMk id="4" creationId="{E9CE3E8F-3700-FE42-BA65-89071D20A786}"/>
          </ac:spMkLst>
        </pc:spChg>
        <pc:spChg chg="mod">
          <ac:chgData name="kabir anirudh" userId="c47ec129708571ab" providerId="LiveId" clId="{D7740849-06B2-483E-ABB7-5531B6A6830F}" dt="2022-12-11T12:12:16.718" v="779" actId="20577"/>
          <ac:spMkLst>
            <pc:docMk/>
            <pc:sldMk cId="3396266754" sldId="269"/>
            <ac:spMk id="78" creationId="{9356A368-D9FE-8A29-135A-A004833D944E}"/>
          </ac:spMkLst>
        </pc:spChg>
      </pc:sldChg>
      <pc:sldChg chg="delSp del mod">
        <pc:chgData name="kabir anirudh" userId="c47ec129708571ab" providerId="LiveId" clId="{D7740849-06B2-483E-ABB7-5531B6A6830F}" dt="2022-12-11T12:12:01.827" v="777" actId="2696"/>
        <pc:sldMkLst>
          <pc:docMk/>
          <pc:sldMk cId="932498405" sldId="270"/>
        </pc:sldMkLst>
        <pc:spChg chg="del">
          <ac:chgData name="kabir anirudh" userId="c47ec129708571ab" providerId="LiveId" clId="{D7740849-06B2-483E-ABB7-5531B6A6830F}" dt="2022-12-04T12:10:54.766" v="502" actId="478"/>
          <ac:spMkLst>
            <pc:docMk/>
            <pc:sldMk cId="932498405" sldId="270"/>
            <ac:spMk id="4" creationId="{374915C9-579A-6644-A782-7D56C8F5561E}"/>
          </ac:spMkLst>
        </pc:spChg>
        <pc:spChg chg="del">
          <ac:chgData name="kabir anirudh" userId="c47ec129708571ab" providerId="LiveId" clId="{D7740849-06B2-483E-ABB7-5531B6A6830F}" dt="2022-12-04T12:10:58.954" v="503" actId="478"/>
          <ac:spMkLst>
            <pc:docMk/>
            <pc:sldMk cId="932498405" sldId="270"/>
            <ac:spMk id="5" creationId="{140F55DB-0AAD-684A-B0E2-8EF58E039423}"/>
          </ac:spMkLst>
        </pc:spChg>
      </pc:sldChg>
      <pc:sldChg chg="addSp delSp modSp mod">
        <pc:chgData name="kabir anirudh" userId="c47ec129708571ab" providerId="LiveId" clId="{D7740849-06B2-483E-ABB7-5531B6A6830F}" dt="2022-12-04T16:13:16.976" v="689" actId="20577"/>
        <pc:sldMkLst>
          <pc:docMk/>
          <pc:sldMk cId="3335690284" sldId="271"/>
        </pc:sldMkLst>
        <pc:spChg chg="del">
          <ac:chgData name="kabir anirudh" userId="c47ec129708571ab" providerId="LiveId" clId="{D7740849-06B2-483E-ABB7-5531B6A6830F}" dt="2022-12-04T12:09:53.048" v="492" actId="478"/>
          <ac:spMkLst>
            <pc:docMk/>
            <pc:sldMk cId="3335690284" sldId="271"/>
            <ac:spMk id="3" creationId="{7517F12A-7304-B447-BEB8-A99EA8009F15}"/>
          </ac:spMkLst>
        </pc:spChg>
        <pc:spChg chg="add del">
          <ac:chgData name="kabir anirudh" userId="c47ec129708571ab" providerId="LiveId" clId="{D7740849-06B2-483E-ABB7-5531B6A6830F}" dt="2022-12-04T16:12:04.518" v="524" actId="478"/>
          <ac:spMkLst>
            <pc:docMk/>
            <pc:sldMk cId="3335690284" sldId="271"/>
            <ac:spMk id="3" creationId="{ECDBB648-4251-27C2-C54F-16FD7ADCAFE0}"/>
          </ac:spMkLst>
        </pc:spChg>
        <pc:spChg chg="add mod">
          <ac:chgData name="kabir anirudh" userId="c47ec129708571ab" providerId="LiveId" clId="{D7740849-06B2-483E-ABB7-5531B6A6830F}" dt="2022-12-04T16:13:16.976" v="689" actId="20577"/>
          <ac:spMkLst>
            <pc:docMk/>
            <pc:sldMk cId="3335690284" sldId="271"/>
            <ac:spMk id="4" creationId="{33FEC723-40FA-22B4-3228-566B2F94F628}"/>
          </ac:spMkLst>
        </pc:spChg>
        <pc:spChg chg="del">
          <ac:chgData name="kabir anirudh" userId="c47ec129708571ab" providerId="LiveId" clId="{D7740849-06B2-483E-ABB7-5531B6A6830F}" dt="2022-12-04T12:09:57.232" v="493" actId="478"/>
          <ac:spMkLst>
            <pc:docMk/>
            <pc:sldMk cId="3335690284" sldId="271"/>
            <ac:spMk id="4" creationId="{BCF90246-DFB2-A340-AADC-E85D28C31B3E}"/>
          </ac:spMkLst>
        </pc:spChg>
        <pc:picChg chg="add del mod">
          <ac:chgData name="kabir anirudh" userId="c47ec129708571ab" providerId="LiveId" clId="{D7740849-06B2-483E-ABB7-5531B6A6830F}" dt="2022-12-04T16:02:45" v="511" actId="478"/>
          <ac:picMkLst>
            <pc:docMk/>
            <pc:sldMk cId="3335690284" sldId="271"/>
            <ac:picMk id="4" creationId="{408CED2E-D14D-349C-C085-E5737AE7E2A5}"/>
          </ac:picMkLst>
        </pc:picChg>
        <pc:picChg chg="add mod">
          <ac:chgData name="kabir anirudh" userId="c47ec129708571ab" providerId="LiveId" clId="{D7740849-06B2-483E-ABB7-5531B6A6830F}" dt="2022-12-04T16:06:33.775" v="518" actId="1076"/>
          <ac:picMkLst>
            <pc:docMk/>
            <pc:sldMk cId="3335690284" sldId="271"/>
            <ac:picMk id="7" creationId="{A4EF0546-3CEE-E47C-82EB-B4BE258A5E86}"/>
          </ac:picMkLst>
        </pc:picChg>
      </pc:sldChg>
      <pc:sldChg chg="addSp delSp modSp add mod ord">
        <pc:chgData name="kabir anirudh" userId="c47ec129708571ab" providerId="LiveId" clId="{D7740849-06B2-483E-ABB7-5531B6A6830F}" dt="2022-12-11T12:10:57.175" v="759" actId="20577"/>
        <pc:sldMkLst>
          <pc:docMk/>
          <pc:sldMk cId="1857773203" sldId="276"/>
        </pc:sldMkLst>
        <pc:spChg chg="mod">
          <ac:chgData name="kabir anirudh" userId="c47ec129708571ab" providerId="LiveId" clId="{D7740849-06B2-483E-ABB7-5531B6A6830F}" dt="2022-12-11T12:10:57.175" v="759" actId="20577"/>
          <ac:spMkLst>
            <pc:docMk/>
            <pc:sldMk cId="1857773203" sldId="276"/>
            <ac:spMk id="2" creationId="{27A6F7BB-30A8-4980-AD4A-2FB0B53FA6C9}"/>
          </ac:spMkLst>
        </pc:spChg>
        <pc:spChg chg="del mod">
          <ac:chgData name="kabir anirudh" userId="c47ec129708571ab" providerId="LiveId" clId="{D7740849-06B2-483E-ABB7-5531B6A6830F}" dt="2022-12-04T11:24:20.628" v="83" actId="478"/>
          <ac:spMkLst>
            <pc:docMk/>
            <pc:sldMk cId="1857773203" sldId="276"/>
            <ac:spMk id="3" creationId="{DF3B501F-5E7A-5D46-8856-A27912A21D96}"/>
          </ac:spMkLst>
        </pc:spChg>
        <pc:spChg chg="del mod">
          <ac:chgData name="kabir anirudh" userId="c47ec129708571ab" providerId="LiveId" clId="{D7740849-06B2-483E-ABB7-5531B6A6830F}" dt="2022-12-04T11:24:17.943" v="82" actId="478"/>
          <ac:spMkLst>
            <pc:docMk/>
            <pc:sldMk cId="1857773203" sldId="276"/>
            <ac:spMk id="4" creationId="{E9CE3E8F-3700-FE42-BA65-89071D20A786}"/>
          </ac:spMkLst>
        </pc:spChg>
        <pc:spChg chg="add del mod">
          <ac:chgData name="kabir anirudh" userId="c47ec129708571ab" providerId="LiveId" clId="{D7740849-06B2-483E-ABB7-5531B6A6830F}" dt="2022-12-04T11:26:12.545" v="211" actId="1076"/>
          <ac:spMkLst>
            <pc:docMk/>
            <pc:sldMk cId="1857773203" sldId="276"/>
            <ac:spMk id="16" creationId="{A4855320-493D-1123-0548-C225F3538CB5}"/>
          </ac:spMkLst>
        </pc:spChg>
        <pc:spChg chg="del mod">
          <ac:chgData name="kabir anirudh" userId="c47ec129708571ab" providerId="LiveId" clId="{D7740849-06B2-483E-ABB7-5531B6A6830F}" dt="2022-12-04T10:44:22.055" v="48"/>
          <ac:spMkLst>
            <pc:docMk/>
            <pc:sldMk cId="1857773203" sldId="276"/>
            <ac:spMk id="78" creationId="{9356A368-D9FE-8A29-135A-A004833D944E}"/>
          </ac:spMkLst>
        </pc:spChg>
        <pc:picChg chg="add mod">
          <ac:chgData name="kabir anirudh" userId="c47ec129708571ab" providerId="LiveId" clId="{D7740849-06B2-483E-ABB7-5531B6A6830F}" dt="2022-12-11T12:10:45.798" v="749" actId="14100"/>
          <ac:picMkLst>
            <pc:docMk/>
            <pc:sldMk cId="1857773203" sldId="276"/>
            <ac:picMk id="4" creationId="{FFFF6D4C-11EA-22B7-CAD5-7389D7A28BE0}"/>
          </ac:picMkLst>
        </pc:picChg>
        <pc:picChg chg="add del mod modCrop">
          <ac:chgData name="kabir anirudh" userId="c47ec129708571ab" providerId="LiveId" clId="{D7740849-06B2-483E-ABB7-5531B6A6830F}" dt="2022-12-04T11:21:51.038" v="53" actId="478"/>
          <ac:picMkLst>
            <pc:docMk/>
            <pc:sldMk cId="1857773203" sldId="276"/>
            <ac:picMk id="7" creationId="{D1BF2C0D-1D18-9D81-18DB-A505BCAC2495}"/>
          </ac:picMkLst>
        </pc:picChg>
        <pc:picChg chg="add del mod">
          <ac:chgData name="kabir anirudh" userId="c47ec129708571ab" providerId="LiveId" clId="{D7740849-06B2-483E-ABB7-5531B6A6830F}" dt="2022-12-04T11:22:13.819" v="61" actId="478"/>
          <ac:picMkLst>
            <pc:docMk/>
            <pc:sldMk cId="1857773203" sldId="276"/>
            <ac:picMk id="9" creationId="{7A43DA33-5513-1D90-7D7B-256B84E77F5E}"/>
          </ac:picMkLst>
        </pc:picChg>
        <pc:picChg chg="add del mod">
          <ac:chgData name="kabir anirudh" userId="c47ec129708571ab" providerId="LiveId" clId="{D7740849-06B2-483E-ABB7-5531B6A6830F}" dt="2022-12-04T11:22:40.964" v="67" actId="478"/>
          <ac:picMkLst>
            <pc:docMk/>
            <pc:sldMk cId="1857773203" sldId="276"/>
            <ac:picMk id="11" creationId="{96D1DCA3-C15F-5696-2640-C40A399FDE99}"/>
          </ac:picMkLst>
        </pc:picChg>
        <pc:picChg chg="add del mod modCrop">
          <ac:chgData name="kabir anirudh" userId="c47ec129708571ab" providerId="LiveId" clId="{D7740849-06B2-483E-ABB7-5531B6A6830F}" dt="2022-12-11T12:10:39.478" v="746" actId="478"/>
          <ac:picMkLst>
            <pc:docMk/>
            <pc:sldMk cId="1857773203" sldId="276"/>
            <ac:picMk id="13" creationId="{617C9737-B685-E9E0-C234-7C4600588BB5}"/>
          </ac:picMkLst>
        </pc:picChg>
        <pc:picChg chg="add del mod">
          <ac:chgData name="kabir anirudh" userId="c47ec129708571ab" providerId="LiveId" clId="{D7740849-06B2-483E-ABB7-5531B6A6830F}" dt="2022-12-11T12:10:41.794" v="747" actId="478"/>
          <ac:picMkLst>
            <pc:docMk/>
            <pc:sldMk cId="1857773203" sldId="276"/>
            <ac:picMk id="15" creationId="{56F3C27A-7CDB-1F62-D6FC-760E410A2DD6}"/>
          </ac:picMkLst>
        </pc:picChg>
      </pc:sldChg>
      <pc:sldChg chg="addSp delSp modSp add mod ord">
        <pc:chgData name="kabir anirudh" userId="c47ec129708571ab" providerId="LiveId" clId="{D7740849-06B2-483E-ABB7-5531B6A6830F}" dt="2022-12-11T12:08:15.374" v="745" actId="20577"/>
        <pc:sldMkLst>
          <pc:docMk/>
          <pc:sldMk cId="3967815312" sldId="277"/>
        </pc:sldMkLst>
        <pc:spChg chg="mod">
          <ac:chgData name="kabir anirudh" userId="c47ec129708571ab" providerId="LiveId" clId="{D7740849-06B2-483E-ABB7-5531B6A6830F}" dt="2022-12-11T12:08:15.374" v="745" actId="20577"/>
          <ac:spMkLst>
            <pc:docMk/>
            <pc:sldMk cId="3967815312" sldId="277"/>
            <ac:spMk id="2" creationId="{27A6F7BB-30A8-4980-AD4A-2FB0B53FA6C9}"/>
          </ac:spMkLst>
        </pc:spChg>
        <pc:spChg chg="del mod">
          <ac:chgData name="kabir anirudh" userId="c47ec129708571ab" providerId="LiveId" clId="{D7740849-06B2-483E-ABB7-5531B6A6830F}" dt="2022-12-11T12:07:04.773" v="736" actId="478"/>
          <ac:spMkLst>
            <pc:docMk/>
            <pc:sldMk cId="3967815312" sldId="277"/>
            <ac:spMk id="16" creationId="{A4855320-493D-1123-0548-C225F3538CB5}"/>
          </ac:spMkLst>
        </pc:spChg>
        <pc:picChg chg="add mod modCrop">
          <ac:chgData name="kabir anirudh" userId="c47ec129708571ab" providerId="LiveId" clId="{D7740849-06B2-483E-ABB7-5531B6A6830F}" dt="2022-12-11T12:08:08.188" v="743" actId="732"/>
          <ac:picMkLst>
            <pc:docMk/>
            <pc:sldMk cId="3967815312" sldId="277"/>
            <ac:picMk id="4" creationId="{2282F8E9-EB1C-B95F-C823-70031C6A082B}"/>
          </ac:picMkLst>
        </pc:picChg>
        <pc:picChg chg="del">
          <ac:chgData name="kabir anirudh" userId="c47ec129708571ab" providerId="LiveId" clId="{D7740849-06B2-483E-ABB7-5531B6A6830F}" dt="2022-12-11T12:06:58.750" v="733" actId="478"/>
          <ac:picMkLst>
            <pc:docMk/>
            <pc:sldMk cId="3967815312" sldId="277"/>
            <ac:picMk id="13" creationId="{617C9737-B685-E9E0-C234-7C4600588BB5}"/>
          </ac:picMkLst>
        </pc:picChg>
        <pc:picChg chg="del">
          <ac:chgData name="kabir anirudh" userId="c47ec129708571ab" providerId="LiveId" clId="{D7740849-06B2-483E-ABB7-5531B6A6830F}" dt="2022-12-11T12:07:00.437" v="734" actId="478"/>
          <ac:picMkLst>
            <pc:docMk/>
            <pc:sldMk cId="3967815312" sldId="277"/>
            <ac:picMk id="15" creationId="{56F3C27A-7CDB-1F62-D6FC-760E410A2DD6}"/>
          </ac:picMkLst>
        </pc:picChg>
      </pc:sldChg>
      <pc:sldChg chg="addSp delSp modSp new mod">
        <pc:chgData name="kabir anirudh" userId="c47ec129708571ab" providerId="LiveId" clId="{D7740849-06B2-483E-ABB7-5531B6A6830F}" dt="2022-12-11T13:15:46.704" v="1247"/>
        <pc:sldMkLst>
          <pc:docMk/>
          <pc:sldMk cId="2314820333" sldId="278"/>
        </pc:sldMkLst>
        <pc:spChg chg="del">
          <ac:chgData name="kabir anirudh" userId="c47ec129708571ab" providerId="LiveId" clId="{D7740849-06B2-483E-ABB7-5531B6A6830F}" dt="2022-12-11T12:12:59.745" v="797" actId="478"/>
          <ac:spMkLst>
            <pc:docMk/>
            <pc:sldMk cId="2314820333" sldId="278"/>
            <ac:spMk id="2" creationId="{70AC393D-4669-150A-3E55-CF655AE9D68F}"/>
          </ac:spMkLst>
        </pc:spChg>
        <pc:spChg chg="del">
          <ac:chgData name="kabir anirudh" userId="c47ec129708571ab" providerId="LiveId" clId="{D7740849-06B2-483E-ABB7-5531B6A6830F}" dt="2022-12-11T12:12:59.745" v="797" actId="478"/>
          <ac:spMkLst>
            <pc:docMk/>
            <pc:sldMk cId="2314820333" sldId="278"/>
            <ac:spMk id="3" creationId="{3EADA699-7A25-AC90-3018-28164F19A683}"/>
          </ac:spMkLst>
        </pc:spChg>
        <pc:spChg chg="del">
          <ac:chgData name="kabir anirudh" userId="c47ec129708571ab" providerId="LiveId" clId="{D7740849-06B2-483E-ABB7-5531B6A6830F}" dt="2022-12-11T12:12:59.745" v="797" actId="478"/>
          <ac:spMkLst>
            <pc:docMk/>
            <pc:sldMk cId="2314820333" sldId="278"/>
            <ac:spMk id="4" creationId="{C3233216-DB4C-EA36-0ECA-6CBF9A83CFC5}"/>
          </ac:spMkLst>
        </pc:spChg>
        <pc:spChg chg="del">
          <ac:chgData name="kabir anirudh" userId="c47ec129708571ab" providerId="LiveId" clId="{D7740849-06B2-483E-ABB7-5531B6A6830F}" dt="2022-12-11T12:12:59.745" v="797" actId="478"/>
          <ac:spMkLst>
            <pc:docMk/>
            <pc:sldMk cId="2314820333" sldId="278"/>
            <ac:spMk id="5" creationId="{6F20BBDA-A105-B334-71F8-30A5F59222E6}"/>
          </ac:spMkLst>
        </pc:spChg>
        <pc:spChg chg="del">
          <ac:chgData name="kabir anirudh" userId="c47ec129708571ab" providerId="LiveId" clId="{D7740849-06B2-483E-ABB7-5531B6A6830F}" dt="2022-12-11T12:12:59.745" v="797" actId="478"/>
          <ac:spMkLst>
            <pc:docMk/>
            <pc:sldMk cId="2314820333" sldId="278"/>
            <ac:spMk id="6" creationId="{CE8E42D5-99D7-A4A6-932F-38BBD9D2305B}"/>
          </ac:spMkLst>
        </pc:spChg>
        <pc:spChg chg="del">
          <ac:chgData name="kabir anirudh" userId="c47ec129708571ab" providerId="LiveId" clId="{D7740849-06B2-483E-ABB7-5531B6A6830F}" dt="2022-12-11T12:12:59.745" v="797" actId="478"/>
          <ac:spMkLst>
            <pc:docMk/>
            <pc:sldMk cId="2314820333" sldId="278"/>
            <ac:spMk id="7" creationId="{D9BD3064-17D2-5C1F-E8D5-9D84741606D3}"/>
          </ac:spMkLst>
        </pc:spChg>
        <pc:spChg chg="del">
          <ac:chgData name="kabir anirudh" userId="c47ec129708571ab" providerId="LiveId" clId="{D7740849-06B2-483E-ABB7-5531B6A6830F}" dt="2022-12-11T12:12:59.745" v="797" actId="478"/>
          <ac:spMkLst>
            <pc:docMk/>
            <pc:sldMk cId="2314820333" sldId="278"/>
            <ac:spMk id="8" creationId="{24420112-4ED2-D62F-1B18-DDDFCE3522C0}"/>
          </ac:spMkLst>
        </pc:spChg>
        <pc:spChg chg="del">
          <ac:chgData name="kabir anirudh" userId="c47ec129708571ab" providerId="LiveId" clId="{D7740849-06B2-483E-ABB7-5531B6A6830F}" dt="2022-12-11T12:12:59.745" v="797" actId="478"/>
          <ac:spMkLst>
            <pc:docMk/>
            <pc:sldMk cId="2314820333" sldId="278"/>
            <ac:spMk id="9" creationId="{D47657FD-DEAE-5BBD-CA04-1194FBC7A91C}"/>
          </ac:spMkLst>
        </pc:spChg>
        <pc:spChg chg="del">
          <ac:chgData name="kabir anirudh" userId="c47ec129708571ab" providerId="LiveId" clId="{D7740849-06B2-483E-ABB7-5531B6A6830F}" dt="2022-12-11T12:12:59.745" v="797" actId="478"/>
          <ac:spMkLst>
            <pc:docMk/>
            <pc:sldMk cId="2314820333" sldId="278"/>
            <ac:spMk id="10" creationId="{77208829-AF7F-61B6-46B4-7C65C30A63CD}"/>
          </ac:spMkLst>
        </pc:spChg>
        <pc:spChg chg="del">
          <ac:chgData name="kabir anirudh" userId="c47ec129708571ab" providerId="LiveId" clId="{D7740849-06B2-483E-ABB7-5531B6A6830F}" dt="2022-12-11T12:12:59.745" v="797" actId="478"/>
          <ac:spMkLst>
            <pc:docMk/>
            <pc:sldMk cId="2314820333" sldId="278"/>
            <ac:spMk id="11" creationId="{A57244A2-66B1-2899-520C-BC3CA90E510C}"/>
          </ac:spMkLst>
        </pc:spChg>
        <pc:spChg chg="del">
          <ac:chgData name="kabir anirudh" userId="c47ec129708571ab" providerId="LiveId" clId="{D7740849-06B2-483E-ABB7-5531B6A6830F}" dt="2022-12-11T12:12:59.745" v="797" actId="478"/>
          <ac:spMkLst>
            <pc:docMk/>
            <pc:sldMk cId="2314820333" sldId="278"/>
            <ac:spMk id="12" creationId="{40C8AD6B-03F8-9181-CCBA-9E0C22472E24}"/>
          </ac:spMkLst>
        </pc:spChg>
        <pc:spChg chg="del">
          <ac:chgData name="kabir anirudh" userId="c47ec129708571ab" providerId="LiveId" clId="{D7740849-06B2-483E-ABB7-5531B6A6830F}" dt="2022-12-11T12:12:59.745" v="797" actId="478"/>
          <ac:spMkLst>
            <pc:docMk/>
            <pc:sldMk cId="2314820333" sldId="278"/>
            <ac:spMk id="13" creationId="{7A4580A1-0BDA-EEDC-8DE8-D3E0DFC0E4FC}"/>
          </ac:spMkLst>
        </pc:spChg>
        <pc:spChg chg="del">
          <ac:chgData name="kabir anirudh" userId="c47ec129708571ab" providerId="LiveId" clId="{D7740849-06B2-483E-ABB7-5531B6A6830F}" dt="2022-12-11T12:12:59.745" v="797" actId="478"/>
          <ac:spMkLst>
            <pc:docMk/>
            <pc:sldMk cId="2314820333" sldId="278"/>
            <ac:spMk id="14" creationId="{AFC205F9-F5A9-7B20-511B-ECD446FFE2AF}"/>
          </ac:spMkLst>
        </pc:spChg>
        <pc:spChg chg="del">
          <ac:chgData name="kabir anirudh" userId="c47ec129708571ab" providerId="LiveId" clId="{D7740849-06B2-483E-ABB7-5531B6A6830F}" dt="2022-12-11T12:12:59.745" v="797" actId="478"/>
          <ac:spMkLst>
            <pc:docMk/>
            <pc:sldMk cId="2314820333" sldId="278"/>
            <ac:spMk id="15" creationId="{C8F29023-F343-0221-17AA-EC1E21C30537}"/>
          </ac:spMkLst>
        </pc:spChg>
        <pc:spChg chg="del">
          <ac:chgData name="kabir anirudh" userId="c47ec129708571ab" providerId="LiveId" clId="{D7740849-06B2-483E-ABB7-5531B6A6830F}" dt="2022-12-11T12:12:59.745" v="797" actId="478"/>
          <ac:spMkLst>
            <pc:docMk/>
            <pc:sldMk cId="2314820333" sldId="278"/>
            <ac:spMk id="16" creationId="{B205C7AD-9778-9F80-08DC-6154EBAAE6CC}"/>
          </ac:spMkLst>
        </pc:spChg>
        <pc:spChg chg="del">
          <ac:chgData name="kabir anirudh" userId="c47ec129708571ab" providerId="LiveId" clId="{D7740849-06B2-483E-ABB7-5531B6A6830F}" dt="2022-12-11T12:12:59.745" v="797" actId="478"/>
          <ac:spMkLst>
            <pc:docMk/>
            <pc:sldMk cId="2314820333" sldId="278"/>
            <ac:spMk id="17" creationId="{75794F37-5959-52FF-8399-4CD529BB4338}"/>
          </ac:spMkLst>
        </pc:spChg>
        <pc:spChg chg="del">
          <ac:chgData name="kabir anirudh" userId="c47ec129708571ab" providerId="LiveId" clId="{D7740849-06B2-483E-ABB7-5531B6A6830F}" dt="2022-12-11T12:12:59.745" v="797" actId="478"/>
          <ac:spMkLst>
            <pc:docMk/>
            <pc:sldMk cId="2314820333" sldId="278"/>
            <ac:spMk id="18" creationId="{E2E59BE8-6A47-F90B-AD96-0BA8B83482C9}"/>
          </ac:spMkLst>
        </pc:spChg>
        <pc:spChg chg="del">
          <ac:chgData name="kabir anirudh" userId="c47ec129708571ab" providerId="LiveId" clId="{D7740849-06B2-483E-ABB7-5531B6A6830F}" dt="2022-12-11T12:12:59.745" v="797" actId="478"/>
          <ac:spMkLst>
            <pc:docMk/>
            <pc:sldMk cId="2314820333" sldId="278"/>
            <ac:spMk id="19" creationId="{C764ECF1-D6B6-7D42-048E-4A4DE86EAF7E}"/>
          </ac:spMkLst>
        </pc:spChg>
        <pc:spChg chg="del">
          <ac:chgData name="kabir anirudh" userId="c47ec129708571ab" providerId="LiveId" clId="{D7740849-06B2-483E-ABB7-5531B6A6830F}" dt="2022-12-11T12:12:59.745" v="797" actId="478"/>
          <ac:spMkLst>
            <pc:docMk/>
            <pc:sldMk cId="2314820333" sldId="278"/>
            <ac:spMk id="20" creationId="{ACD6877D-CCEA-F6A3-2B2D-302DF81DA16B}"/>
          </ac:spMkLst>
        </pc:spChg>
        <pc:spChg chg="del">
          <ac:chgData name="kabir anirudh" userId="c47ec129708571ab" providerId="LiveId" clId="{D7740849-06B2-483E-ABB7-5531B6A6830F}" dt="2022-12-11T12:12:59.745" v="797" actId="478"/>
          <ac:spMkLst>
            <pc:docMk/>
            <pc:sldMk cId="2314820333" sldId="278"/>
            <ac:spMk id="21" creationId="{E1F44DB8-2BC1-5E4B-80FF-D2C1F11E535A}"/>
          </ac:spMkLst>
        </pc:spChg>
        <pc:spChg chg="del">
          <ac:chgData name="kabir anirudh" userId="c47ec129708571ab" providerId="LiveId" clId="{D7740849-06B2-483E-ABB7-5531B6A6830F}" dt="2022-12-11T12:12:59.745" v="797" actId="478"/>
          <ac:spMkLst>
            <pc:docMk/>
            <pc:sldMk cId="2314820333" sldId="278"/>
            <ac:spMk id="22" creationId="{DBE2DFC1-50F9-5874-5565-39C696C63057}"/>
          </ac:spMkLst>
        </pc:spChg>
        <pc:spChg chg="del">
          <ac:chgData name="kabir anirudh" userId="c47ec129708571ab" providerId="LiveId" clId="{D7740849-06B2-483E-ABB7-5531B6A6830F}" dt="2022-12-11T12:12:59.745" v="797" actId="478"/>
          <ac:spMkLst>
            <pc:docMk/>
            <pc:sldMk cId="2314820333" sldId="278"/>
            <ac:spMk id="23" creationId="{00AC359D-4BCF-412A-2F75-1E45082A3DBF}"/>
          </ac:spMkLst>
        </pc:spChg>
        <pc:spChg chg="del">
          <ac:chgData name="kabir anirudh" userId="c47ec129708571ab" providerId="LiveId" clId="{D7740849-06B2-483E-ABB7-5531B6A6830F}" dt="2022-12-11T12:12:59.745" v="797" actId="478"/>
          <ac:spMkLst>
            <pc:docMk/>
            <pc:sldMk cId="2314820333" sldId="278"/>
            <ac:spMk id="24" creationId="{DAF77E6A-994E-7D57-BBAE-699558FE4A19}"/>
          </ac:spMkLst>
        </pc:spChg>
        <pc:spChg chg="del">
          <ac:chgData name="kabir anirudh" userId="c47ec129708571ab" providerId="LiveId" clId="{D7740849-06B2-483E-ABB7-5531B6A6830F}" dt="2022-12-11T12:12:59.745" v="797" actId="478"/>
          <ac:spMkLst>
            <pc:docMk/>
            <pc:sldMk cId="2314820333" sldId="278"/>
            <ac:spMk id="25" creationId="{114F9619-88C9-ADA0-68EB-1FEA43FF9596}"/>
          </ac:spMkLst>
        </pc:spChg>
        <pc:spChg chg="del">
          <ac:chgData name="kabir anirudh" userId="c47ec129708571ab" providerId="LiveId" clId="{D7740849-06B2-483E-ABB7-5531B6A6830F}" dt="2022-12-11T12:12:59.745" v="797" actId="478"/>
          <ac:spMkLst>
            <pc:docMk/>
            <pc:sldMk cId="2314820333" sldId="278"/>
            <ac:spMk id="26" creationId="{6390023E-B791-477D-455C-55410A41AE84}"/>
          </ac:spMkLst>
        </pc:spChg>
        <pc:spChg chg="del">
          <ac:chgData name="kabir anirudh" userId="c47ec129708571ab" providerId="LiveId" clId="{D7740849-06B2-483E-ABB7-5531B6A6830F}" dt="2022-12-11T12:12:59.745" v="797" actId="478"/>
          <ac:spMkLst>
            <pc:docMk/>
            <pc:sldMk cId="2314820333" sldId="278"/>
            <ac:spMk id="28" creationId="{70186AB6-0722-F174-3769-C44F3CED6A12}"/>
          </ac:spMkLst>
        </pc:spChg>
        <pc:spChg chg="del">
          <ac:chgData name="kabir anirudh" userId="c47ec129708571ab" providerId="LiveId" clId="{D7740849-06B2-483E-ABB7-5531B6A6830F}" dt="2022-12-11T12:12:59.745" v="797" actId="478"/>
          <ac:spMkLst>
            <pc:docMk/>
            <pc:sldMk cId="2314820333" sldId="278"/>
            <ac:spMk id="29" creationId="{5F69BD5C-6289-49FB-FAEE-87EDB4E7B945}"/>
          </ac:spMkLst>
        </pc:spChg>
        <pc:spChg chg="add mod">
          <ac:chgData name="kabir anirudh" userId="c47ec129708571ab" providerId="LiveId" clId="{D7740849-06B2-483E-ABB7-5531B6A6830F}" dt="2022-12-11T12:13:29.940" v="809" actId="255"/>
          <ac:spMkLst>
            <pc:docMk/>
            <pc:sldMk cId="2314820333" sldId="278"/>
            <ac:spMk id="30" creationId="{C521252B-6C17-6DE3-B718-4DEF62CD00A4}"/>
          </ac:spMkLst>
        </pc:spChg>
        <pc:spChg chg="add del mod">
          <ac:chgData name="kabir anirudh" userId="c47ec129708571ab" providerId="LiveId" clId="{D7740849-06B2-483E-ABB7-5531B6A6830F}" dt="2022-12-11T12:29:34.181" v="812"/>
          <ac:spMkLst>
            <pc:docMk/>
            <pc:sldMk cId="2314820333" sldId="278"/>
            <ac:spMk id="31" creationId="{ED05BDE4-AC45-25FC-CFA3-4123973E4F2A}"/>
          </ac:spMkLst>
        </pc:spChg>
        <pc:spChg chg="add mod">
          <ac:chgData name="kabir anirudh" userId="c47ec129708571ab" providerId="LiveId" clId="{D7740849-06B2-483E-ABB7-5531B6A6830F}" dt="2022-12-11T13:14:41.371" v="1224" actId="5793"/>
          <ac:spMkLst>
            <pc:docMk/>
            <pc:sldMk cId="2314820333" sldId="278"/>
            <ac:spMk id="32" creationId="{05A404E0-C477-D214-2F6F-51BDF3A20DC5}"/>
          </ac:spMkLst>
        </pc:spChg>
        <pc:spChg chg="add mod">
          <ac:chgData name="kabir anirudh" userId="c47ec129708571ab" providerId="LiveId" clId="{D7740849-06B2-483E-ABB7-5531B6A6830F}" dt="2022-12-11T13:15:20.627" v="1245" actId="404"/>
          <ac:spMkLst>
            <pc:docMk/>
            <pc:sldMk cId="2314820333" sldId="278"/>
            <ac:spMk id="33" creationId="{ED0B1757-4DB5-7187-5456-83921DA1F479}"/>
          </ac:spMkLst>
        </pc:spChg>
        <pc:spChg chg="add mod">
          <ac:chgData name="kabir anirudh" userId="c47ec129708571ab" providerId="LiveId" clId="{D7740849-06B2-483E-ABB7-5531B6A6830F}" dt="2022-12-11T13:15:46.704" v="1247"/>
          <ac:spMkLst>
            <pc:docMk/>
            <pc:sldMk cId="2314820333" sldId="278"/>
            <ac:spMk id="34" creationId="{418582C3-AD61-83DD-AEFB-295C47C1FBF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Smart Fan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By Kabir Anirudh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88E0CECF-B7FF-1C63-5182-40A52608E31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75594855-01E8-5A4B-B2B8-E2ECEF879100}" type="datetime1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21252B-6C17-6DE3-B718-4DEF62CD00A4}"/>
              </a:ext>
            </a:extLst>
          </p:cNvPr>
          <p:cNvSpPr txBox="1"/>
          <p:nvPr/>
        </p:nvSpPr>
        <p:spPr>
          <a:xfrm>
            <a:off x="890546" y="333955"/>
            <a:ext cx="10821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Inferences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A404E0-C477-D214-2F6F-51BDF3A20DC5}"/>
              </a:ext>
            </a:extLst>
          </p:cNvPr>
          <p:cNvSpPr txBox="1"/>
          <p:nvPr/>
        </p:nvSpPr>
        <p:spPr>
          <a:xfrm>
            <a:off x="1001864" y="1447137"/>
            <a:ext cx="105990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From the project I came to know the importance of IOT sensors like DHT11 through which we can automate the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 also came to know the importance of selecting a good processor in order to do the tasks hassle free.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Able to find how to post the data into </a:t>
            </a:r>
            <a:r>
              <a:rPr lang="en-IN" dirty="0" err="1"/>
              <a:t>ThingSpeak</a:t>
            </a:r>
            <a:r>
              <a:rPr lang="en-IN" dirty="0"/>
              <a:t> server and into onem2m resource tree.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</a:p>
          <a:p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0B1757-4DB5-7187-5456-83921DA1F479}"/>
              </a:ext>
            </a:extLst>
          </p:cNvPr>
          <p:cNvSpPr txBox="1"/>
          <p:nvPr/>
        </p:nvSpPr>
        <p:spPr>
          <a:xfrm>
            <a:off x="890546" y="3429000"/>
            <a:ext cx="8587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GitHub link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8582C3-AD61-83DD-AEFB-295C47C1FBFF}"/>
              </a:ext>
            </a:extLst>
          </p:cNvPr>
          <p:cNvSpPr txBox="1"/>
          <p:nvPr/>
        </p:nvSpPr>
        <p:spPr>
          <a:xfrm>
            <a:off x="1129085" y="4301656"/>
            <a:ext cx="983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https://github.com/K-Anirudh/IOT_Project_IIITH</a:t>
            </a:r>
          </a:p>
        </p:txBody>
      </p:sp>
    </p:spTree>
    <p:extLst>
      <p:ext uri="{BB962C8B-B14F-4D97-AF65-F5344CB8AC3E}">
        <p14:creationId xmlns:p14="http://schemas.microsoft.com/office/powerpoint/2010/main" val="2314820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	In the current world, we cannot expect when and how the temperature changes, therefore it will be a hectic task to make the fans on and off. There is a need to automate this task </a:t>
            </a:r>
            <a:r>
              <a:rPr lang="en-US" dirty="0" err="1"/>
              <a:t>i.e</a:t>
            </a:r>
            <a:r>
              <a:rPr lang="en-US" dirty="0"/>
              <a:t>, making the fan ON when temperature is high and making it OFF when the temperature is low, so to solve this problem I came up with this idea.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Components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75BCD72-C7F2-750F-39A5-E37C94700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611"/>
          <a:stretch/>
        </p:blipFill>
        <p:spPr>
          <a:xfrm>
            <a:off x="1360114" y="1971923"/>
            <a:ext cx="8952728" cy="4399105"/>
          </a:xfrm>
        </p:spPr>
      </p:pic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389DA9-3B61-537E-62B4-06871C4D5E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8" t="2596"/>
          <a:stretch/>
        </p:blipFill>
        <p:spPr>
          <a:xfrm>
            <a:off x="2361537" y="1979875"/>
            <a:ext cx="6520070" cy="397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/>
          <a:lstStyle/>
          <a:p>
            <a:r>
              <a:rPr lang="en-US" dirty="0"/>
              <a:t>Circuit Diagram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EF0546-3CEE-E47C-82EB-B4BE258A5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801" y="2428293"/>
            <a:ext cx="7050533" cy="2867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FEC723-40FA-22B4-3228-566B2F94F628}"/>
              </a:ext>
            </a:extLst>
          </p:cNvPr>
          <p:cNvSpPr txBox="1"/>
          <p:nvPr/>
        </p:nvSpPr>
        <p:spPr>
          <a:xfrm>
            <a:off x="1685677" y="5581816"/>
            <a:ext cx="5931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Note: Both DHT11 and Servo Motor will be connected to single ESP32, for clear demonstration I have provided individual circuit diagrams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209" y="333955"/>
            <a:ext cx="10678142" cy="696747"/>
          </a:xfrm>
        </p:spPr>
        <p:txBody>
          <a:bodyPr/>
          <a:lstStyle/>
          <a:p>
            <a:r>
              <a:rPr lang="en-US" dirty="0" err="1"/>
              <a:t>ThingSpeak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A2850-23AF-A249-8907-5DAF2E2D2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0678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82F8E9-EB1C-B95F-C823-70031C6A08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0" r="1561"/>
          <a:stretch/>
        </p:blipFill>
        <p:spPr>
          <a:xfrm>
            <a:off x="623209" y="1194828"/>
            <a:ext cx="10381396" cy="499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1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209" y="333955"/>
            <a:ext cx="10678142" cy="696747"/>
          </a:xfrm>
        </p:spPr>
        <p:txBody>
          <a:bodyPr/>
          <a:lstStyle/>
          <a:p>
            <a:r>
              <a:rPr lang="en-US" dirty="0"/>
              <a:t>Onem2m resource tree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A2850-23AF-A249-8907-5DAF2E2D2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0678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855320-493D-1123-0548-C225F3538CB5}"/>
              </a:ext>
            </a:extLst>
          </p:cNvPr>
          <p:cNvSpPr txBox="1"/>
          <p:nvPr/>
        </p:nvSpPr>
        <p:spPr>
          <a:xfrm>
            <a:off x="2258170" y="5877714"/>
            <a:ext cx="657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Each instance of </a:t>
            </a:r>
            <a:r>
              <a:rPr lang="en-IN" dirty="0" err="1"/>
              <a:t>TemperatureandFanStatus</a:t>
            </a:r>
            <a:r>
              <a:rPr lang="en-IN" dirty="0"/>
              <a:t> is of the form </a:t>
            </a:r>
          </a:p>
          <a:p>
            <a:r>
              <a:rPr lang="en-IN" dirty="0"/>
              <a:t>[</a:t>
            </a:r>
            <a:r>
              <a:rPr lang="en-IN" dirty="0" err="1"/>
              <a:t>test_timestamp</a:t>
            </a:r>
            <a:r>
              <a:rPr lang="en-IN" dirty="0"/>
              <a:t>, </a:t>
            </a:r>
            <a:r>
              <a:rPr lang="en-IN" dirty="0" err="1"/>
              <a:t>temperature_recorded</a:t>
            </a:r>
            <a:r>
              <a:rPr lang="en-IN" dirty="0"/>
              <a:t>, </a:t>
            </a:r>
            <a:r>
              <a:rPr lang="en-IN" dirty="0" err="1"/>
              <a:t>status_of_Fan</a:t>
            </a:r>
            <a:r>
              <a:rPr lang="en-IN" dirty="0"/>
              <a:t>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FF6D4C-11EA-22B7-CAD5-7389D7A28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18" y="1502796"/>
            <a:ext cx="11749182" cy="400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73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Data Validation</a:t>
            </a:r>
            <a:br>
              <a:rPr lang="en-US" dirty="0"/>
            </a:b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580A73-4660-B3D4-9B1A-0E7E3815A303}"/>
              </a:ext>
            </a:extLst>
          </p:cNvPr>
          <p:cNvSpPr txBox="1"/>
          <p:nvPr/>
        </p:nvSpPr>
        <p:spPr>
          <a:xfrm>
            <a:off x="580445" y="2075290"/>
            <a:ext cx="10129962" cy="3888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If the Value recorded through the DHT11 sensor is greater than 35 degrees there will be change in servo motor position.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Else</a:t>
            </a:r>
            <a:r>
              <a:rPr lang="en-IN" dirty="0"/>
              <a:t>, there is no change in servo Motor reading.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 the resource tree, Each instance of </a:t>
            </a:r>
            <a:r>
              <a:rPr lang="en-US" dirty="0" err="1"/>
              <a:t>TemperatureandFanStatus</a:t>
            </a:r>
            <a:r>
              <a:rPr lang="en-US" dirty="0"/>
              <a:t> is of the form </a:t>
            </a:r>
          </a:p>
          <a:p>
            <a:pPr>
              <a:lnSpc>
                <a:spcPct val="200000"/>
              </a:lnSpc>
            </a:pPr>
            <a:r>
              <a:rPr lang="en-US" dirty="0"/>
              <a:t>	[</a:t>
            </a:r>
            <a:r>
              <a:rPr lang="en-US" dirty="0" err="1"/>
              <a:t>test_timestamp</a:t>
            </a:r>
            <a:r>
              <a:rPr lang="en-US" dirty="0"/>
              <a:t>, </a:t>
            </a:r>
            <a:r>
              <a:rPr lang="en-US" dirty="0" err="1"/>
              <a:t>temperature_recorded</a:t>
            </a:r>
            <a:r>
              <a:rPr lang="en-US" dirty="0"/>
              <a:t>, </a:t>
            </a:r>
            <a:r>
              <a:rPr lang="en-US" dirty="0" err="1"/>
              <a:t>status_of_Fan</a:t>
            </a:r>
            <a:r>
              <a:rPr lang="en-US" dirty="0"/>
              <a:t>]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If the </a:t>
            </a:r>
            <a:r>
              <a:rPr lang="en-US" dirty="0" err="1"/>
              <a:t>temperature_recorded</a:t>
            </a:r>
            <a:r>
              <a:rPr lang="en-US" dirty="0"/>
              <a:t> &gt;30 degrees then the </a:t>
            </a:r>
            <a:r>
              <a:rPr lang="en-US" dirty="0" err="1"/>
              <a:t>status_of_Fan</a:t>
            </a:r>
            <a:r>
              <a:rPr lang="en-US" dirty="0"/>
              <a:t> should be ‘ON’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Else, </a:t>
            </a:r>
            <a:r>
              <a:rPr lang="en-US" dirty="0" err="1"/>
              <a:t>status_of_Fan</a:t>
            </a:r>
            <a:r>
              <a:rPr lang="en-US" dirty="0"/>
              <a:t> should be ‘OFF’</a:t>
            </a:r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/>
          <a:lstStyle/>
          <a:p>
            <a:r>
              <a:rPr lang="en-US" dirty="0"/>
              <a:t>How I implemented?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A2850-23AF-A249-8907-5DAF2E2D2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0678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356A368-D9FE-8A29-135A-A004833D944E}"/>
              </a:ext>
            </a:extLst>
          </p:cNvPr>
          <p:cNvSpPr txBox="1"/>
          <p:nvPr/>
        </p:nvSpPr>
        <p:spPr>
          <a:xfrm>
            <a:off x="750430" y="1868557"/>
            <a:ext cx="922845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Getting the current temperature from DHT11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that temperature reading is high, say greater than 30 degrees then rotate the servo motor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Upload the temperature and degrees by which servo motor  rotating in </a:t>
            </a:r>
            <a:r>
              <a:rPr lang="en-US" dirty="0" err="1"/>
              <a:t>Thingspeak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Upload the temperature and servo motor value in OneM2M resource tree.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463</TotalTime>
  <Words>372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Tenorite</vt:lpstr>
      <vt:lpstr>Wingdings</vt:lpstr>
      <vt:lpstr>Office Theme</vt:lpstr>
      <vt:lpstr>Smart Fan</vt:lpstr>
      <vt:lpstr>Motivation</vt:lpstr>
      <vt:lpstr>Required Components</vt:lpstr>
      <vt:lpstr>Block Diagram</vt:lpstr>
      <vt:lpstr>Circuit Diagram</vt:lpstr>
      <vt:lpstr>ThingSpeak</vt:lpstr>
      <vt:lpstr>Onem2m resource tree</vt:lpstr>
      <vt:lpstr>Data Validation </vt:lpstr>
      <vt:lpstr>How I implemented?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kabir anirudh</dc:creator>
  <cp:lastModifiedBy>kabir anirudh</cp:lastModifiedBy>
  <cp:revision>1</cp:revision>
  <dcterms:created xsi:type="dcterms:W3CDTF">2022-12-04T04:09:50Z</dcterms:created>
  <dcterms:modified xsi:type="dcterms:W3CDTF">2022-12-11T13:19:42Z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