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1"/>
  </p:notesMasterIdLst>
  <p:handoutMasterIdLst>
    <p:handoutMasterId r:id="rId12"/>
  </p:handoutMasterIdLst>
  <p:sldIdLst>
    <p:sldId id="268" r:id="rId5"/>
    <p:sldId id="269" r:id="rId6"/>
    <p:sldId id="260" r:id="rId7"/>
    <p:sldId id="259" r:id="rId8"/>
    <p:sldId id="256" r:id="rId9"/>
    <p:sldId id="270"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3" pos="597" userDrawn="1">
          <p15:clr>
            <a:srgbClr val="A4A3A4"/>
          </p15:clr>
        </p15:guide>
        <p15:guide id="4"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F3F3F"/>
    <a:srgbClr val="014067"/>
    <a:srgbClr val="014E7D"/>
    <a:srgbClr val="013657"/>
    <a:srgbClr val="01456F"/>
    <a:srgbClr val="014B79"/>
    <a:srgbClr val="0937C9"/>
    <a:srgbClr val="002774"/>
    <a:srgbClr val="929A4A"/>
    <a:srgbClr val="EAB2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74" autoAdjust="0"/>
  </p:normalViewPr>
  <p:slideViewPr>
    <p:cSldViewPr snapToGrid="0" showGuides="1">
      <p:cViewPr varScale="1">
        <p:scale>
          <a:sx n="81" d="100"/>
          <a:sy n="81" d="100"/>
        </p:scale>
        <p:origin x="108" y="60"/>
      </p:cViewPr>
      <p:guideLst>
        <p:guide pos="3840"/>
        <p:guide pos="597"/>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napToGrid="0" showGuides="1">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17"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bir anirudh" userId="c47ec129708571ab" providerId="LiveId" clId="{0092995D-AC48-46C2-9BBC-4AC95DF16FF4}"/>
    <pc:docChg chg="modSld">
      <pc:chgData name="kabir anirudh" userId="c47ec129708571ab" providerId="LiveId" clId="{0092995D-AC48-46C2-9BBC-4AC95DF16FF4}" dt="2022-01-26T08:27:15.159" v="366" actId="255"/>
      <pc:docMkLst>
        <pc:docMk/>
      </pc:docMkLst>
      <pc:sldChg chg="modSp mod">
        <pc:chgData name="kabir anirudh" userId="c47ec129708571ab" providerId="LiveId" clId="{0092995D-AC48-46C2-9BBC-4AC95DF16FF4}" dt="2021-10-30T04:00:08.749" v="42" actId="20577"/>
        <pc:sldMkLst>
          <pc:docMk/>
          <pc:sldMk cId="3980699782" sldId="256"/>
        </pc:sldMkLst>
        <pc:spChg chg="mod">
          <ac:chgData name="kabir anirudh" userId="c47ec129708571ab" providerId="LiveId" clId="{0092995D-AC48-46C2-9BBC-4AC95DF16FF4}" dt="2021-10-30T04:00:08.749" v="42" actId="20577"/>
          <ac:spMkLst>
            <pc:docMk/>
            <pc:sldMk cId="3980699782" sldId="256"/>
            <ac:spMk id="9" creationId="{C1BB5778-47A1-417F-91D0-9E2B5288D609}"/>
          </ac:spMkLst>
        </pc:spChg>
      </pc:sldChg>
      <pc:sldChg chg="modSp mod">
        <pc:chgData name="kabir anirudh" userId="c47ec129708571ab" providerId="LiveId" clId="{0092995D-AC48-46C2-9BBC-4AC95DF16FF4}" dt="2022-01-17T17:12:30.134" v="345" actId="20577"/>
        <pc:sldMkLst>
          <pc:docMk/>
          <pc:sldMk cId="972005540" sldId="259"/>
        </pc:sldMkLst>
        <pc:spChg chg="mod">
          <ac:chgData name="kabir anirudh" userId="c47ec129708571ab" providerId="LiveId" clId="{0092995D-AC48-46C2-9BBC-4AC95DF16FF4}" dt="2022-01-17T17:12:30.134" v="345" actId="20577"/>
          <ac:spMkLst>
            <pc:docMk/>
            <pc:sldMk cId="972005540" sldId="259"/>
            <ac:spMk id="7" creationId="{2482DBEC-EE72-4155-ACC5-87E80C5606A9}"/>
          </ac:spMkLst>
        </pc:spChg>
      </pc:sldChg>
      <pc:sldChg chg="modSp mod">
        <pc:chgData name="kabir anirudh" userId="c47ec129708571ab" providerId="LiveId" clId="{0092995D-AC48-46C2-9BBC-4AC95DF16FF4}" dt="2022-01-26T08:26:28.118" v="361" actId="20577"/>
        <pc:sldMkLst>
          <pc:docMk/>
          <pc:sldMk cId="3205466602" sldId="260"/>
        </pc:sldMkLst>
        <pc:spChg chg="mod">
          <ac:chgData name="kabir anirudh" userId="c47ec129708571ab" providerId="LiveId" clId="{0092995D-AC48-46C2-9BBC-4AC95DF16FF4}" dt="2022-01-26T08:26:28.118" v="361" actId="20577"/>
          <ac:spMkLst>
            <pc:docMk/>
            <pc:sldMk cId="3205466602" sldId="260"/>
            <ac:spMk id="42" creationId="{55EACD59-7C51-4810-94C6-BCB4D12346DC}"/>
          </ac:spMkLst>
        </pc:spChg>
      </pc:sldChg>
      <pc:sldChg chg="modSp mod">
        <pc:chgData name="kabir anirudh" userId="c47ec129708571ab" providerId="LiveId" clId="{0092995D-AC48-46C2-9BBC-4AC95DF16FF4}" dt="2021-10-29T15:25:50.311" v="1" actId="20577"/>
        <pc:sldMkLst>
          <pc:docMk/>
          <pc:sldMk cId="4292661376" sldId="268"/>
        </pc:sldMkLst>
        <pc:spChg chg="mod">
          <ac:chgData name="kabir anirudh" userId="c47ec129708571ab" providerId="LiveId" clId="{0092995D-AC48-46C2-9BBC-4AC95DF16FF4}" dt="2021-10-29T15:25:50.311" v="1" actId="20577"/>
          <ac:spMkLst>
            <pc:docMk/>
            <pc:sldMk cId="4292661376" sldId="268"/>
            <ac:spMk id="5" creationId="{F063A021-7C19-4C85-B48B-EFEA732C1906}"/>
          </ac:spMkLst>
        </pc:spChg>
      </pc:sldChg>
      <pc:sldChg chg="modSp mod">
        <pc:chgData name="kabir anirudh" userId="c47ec129708571ab" providerId="LiveId" clId="{0092995D-AC48-46C2-9BBC-4AC95DF16FF4}" dt="2022-01-26T08:27:15.159" v="366" actId="255"/>
        <pc:sldMkLst>
          <pc:docMk/>
          <pc:sldMk cId="3891516162" sldId="269"/>
        </pc:sldMkLst>
        <pc:spChg chg="mod">
          <ac:chgData name="kabir anirudh" userId="c47ec129708571ab" providerId="LiveId" clId="{0092995D-AC48-46C2-9BBC-4AC95DF16FF4}" dt="2022-01-26T08:27:15.159" v="366" actId="255"/>
          <ac:spMkLst>
            <pc:docMk/>
            <pc:sldMk cId="3891516162" sldId="269"/>
            <ac:spMk id="16" creationId="{1DCFA8A2-3FB8-48CA-933D-0800A9D2A2A2}"/>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8BEDA40-91A9-49DC-B402-0EBE674AAEA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E8CBB508-5589-42E7-A433-D119AC0FFB7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72BFC85-49E4-447A-A7E3-16153CB2FE2A}" type="datetimeFigureOut">
              <a:rPr lang="en-US" smtClean="0"/>
              <a:t>1/26/2022</a:t>
            </a:fld>
            <a:endParaRPr lang="en-US" dirty="0"/>
          </a:p>
        </p:txBody>
      </p:sp>
      <p:sp>
        <p:nvSpPr>
          <p:cNvPr id="4" name="Footer Placeholder 3">
            <a:extLst>
              <a:ext uri="{FF2B5EF4-FFF2-40B4-BE49-F238E27FC236}">
                <a16:creationId xmlns:a16="http://schemas.microsoft.com/office/drawing/2014/main" id="{E9232ABA-B33A-4B3B-8412-C1773FBF3DB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AB1832E-3B48-42CB-80A7-CD8E48D52DD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F1072A3-100F-40A9-915F-8D2D9E6962D8}" type="slidenum">
              <a:rPr lang="en-US" smtClean="0"/>
              <a:t>‹#›</a:t>
            </a:fld>
            <a:endParaRPr lang="en-US" dirty="0"/>
          </a:p>
        </p:txBody>
      </p:sp>
    </p:spTree>
    <p:extLst>
      <p:ext uri="{BB962C8B-B14F-4D97-AF65-F5344CB8AC3E}">
        <p14:creationId xmlns:p14="http://schemas.microsoft.com/office/powerpoint/2010/main" val="5135371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71B50E-4C60-4F9E-B773-52059170945B}" type="datetimeFigureOut">
              <a:rPr lang="en-US" noProof="0" smtClean="0"/>
              <a:t>1/26/2022</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230CFA-805A-4FD3-B3A0-DAAA5993DA17}" type="slidenum">
              <a:rPr lang="en-US" noProof="0" smtClean="0"/>
              <a:t>‹#›</a:t>
            </a:fld>
            <a:endParaRPr lang="en-US" noProof="0" dirty="0"/>
          </a:p>
        </p:txBody>
      </p:sp>
    </p:spTree>
    <p:extLst>
      <p:ext uri="{BB962C8B-B14F-4D97-AF65-F5344CB8AC3E}">
        <p14:creationId xmlns:p14="http://schemas.microsoft.com/office/powerpoint/2010/main" val="7989277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E1099AB-ABB9-4706-9E38-357EC2AB4032}"/>
              </a:ext>
            </a:extLst>
          </p:cNvPr>
          <p:cNvSpPr/>
          <p:nvPr userDrawn="1"/>
        </p:nvSpPr>
        <p:spPr>
          <a:xfrm>
            <a:off x="0" y="0"/>
            <a:ext cx="12192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ight Triangle 10">
            <a:extLst>
              <a:ext uri="{FF2B5EF4-FFF2-40B4-BE49-F238E27FC236}">
                <a16:creationId xmlns:a16="http://schemas.microsoft.com/office/drawing/2014/main" id="{037924D2-2AB4-4BE1-9687-836615C72DFC}"/>
              </a:ext>
            </a:extLst>
          </p:cNvPr>
          <p:cNvSpPr/>
          <p:nvPr userDrawn="1"/>
        </p:nvSpPr>
        <p:spPr>
          <a:xfrm flipV="1">
            <a:off x="0" y="-6"/>
            <a:ext cx="10625328" cy="540411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6" name="Straight Connector 15">
            <a:extLst>
              <a:ext uri="{FF2B5EF4-FFF2-40B4-BE49-F238E27FC236}">
                <a16:creationId xmlns:a16="http://schemas.microsoft.com/office/drawing/2014/main" id="{A93BC534-BFA1-4292-899F-03AC711BF7C5}"/>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5" name="Picture Placeholder 24">
            <a:extLst>
              <a:ext uri="{FF2B5EF4-FFF2-40B4-BE49-F238E27FC236}">
                <a16:creationId xmlns:a16="http://schemas.microsoft.com/office/drawing/2014/main" id="{73B47EE6-EDE6-4881-B456-B37D9C1ADE38}"/>
              </a:ext>
            </a:extLst>
          </p:cNvPr>
          <p:cNvSpPr>
            <a:spLocks noGrp="1"/>
          </p:cNvSpPr>
          <p:nvPr>
            <p:ph type="pic" sz="quarter" idx="13"/>
          </p:nvPr>
        </p:nvSpPr>
        <p:spPr>
          <a:xfrm>
            <a:off x="1683398" y="860944"/>
            <a:ext cx="4428523" cy="5137089"/>
          </a:xfrm>
          <a:custGeom>
            <a:avLst/>
            <a:gdLst>
              <a:gd name="connsiteX0" fmla="*/ 2214261 w 4428523"/>
              <a:gd name="connsiteY0" fmla="*/ 0 h 5137089"/>
              <a:gd name="connsiteX1" fmla="*/ 4428523 w 4428523"/>
              <a:gd name="connsiteY1" fmla="*/ 1107131 h 5137089"/>
              <a:gd name="connsiteX2" fmla="*/ 4428523 w 4428523"/>
              <a:gd name="connsiteY2" fmla="*/ 4029957 h 5137089"/>
              <a:gd name="connsiteX3" fmla="*/ 2214261 w 4428523"/>
              <a:gd name="connsiteY3" fmla="*/ 5137089 h 5137089"/>
              <a:gd name="connsiteX4" fmla="*/ 0 w 4428523"/>
              <a:gd name="connsiteY4" fmla="*/ 4029957 h 5137089"/>
              <a:gd name="connsiteX5" fmla="*/ 0 w 4428523"/>
              <a:gd name="connsiteY5" fmla="*/ 1107131 h 5137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28523" h="5137089">
                <a:moveTo>
                  <a:pt x="2214261" y="0"/>
                </a:moveTo>
                <a:lnTo>
                  <a:pt x="4428523" y="1107131"/>
                </a:lnTo>
                <a:lnTo>
                  <a:pt x="4428523" y="4029957"/>
                </a:lnTo>
                <a:lnTo>
                  <a:pt x="2214261" y="5137089"/>
                </a:lnTo>
                <a:lnTo>
                  <a:pt x="0" y="4029957"/>
                </a:lnTo>
                <a:lnTo>
                  <a:pt x="0" y="1107131"/>
                </a:lnTo>
                <a:close/>
              </a:path>
            </a:pathLst>
          </a:custGeom>
        </p:spPr>
        <p:txBody>
          <a:bodyPr wrap="square" anchor="ctr">
            <a:noAutofit/>
          </a:bodyPr>
          <a:lstStyle>
            <a:lvl1pPr marL="0" indent="0" algn="ctr">
              <a:buNone/>
              <a:defRPr>
                <a:solidFill>
                  <a:schemeClr val="bg2"/>
                </a:solidFill>
              </a:defRPr>
            </a:lvl1pPr>
          </a:lstStyle>
          <a:p>
            <a:r>
              <a:rPr lang="en-US" noProof="0"/>
              <a:t>Click icon to add picture</a:t>
            </a:r>
            <a:endParaRPr lang="en-US" noProof="0" dirty="0"/>
          </a:p>
        </p:txBody>
      </p:sp>
      <p:cxnSp>
        <p:nvCxnSpPr>
          <p:cNvPr id="18" name="Straight Connector 17">
            <a:extLst>
              <a:ext uri="{FF2B5EF4-FFF2-40B4-BE49-F238E27FC236}">
                <a16:creationId xmlns:a16="http://schemas.microsoft.com/office/drawing/2014/main" id="{EBEE4DB5-5DEF-4DDB-9764-FD834B9DCAE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title="Title">
            <a:extLst>
              <a:ext uri="{FF2B5EF4-FFF2-40B4-BE49-F238E27FC236}">
                <a16:creationId xmlns:a16="http://schemas.microsoft.com/office/drawing/2014/main" id="{A648E0EA-49ED-4F2D-A107-8FCE6301FC88}"/>
              </a:ext>
            </a:extLst>
          </p:cNvPr>
          <p:cNvSpPr>
            <a:spLocks noGrp="1"/>
          </p:cNvSpPr>
          <p:nvPr>
            <p:ph type="ctrTitle" hasCustomPrompt="1"/>
          </p:nvPr>
        </p:nvSpPr>
        <p:spPr>
          <a:xfrm>
            <a:off x="6375721" y="2006084"/>
            <a:ext cx="4853573" cy="1616252"/>
          </a:xfrm>
          <a:prstGeom prst="rect">
            <a:avLst/>
          </a:prstGeom>
        </p:spPr>
        <p:txBody>
          <a:bodyPr anchor="b">
            <a:normAutofit/>
          </a:bodyPr>
          <a:lstStyle>
            <a:lvl1pPr algn="l">
              <a:defRPr sz="4300" b="1">
                <a:solidFill>
                  <a:schemeClr val="accent1"/>
                </a:solidFill>
              </a:defRPr>
            </a:lvl1pPr>
          </a:lstStyle>
          <a:p>
            <a:r>
              <a:rPr lang="en-US" noProof="0"/>
              <a:t>Click To Edit Master Title Style</a:t>
            </a:r>
          </a:p>
        </p:txBody>
      </p:sp>
      <p:sp>
        <p:nvSpPr>
          <p:cNvPr id="3" name="Subtitle 2" title="Subtitle">
            <a:extLst>
              <a:ext uri="{FF2B5EF4-FFF2-40B4-BE49-F238E27FC236}">
                <a16:creationId xmlns:a16="http://schemas.microsoft.com/office/drawing/2014/main" id="{06317687-D49E-41F7-A330-C78C728F0D12}"/>
              </a:ext>
            </a:extLst>
          </p:cNvPr>
          <p:cNvSpPr>
            <a:spLocks noGrp="1"/>
          </p:cNvSpPr>
          <p:nvPr>
            <p:ph type="subTitle" idx="1" hasCustomPrompt="1"/>
          </p:nvPr>
        </p:nvSpPr>
        <p:spPr>
          <a:xfrm>
            <a:off x="6375214" y="3640998"/>
            <a:ext cx="4854339" cy="1257574"/>
          </a:xfrm>
          <a:prstGeom prst="rect">
            <a:avLst/>
          </a:prstGeom>
        </p:spPr>
        <p:txBody>
          <a:bodyPr/>
          <a:lstStyle>
            <a:lvl1pPr marL="0" indent="0" algn="l">
              <a:buNone/>
              <a:defRPr sz="2400" b="0" i="0" spc="300">
                <a:solidFill>
                  <a:schemeClr val="tx1"/>
                </a:solidFill>
                <a:latin typeface="+mn-lt"/>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cxnSp>
        <p:nvCxnSpPr>
          <p:cNvPr id="9" name="Straight Connector 8">
            <a:extLst>
              <a:ext uri="{FF2B5EF4-FFF2-40B4-BE49-F238E27FC236}">
                <a16:creationId xmlns:a16="http://schemas.microsoft.com/office/drawing/2014/main"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004501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7537" userDrawn="1">
          <p15:clr>
            <a:srgbClr val="FBAE40"/>
          </p15:clr>
        </p15:guide>
        <p15:guide id="3" pos="138" userDrawn="1">
          <p15:clr>
            <a:srgbClr val="FBAE40"/>
          </p15:clr>
        </p15:guide>
        <p15:guide id="4" orient="horz" pos="4178" userDrawn="1">
          <p15:clr>
            <a:srgbClr val="FBAE40"/>
          </p15:clr>
        </p15:guide>
        <p15:guide id="5" orient="horz" pos="142" userDrawn="1">
          <p15:clr>
            <a:srgbClr val="FBAE40"/>
          </p15:clr>
        </p15:guide>
        <p15:guide id="6" pos="2457" userDrawn="1">
          <p15:clr>
            <a:srgbClr val="FBAE40"/>
          </p15:clr>
        </p15:guide>
        <p15:guide id="7" pos="438"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E1099AB-ABB9-4706-9E38-357EC2AB4032}"/>
              </a:ext>
            </a:extLst>
          </p:cNvPr>
          <p:cNvSpPr/>
          <p:nvPr userDrawn="1"/>
        </p:nvSpPr>
        <p:spPr>
          <a:xfrm>
            <a:off x="0" y="0"/>
            <a:ext cx="12192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ight Triangle 10">
            <a:extLst>
              <a:ext uri="{FF2B5EF4-FFF2-40B4-BE49-F238E27FC236}">
                <a16:creationId xmlns:a16="http://schemas.microsoft.com/office/drawing/2014/main" id="{037924D2-2AB4-4BE1-9687-836615C72DFC}"/>
              </a:ext>
            </a:extLst>
          </p:cNvPr>
          <p:cNvSpPr/>
          <p:nvPr userDrawn="1"/>
        </p:nvSpPr>
        <p:spPr>
          <a:xfrm flipV="1">
            <a:off x="0" y="-6"/>
            <a:ext cx="10625328" cy="540411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6" name="Straight Connector 15">
            <a:extLst>
              <a:ext uri="{FF2B5EF4-FFF2-40B4-BE49-F238E27FC236}">
                <a16:creationId xmlns:a16="http://schemas.microsoft.com/office/drawing/2014/main" id="{A93BC534-BFA1-4292-899F-03AC711BF7C5}"/>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BEE4DB5-5DEF-4DDB-9764-FD834B9DCAE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title="Title">
            <a:extLst>
              <a:ext uri="{FF2B5EF4-FFF2-40B4-BE49-F238E27FC236}">
                <a16:creationId xmlns:a16="http://schemas.microsoft.com/office/drawing/2014/main" id="{A648E0EA-49ED-4F2D-A107-8FCE6301FC88}"/>
              </a:ext>
            </a:extLst>
          </p:cNvPr>
          <p:cNvSpPr>
            <a:spLocks noGrp="1"/>
          </p:cNvSpPr>
          <p:nvPr>
            <p:ph type="ctrTitle" hasCustomPrompt="1"/>
          </p:nvPr>
        </p:nvSpPr>
        <p:spPr>
          <a:xfrm>
            <a:off x="6375721" y="2006084"/>
            <a:ext cx="4853573" cy="1616252"/>
          </a:xfrm>
          <a:prstGeom prst="rect">
            <a:avLst/>
          </a:prstGeom>
        </p:spPr>
        <p:txBody>
          <a:bodyPr anchor="b">
            <a:normAutofit/>
          </a:bodyPr>
          <a:lstStyle>
            <a:lvl1pPr algn="l">
              <a:defRPr sz="4300" b="1">
                <a:solidFill>
                  <a:schemeClr val="accent1"/>
                </a:solidFill>
              </a:defRPr>
            </a:lvl1pPr>
          </a:lstStyle>
          <a:p>
            <a:r>
              <a:rPr lang="en-US" noProof="0"/>
              <a:t>Click To Edit Master Title Style</a:t>
            </a:r>
          </a:p>
        </p:txBody>
      </p:sp>
      <p:sp>
        <p:nvSpPr>
          <p:cNvPr id="3" name="Subtitle 2" title="Subtitle">
            <a:extLst>
              <a:ext uri="{FF2B5EF4-FFF2-40B4-BE49-F238E27FC236}">
                <a16:creationId xmlns:a16="http://schemas.microsoft.com/office/drawing/2014/main" id="{06317687-D49E-41F7-A330-C78C728F0D12}"/>
              </a:ext>
            </a:extLst>
          </p:cNvPr>
          <p:cNvSpPr>
            <a:spLocks noGrp="1"/>
          </p:cNvSpPr>
          <p:nvPr>
            <p:ph type="subTitle" idx="1" hasCustomPrompt="1"/>
          </p:nvPr>
        </p:nvSpPr>
        <p:spPr>
          <a:xfrm>
            <a:off x="6375214" y="3640998"/>
            <a:ext cx="4854339" cy="1257574"/>
          </a:xfrm>
          <a:prstGeom prst="rect">
            <a:avLst/>
          </a:prstGeom>
        </p:spPr>
        <p:txBody>
          <a:bodyPr/>
          <a:lstStyle>
            <a:lvl1pPr marL="0" indent="0" algn="l">
              <a:buNone/>
              <a:defRPr sz="2400" b="0" i="0" spc="300">
                <a:solidFill>
                  <a:schemeClr val="tx1"/>
                </a:solidFill>
                <a:latin typeface="+mn-lt"/>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cxnSp>
        <p:nvCxnSpPr>
          <p:cNvPr id="9" name="Straight Connector 8">
            <a:extLst>
              <a:ext uri="{FF2B5EF4-FFF2-40B4-BE49-F238E27FC236}">
                <a16:creationId xmlns:a16="http://schemas.microsoft.com/office/drawing/2014/main"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80920470"/>
      </p:ext>
    </p:extLst>
  </p:cSld>
  <p:clrMapOvr>
    <a:masterClrMapping/>
  </p:clrMapOvr>
  <p:extLst>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33B31A5E-1244-4689-B513-C78E3C4E53B2}"/>
              </a:ext>
            </a:extLst>
          </p:cNvPr>
          <p:cNvSpPr/>
          <p:nvPr userDrawn="1"/>
        </p:nvSpPr>
        <p:spPr>
          <a:xfrm>
            <a:off x="0" y="0"/>
            <a:ext cx="12192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71D0E8AA-902F-440D-9C55-2A391C22396A}"/>
              </a:ext>
            </a:extLst>
          </p:cNvPr>
          <p:cNvSpPr/>
          <p:nvPr userDrawn="1"/>
        </p:nvSpPr>
        <p:spPr>
          <a:xfrm flipV="1">
            <a:off x="0" y="-6"/>
            <a:ext cx="10625328" cy="540411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Parallelogram 16">
            <a:extLst>
              <a:ext uri="{FF2B5EF4-FFF2-40B4-BE49-F238E27FC236}">
                <a16:creationId xmlns:a16="http://schemas.microsoft.com/office/drawing/2014/main" id="{7D937721-835D-4D84-94A3-6C79D4639514}"/>
              </a:ext>
            </a:extLst>
          </p:cNvPr>
          <p:cNvSpPr/>
          <p:nvPr userDrawn="1"/>
        </p:nvSpPr>
        <p:spPr>
          <a:xfrm rot="19958790">
            <a:off x="-637324" y="3588176"/>
            <a:ext cx="3860162" cy="1746952"/>
          </a:xfrm>
          <a:prstGeom prst="parallelogram">
            <a:avLst>
              <a:gd name="adj" fmla="val 5321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732BB30B-8262-4715-998F-AAF6A81ADFD3}"/>
              </a:ext>
            </a:extLst>
          </p:cNvPr>
          <p:cNvCxnSpPr>
            <a:cxnSpLocks/>
          </p:cNvCxnSpPr>
          <p:nvPr userDrawn="1"/>
        </p:nvCxnSpPr>
        <p:spPr>
          <a:xfrm flipV="1">
            <a:off x="0" y="1010090"/>
            <a:ext cx="1785257" cy="90750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00" name="Title 1" title="Title">
            <a:extLst>
              <a:ext uri="{FF2B5EF4-FFF2-40B4-BE49-F238E27FC236}">
                <a16:creationId xmlns:a16="http://schemas.microsoft.com/office/drawing/2014/main" id="{4D7EF399-DAA5-44EC-B712-79C755FE84CB}"/>
              </a:ext>
            </a:extLst>
          </p:cNvPr>
          <p:cNvSpPr>
            <a:spLocks noGrp="1"/>
          </p:cNvSpPr>
          <p:nvPr>
            <p:ph type="title" hasCustomPrompt="1"/>
          </p:nvPr>
        </p:nvSpPr>
        <p:spPr>
          <a:xfrm>
            <a:off x="6283842" y="1987420"/>
            <a:ext cx="4911633" cy="1789855"/>
          </a:xfrm>
          <a:prstGeom prst="rect">
            <a:avLst/>
          </a:prstGeom>
        </p:spPr>
        <p:txBody>
          <a:bodyPr anchor="b">
            <a:normAutofit/>
          </a:bodyPr>
          <a:lstStyle>
            <a:lvl1pPr>
              <a:defRPr sz="4000" b="1">
                <a:solidFill>
                  <a:schemeClr val="accent1"/>
                </a:solidFill>
                <a:latin typeface="+mj-lt"/>
                <a:cs typeface="Calibri Light" panose="020F0302020204030204" pitchFamily="34" charset="0"/>
              </a:defRPr>
            </a:lvl1pPr>
          </a:lstStyle>
          <a:p>
            <a:r>
              <a:rPr lang="en-US" noProof="0"/>
              <a:t>Click To Edit Master Title Style</a:t>
            </a:r>
          </a:p>
        </p:txBody>
      </p:sp>
      <p:sp>
        <p:nvSpPr>
          <p:cNvPr id="101" name="Text Placeholder 2" title="Subtitle">
            <a:extLst>
              <a:ext uri="{FF2B5EF4-FFF2-40B4-BE49-F238E27FC236}">
                <a16:creationId xmlns:a16="http://schemas.microsoft.com/office/drawing/2014/main" id="{26D13BFA-61B0-402F-8611-02D3DFDBEBCB}"/>
              </a:ext>
            </a:extLst>
          </p:cNvPr>
          <p:cNvSpPr>
            <a:spLocks noGrp="1"/>
          </p:cNvSpPr>
          <p:nvPr>
            <p:ph type="body" idx="1" hasCustomPrompt="1"/>
          </p:nvPr>
        </p:nvSpPr>
        <p:spPr>
          <a:xfrm>
            <a:off x="6283842" y="3792046"/>
            <a:ext cx="4911633" cy="910580"/>
          </a:xfrm>
          <a:prstGeom prst="rect">
            <a:avLst/>
          </a:prstGeom>
        </p:spPr>
        <p:txBody>
          <a:bodyPr>
            <a:normAutofit/>
          </a:bodyPr>
          <a:lstStyle>
            <a:lvl1pPr marL="0" indent="0">
              <a:buNone/>
              <a:defRPr sz="2000" b="0" i="0" spc="300">
                <a:solidFill>
                  <a:schemeClr val="tx1"/>
                </a:solidFill>
                <a:latin typeface="+mn-lt"/>
                <a:cs typeface="Calibri" panose="020F050202020403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21" name="Straight Connector 20">
            <a:extLst>
              <a:ext uri="{FF2B5EF4-FFF2-40B4-BE49-F238E27FC236}">
                <a16:creationId xmlns:a16="http://schemas.microsoft.com/office/drawing/2014/main" id="{DA0A0C24-D997-4E78-951F-AFB51C70EFC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5" name="Parallelogram 24">
            <a:extLst>
              <a:ext uri="{FF2B5EF4-FFF2-40B4-BE49-F238E27FC236}">
                <a16:creationId xmlns:a16="http://schemas.microsoft.com/office/drawing/2014/main" id="{E123A0CF-50D6-46EC-8BF6-43E38AFCD588}"/>
              </a:ext>
            </a:extLst>
          </p:cNvPr>
          <p:cNvSpPr/>
          <p:nvPr userDrawn="1"/>
        </p:nvSpPr>
        <p:spPr>
          <a:xfrm>
            <a:off x="7754112" y="0"/>
            <a:ext cx="2258568" cy="742819"/>
          </a:xfrm>
          <a:prstGeom prst="parallelogram">
            <a:avLst>
              <a:gd name="adj" fmla="val 19585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cxnSp>
        <p:nvCxnSpPr>
          <p:cNvPr id="26" name="Straight Connector 25">
            <a:extLst>
              <a:ext uri="{FF2B5EF4-FFF2-40B4-BE49-F238E27FC236}">
                <a16:creationId xmlns:a16="http://schemas.microsoft.com/office/drawing/2014/main" id="{2B2F1D2E-B631-4CB1-9448-2B50F8C46316}"/>
              </a:ext>
            </a:extLst>
          </p:cNvPr>
          <p:cNvCxnSpPr>
            <a:cxnSpLocks/>
          </p:cNvCxnSpPr>
          <p:nvPr userDrawn="1"/>
        </p:nvCxnSpPr>
        <p:spPr>
          <a:xfrm flipV="1">
            <a:off x="0" y="408562"/>
            <a:ext cx="6595353" cy="340314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5CF69447-82AD-475F-A3AE-3D7FF61DBFE2}"/>
              </a:ext>
            </a:extLst>
          </p:cNvPr>
          <p:cNvCxnSpPr>
            <a:cxnSpLocks/>
          </p:cNvCxnSpPr>
          <p:nvPr userDrawn="1"/>
        </p:nvCxnSpPr>
        <p:spPr>
          <a:xfrm flipV="1">
            <a:off x="-17837" y="5266944"/>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4" name="Parallelogram 23">
            <a:extLst>
              <a:ext uri="{FF2B5EF4-FFF2-40B4-BE49-F238E27FC236}">
                <a16:creationId xmlns:a16="http://schemas.microsoft.com/office/drawing/2014/main" id="{FC8C82F3-94EE-4B4F-A01D-993A41BC00B1}"/>
              </a:ext>
            </a:extLst>
          </p:cNvPr>
          <p:cNvSpPr/>
          <p:nvPr userDrawn="1"/>
        </p:nvSpPr>
        <p:spPr>
          <a:xfrm rot="19958790">
            <a:off x="-139035" y="3407045"/>
            <a:ext cx="1438399" cy="236580"/>
          </a:xfrm>
          <a:prstGeom prst="parallelogram">
            <a:avLst>
              <a:gd name="adj" fmla="val 53218"/>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289179159"/>
      </p:ext>
    </p:extLst>
  </p:cSld>
  <p:clrMapOvr>
    <a:masterClrMapping/>
  </p:clrMapOvr>
  <p:extLst>
    <p:ext uri="{DCECCB84-F9BA-43D5-87BE-67443E8EF086}">
      <p15:sldGuideLst xmlns:p15="http://schemas.microsoft.com/office/powerpoint/2012/main">
        <p15:guide id="1" orient="horz" pos="2183">
          <p15:clr>
            <a:srgbClr val="FBAE40"/>
          </p15:clr>
        </p15:guide>
        <p15:guide id="2" pos="3840">
          <p15:clr>
            <a:srgbClr val="FBAE40"/>
          </p15:clr>
        </p15:guide>
        <p15:guide id="3" pos="143">
          <p15:clr>
            <a:srgbClr val="FBAE40"/>
          </p15:clr>
        </p15:guide>
        <p15:guide id="4" orient="horz" pos="4170">
          <p15:clr>
            <a:srgbClr val="FBAE40"/>
          </p15:clr>
        </p15:guide>
        <p15:guide id="5" pos="7537">
          <p15:clr>
            <a:srgbClr val="FBAE40"/>
          </p15:clr>
        </p15:guide>
        <p15:guide id="6" orient="horz" pos="14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9111EB29-9262-4594-8717-356AB3816AA6}"/>
              </a:ext>
            </a:extLst>
          </p:cNvPr>
          <p:cNvSpPr/>
          <p:nvPr userDrawn="1"/>
        </p:nvSpPr>
        <p:spPr>
          <a:xfrm>
            <a:off x="0" y="1"/>
            <a:ext cx="12192000"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2" name="Straight Connector 21">
            <a:extLst>
              <a:ext uri="{FF2B5EF4-FFF2-40B4-BE49-F238E27FC236}">
                <a16:creationId xmlns:a16="http://schemas.microsoft.com/office/drawing/2014/main" id="{01AF1CF9-9F46-4541-8FF1-B9C53244EE1A}"/>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AB0E1BA4-80FE-4826-BA2F-083C3A5BB7FA}"/>
              </a:ext>
            </a:extLst>
          </p:cNvPr>
          <p:cNvGrpSpPr/>
          <p:nvPr userDrawn="1"/>
        </p:nvGrpSpPr>
        <p:grpSpPr>
          <a:xfrm flipH="1">
            <a:off x="7561328" y="0"/>
            <a:ext cx="4831840" cy="3541007"/>
            <a:chOff x="-192127" y="-2"/>
            <a:chExt cx="4831840" cy="3367272"/>
          </a:xfrm>
        </p:grpSpPr>
        <p:sp>
          <p:nvSpPr>
            <p:cNvPr id="26" name="Diagonal Stripe 25">
              <a:extLst>
                <a:ext uri="{FF2B5EF4-FFF2-40B4-BE49-F238E27FC236}">
                  <a16:creationId xmlns:a16="http://schemas.microsoft.com/office/drawing/2014/main" id="{0697993E-CD44-40B9-805C-77BC608618A7}"/>
                </a:ext>
              </a:extLst>
            </p:cNvPr>
            <p:cNvSpPr/>
            <p:nvPr userDrawn="1"/>
          </p:nvSpPr>
          <p:spPr>
            <a:xfrm>
              <a:off x="0" y="-1"/>
              <a:ext cx="4639713" cy="3367271"/>
            </a:xfrm>
            <a:prstGeom prst="diagStripe">
              <a:avLst>
                <a:gd name="adj" fmla="val 5120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a16="http://schemas.microsoft.com/office/drawing/2014/main"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5" name="TextBox 24">
            <a:extLst>
              <a:ext uri="{FF2B5EF4-FFF2-40B4-BE49-F238E27FC236}">
                <a16:creationId xmlns:a16="http://schemas.microsoft.com/office/drawing/2014/main" id="{F0BB4D3D-930C-4FF4-BB7C-2CB24208150C}"/>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bg1"/>
                </a:solidFill>
                <a:latin typeface="Arial Black" panose="020B0A04020102020204" pitchFamily="34" charset="0"/>
              </a:rPr>
              <a:t>FR</a:t>
            </a:r>
          </a:p>
        </p:txBody>
      </p:sp>
      <p:sp>
        <p:nvSpPr>
          <p:cNvPr id="36" name="Parallelogram 35">
            <a:extLst>
              <a:ext uri="{FF2B5EF4-FFF2-40B4-BE49-F238E27FC236}">
                <a16:creationId xmlns:a16="http://schemas.microsoft.com/office/drawing/2014/main" id="{4EBB76E7-943E-4038-B700-114F66FBC609}"/>
              </a:ext>
            </a:extLst>
          </p:cNvPr>
          <p:cNvSpPr/>
          <p:nvPr userDrawn="1"/>
        </p:nvSpPr>
        <p:spPr>
          <a:xfrm flipH="1">
            <a:off x="6679908" y="1"/>
            <a:ext cx="1447800" cy="639064"/>
          </a:xfrm>
          <a:prstGeom prst="parallelogram">
            <a:avLst>
              <a:gd name="adj" fmla="val 135617"/>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a16="http://schemas.microsoft.com/office/drawing/2014/main" id="{03E79E9C-D961-6E47-A5C6-57689BAFF243}"/>
              </a:ext>
            </a:extLst>
          </p:cNvPr>
          <p:cNvSpPr>
            <a:spLocks noGrp="1"/>
          </p:cNvSpPr>
          <p:nvPr>
            <p:ph type="ftr" sz="quarter" idx="17"/>
          </p:nvPr>
        </p:nvSpPr>
        <p:spPr/>
        <p:txBody>
          <a:bodyPr/>
          <a:lstStyle>
            <a:lvl1pPr algn="l">
              <a:defRPr/>
            </a:lvl1pPr>
          </a:lstStyle>
          <a:p>
            <a:r>
              <a:rPr lang="en-US" noProof="0" dirty="0"/>
              <a:t>Add a footer</a:t>
            </a:r>
          </a:p>
        </p:txBody>
      </p:sp>
      <p:sp>
        <p:nvSpPr>
          <p:cNvPr id="3" name="Slide Number Placeholder 2">
            <a:extLst>
              <a:ext uri="{FF2B5EF4-FFF2-40B4-BE49-F238E27FC236}">
                <a16:creationId xmlns:a16="http://schemas.microsoft.com/office/drawing/2014/main" id="{B08BE157-60F2-194D-8C13-4AE120FC9EDE}"/>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27" name="Title 1" title="Title ">
            <a:extLst>
              <a:ext uri="{FF2B5EF4-FFF2-40B4-BE49-F238E27FC236}">
                <a16:creationId xmlns:a16="http://schemas.microsoft.com/office/drawing/2014/main" id="{C3CC34F4-862A-42E7-B2FA-7B511CC2E879}"/>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bg1"/>
                </a:solidFill>
              </a:defRPr>
            </a:lvl1pPr>
          </a:lstStyle>
          <a:p>
            <a:r>
              <a:rPr lang="en-US" noProof="0"/>
              <a:t>Click to Edit Master Title Style </a:t>
            </a:r>
          </a:p>
        </p:txBody>
      </p:sp>
      <p:sp>
        <p:nvSpPr>
          <p:cNvPr id="29" name="Content Placeholder 2">
            <a:extLst>
              <a:ext uri="{FF2B5EF4-FFF2-40B4-BE49-F238E27FC236}">
                <a16:creationId xmlns:a16="http://schemas.microsoft.com/office/drawing/2014/main" id="{1FAE0C34-9220-45F0-9FC2-9FE7C994E7BD}"/>
              </a:ext>
            </a:extLst>
          </p:cNvPr>
          <p:cNvSpPr>
            <a:spLocks noGrp="1"/>
          </p:cNvSpPr>
          <p:nvPr>
            <p:ph idx="1"/>
          </p:nvPr>
        </p:nvSpPr>
        <p:spPr>
          <a:xfrm>
            <a:off x="518678" y="1671924"/>
            <a:ext cx="10835122" cy="4505039"/>
          </a:xfrm>
          <a:prstGeom prst="rect">
            <a:avLst/>
          </a:prstGeo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074596364"/>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9111EB29-9262-4594-8717-356AB3816AA6}"/>
              </a:ext>
            </a:extLst>
          </p:cNvPr>
          <p:cNvSpPr/>
          <p:nvPr userDrawn="1"/>
        </p:nvSpPr>
        <p:spPr>
          <a:xfrm>
            <a:off x="0" y="1"/>
            <a:ext cx="12192000"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2" name="Straight Connector 21">
            <a:extLst>
              <a:ext uri="{FF2B5EF4-FFF2-40B4-BE49-F238E27FC236}">
                <a16:creationId xmlns:a16="http://schemas.microsoft.com/office/drawing/2014/main" id="{01AF1CF9-9F46-4541-8FF1-B9C53244EE1A}"/>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AB0E1BA4-80FE-4826-BA2F-083C3A5BB7FA}"/>
              </a:ext>
            </a:extLst>
          </p:cNvPr>
          <p:cNvGrpSpPr/>
          <p:nvPr userDrawn="1"/>
        </p:nvGrpSpPr>
        <p:grpSpPr>
          <a:xfrm flipH="1">
            <a:off x="7561328" y="0"/>
            <a:ext cx="4831840" cy="3541007"/>
            <a:chOff x="-192127" y="-2"/>
            <a:chExt cx="4831840" cy="3367272"/>
          </a:xfrm>
        </p:grpSpPr>
        <p:sp>
          <p:nvSpPr>
            <p:cNvPr id="26" name="Diagonal Stripe 25">
              <a:extLst>
                <a:ext uri="{FF2B5EF4-FFF2-40B4-BE49-F238E27FC236}">
                  <a16:creationId xmlns:a16="http://schemas.microsoft.com/office/drawing/2014/main" id="{0697993E-CD44-40B9-805C-77BC608618A7}"/>
                </a:ext>
              </a:extLst>
            </p:cNvPr>
            <p:cNvSpPr/>
            <p:nvPr userDrawn="1"/>
          </p:nvSpPr>
          <p:spPr>
            <a:xfrm>
              <a:off x="0" y="-1"/>
              <a:ext cx="4639713" cy="3367271"/>
            </a:xfrm>
            <a:prstGeom prst="diagStripe">
              <a:avLst>
                <a:gd name="adj" fmla="val 5120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a16="http://schemas.microsoft.com/office/drawing/2014/main"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5" name="TextBox 24">
            <a:extLst>
              <a:ext uri="{FF2B5EF4-FFF2-40B4-BE49-F238E27FC236}">
                <a16:creationId xmlns:a16="http://schemas.microsoft.com/office/drawing/2014/main" id="{F0BB4D3D-930C-4FF4-BB7C-2CB24208150C}"/>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bg1"/>
                </a:solidFill>
                <a:latin typeface="Arial Black" panose="020B0A04020102020204" pitchFamily="34" charset="0"/>
              </a:rPr>
              <a:t>FR</a:t>
            </a:r>
          </a:p>
        </p:txBody>
      </p:sp>
      <p:sp>
        <p:nvSpPr>
          <p:cNvPr id="36" name="Parallelogram 35">
            <a:extLst>
              <a:ext uri="{FF2B5EF4-FFF2-40B4-BE49-F238E27FC236}">
                <a16:creationId xmlns:a16="http://schemas.microsoft.com/office/drawing/2014/main" id="{4EBB76E7-943E-4038-B700-114F66FBC609}"/>
              </a:ext>
            </a:extLst>
          </p:cNvPr>
          <p:cNvSpPr/>
          <p:nvPr userDrawn="1"/>
        </p:nvSpPr>
        <p:spPr>
          <a:xfrm flipH="1">
            <a:off x="6679908" y="1"/>
            <a:ext cx="1447800" cy="639064"/>
          </a:xfrm>
          <a:prstGeom prst="parallelogram">
            <a:avLst>
              <a:gd name="adj" fmla="val 135617"/>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a16="http://schemas.microsoft.com/office/drawing/2014/main" id="{03E79E9C-D961-6E47-A5C6-57689BAFF243}"/>
              </a:ext>
            </a:extLst>
          </p:cNvPr>
          <p:cNvSpPr>
            <a:spLocks noGrp="1"/>
          </p:cNvSpPr>
          <p:nvPr>
            <p:ph type="ftr" sz="quarter" idx="17"/>
          </p:nvPr>
        </p:nvSpPr>
        <p:spPr/>
        <p:txBody>
          <a:bodyPr/>
          <a:lstStyle>
            <a:lvl1pPr algn="l">
              <a:defRPr/>
            </a:lvl1pPr>
          </a:lstStyle>
          <a:p>
            <a:r>
              <a:rPr lang="en-US" noProof="0" dirty="0"/>
              <a:t>Add a footer</a:t>
            </a:r>
          </a:p>
        </p:txBody>
      </p:sp>
      <p:sp>
        <p:nvSpPr>
          <p:cNvPr id="3" name="Slide Number Placeholder 2">
            <a:extLst>
              <a:ext uri="{FF2B5EF4-FFF2-40B4-BE49-F238E27FC236}">
                <a16:creationId xmlns:a16="http://schemas.microsoft.com/office/drawing/2014/main" id="{B08BE157-60F2-194D-8C13-4AE120FC9EDE}"/>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27" name="Title 1" title="Title ">
            <a:extLst>
              <a:ext uri="{FF2B5EF4-FFF2-40B4-BE49-F238E27FC236}">
                <a16:creationId xmlns:a16="http://schemas.microsoft.com/office/drawing/2014/main" id="{C3CC34F4-862A-42E7-B2FA-7B511CC2E879}"/>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bg1"/>
                </a:solidFill>
              </a:defRPr>
            </a:lvl1pPr>
          </a:lstStyle>
          <a:p>
            <a:r>
              <a:rPr lang="en-US" noProof="0"/>
              <a:t>Click to Edit Master Title Style </a:t>
            </a:r>
          </a:p>
        </p:txBody>
      </p:sp>
      <p:sp>
        <p:nvSpPr>
          <p:cNvPr id="14" name="Content Placeholder 2">
            <a:extLst>
              <a:ext uri="{FF2B5EF4-FFF2-40B4-BE49-F238E27FC236}">
                <a16:creationId xmlns:a16="http://schemas.microsoft.com/office/drawing/2014/main" id="{217F9213-0142-420B-A84D-C5627A0C81E4}"/>
              </a:ext>
            </a:extLst>
          </p:cNvPr>
          <p:cNvSpPr>
            <a:spLocks noGrp="1"/>
          </p:cNvSpPr>
          <p:nvPr>
            <p:ph sz="half" idx="1"/>
          </p:nvPr>
        </p:nvSpPr>
        <p:spPr>
          <a:xfrm>
            <a:off x="529687" y="1651044"/>
            <a:ext cx="5181600" cy="4525919"/>
          </a:xfrm>
          <a:prstGeom prst="rect">
            <a:avLst/>
          </a:prstGeo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Content Placeholder 3">
            <a:extLst>
              <a:ext uri="{FF2B5EF4-FFF2-40B4-BE49-F238E27FC236}">
                <a16:creationId xmlns:a16="http://schemas.microsoft.com/office/drawing/2014/main" id="{8014328B-D576-4B5C-A4AE-CF98318929FE}"/>
              </a:ext>
            </a:extLst>
          </p:cNvPr>
          <p:cNvSpPr>
            <a:spLocks noGrp="1"/>
          </p:cNvSpPr>
          <p:nvPr>
            <p:ph sz="half" idx="2"/>
          </p:nvPr>
        </p:nvSpPr>
        <p:spPr>
          <a:xfrm>
            <a:off x="6172200" y="1651044"/>
            <a:ext cx="5181600" cy="4525919"/>
          </a:xfrm>
          <a:prstGeom prst="rect">
            <a:avLst/>
          </a:prstGeo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847377008"/>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9111EB29-9262-4594-8717-356AB3816AA6}"/>
              </a:ext>
            </a:extLst>
          </p:cNvPr>
          <p:cNvSpPr/>
          <p:nvPr userDrawn="1"/>
        </p:nvSpPr>
        <p:spPr>
          <a:xfrm>
            <a:off x="0" y="1"/>
            <a:ext cx="12192000"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2" name="Straight Connector 21">
            <a:extLst>
              <a:ext uri="{FF2B5EF4-FFF2-40B4-BE49-F238E27FC236}">
                <a16:creationId xmlns:a16="http://schemas.microsoft.com/office/drawing/2014/main" id="{01AF1CF9-9F46-4541-8FF1-B9C53244EE1A}"/>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AB0E1BA4-80FE-4826-BA2F-083C3A5BB7FA}"/>
              </a:ext>
            </a:extLst>
          </p:cNvPr>
          <p:cNvGrpSpPr/>
          <p:nvPr userDrawn="1"/>
        </p:nvGrpSpPr>
        <p:grpSpPr>
          <a:xfrm flipH="1">
            <a:off x="7561328" y="0"/>
            <a:ext cx="4831840" cy="3541007"/>
            <a:chOff x="-192127" y="-2"/>
            <a:chExt cx="4831840" cy="3367272"/>
          </a:xfrm>
        </p:grpSpPr>
        <p:sp>
          <p:nvSpPr>
            <p:cNvPr id="26" name="Diagonal Stripe 25">
              <a:extLst>
                <a:ext uri="{FF2B5EF4-FFF2-40B4-BE49-F238E27FC236}">
                  <a16:creationId xmlns:a16="http://schemas.microsoft.com/office/drawing/2014/main" id="{0697993E-CD44-40B9-805C-77BC608618A7}"/>
                </a:ext>
              </a:extLst>
            </p:cNvPr>
            <p:cNvSpPr/>
            <p:nvPr userDrawn="1"/>
          </p:nvSpPr>
          <p:spPr>
            <a:xfrm>
              <a:off x="0" y="-1"/>
              <a:ext cx="4639713" cy="3367271"/>
            </a:xfrm>
            <a:prstGeom prst="diagStripe">
              <a:avLst>
                <a:gd name="adj" fmla="val 5120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a16="http://schemas.microsoft.com/office/drawing/2014/main"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5" name="TextBox 24">
            <a:extLst>
              <a:ext uri="{FF2B5EF4-FFF2-40B4-BE49-F238E27FC236}">
                <a16:creationId xmlns:a16="http://schemas.microsoft.com/office/drawing/2014/main" id="{F0BB4D3D-930C-4FF4-BB7C-2CB24208150C}"/>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bg1"/>
                </a:solidFill>
                <a:latin typeface="Arial Black" panose="020B0A04020102020204" pitchFamily="34" charset="0"/>
              </a:rPr>
              <a:t>FR</a:t>
            </a:r>
          </a:p>
        </p:txBody>
      </p:sp>
      <p:sp>
        <p:nvSpPr>
          <p:cNvPr id="36" name="Parallelogram 35">
            <a:extLst>
              <a:ext uri="{FF2B5EF4-FFF2-40B4-BE49-F238E27FC236}">
                <a16:creationId xmlns:a16="http://schemas.microsoft.com/office/drawing/2014/main" id="{4EBB76E7-943E-4038-B700-114F66FBC609}"/>
              </a:ext>
            </a:extLst>
          </p:cNvPr>
          <p:cNvSpPr/>
          <p:nvPr userDrawn="1"/>
        </p:nvSpPr>
        <p:spPr>
          <a:xfrm flipH="1">
            <a:off x="6679908" y="1"/>
            <a:ext cx="1447800" cy="639064"/>
          </a:xfrm>
          <a:prstGeom prst="parallelogram">
            <a:avLst>
              <a:gd name="adj" fmla="val 135617"/>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a16="http://schemas.microsoft.com/office/drawing/2014/main" id="{03E79E9C-D961-6E47-A5C6-57689BAFF243}"/>
              </a:ext>
            </a:extLst>
          </p:cNvPr>
          <p:cNvSpPr>
            <a:spLocks noGrp="1"/>
          </p:cNvSpPr>
          <p:nvPr>
            <p:ph type="ftr" sz="quarter" idx="17"/>
          </p:nvPr>
        </p:nvSpPr>
        <p:spPr/>
        <p:txBody>
          <a:bodyPr/>
          <a:lstStyle>
            <a:lvl1pPr algn="l">
              <a:defRPr/>
            </a:lvl1pPr>
          </a:lstStyle>
          <a:p>
            <a:r>
              <a:rPr lang="en-US" noProof="0" dirty="0"/>
              <a:t>Add a footer</a:t>
            </a:r>
          </a:p>
        </p:txBody>
      </p:sp>
      <p:sp>
        <p:nvSpPr>
          <p:cNvPr id="3" name="Slide Number Placeholder 2">
            <a:extLst>
              <a:ext uri="{FF2B5EF4-FFF2-40B4-BE49-F238E27FC236}">
                <a16:creationId xmlns:a16="http://schemas.microsoft.com/office/drawing/2014/main" id="{B08BE157-60F2-194D-8C13-4AE120FC9EDE}"/>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27" name="Title 1" title="Title ">
            <a:extLst>
              <a:ext uri="{FF2B5EF4-FFF2-40B4-BE49-F238E27FC236}">
                <a16:creationId xmlns:a16="http://schemas.microsoft.com/office/drawing/2014/main" id="{C3CC34F4-862A-42E7-B2FA-7B511CC2E879}"/>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bg1"/>
                </a:solidFill>
              </a:defRPr>
            </a:lvl1pPr>
          </a:lstStyle>
          <a:p>
            <a:r>
              <a:rPr lang="en-US" noProof="0"/>
              <a:t>Click to Edit Master Title Style </a:t>
            </a:r>
          </a:p>
        </p:txBody>
      </p:sp>
      <p:sp>
        <p:nvSpPr>
          <p:cNvPr id="18" name="Text Placeholder 2">
            <a:extLst>
              <a:ext uri="{FF2B5EF4-FFF2-40B4-BE49-F238E27FC236}">
                <a16:creationId xmlns:a16="http://schemas.microsoft.com/office/drawing/2014/main" id="{82BFF385-445D-4DBB-9773-F99669415884}"/>
              </a:ext>
            </a:extLst>
          </p:cNvPr>
          <p:cNvSpPr>
            <a:spLocks noGrp="1"/>
          </p:cNvSpPr>
          <p:nvPr>
            <p:ph type="body" idx="1"/>
          </p:nvPr>
        </p:nvSpPr>
        <p:spPr>
          <a:xfrm>
            <a:off x="518678" y="1681163"/>
            <a:ext cx="5382501" cy="823912"/>
          </a:xfrm>
          <a:prstGeom prst="rect">
            <a:avLst/>
          </a:prstGeom>
        </p:spPr>
        <p:txBody>
          <a:bodyPr anchor="b"/>
          <a:lstStyle>
            <a:lvl1pPr marL="0" indent="0">
              <a:buNone/>
              <a:defRPr lang="en-US" b="1" dirty="0">
                <a:solidFill>
                  <a:schemeClr val="bg1"/>
                </a:solidFill>
              </a:defRPr>
            </a:lvl1pPr>
          </a:lstStyle>
          <a:p>
            <a:pPr marL="228600" lvl="0" indent="-228600"/>
            <a:r>
              <a:rPr lang="en-US" noProof="0"/>
              <a:t>Click to edit Master text styles</a:t>
            </a:r>
          </a:p>
        </p:txBody>
      </p:sp>
      <p:sp>
        <p:nvSpPr>
          <p:cNvPr id="20" name="Text Placeholder 4">
            <a:extLst>
              <a:ext uri="{FF2B5EF4-FFF2-40B4-BE49-F238E27FC236}">
                <a16:creationId xmlns:a16="http://schemas.microsoft.com/office/drawing/2014/main" id="{311B1CFE-1B35-4B5C-B40A-DC5ADF211B5C}"/>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1" name="Content Placeholder 5">
            <a:extLst>
              <a:ext uri="{FF2B5EF4-FFF2-40B4-BE49-F238E27FC236}">
                <a16:creationId xmlns:a16="http://schemas.microsoft.com/office/drawing/2014/main" id="{1CE840E8-D596-479D-AE97-E88F42DC1B13}"/>
              </a:ext>
            </a:extLst>
          </p:cNvPr>
          <p:cNvSpPr>
            <a:spLocks noGrp="1"/>
          </p:cNvSpPr>
          <p:nvPr>
            <p:ph sz="quarter" idx="4"/>
          </p:nvPr>
        </p:nvSpPr>
        <p:spPr>
          <a:xfrm>
            <a:off x="6172200" y="2505075"/>
            <a:ext cx="5183188" cy="3684588"/>
          </a:xfrm>
          <a:prstGeom prst="rect">
            <a:avLst/>
          </a:prstGeo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4" name="Content Placeholder 3">
            <a:extLst>
              <a:ext uri="{FF2B5EF4-FFF2-40B4-BE49-F238E27FC236}">
                <a16:creationId xmlns:a16="http://schemas.microsoft.com/office/drawing/2014/main" id="{B9A68D25-B19E-4E84-B65D-596EE8382DAD}"/>
              </a:ext>
            </a:extLst>
          </p:cNvPr>
          <p:cNvSpPr>
            <a:spLocks noGrp="1"/>
          </p:cNvSpPr>
          <p:nvPr>
            <p:ph sz="half" idx="2"/>
          </p:nvPr>
        </p:nvSpPr>
        <p:spPr>
          <a:xfrm>
            <a:off x="518678" y="2505075"/>
            <a:ext cx="5391749" cy="3684588"/>
          </a:xfrm>
          <a:prstGeom prst="rect">
            <a:avLst/>
          </a:prstGeo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86069503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E1099AB-ABB9-4706-9E38-357EC2AB4032}"/>
              </a:ext>
            </a:extLst>
          </p:cNvPr>
          <p:cNvSpPr/>
          <p:nvPr userDrawn="1"/>
        </p:nvSpPr>
        <p:spPr>
          <a:xfrm>
            <a:off x="0" y="0"/>
            <a:ext cx="12192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ight Triangle 10">
            <a:extLst>
              <a:ext uri="{FF2B5EF4-FFF2-40B4-BE49-F238E27FC236}">
                <a16:creationId xmlns:a16="http://schemas.microsoft.com/office/drawing/2014/main" id="{037924D2-2AB4-4BE1-9687-836615C72DFC}"/>
              </a:ext>
            </a:extLst>
          </p:cNvPr>
          <p:cNvSpPr/>
          <p:nvPr userDrawn="1"/>
        </p:nvSpPr>
        <p:spPr>
          <a:xfrm flipV="1">
            <a:off x="0" y="-6"/>
            <a:ext cx="10625328" cy="540411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6" name="Straight Connector 15">
            <a:extLst>
              <a:ext uri="{FF2B5EF4-FFF2-40B4-BE49-F238E27FC236}">
                <a16:creationId xmlns:a16="http://schemas.microsoft.com/office/drawing/2014/main" id="{A93BC534-BFA1-4292-899F-03AC711BF7C5}"/>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BEE4DB5-5DEF-4DDB-9764-FD834B9DCAE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title="Title">
            <a:extLst>
              <a:ext uri="{FF2B5EF4-FFF2-40B4-BE49-F238E27FC236}">
                <a16:creationId xmlns:a16="http://schemas.microsoft.com/office/drawing/2014/main" id="{A648E0EA-49ED-4F2D-A107-8FCE6301FC88}"/>
              </a:ext>
            </a:extLst>
          </p:cNvPr>
          <p:cNvSpPr>
            <a:spLocks noGrp="1"/>
          </p:cNvSpPr>
          <p:nvPr>
            <p:ph type="ctrTitle" hasCustomPrompt="1"/>
          </p:nvPr>
        </p:nvSpPr>
        <p:spPr>
          <a:xfrm>
            <a:off x="719170" y="4374036"/>
            <a:ext cx="5311516" cy="1327031"/>
          </a:xfrm>
          <a:prstGeom prst="rect">
            <a:avLst/>
          </a:prstGeom>
        </p:spPr>
        <p:txBody>
          <a:bodyPr anchor="b">
            <a:normAutofit/>
          </a:bodyPr>
          <a:lstStyle>
            <a:lvl1pPr marL="0" indent="0" algn="r">
              <a:buFont typeface="Arial" panose="020B0604020202020204" pitchFamily="34" charset="0"/>
              <a:buNone/>
              <a:defRPr sz="4300" b="1">
                <a:solidFill>
                  <a:schemeClr val="accent1"/>
                </a:solidFill>
              </a:defRPr>
            </a:lvl1pPr>
          </a:lstStyle>
          <a:p>
            <a:r>
              <a:rPr lang="en-US" noProof="0"/>
              <a:t>Click To Edit Master Title Style</a:t>
            </a:r>
          </a:p>
        </p:txBody>
      </p:sp>
      <p:cxnSp>
        <p:nvCxnSpPr>
          <p:cNvPr id="9" name="Straight Connector 8">
            <a:extLst>
              <a:ext uri="{FF2B5EF4-FFF2-40B4-BE49-F238E27FC236}">
                <a16:creationId xmlns:a16="http://schemas.microsoft.com/office/drawing/2014/main"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Text Placeholder 3">
            <a:extLst>
              <a:ext uri="{FF2B5EF4-FFF2-40B4-BE49-F238E27FC236}">
                <a16:creationId xmlns:a16="http://schemas.microsoft.com/office/drawing/2014/main" id="{BDEAC3CA-E21C-4A63-BE7D-DCC820552AB7}"/>
              </a:ext>
            </a:extLst>
          </p:cNvPr>
          <p:cNvSpPr>
            <a:spLocks noGrp="1"/>
          </p:cNvSpPr>
          <p:nvPr>
            <p:ph type="body" sz="half" idx="2"/>
          </p:nvPr>
        </p:nvSpPr>
        <p:spPr>
          <a:xfrm>
            <a:off x="719170" y="5701069"/>
            <a:ext cx="5311516" cy="931505"/>
          </a:xfrm>
          <a:prstGeom prst="rect">
            <a:avLst/>
          </a:prstGeom>
        </p:spPr>
        <p:txBody>
          <a:bodyPr/>
          <a:lstStyle>
            <a:lvl1pPr marL="0" indent="0" algn="r">
              <a:buFont typeface="Arial" panose="020B0604020202020204" pitchFamily="34" charse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14" name="Content Placeholder 2">
            <a:extLst>
              <a:ext uri="{FF2B5EF4-FFF2-40B4-BE49-F238E27FC236}">
                <a16:creationId xmlns:a16="http://schemas.microsoft.com/office/drawing/2014/main" id="{C9A1E80C-1A76-4D3E-92A1-846866867DE1}"/>
              </a:ext>
            </a:extLst>
          </p:cNvPr>
          <p:cNvSpPr>
            <a:spLocks noGrp="1"/>
          </p:cNvSpPr>
          <p:nvPr>
            <p:ph idx="1"/>
          </p:nvPr>
        </p:nvSpPr>
        <p:spPr>
          <a:xfrm>
            <a:off x="6161316" y="2290713"/>
            <a:ext cx="5803672" cy="4341862"/>
          </a:xfrm>
          <a:prstGeom prst="rect">
            <a:avLst/>
          </a:prstGeom>
        </p:spPr>
        <p:txBody>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700659753"/>
      </p:ext>
    </p:extLst>
  </p:cSld>
  <p:clrMapOvr>
    <a:masterClrMapping/>
  </p:clrMapOvr>
  <p:extLst>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E1099AB-ABB9-4706-9E38-357EC2AB4032}"/>
              </a:ext>
            </a:extLst>
          </p:cNvPr>
          <p:cNvSpPr/>
          <p:nvPr userDrawn="1"/>
        </p:nvSpPr>
        <p:spPr>
          <a:xfrm>
            <a:off x="0" y="0"/>
            <a:ext cx="12192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ight Triangle 10">
            <a:extLst>
              <a:ext uri="{FF2B5EF4-FFF2-40B4-BE49-F238E27FC236}">
                <a16:creationId xmlns:a16="http://schemas.microsoft.com/office/drawing/2014/main" id="{037924D2-2AB4-4BE1-9687-836615C72DFC}"/>
              </a:ext>
            </a:extLst>
          </p:cNvPr>
          <p:cNvSpPr/>
          <p:nvPr userDrawn="1"/>
        </p:nvSpPr>
        <p:spPr>
          <a:xfrm flipV="1">
            <a:off x="0" y="-6"/>
            <a:ext cx="10625328" cy="540411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6" name="Straight Connector 15">
            <a:extLst>
              <a:ext uri="{FF2B5EF4-FFF2-40B4-BE49-F238E27FC236}">
                <a16:creationId xmlns:a16="http://schemas.microsoft.com/office/drawing/2014/main" id="{A93BC534-BFA1-4292-899F-03AC711BF7C5}"/>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BEE4DB5-5DEF-4DDB-9764-FD834B9DCAE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title="Title">
            <a:extLst>
              <a:ext uri="{FF2B5EF4-FFF2-40B4-BE49-F238E27FC236}">
                <a16:creationId xmlns:a16="http://schemas.microsoft.com/office/drawing/2014/main" id="{A648E0EA-49ED-4F2D-A107-8FCE6301FC88}"/>
              </a:ext>
            </a:extLst>
          </p:cNvPr>
          <p:cNvSpPr>
            <a:spLocks noGrp="1"/>
          </p:cNvSpPr>
          <p:nvPr>
            <p:ph type="ctrTitle" hasCustomPrompt="1"/>
          </p:nvPr>
        </p:nvSpPr>
        <p:spPr>
          <a:xfrm>
            <a:off x="719170" y="4374036"/>
            <a:ext cx="5311516" cy="1327031"/>
          </a:xfrm>
          <a:prstGeom prst="rect">
            <a:avLst/>
          </a:prstGeom>
        </p:spPr>
        <p:txBody>
          <a:bodyPr anchor="b">
            <a:normAutofit/>
          </a:bodyPr>
          <a:lstStyle>
            <a:lvl1pPr marL="0" indent="0" algn="r">
              <a:buFont typeface="Arial" panose="020B0604020202020204" pitchFamily="34" charset="0"/>
              <a:buNone/>
              <a:defRPr sz="4300" b="1">
                <a:solidFill>
                  <a:schemeClr val="accent1"/>
                </a:solidFill>
              </a:defRPr>
            </a:lvl1pPr>
          </a:lstStyle>
          <a:p>
            <a:r>
              <a:rPr lang="en-US" noProof="0"/>
              <a:t>Click To Edit Master Title Style</a:t>
            </a:r>
          </a:p>
        </p:txBody>
      </p:sp>
      <p:cxnSp>
        <p:nvCxnSpPr>
          <p:cNvPr id="9" name="Straight Connector 8">
            <a:extLst>
              <a:ext uri="{FF2B5EF4-FFF2-40B4-BE49-F238E27FC236}">
                <a16:creationId xmlns:a16="http://schemas.microsoft.com/office/drawing/2014/main"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Text Placeholder 3">
            <a:extLst>
              <a:ext uri="{FF2B5EF4-FFF2-40B4-BE49-F238E27FC236}">
                <a16:creationId xmlns:a16="http://schemas.microsoft.com/office/drawing/2014/main" id="{BDEAC3CA-E21C-4A63-BE7D-DCC820552AB7}"/>
              </a:ext>
            </a:extLst>
          </p:cNvPr>
          <p:cNvSpPr>
            <a:spLocks noGrp="1"/>
          </p:cNvSpPr>
          <p:nvPr>
            <p:ph type="body" sz="half" idx="2"/>
          </p:nvPr>
        </p:nvSpPr>
        <p:spPr>
          <a:xfrm>
            <a:off x="719170" y="5701069"/>
            <a:ext cx="5311516" cy="931505"/>
          </a:xfrm>
          <a:prstGeom prst="rect">
            <a:avLst/>
          </a:prstGeom>
        </p:spPr>
        <p:txBody>
          <a:bodyPr/>
          <a:lstStyle>
            <a:lvl1pPr marL="0" indent="0" algn="r">
              <a:buFont typeface="Arial" panose="020B0604020202020204" pitchFamily="34" charse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12" name="Picture Placeholder 2">
            <a:extLst>
              <a:ext uri="{FF2B5EF4-FFF2-40B4-BE49-F238E27FC236}">
                <a16:creationId xmlns:a16="http://schemas.microsoft.com/office/drawing/2014/main" id="{22728E0A-430E-4C6A-BF56-06FA8510F29F}"/>
              </a:ext>
            </a:extLst>
          </p:cNvPr>
          <p:cNvSpPr>
            <a:spLocks noGrp="1"/>
          </p:cNvSpPr>
          <p:nvPr>
            <p:ph type="pic" idx="1"/>
          </p:nvPr>
        </p:nvSpPr>
        <p:spPr>
          <a:xfrm>
            <a:off x="6249970" y="2271860"/>
            <a:ext cx="5715017" cy="4360714"/>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Tree>
    <p:extLst>
      <p:ext uri="{BB962C8B-B14F-4D97-AF65-F5344CB8AC3E}">
        <p14:creationId xmlns:p14="http://schemas.microsoft.com/office/powerpoint/2010/main" val="3390840366"/>
      </p:ext>
    </p:extLst>
  </p:cSld>
  <p:clrMapOvr>
    <a:masterClrMapping/>
  </p:clrMapOvr>
  <p:extLst>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37A5C384-78D0-4088-9411-AB6790574770}"/>
              </a:ext>
            </a:extLst>
          </p:cNvPr>
          <p:cNvSpPr/>
          <p:nvPr userDrawn="1"/>
        </p:nvSpPr>
        <p:spPr>
          <a:xfrm>
            <a:off x="0" y="1"/>
            <a:ext cx="12192000"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extBox 17">
            <a:extLst>
              <a:ext uri="{FF2B5EF4-FFF2-40B4-BE49-F238E27FC236}">
                <a16:creationId xmlns:a16="http://schemas.microsoft.com/office/drawing/2014/main" id="{CC52C5C1-EC33-44C1-9D54-A1058BBF1812}"/>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bg1"/>
                </a:solidFill>
                <a:latin typeface="Arial Black" panose="020B0A04020102020204" pitchFamily="34" charset="0"/>
              </a:rPr>
              <a:t>FR</a:t>
            </a:r>
          </a:p>
        </p:txBody>
      </p:sp>
      <p:grpSp>
        <p:nvGrpSpPr>
          <p:cNvPr id="26" name="Group 25">
            <a:extLst>
              <a:ext uri="{FF2B5EF4-FFF2-40B4-BE49-F238E27FC236}">
                <a16:creationId xmlns:a16="http://schemas.microsoft.com/office/drawing/2014/main" id="{8A0030CD-8C9E-4AA5-8C5D-F9B2EDB7E17A}"/>
              </a:ext>
            </a:extLst>
          </p:cNvPr>
          <p:cNvGrpSpPr/>
          <p:nvPr userDrawn="1"/>
        </p:nvGrpSpPr>
        <p:grpSpPr>
          <a:xfrm flipH="1">
            <a:off x="7561328" y="0"/>
            <a:ext cx="4831840" cy="3541007"/>
            <a:chOff x="-192127" y="-2"/>
            <a:chExt cx="4831840" cy="3367272"/>
          </a:xfrm>
        </p:grpSpPr>
        <p:sp>
          <p:nvSpPr>
            <p:cNvPr id="27" name="Diagonal Stripe 26">
              <a:extLst>
                <a:ext uri="{FF2B5EF4-FFF2-40B4-BE49-F238E27FC236}">
                  <a16:creationId xmlns:a16="http://schemas.microsoft.com/office/drawing/2014/main" id="{872EE65E-EE50-4A3E-861E-1D6C241CB8EA}"/>
                </a:ext>
              </a:extLst>
            </p:cNvPr>
            <p:cNvSpPr/>
            <p:nvPr userDrawn="1"/>
          </p:nvSpPr>
          <p:spPr>
            <a:xfrm>
              <a:off x="0" y="-1"/>
              <a:ext cx="4639713" cy="3367271"/>
            </a:xfrm>
            <a:prstGeom prst="diagStripe">
              <a:avLst>
                <a:gd name="adj" fmla="val 5120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a16="http://schemas.microsoft.com/office/drawing/2014/main" id="{E76AD1EF-E06C-4D3C-9693-26844D01C83C}"/>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9" name="Parallelogram 28">
              <a:extLst>
                <a:ext uri="{FF2B5EF4-FFF2-40B4-BE49-F238E27FC236}">
                  <a16:creationId xmlns:a16="http://schemas.microsoft.com/office/drawing/2014/main" id="{57D44C42-44C0-420A-A125-9B1A979D4F56}"/>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Parallelogram 29">
            <a:extLst>
              <a:ext uri="{FF2B5EF4-FFF2-40B4-BE49-F238E27FC236}">
                <a16:creationId xmlns:a16="http://schemas.microsoft.com/office/drawing/2014/main" id="{406089BB-36DC-4E23-B215-527A8A18FCFB}"/>
              </a:ext>
            </a:extLst>
          </p:cNvPr>
          <p:cNvSpPr/>
          <p:nvPr userDrawn="1"/>
        </p:nvSpPr>
        <p:spPr>
          <a:xfrm flipH="1">
            <a:off x="6679908" y="1"/>
            <a:ext cx="1447800" cy="639064"/>
          </a:xfrm>
          <a:prstGeom prst="parallelogram">
            <a:avLst>
              <a:gd name="adj" fmla="val 135617"/>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a16="http://schemas.microsoft.com/office/drawing/2014/main" id="{578C43A6-50C6-704E-BADC-6D83BADE7316}"/>
              </a:ext>
            </a:extLst>
          </p:cNvPr>
          <p:cNvSpPr>
            <a:spLocks noGrp="1"/>
          </p:cNvSpPr>
          <p:nvPr>
            <p:ph type="ftr" sz="quarter" idx="10"/>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ED91439B-965F-3548-AF77-89501B24F600}"/>
              </a:ext>
            </a:extLst>
          </p:cNvPr>
          <p:cNvSpPr>
            <a:spLocks noGrp="1"/>
          </p:cNvSpPr>
          <p:nvPr>
            <p:ph type="sldNum" sz="quarter" idx="11"/>
          </p:nvPr>
        </p:nvSpPr>
        <p:spPr/>
        <p:txBody>
          <a:bodyPr/>
          <a:lstStyle/>
          <a:p>
            <a:fld id="{8699F50C-BE38-4BD0-BA84-9B090E1F2B9B}" type="slidenum">
              <a:rPr lang="en-US" noProof="0" smtClean="0"/>
              <a:t>‹#›</a:t>
            </a:fld>
            <a:endParaRPr lang="en-US" noProof="0" dirty="0"/>
          </a:p>
        </p:txBody>
      </p:sp>
    </p:spTree>
    <p:extLst>
      <p:ext uri="{BB962C8B-B14F-4D97-AF65-F5344CB8AC3E}">
        <p14:creationId xmlns:p14="http://schemas.microsoft.com/office/powerpoint/2010/main" val="3419906843"/>
      </p:ext>
    </p:extLst>
  </p:cSld>
  <p:clrMapOvr>
    <a:masterClrMapping/>
  </p:clrMapOvr>
  <p:extLst>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85BB0367-1AFD-4191-AB6F-E9815D136F63}"/>
              </a:ext>
            </a:extLst>
          </p:cNvPr>
          <p:cNvSpPr/>
          <p:nvPr userDrawn="1"/>
        </p:nvSpPr>
        <p:spPr>
          <a:xfrm>
            <a:off x="0" y="1"/>
            <a:ext cx="12192000"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TextBox 20">
            <a:extLst>
              <a:ext uri="{FF2B5EF4-FFF2-40B4-BE49-F238E27FC236}">
                <a16:creationId xmlns:a16="http://schemas.microsoft.com/office/drawing/2014/main" id="{7E8A2C98-F26E-415A-B931-1B89CA46C1CF}"/>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bg1"/>
                </a:solidFill>
                <a:latin typeface="Arial Black" panose="020B0A04020102020204" pitchFamily="34" charset="0"/>
              </a:rPr>
              <a:t>FR</a:t>
            </a:r>
          </a:p>
        </p:txBody>
      </p:sp>
      <p:grpSp>
        <p:nvGrpSpPr>
          <p:cNvPr id="27" name="Group 26">
            <a:extLst>
              <a:ext uri="{FF2B5EF4-FFF2-40B4-BE49-F238E27FC236}">
                <a16:creationId xmlns:a16="http://schemas.microsoft.com/office/drawing/2014/main" id="{1B2FB48C-0C70-4DBE-B904-A134B6644DD3}"/>
              </a:ext>
            </a:extLst>
          </p:cNvPr>
          <p:cNvGrpSpPr/>
          <p:nvPr userDrawn="1"/>
        </p:nvGrpSpPr>
        <p:grpSpPr>
          <a:xfrm flipH="1">
            <a:off x="7561328" y="0"/>
            <a:ext cx="4831840" cy="3541007"/>
            <a:chOff x="-192127" y="-2"/>
            <a:chExt cx="4831840" cy="3367272"/>
          </a:xfrm>
        </p:grpSpPr>
        <p:sp>
          <p:nvSpPr>
            <p:cNvPr id="28" name="Diagonal Stripe 27">
              <a:extLst>
                <a:ext uri="{FF2B5EF4-FFF2-40B4-BE49-F238E27FC236}">
                  <a16:creationId xmlns:a16="http://schemas.microsoft.com/office/drawing/2014/main" id="{4F2E2158-1E6E-4E0D-BDAB-B20041C73615}"/>
                </a:ext>
              </a:extLst>
            </p:cNvPr>
            <p:cNvSpPr/>
            <p:nvPr userDrawn="1"/>
          </p:nvSpPr>
          <p:spPr>
            <a:xfrm>
              <a:off x="0" y="-1"/>
              <a:ext cx="4639713" cy="3367271"/>
            </a:xfrm>
            <a:prstGeom prst="diagStripe">
              <a:avLst>
                <a:gd name="adj" fmla="val 5120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9" name="Straight Connector 28">
              <a:extLst>
                <a:ext uri="{FF2B5EF4-FFF2-40B4-BE49-F238E27FC236}">
                  <a16:creationId xmlns:a16="http://schemas.microsoft.com/office/drawing/2014/main" id="{626D62DB-3A5A-4DA1-BFA4-D9E58676E86A}"/>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id="{F5A729A7-3A5C-405C-AE06-180E7529E477}"/>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1" name="Parallelogram 30">
            <a:extLst>
              <a:ext uri="{FF2B5EF4-FFF2-40B4-BE49-F238E27FC236}">
                <a16:creationId xmlns:a16="http://schemas.microsoft.com/office/drawing/2014/main" id="{41E23981-B12A-4AC3-A030-337BBBA5E45B}"/>
              </a:ext>
            </a:extLst>
          </p:cNvPr>
          <p:cNvSpPr/>
          <p:nvPr userDrawn="1"/>
        </p:nvSpPr>
        <p:spPr>
          <a:xfrm flipH="1">
            <a:off x="6679908" y="1"/>
            <a:ext cx="1447800" cy="639064"/>
          </a:xfrm>
          <a:prstGeom prst="parallelogram">
            <a:avLst>
              <a:gd name="adj" fmla="val 135617"/>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a16="http://schemas.microsoft.com/office/drawing/2014/main" id="{CB69A007-934D-7A4B-9EFA-82044EF4DC33}"/>
              </a:ext>
            </a:extLst>
          </p:cNvPr>
          <p:cNvSpPr>
            <a:spLocks noGrp="1"/>
          </p:cNvSpPr>
          <p:nvPr>
            <p:ph type="ftr" sz="quarter" idx="10"/>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5A154DC2-98C7-4D4B-A17A-AA4731217F17}"/>
              </a:ext>
            </a:extLst>
          </p:cNvPr>
          <p:cNvSpPr>
            <a:spLocks noGrp="1"/>
          </p:cNvSpPr>
          <p:nvPr>
            <p:ph type="sldNum" sz="quarter" idx="11"/>
          </p:nvPr>
        </p:nvSpPr>
        <p:spPr/>
        <p:txBody>
          <a:bodyPr/>
          <a:lstStyle/>
          <a:p>
            <a:fld id="{8699F50C-BE38-4BD0-BA84-9B090E1F2B9B}" type="slidenum">
              <a:rPr lang="en-US" noProof="0" smtClean="0"/>
              <a:t>‹#›</a:t>
            </a:fld>
            <a:endParaRPr lang="en-US" noProof="0" dirty="0"/>
          </a:p>
        </p:txBody>
      </p:sp>
      <p:sp>
        <p:nvSpPr>
          <p:cNvPr id="4" name="Title 3">
            <a:extLst>
              <a:ext uri="{FF2B5EF4-FFF2-40B4-BE49-F238E27FC236}">
                <a16:creationId xmlns:a16="http://schemas.microsoft.com/office/drawing/2014/main" id="{64D604A2-C574-42DB-B0C4-99715CAA10A7}"/>
              </a:ext>
            </a:extLst>
          </p:cNvPr>
          <p:cNvSpPr>
            <a:spLocks noGrp="1"/>
          </p:cNvSpPr>
          <p:nvPr>
            <p:ph type="title"/>
          </p:nvPr>
        </p:nvSpPr>
        <p:spPr>
          <a:xfrm>
            <a:off x="518678" y="209029"/>
            <a:ext cx="8330184" cy="1147968"/>
          </a:xfrm>
        </p:spPr>
        <p:txBody>
          <a:bodyPr/>
          <a:lstStyle>
            <a:lvl1pPr>
              <a:defRPr>
                <a:solidFill>
                  <a:schemeClr val="bg1"/>
                </a:solidFill>
              </a:defRPr>
            </a:lvl1pPr>
          </a:lstStyle>
          <a:p>
            <a:r>
              <a:rPr lang="en-US" noProof="0"/>
              <a:t>Click to edit Master title style</a:t>
            </a:r>
          </a:p>
        </p:txBody>
      </p:sp>
    </p:spTree>
    <p:extLst>
      <p:ext uri="{BB962C8B-B14F-4D97-AF65-F5344CB8AC3E}">
        <p14:creationId xmlns:p14="http://schemas.microsoft.com/office/powerpoint/2010/main" val="658419099"/>
      </p:ext>
    </p:extLst>
  </p:cSld>
  <p:clrMapOvr>
    <a:masterClrMapping/>
  </p:clrMapOvr>
  <p:extLst>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85BB0367-1AFD-4191-AB6F-E9815D136F63}"/>
              </a:ext>
            </a:extLst>
          </p:cNvPr>
          <p:cNvSpPr/>
          <p:nvPr userDrawn="1"/>
        </p:nvSpPr>
        <p:spPr>
          <a:xfrm>
            <a:off x="0" y="1"/>
            <a:ext cx="12192000"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TextBox 20">
            <a:extLst>
              <a:ext uri="{FF2B5EF4-FFF2-40B4-BE49-F238E27FC236}">
                <a16:creationId xmlns:a16="http://schemas.microsoft.com/office/drawing/2014/main" id="{7E8A2C98-F26E-415A-B931-1B89CA46C1CF}"/>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bg1"/>
                </a:solidFill>
                <a:latin typeface="Arial Black" panose="020B0A04020102020204" pitchFamily="34" charset="0"/>
              </a:rPr>
              <a:t>FR</a:t>
            </a:r>
          </a:p>
        </p:txBody>
      </p:sp>
      <p:grpSp>
        <p:nvGrpSpPr>
          <p:cNvPr id="27" name="Group 26">
            <a:extLst>
              <a:ext uri="{FF2B5EF4-FFF2-40B4-BE49-F238E27FC236}">
                <a16:creationId xmlns:a16="http://schemas.microsoft.com/office/drawing/2014/main" id="{1B2FB48C-0C70-4DBE-B904-A134B6644DD3}"/>
              </a:ext>
            </a:extLst>
          </p:cNvPr>
          <p:cNvGrpSpPr/>
          <p:nvPr userDrawn="1"/>
        </p:nvGrpSpPr>
        <p:grpSpPr>
          <a:xfrm flipH="1">
            <a:off x="7561328" y="0"/>
            <a:ext cx="4831840" cy="3541007"/>
            <a:chOff x="-192127" y="-2"/>
            <a:chExt cx="4831840" cy="3367272"/>
          </a:xfrm>
        </p:grpSpPr>
        <p:sp>
          <p:nvSpPr>
            <p:cNvPr id="28" name="Diagonal Stripe 27">
              <a:extLst>
                <a:ext uri="{FF2B5EF4-FFF2-40B4-BE49-F238E27FC236}">
                  <a16:creationId xmlns:a16="http://schemas.microsoft.com/office/drawing/2014/main" id="{4F2E2158-1E6E-4E0D-BDAB-B20041C73615}"/>
                </a:ext>
              </a:extLst>
            </p:cNvPr>
            <p:cNvSpPr/>
            <p:nvPr userDrawn="1"/>
          </p:nvSpPr>
          <p:spPr>
            <a:xfrm>
              <a:off x="0" y="-1"/>
              <a:ext cx="4639713" cy="3367271"/>
            </a:xfrm>
            <a:prstGeom prst="diagStripe">
              <a:avLst>
                <a:gd name="adj" fmla="val 5120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9" name="Straight Connector 28">
              <a:extLst>
                <a:ext uri="{FF2B5EF4-FFF2-40B4-BE49-F238E27FC236}">
                  <a16:creationId xmlns:a16="http://schemas.microsoft.com/office/drawing/2014/main" id="{626D62DB-3A5A-4DA1-BFA4-D9E58676E86A}"/>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id="{F5A729A7-3A5C-405C-AE06-180E7529E477}"/>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1" name="Parallelogram 30">
            <a:extLst>
              <a:ext uri="{FF2B5EF4-FFF2-40B4-BE49-F238E27FC236}">
                <a16:creationId xmlns:a16="http://schemas.microsoft.com/office/drawing/2014/main" id="{41E23981-B12A-4AC3-A030-337BBBA5E45B}"/>
              </a:ext>
            </a:extLst>
          </p:cNvPr>
          <p:cNvSpPr/>
          <p:nvPr userDrawn="1"/>
        </p:nvSpPr>
        <p:spPr>
          <a:xfrm flipH="1">
            <a:off x="6679908" y="1"/>
            <a:ext cx="1447800" cy="639064"/>
          </a:xfrm>
          <a:prstGeom prst="parallelogram">
            <a:avLst>
              <a:gd name="adj" fmla="val 135617"/>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a16="http://schemas.microsoft.com/office/drawing/2014/main" id="{CB69A007-934D-7A4B-9EFA-82044EF4DC33}"/>
              </a:ext>
            </a:extLst>
          </p:cNvPr>
          <p:cNvSpPr>
            <a:spLocks noGrp="1"/>
          </p:cNvSpPr>
          <p:nvPr>
            <p:ph type="ftr" sz="quarter" idx="10"/>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5A154DC2-98C7-4D4B-A17A-AA4731217F17}"/>
              </a:ext>
            </a:extLst>
          </p:cNvPr>
          <p:cNvSpPr>
            <a:spLocks noGrp="1"/>
          </p:cNvSpPr>
          <p:nvPr>
            <p:ph type="sldNum" sz="quarter" idx="11"/>
          </p:nvPr>
        </p:nvSpPr>
        <p:spPr/>
        <p:txBody>
          <a:bodyPr/>
          <a:lstStyle/>
          <a:p>
            <a:fld id="{8699F50C-BE38-4BD0-BA84-9B090E1F2B9B}" type="slidenum">
              <a:rPr lang="en-US" noProof="0" smtClean="0"/>
              <a:t>‹#›</a:t>
            </a:fld>
            <a:endParaRPr lang="en-US" noProof="0" dirty="0"/>
          </a:p>
        </p:txBody>
      </p:sp>
      <p:sp>
        <p:nvSpPr>
          <p:cNvPr id="4" name="Title 3">
            <a:extLst>
              <a:ext uri="{FF2B5EF4-FFF2-40B4-BE49-F238E27FC236}">
                <a16:creationId xmlns:a16="http://schemas.microsoft.com/office/drawing/2014/main" id="{64D604A2-C574-42DB-B0C4-99715CAA10A7}"/>
              </a:ext>
            </a:extLst>
          </p:cNvPr>
          <p:cNvSpPr>
            <a:spLocks noGrp="1"/>
          </p:cNvSpPr>
          <p:nvPr>
            <p:ph type="title"/>
          </p:nvPr>
        </p:nvSpPr>
        <p:spPr>
          <a:xfrm>
            <a:off x="518678" y="209029"/>
            <a:ext cx="8330184" cy="1147968"/>
          </a:xfrm>
        </p:spPr>
        <p:txBody>
          <a:bodyPr/>
          <a:lstStyle>
            <a:lvl1pPr>
              <a:defRPr>
                <a:solidFill>
                  <a:schemeClr val="bg1"/>
                </a:solidFill>
              </a:defRPr>
            </a:lvl1pPr>
          </a:lstStyle>
          <a:p>
            <a:r>
              <a:rPr lang="en-US" noProof="0"/>
              <a:t>Click to edit Master title style</a:t>
            </a:r>
          </a:p>
        </p:txBody>
      </p:sp>
      <p:sp>
        <p:nvSpPr>
          <p:cNvPr id="6" name="Text Placeholder 5">
            <a:extLst>
              <a:ext uri="{FF2B5EF4-FFF2-40B4-BE49-F238E27FC236}">
                <a16:creationId xmlns:a16="http://schemas.microsoft.com/office/drawing/2014/main" id="{C0A2D954-332B-47D0-BE9F-0F2BDE7795D8}"/>
              </a:ext>
            </a:extLst>
          </p:cNvPr>
          <p:cNvSpPr>
            <a:spLocks noGrp="1"/>
          </p:cNvSpPr>
          <p:nvPr>
            <p:ph type="body" sz="quarter" idx="12"/>
          </p:nvPr>
        </p:nvSpPr>
        <p:spPr>
          <a:xfrm>
            <a:off x="1526131" y="1979613"/>
            <a:ext cx="9139738" cy="2898775"/>
          </a:xfrm>
          <a:prstGeom prst="rect">
            <a:avLst/>
          </a:prstGeom>
        </p:spPr>
        <p:txBody>
          <a:bodyPr anchor="ctr"/>
          <a:lstStyle>
            <a:lvl1pPr marL="0" indent="0" algn="ctr">
              <a:buNone/>
              <a:defRPr sz="6000">
                <a:solidFill>
                  <a:schemeClr val="bg1"/>
                </a:solidFill>
              </a:defRPr>
            </a:lvl1pPr>
            <a:lvl2pPr marL="457200" indent="0">
              <a:buNone/>
              <a:defRPr/>
            </a:lvl2pPr>
          </a:lstStyle>
          <a:p>
            <a:pPr lvl="0"/>
            <a:r>
              <a:rPr lang="en-US" noProof="0"/>
              <a:t>Click to edit Master text styles</a:t>
            </a:r>
          </a:p>
        </p:txBody>
      </p:sp>
    </p:spTree>
    <p:extLst>
      <p:ext uri="{BB962C8B-B14F-4D97-AF65-F5344CB8AC3E}">
        <p14:creationId xmlns:p14="http://schemas.microsoft.com/office/powerpoint/2010/main" val="665340804"/>
      </p:ext>
    </p:extLst>
  </p:cSld>
  <p:clrMapOvr>
    <a:masterClrMapping/>
  </p:clrMapOvr>
  <p:extLst>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33B31A5E-1244-4689-B513-C78E3C4E53B2}"/>
              </a:ext>
            </a:extLst>
          </p:cNvPr>
          <p:cNvSpPr/>
          <p:nvPr userDrawn="1"/>
        </p:nvSpPr>
        <p:spPr>
          <a:xfrm>
            <a:off x="0" y="0"/>
            <a:ext cx="12192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71D0E8AA-902F-440D-9C55-2A391C22396A}"/>
              </a:ext>
            </a:extLst>
          </p:cNvPr>
          <p:cNvSpPr/>
          <p:nvPr userDrawn="1"/>
        </p:nvSpPr>
        <p:spPr>
          <a:xfrm flipV="1">
            <a:off x="0" y="-6"/>
            <a:ext cx="10625328" cy="540411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Parallelogram 16">
            <a:extLst>
              <a:ext uri="{FF2B5EF4-FFF2-40B4-BE49-F238E27FC236}">
                <a16:creationId xmlns:a16="http://schemas.microsoft.com/office/drawing/2014/main" id="{7D937721-835D-4D84-94A3-6C79D4639514}"/>
              </a:ext>
            </a:extLst>
          </p:cNvPr>
          <p:cNvSpPr/>
          <p:nvPr userDrawn="1"/>
        </p:nvSpPr>
        <p:spPr>
          <a:xfrm rot="19958790">
            <a:off x="-637324" y="3588176"/>
            <a:ext cx="3860162" cy="1746952"/>
          </a:xfrm>
          <a:prstGeom prst="parallelogram">
            <a:avLst>
              <a:gd name="adj" fmla="val 5321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732BB30B-8262-4715-998F-AAF6A81ADFD3}"/>
              </a:ext>
            </a:extLst>
          </p:cNvPr>
          <p:cNvCxnSpPr>
            <a:cxnSpLocks/>
          </p:cNvCxnSpPr>
          <p:nvPr userDrawn="1"/>
        </p:nvCxnSpPr>
        <p:spPr>
          <a:xfrm flipV="1">
            <a:off x="0" y="1010090"/>
            <a:ext cx="1785257" cy="90750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00" name="Title 1" title="Title">
            <a:extLst>
              <a:ext uri="{FF2B5EF4-FFF2-40B4-BE49-F238E27FC236}">
                <a16:creationId xmlns:a16="http://schemas.microsoft.com/office/drawing/2014/main" id="{4D7EF399-DAA5-44EC-B712-79C755FE84CB}"/>
              </a:ext>
            </a:extLst>
          </p:cNvPr>
          <p:cNvSpPr>
            <a:spLocks noGrp="1"/>
          </p:cNvSpPr>
          <p:nvPr>
            <p:ph type="title" hasCustomPrompt="1"/>
          </p:nvPr>
        </p:nvSpPr>
        <p:spPr>
          <a:xfrm>
            <a:off x="6283842" y="1987420"/>
            <a:ext cx="4911633" cy="1789855"/>
          </a:xfrm>
          <a:prstGeom prst="rect">
            <a:avLst/>
          </a:prstGeom>
        </p:spPr>
        <p:txBody>
          <a:bodyPr anchor="b">
            <a:normAutofit/>
          </a:bodyPr>
          <a:lstStyle>
            <a:lvl1pPr>
              <a:defRPr sz="4000" b="1">
                <a:solidFill>
                  <a:schemeClr val="accent1"/>
                </a:solidFill>
                <a:latin typeface="+mj-lt"/>
                <a:cs typeface="Calibri Light" panose="020F0302020204030204" pitchFamily="34" charset="0"/>
              </a:defRPr>
            </a:lvl1pPr>
          </a:lstStyle>
          <a:p>
            <a:r>
              <a:rPr lang="en-US" noProof="0"/>
              <a:t>Click To Edit Master Title Style</a:t>
            </a:r>
          </a:p>
        </p:txBody>
      </p:sp>
      <p:sp>
        <p:nvSpPr>
          <p:cNvPr id="101" name="Text Placeholder 2" title="Subtitle">
            <a:extLst>
              <a:ext uri="{FF2B5EF4-FFF2-40B4-BE49-F238E27FC236}">
                <a16:creationId xmlns:a16="http://schemas.microsoft.com/office/drawing/2014/main" id="{26D13BFA-61B0-402F-8611-02D3DFDBEBCB}"/>
              </a:ext>
            </a:extLst>
          </p:cNvPr>
          <p:cNvSpPr>
            <a:spLocks noGrp="1"/>
          </p:cNvSpPr>
          <p:nvPr>
            <p:ph type="body" idx="1" hasCustomPrompt="1"/>
          </p:nvPr>
        </p:nvSpPr>
        <p:spPr>
          <a:xfrm>
            <a:off x="6283842" y="3792046"/>
            <a:ext cx="4911633" cy="910580"/>
          </a:xfrm>
          <a:prstGeom prst="rect">
            <a:avLst/>
          </a:prstGeom>
        </p:spPr>
        <p:txBody>
          <a:bodyPr>
            <a:normAutofit/>
          </a:bodyPr>
          <a:lstStyle>
            <a:lvl1pPr marL="0" indent="0">
              <a:buNone/>
              <a:defRPr sz="2000" b="0" i="0" spc="300">
                <a:solidFill>
                  <a:schemeClr val="tx1"/>
                </a:solidFill>
                <a:latin typeface="+mn-lt"/>
                <a:cs typeface="Calibri" panose="020F050202020403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21" name="Straight Connector 20">
            <a:extLst>
              <a:ext uri="{FF2B5EF4-FFF2-40B4-BE49-F238E27FC236}">
                <a16:creationId xmlns:a16="http://schemas.microsoft.com/office/drawing/2014/main" id="{DA0A0C24-D997-4E78-951F-AFB51C70EFC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5" name="Parallelogram 24">
            <a:extLst>
              <a:ext uri="{FF2B5EF4-FFF2-40B4-BE49-F238E27FC236}">
                <a16:creationId xmlns:a16="http://schemas.microsoft.com/office/drawing/2014/main" id="{E123A0CF-50D6-46EC-8BF6-43E38AFCD588}"/>
              </a:ext>
            </a:extLst>
          </p:cNvPr>
          <p:cNvSpPr/>
          <p:nvPr userDrawn="1"/>
        </p:nvSpPr>
        <p:spPr>
          <a:xfrm>
            <a:off x="7754112" y="0"/>
            <a:ext cx="2258568" cy="742819"/>
          </a:xfrm>
          <a:prstGeom prst="parallelogram">
            <a:avLst>
              <a:gd name="adj" fmla="val 19585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cxnSp>
        <p:nvCxnSpPr>
          <p:cNvPr id="26" name="Straight Connector 25">
            <a:extLst>
              <a:ext uri="{FF2B5EF4-FFF2-40B4-BE49-F238E27FC236}">
                <a16:creationId xmlns:a16="http://schemas.microsoft.com/office/drawing/2014/main" id="{2B2F1D2E-B631-4CB1-9448-2B50F8C46316}"/>
              </a:ext>
            </a:extLst>
          </p:cNvPr>
          <p:cNvCxnSpPr>
            <a:cxnSpLocks/>
          </p:cNvCxnSpPr>
          <p:nvPr userDrawn="1"/>
        </p:nvCxnSpPr>
        <p:spPr>
          <a:xfrm flipV="1">
            <a:off x="0" y="408562"/>
            <a:ext cx="6595353" cy="340314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7" name="Picture Placeholder 26">
            <a:extLst>
              <a:ext uri="{FF2B5EF4-FFF2-40B4-BE49-F238E27FC236}">
                <a16:creationId xmlns:a16="http://schemas.microsoft.com/office/drawing/2014/main" id="{95572AA9-EFAE-4771-B1EE-47E361173778}"/>
              </a:ext>
            </a:extLst>
          </p:cNvPr>
          <p:cNvSpPr>
            <a:spLocks noGrp="1"/>
          </p:cNvSpPr>
          <p:nvPr>
            <p:ph type="pic" sz="quarter" idx="13"/>
          </p:nvPr>
        </p:nvSpPr>
        <p:spPr>
          <a:xfrm>
            <a:off x="1683398" y="860944"/>
            <a:ext cx="4428523" cy="5137089"/>
          </a:xfrm>
          <a:custGeom>
            <a:avLst/>
            <a:gdLst>
              <a:gd name="connsiteX0" fmla="*/ 2214261 w 4428523"/>
              <a:gd name="connsiteY0" fmla="*/ 0 h 5137089"/>
              <a:gd name="connsiteX1" fmla="*/ 4428523 w 4428523"/>
              <a:gd name="connsiteY1" fmla="*/ 1107131 h 5137089"/>
              <a:gd name="connsiteX2" fmla="*/ 4428523 w 4428523"/>
              <a:gd name="connsiteY2" fmla="*/ 4029957 h 5137089"/>
              <a:gd name="connsiteX3" fmla="*/ 2214261 w 4428523"/>
              <a:gd name="connsiteY3" fmla="*/ 5137089 h 5137089"/>
              <a:gd name="connsiteX4" fmla="*/ 0 w 4428523"/>
              <a:gd name="connsiteY4" fmla="*/ 4029957 h 5137089"/>
              <a:gd name="connsiteX5" fmla="*/ 0 w 4428523"/>
              <a:gd name="connsiteY5" fmla="*/ 1107131 h 5137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28523" h="5137089">
                <a:moveTo>
                  <a:pt x="2214261" y="0"/>
                </a:moveTo>
                <a:lnTo>
                  <a:pt x="4428523" y="1107131"/>
                </a:lnTo>
                <a:lnTo>
                  <a:pt x="4428523" y="4029957"/>
                </a:lnTo>
                <a:lnTo>
                  <a:pt x="2214261" y="5137089"/>
                </a:lnTo>
                <a:lnTo>
                  <a:pt x="0" y="4029957"/>
                </a:lnTo>
                <a:lnTo>
                  <a:pt x="0" y="1107131"/>
                </a:lnTo>
                <a:close/>
              </a:path>
            </a:pathLst>
          </a:custGeom>
        </p:spPr>
        <p:txBody>
          <a:bodyPr wrap="square" anchor="ctr">
            <a:noAutofit/>
          </a:bodyPr>
          <a:lstStyle>
            <a:lvl1pPr marL="0" indent="0" algn="ctr">
              <a:buNone/>
              <a:defRPr>
                <a:solidFill>
                  <a:schemeClr val="bg2"/>
                </a:solidFill>
              </a:defRPr>
            </a:lvl1pPr>
          </a:lstStyle>
          <a:p>
            <a:r>
              <a:rPr lang="en-US" noProof="0"/>
              <a:t>Click icon to add picture</a:t>
            </a:r>
            <a:endParaRPr lang="en-US" noProof="0" dirty="0"/>
          </a:p>
        </p:txBody>
      </p:sp>
      <p:cxnSp>
        <p:nvCxnSpPr>
          <p:cNvPr id="16" name="Straight Connector 15">
            <a:extLst>
              <a:ext uri="{FF2B5EF4-FFF2-40B4-BE49-F238E27FC236}">
                <a16:creationId xmlns:a16="http://schemas.microsoft.com/office/drawing/2014/main" id="{5CF69447-82AD-475F-A3AE-3D7FF61DBFE2}"/>
              </a:ext>
            </a:extLst>
          </p:cNvPr>
          <p:cNvCxnSpPr>
            <a:cxnSpLocks/>
          </p:cNvCxnSpPr>
          <p:nvPr userDrawn="1"/>
        </p:nvCxnSpPr>
        <p:spPr>
          <a:xfrm flipV="1">
            <a:off x="-17837" y="5266944"/>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4" name="Parallelogram 23">
            <a:extLst>
              <a:ext uri="{FF2B5EF4-FFF2-40B4-BE49-F238E27FC236}">
                <a16:creationId xmlns:a16="http://schemas.microsoft.com/office/drawing/2014/main" id="{FC8C82F3-94EE-4B4F-A01D-993A41BC00B1}"/>
              </a:ext>
            </a:extLst>
          </p:cNvPr>
          <p:cNvSpPr/>
          <p:nvPr userDrawn="1"/>
        </p:nvSpPr>
        <p:spPr>
          <a:xfrm rot="19958790">
            <a:off x="-139035" y="3407045"/>
            <a:ext cx="1438399" cy="236580"/>
          </a:xfrm>
          <a:prstGeom prst="parallelogram">
            <a:avLst>
              <a:gd name="adj" fmla="val 53218"/>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123998309"/>
      </p:ext>
    </p:extLst>
  </p:cSld>
  <p:clrMapOvr>
    <a:masterClrMapping/>
  </p:clrMapOvr>
  <p:extLst>
    <p:ext uri="{DCECCB84-F9BA-43D5-87BE-67443E8EF086}">
      <p15:sldGuideLst xmlns:p15="http://schemas.microsoft.com/office/powerpoint/2012/main">
        <p15:guide id="1" orient="horz" pos="2183" userDrawn="1">
          <p15:clr>
            <a:srgbClr val="FBAE40"/>
          </p15:clr>
        </p15:guide>
        <p15:guide id="2" pos="3840" userDrawn="1">
          <p15:clr>
            <a:srgbClr val="FBAE40"/>
          </p15:clr>
        </p15:guide>
        <p15:guide id="3" pos="143" userDrawn="1">
          <p15:clr>
            <a:srgbClr val="FBAE40"/>
          </p15:clr>
        </p15:guide>
        <p15:guide id="4" orient="horz" pos="4170" userDrawn="1">
          <p15:clr>
            <a:srgbClr val="FBAE40"/>
          </p15:clr>
        </p15:guide>
        <p15:guide id="5" pos="7537" userDrawn="1">
          <p15:clr>
            <a:srgbClr val="FBAE40"/>
          </p15:clr>
        </p15:guide>
        <p15:guide id="6" orient="horz" pos="142"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DAB3FE-9015-40FD-A870-D81B5A86A5D9}"/>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6589184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 Layout 01">
    <p:spTree>
      <p:nvGrpSpPr>
        <p:cNvPr id="1" name=""/>
        <p:cNvGrpSpPr/>
        <p:nvPr/>
      </p:nvGrpSpPr>
      <p:grpSpPr>
        <a:xfrm>
          <a:off x="0" y="0"/>
          <a:ext cx="0" cy="0"/>
          <a:chOff x="0" y="0"/>
          <a:chExt cx="0" cy="0"/>
        </a:xfrm>
      </p:grpSpPr>
      <p:sp>
        <p:nvSpPr>
          <p:cNvPr id="3" name="Content Placeholder 2" title="Bullet Points">
            <a:extLst>
              <a:ext uri="{FF2B5EF4-FFF2-40B4-BE49-F238E27FC236}">
                <a16:creationId xmlns:a16="http://schemas.microsoft.com/office/drawing/2014/main" id="{BFD7EA17-BE66-4636-9684-F93562587911}"/>
              </a:ext>
            </a:extLst>
          </p:cNvPr>
          <p:cNvSpPr>
            <a:spLocks noGrp="1"/>
          </p:cNvSpPr>
          <p:nvPr>
            <p:ph idx="1"/>
          </p:nvPr>
        </p:nvSpPr>
        <p:spPr>
          <a:xfrm>
            <a:off x="531378" y="3129540"/>
            <a:ext cx="4942829" cy="2958275"/>
          </a:xfrm>
          <a:prstGeom prst="rect">
            <a:avLst/>
          </a:prstGeom>
        </p:spPr>
        <p:txBody>
          <a:bodyPr>
            <a:normAutofit/>
          </a:bodyPr>
          <a:lstStyle>
            <a:lvl1pPr>
              <a:buClr>
                <a:schemeClr val="accent2"/>
              </a:buClr>
              <a:defRPr sz="2400">
                <a:solidFill>
                  <a:schemeClr val="tx1"/>
                </a:solidFill>
              </a:defRPr>
            </a:lvl1pPr>
            <a:lvl2pPr>
              <a:buClr>
                <a:schemeClr val="accent2"/>
              </a:buClr>
              <a:defRPr sz="2000">
                <a:solidFill>
                  <a:schemeClr val="tx1"/>
                </a:solidFill>
              </a:defRPr>
            </a:lvl2pPr>
            <a:lvl3pPr>
              <a:buClr>
                <a:schemeClr val="accent2"/>
              </a:buClr>
              <a:defRPr sz="1800">
                <a:solidFill>
                  <a:schemeClr val="tx1"/>
                </a:solidFill>
              </a:defRPr>
            </a:lvl3pPr>
            <a:lvl4pPr>
              <a:buClr>
                <a:schemeClr val="accent2"/>
              </a:buClr>
              <a:defRPr sz="1600">
                <a:solidFill>
                  <a:schemeClr val="tx1"/>
                </a:solidFill>
              </a:defRPr>
            </a:lvl4pPr>
            <a:lvl5pPr>
              <a:buClr>
                <a:schemeClr val="accent2"/>
              </a:buClr>
              <a:defRPr sz="16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4" name="Right Triangle 23">
            <a:extLst>
              <a:ext uri="{FF2B5EF4-FFF2-40B4-BE49-F238E27FC236}">
                <a16:creationId xmlns:a16="http://schemas.microsoft.com/office/drawing/2014/main" id="{BD6ACE60-499D-41AB-89C4-D537D7C3D22A}"/>
              </a:ext>
            </a:extLst>
          </p:cNvPr>
          <p:cNvSpPr/>
          <p:nvPr userDrawn="1"/>
        </p:nvSpPr>
        <p:spPr>
          <a:xfrm flipH="1" flipV="1">
            <a:off x="1839686" y="-6"/>
            <a:ext cx="10352314" cy="5638806"/>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Parallelogram 24">
            <a:extLst>
              <a:ext uri="{FF2B5EF4-FFF2-40B4-BE49-F238E27FC236}">
                <a16:creationId xmlns:a16="http://schemas.microsoft.com/office/drawing/2014/main" id="{18C08F43-D42B-4CF1-912F-BC83D72AB415}"/>
              </a:ext>
            </a:extLst>
          </p:cNvPr>
          <p:cNvSpPr/>
          <p:nvPr userDrawn="1"/>
        </p:nvSpPr>
        <p:spPr>
          <a:xfrm flipH="1">
            <a:off x="2978150" y="-5"/>
            <a:ext cx="4121150" cy="1308105"/>
          </a:xfrm>
          <a:prstGeom prst="parallelogram">
            <a:avLst>
              <a:gd name="adj" fmla="val 18638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cxnSp>
        <p:nvCxnSpPr>
          <p:cNvPr id="34" name="Straight Connector 33">
            <a:extLst>
              <a:ext uri="{FF2B5EF4-FFF2-40B4-BE49-F238E27FC236}">
                <a16:creationId xmlns:a16="http://schemas.microsoft.com/office/drawing/2014/main" id="{1411C731-2333-41B0-927A-0A48EEC79964}"/>
              </a:ext>
            </a:extLst>
          </p:cNvPr>
          <p:cNvCxnSpPr>
            <a:cxnSpLocks/>
          </p:cNvCxnSpPr>
          <p:nvPr userDrawn="1"/>
        </p:nvCxnSpPr>
        <p:spPr>
          <a:xfrm flipV="1">
            <a:off x="6375400" y="5047077"/>
            <a:ext cx="1524574" cy="18034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5" name="Text Placeholder 4" title="Subtitle">
            <a:extLst>
              <a:ext uri="{FF2B5EF4-FFF2-40B4-BE49-F238E27FC236}">
                <a16:creationId xmlns:a16="http://schemas.microsoft.com/office/drawing/2014/main" id="{D71EE635-EA0C-4139-8160-AE1EAD13AAEB}"/>
              </a:ext>
            </a:extLst>
          </p:cNvPr>
          <p:cNvSpPr>
            <a:spLocks noGrp="1"/>
          </p:cNvSpPr>
          <p:nvPr userDrawn="1">
            <p:ph type="body" sz="quarter" idx="13" hasCustomPrompt="1"/>
          </p:nvPr>
        </p:nvSpPr>
        <p:spPr>
          <a:xfrm>
            <a:off x="531379" y="2496102"/>
            <a:ext cx="7342631" cy="608895"/>
          </a:xfrm>
          <a:prstGeom prst="rect">
            <a:avLst/>
          </a:prstGeom>
        </p:spPr>
        <p:txBody>
          <a:bodyPr/>
          <a:lstStyle>
            <a:lvl1pPr marL="0" indent="0">
              <a:buNone/>
              <a:defRPr sz="2000" spc="300">
                <a:solidFill>
                  <a:schemeClr val="bg2">
                    <a:lumMod val="50000"/>
                  </a:schemeClr>
                </a:solidFill>
              </a:defRPr>
            </a:lvl1pPr>
            <a:lvl2pPr marL="457200" indent="0">
              <a:buNone/>
              <a:defRPr/>
            </a:lvl2pPr>
          </a:lstStyle>
          <a:p>
            <a:pPr lvl="0"/>
            <a:r>
              <a:rPr lang="en-US" noProof="0"/>
              <a:t>CLICK TO SUBTITLE STYLE</a:t>
            </a:r>
          </a:p>
        </p:txBody>
      </p:sp>
      <p:sp>
        <p:nvSpPr>
          <p:cNvPr id="2" name="Title 1" title="Title ">
            <a:extLst>
              <a:ext uri="{FF2B5EF4-FFF2-40B4-BE49-F238E27FC236}">
                <a16:creationId xmlns:a16="http://schemas.microsoft.com/office/drawing/2014/main" id="{20237B57-91C6-4F8B-8AA0-18FA50B0FD1D}"/>
              </a:ext>
            </a:extLst>
          </p:cNvPr>
          <p:cNvSpPr>
            <a:spLocks noGrp="1"/>
          </p:cNvSpPr>
          <p:nvPr userDrawn="1">
            <p:ph type="title" hasCustomPrompt="1"/>
          </p:nvPr>
        </p:nvSpPr>
        <p:spPr>
          <a:xfrm>
            <a:off x="531378" y="1241109"/>
            <a:ext cx="7342622" cy="1215566"/>
          </a:xfrm>
          <a:prstGeom prst="rect">
            <a:avLst/>
          </a:prstGeom>
        </p:spPr>
        <p:txBody>
          <a:bodyPr anchor="b">
            <a:normAutofit/>
          </a:bodyPr>
          <a:lstStyle>
            <a:lvl1pPr>
              <a:defRPr sz="4400" b="1">
                <a:solidFill>
                  <a:schemeClr val="accent1"/>
                </a:solidFill>
              </a:defRPr>
            </a:lvl1pPr>
          </a:lstStyle>
          <a:p>
            <a:r>
              <a:rPr lang="en-US" noProof="0"/>
              <a:t>Click to Edit </a:t>
            </a:r>
            <a:br>
              <a:rPr lang="en-US" noProof="0"/>
            </a:br>
            <a:r>
              <a:rPr lang="en-US" noProof="0"/>
              <a:t>Master Title Style </a:t>
            </a:r>
          </a:p>
        </p:txBody>
      </p:sp>
      <p:sp>
        <p:nvSpPr>
          <p:cNvPr id="15" name="Picture Placeholder 14">
            <a:extLst>
              <a:ext uri="{FF2B5EF4-FFF2-40B4-BE49-F238E27FC236}">
                <a16:creationId xmlns:a16="http://schemas.microsoft.com/office/drawing/2014/main" id="{FE1FADFB-0A3D-40F7-9B40-368DECD971E1}"/>
              </a:ext>
            </a:extLst>
          </p:cNvPr>
          <p:cNvSpPr>
            <a:spLocks noGrp="1"/>
          </p:cNvSpPr>
          <p:nvPr>
            <p:ph type="pic" sz="quarter" idx="10"/>
          </p:nvPr>
        </p:nvSpPr>
        <p:spPr>
          <a:xfrm>
            <a:off x="6604000" y="0"/>
            <a:ext cx="5588000" cy="6872249"/>
          </a:xfrm>
          <a:custGeom>
            <a:avLst/>
            <a:gdLst>
              <a:gd name="connsiteX0" fmla="*/ 3876237 w 5588000"/>
              <a:gd name="connsiteY0" fmla="*/ 5431883 h 6872249"/>
              <a:gd name="connsiteX1" fmla="*/ 4953000 w 5588000"/>
              <a:gd name="connsiteY1" fmla="*/ 5431883 h 6872249"/>
              <a:gd name="connsiteX2" fmla="*/ 3769163 w 5588000"/>
              <a:gd name="connsiteY2" fmla="*/ 6872249 h 6872249"/>
              <a:gd name="connsiteX3" fmla="*/ 2692400 w 5588000"/>
              <a:gd name="connsiteY3" fmla="*/ 6872249 h 6872249"/>
              <a:gd name="connsiteX4" fmla="*/ 2479230 w 5588000"/>
              <a:gd name="connsiteY4" fmla="*/ 2870200 h 6872249"/>
              <a:gd name="connsiteX5" fmla="*/ 3175000 w 5588000"/>
              <a:gd name="connsiteY5" fmla="*/ 2870200 h 6872249"/>
              <a:gd name="connsiteX6" fmla="*/ 1965770 w 5588000"/>
              <a:gd name="connsiteY6" fmla="*/ 4310566 h 6872249"/>
              <a:gd name="connsiteX7" fmla="*/ 1270000 w 5588000"/>
              <a:gd name="connsiteY7" fmla="*/ 4310566 h 6872249"/>
              <a:gd name="connsiteX8" fmla="*/ 5575300 w 5588000"/>
              <a:gd name="connsiteY8" fmla="*/ 139700 h 6872249"/>
              <a:gd name="connsiteX9" fmla="*/ 5575300 w 5588000"/>
              <a:gd name="connsiteY9" fmla="*/ 3238583 h 6872249"/>
              <a:gd name="connsiteX10" fmla="*/ 2571663 w 5588000"/>
              <a:gd name="connsiteY10" fmla="*/ 6858000 h 6872249"/>
              <a:gd name="connsiteX11" fmla="*/ 0 w 5588000"/>
              <a:gd name="connsiteY11" fmla="*/ 6858000 h 6872249"/>
              <a:gd name="connsiteX12" fmla="*/ 4256761 w 5588000"/>
              <a:gd name="connsiteY12" fmla="*/ 0 h 6872249"/>
              <a:gd name="connsiteX13" fmla="*/ 5588000 w 5588000"/>
              <a:gd name="connsiteY13" fmla="*/ 0 h 6872249"/>
              <a:gd name="connsiteX14" fmla="*/ 3274339 w 5588000"/>
              <a:gd name="connsiteY14" fmla="*/ 2755900 h 6872249"/>
              <a:gd name="connsiteX15" fmla="*/ 1943100 w 5588000"/>
              <a:gd name="connsiteY15" fmla="*/ 2755900 h 6872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588000" h="6872249">
                <a:moveTo>
                  <a:pt x="3876237" y="5431883"/>
                </a:moveTo>
                <a:lnTo>
                  <a:pt x="4953000" y="5431883"/>
                </a:lnTo>
                <a:lnTo>
                  <a:pt x="3769163" y="6872249"/>
                </a:lnTo>
                <a:lnTo>
                  <a:pt x="2692400" y="6872249"/>
                </a:lnTo>
                <a:close/>
                <a:moveTo>
                  <a:pt x="2479230" y="2870200"/>
                </a:moveTo>
                <a:lnTo>
                  <a:pt x="3175000" y="2870200"/>
                </a:lnTo>
                <a:lnTo>
                  <a:pt x="1965770" y="4310566"/>
                </a:lnTo>
                <a:lnTo>
                  <a:pt x="1270000" y="4310566"/>
                </a:lnTo>
                <a:close/>
                <a:moveTo>
                  <a:pt x="5575300" y="139700"/>
                </a:moveTo>
                <a:lnTo>
                  <a:pt x="5575300" y="3238583"/>
                </a:lnTo>
                <a:lnTo>
                  <a:pt x="2571663" y="6858000"/>
                </a:lnTo>
                <a:lnTo>
                  <a:pt x="0" y="6858000"/>
                </a:lnTo>
                <a:close/>
                <a:moveTo>
                  <a:pt x="4256761" y="0"/>
                </a:moveTo>
                <a:lnTo>
                  <a:pt x="5588000" y="0"/>
                </a:lnTo>
                <a:lnTo>
                  <a:pt x="3274339" y="2755900"/>
                </a:lnTo>
                <a:lnTo>
                  <a:pt x="1943100" y="2755900"/>
                </a:lnTo>
                <a:close/>
              </a:path>
            </a:pathLst>
          </a:custGeom>
          <a:solidFill>
            <a:schemeClr val="bg1">
              <a:lumMod val="85000"/>
            </a:schemeClr>
          </a:solidFill>
        </p:spPr>
        <p:txBody>
          <a:bodyPr wrap="square" anchor="ctr">
            <a:noAutofit/>
          </a:bodyPr>
          <a:lstStyle>
            <a:lvl1pPr marL="0" indent="0" algn="ctr">
              <a:buNone/>
              <a:defRPr>
                <a:solidFill>
                  <a:schemeClr val="bg1"/>
                </a:solidFill>
              </a:defRPr>
            </a:lvl1pPr>
          </a:lstStyle>
          <a:p>
            <a:r>
              <a:rPr lang="en-US" noProof="0"/>
              <a:t>Click icon to add picture</a:t>
            </a:r>
            <a:endParaRPr lang="en-US" noProof="0" dirty="0"/>
          </a:p>
        </p:txBody>
      </p:sp>
      <p:sp>
        <p:nvSpPr>
          <p:cNvPr id="4" name="Footer Placeholder 3">
            <a:extLst>
              <a:ext uri="{FF2B5EF4-FFF2-40B4-BE49-F238E27FC236}">
                <a16:creationId xmlns:a16="http://schemas.microsoft.com/office/drawing/2014/main" id="{5ADB14A5-A767-774C-85B8-68EF914689F6}"/>
              </a:ext>
            </a:extLst>
          </p:cNvPr>
          <p:cNvSpPr>
            <a:spLocks noGrp="1"/>
          </p:cNvSpPr>
          <p:nvPr>
            <p:ph type="ftr" sz="quarter" idx="14"/>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D4B9B51B-EAA9-4B4D-A4F6-470CD95DAA79}"/>
              </a:ext>
            </a:extLst>
          </p:cNvPr>
          <p:cNvSpPr>
            <a:spLocks noGrp="1"/>
          </p:cNvSpPr>
          <p:nvPr>
            <p:ph type="sldNum" sz="quarter" idx="15"/>
          </p:nvPr>
        </p:nvSpPr>
        <p:spPr/>
        <p:txBody>
          <a:bodyPr/>
          <a:lstStyle/>
          <a:p>
            <a:fld id="{8699F50C-BE38-4BD0-BA84-9B090E1F2B9B}" type="slidenum">
              <a:rPr lang="en-US" noProof="0" smtClean="0"/>
              <a:t>‹#›</a:t>
            </a:fld>
            <a:endParaRPr lang="en-US" noProof="0" dirty="0"/>
          </a:p>
        </p:txBody>
      </p:sp>
    </p:spTree>
    <p:extLst>
      <p:ext uri="{BB962C8B-B14F-4D97-AF65-F5344CB8AC3E}">
        <p14:creationId xmlns:p14="http://schemas.microsoft.com/office/powerpoint/2010/main" val="3442230584"/>
      </p:ext>
    </p:extLst>
  </p:cSld>
  <p:clrMapOvr>
    <a:masterClrMapping/>
  </p:clrMapOvr>
  <p:extLst>
    <p:ext uri="{DCECCB84-F9BA-43D5-87BE-67443E8EF086}">
      <p15:sldGuideLst xmlns:p15="http://schemas.microsoft.com/office/powerpoint/2012/main">
        <p15:guide id="1" orient="horz" pos="142">
          <p15:clr>
            <a:srgbClr val="FBAE40"/>
          </p15:clr>
        </p15:guide>
        <p15:guide id="2" pos="3840">
          <p15:clr>
            <a:srgbClr val="FBAE40"/>
          </p15:clr>
        </p15:guide>
        <p15:guide id="3" pos="415"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 Layout 02">
    <p:spTree>
      <p:nvGrpSpPr>
        <p:cNvPr id="1" name=""/>
        <p:cNvGrpSpPr/>
        <p:nvPr/>
      </p:nvGrpSpPr>
      <p:grpSpPr>
        <a:xfrm>
          <a:off x="0" y="0"/>
          <a:ext cx="0" cy="0"/>
          <a:chOff x="0" y="0"/>
          <a:chExt cx="0" cy="0"/>
        </a:xfrm>
      </p:grpSpPr>
      <p:sp>
        <p:nvSpPr>
          <p:cNvPr id="35" name="Right Triangle 34">
            <a:extLst>
              <a:ext uri="{FF2B5EF4-FFF2-40B4-BE49-F238E27FC236}">
                <a16:creationId xmlns:a16="http://schemas.microsoft.com/office/drawing/2014/main" id="{805F1696-7D6B-4055-94C3-E4C179F63596}"/>
              </a:ext>
            </a:extLst>
          </p:cNvPr>
          <p:cNvSpPr/>
          <p:nvPr userDrawn="1"/>
        </p:nvSpPr>
        <p:spPr>
          <a:xfrm flipH="1" flipV="1">
            <a:off x="1839686" y="-6"/>
            <a:ext cx="10352314" cy="5638806"/>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Picture Placeholder 17">
            <a:extLst>
              <a:ext uri="{FF2B5EF4-FFF2-40B4-BE49-F238E27FC236}">
                <a16:creationId xmlns:a16="http://schemas.microsoft.com/office/drawing/2014/main" id="{8B9EC3A9-7039-403A-9414-429521308AE7}"/>
              </a:ext>
            </a:extLst>
          </p:cNvPr>
          <p:cNvSpPr>
            <a:spLocks noGrp="1"/>
          </p:cNvSpPr>
          <p:nvPr>
            <p:ph type="pic" sz="quarter" idx="14"/>
          </p:nvPr>
        </p:nvSpPr>
        <p:spPr>
          <a:xfrm>
            <a:off x="6170177" y="1435100"/>
            <a:ext cx="6021821" cy="5422900"/>
          </a:xfrm>
          <a:custGeom>
            <a:avLst/>
            <a:gdLst>
              <a:gd name="connsiteX0" fmla="*/ 6021821 w 6021821"/>
              <a:gd name="connsiteY0" fmla="*/ 0 h 5422900"/>
              <a:gd name="connsiteX1" fmla="*/ 6021821 w 6021821"/>
              <a:gd name="connsiteY1" fmla="*/ 5422900 h 5422900"/>
              <a:gd name="connsiteX2" fmla="*/ 0 w 6021821"/>
              <a:gd name="connsiteY2" fmla="*/ 5422900 h 5422900"/>
            </a:gdLst>
            <a:ahLst/>
            <a:cxnLst>
              <a:cxn ang="0">
                <a:pos x="connsiteX0" y="connsiteY0"/>
              </a:cxn>
              <a:cxn ang="0">
                <a:pos x="connsiteX1" y="connsiteY1"/>
              </a:cxn>
              <a:cxn ang="0">
                <a:pos x="connsiteX2" y="connsiteY2"/>
              </a:cxn>
            </a:cxnLst>
            <a:rect l="l" t="t" r="r" b="b"/>
            <a:pathLst>
              <a:path w="6021821" h="5422900">
                <a:moveTo>
                  <a:pt x="6021821" y="0"/>
                </a:moveTo>
                <a:lnTo>
                  <a:pt x="6021821" y="5422900"/>
                </a:lnTo>
                <a:lnTo>
                  <a:pt x="0" y="5422900"/>
                </a:lnTo>
                <a:close/>
              </a:path>
            </a:pathLst>
          </a:custGeom>
          <a:solidFill>
            <a:schemeClr val="bg1">
              <a:lumMod val="85000"/>
            </a:schemeClr>
          </a:solidFill>
        </p:spPr>
        <p:txBody>
          <a:bodyPr wrap="square" rIns="457200" anchor="ctr">
            <a:noAutofit/>
          </a:bodyPr>
          <a:lstStyle>
            <a:lvl1pPr marL="0" indent="0" algn="r">
              <a:buNone/>
              <a:defRPr>
                <a:solidFill>
                  <a:schemeClr val="tx1"/>
                </a:solidFill>
              </a:defRPr>
            </a:lvl1pPr>
          </a:lstStyle>
          <a:p>
            <a:r>
              <a:rPr lang="en-US" noProof="0"/>
              <a:t>Click icon to add picture</a:t>
            </a:r>
            <a:endParaRPr lang="en-US" noProof="0" dirty="0"/>
          </a:p>
        </p:txBody>
      </p:sp>
      <p:sp>
        <p:nvSpPr>
          <p:cNvPr id="3" name="Content Placeholder 2" title="Bullet Points">
            <a:extLst>
              <a:ext uri="{FF2B5EF4-FFF2-40B4-BE49-F238E27FC236}">
                <a16:creationId xmlns:a16="http://schemas.microsoft.com/office/drawing/2014/main" id="{BFD7EA17-BE66-4636-9684-F93562587911}"/>
              </a:ext>
            </a:extLst>
          </p:cNvPr>
          <p:cNvSpPr>
            <a:spLocks noGrp="1"/>
          </p:cNvSpPr>
          <p:nvPr>
            <p:ph idx="1"/>
          </p:nvPr>
        </p:nvSpPr>
        <p:spPr>
          <a:xfrm>
            <a:off x="531378" y="3129540"/>
            <a:ext cx="4942829" cy="2958275"/>
          </a:xfrm>
          <a:prstGeom prst="rect">
            <a:avLst/>
          </a:prstGeom>
        </p:spPr>
        <p:txBody>
          <a:bodyPr>
            <a:normAutofit/>
          </a:bodyPr>
          <a:lstStyle>
            <a:lvl1pPr>
              <a:buClr>
                <a:schemeClr val="accent2"/>
              </a:buClr>
              <a:defRPr sz="2400">
                <a:solidFill>
                  <a:schemeClr val="tx1"/>
                </a:solidFill>
              </a:defRPr>
            </a:lvl1pPr>
            <a:lvl2pPr>
              <a:buClr>
                <a:schemeClr val="accent2"/>
              </a:buClr>
              <a:defRPr sz="2000">
                <a:solidFill>
                  <a:schemeClr val="tx1"/>
                </a:solidFill>
              </a:defRPr>
            </a:lvl2pPr>
            <a:lvl3pPr>
              <a:buClr>
                <a:schemeClr val="accent2"/>
              </a:buClr>
              <a:defRPr sz="1800">
                <a:solidFill>
                  <a:schemeClr val="tx1"/>
                </a:solidFill>
              </a:defRPr>
            </a:lvl3pPr>
            <a:lvl4pPr>
              <a:buClr>
                <a:schemeClr val="accent2"/>
              </a:buClr>
              <a:defRPr sz="1600">
                <a:solidFill>
                  <a:schemeClr val="tx1"/>
                </a:solidFill>
              </a:defRPr>
            </a:lvl4pPr>
            <a:lvl5pPr>
              <a:buClr>
                <a:schemeClr val="accent2"/>
              </a:buClr>
              <a:defRPr sz="16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5" name="Parallelogram 24">
            <a:extLst>
              <a:ext uri="{FF2B5EF4-FFF2-40B4-BE49-F238E27FC236}">
                <a16:creationId xmlns:a16="http://schemas.microsoft.com/office/drawing/2014/main" id="{18C08F43-D42B-4CF1-912F-BC83D72AB415}"/>
              </a:ext>
            </a:extLst>
          </p:cNvPr>
          <p:cNvSpPr/>
          <p:nvPr userDrawn="1"/>
        </p:nvSpPr>
        <p:spPr>
          <a:xfrm flipH="1">
            <a:off x="2978150" y="-5"/>
            <a:ext cx="4121150" cy="1308105"/>
          </a:xfrm>
          <a:prstGeom prst="parallelogram">
            <a:avLst>
              <a:gd name="adj" fmla="val 18638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cxnSp>
        <p:nvCxnSpPr>
          <p:cNvPr id="34" name="Straight Connector 33">
            <a:extLst>
              <a:ext uri="{FF2B5EF4-FFF2-40B4-BE49-F238E27FC236}">
                <a16:creationId xmlns:a16="http://schemas.microsoft.com/office/drawing/2014/main" id="{1411C731-2333-41B0-927A-0A48EEC79964}"/>
              </a:ext>
            </a:extLst>
          </p:cNvPr>
          <p:cNvCxnSpPr>
            <a:cxnSpLocks/>
          </p:cNvCxnSpPr>
          <p:nvPr userDrawn="1"/>
        </p:nvCxnSpPr>
        <p:spPr>
          <a:xfrm flipV="1">
            <a:off x="10352314" y="1185452"/>
            <a:ext cx="1839685" cy="163394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 name="Text Placeholder 4" title="Subtitle">
            <a:extLst>
              <a:ext uri="{FF2B5EF4-FFF2-40B4-BE49-F238E27FC236}">
                <a16:creationId xmlns:a16="http://schemas.microsoft.com/office/drawing/2014/main" id="{D71EE635-EA0C-4139-8160-AE1EAD13AAEB}"/>
              </a:ext>
            </a:extLst>
          </p:cNvPr>
          <p:cNvSpPr>
            <a:spLocks noGrp="1"/>
          </p:cNvSpPr>
          <p:nvPr userDrawn="1">
            <p:ph type="body" sz="quarter" idx="13" hasCustomPrompt="1"/>
          </p:nvPr>
        </p:nvSpPr>
        <p:spPr>
          <a:xfrm>
            <a:off x="531379" y="2496102"/>
            <a:ext cx="7342621" cy="608895"/>
          </a:xfrm>
          <a:prstGeom prst="rect">
            <a:avLst/>
          </a:prstGeom>
        </p:spPr>
        <p:txBody>
          <a:bodyPr/>
          <a:lstStyle>
            <a:lvl1pPr marL="0" indent="0">
              <a:buNone/>
              <a:defRPr sz="2000" spc="300">
                <a:solidFill>
                  <a:schemeClr val="bg2">
                    <a:lumMod val="50000"/>
                  </a:schemeClr>
                </a:solidFill>
              </a:defRPr>
            </a:lvl1pPr>
            <a:lvl2pPr marL="457200" indent="0">
              <a:buNone/>
              <a:defRPr/>
            </a:lvl2pPr>
          </a:lstStyle>
          <a:p>
            <a:pPr lvl="0"/>
            <a:r>
              <a:rPr lang="en-US" noProof="0"/>
              <a:t>CLICK TO SUBTITLE STYLE</a:t>
            </a:r>
          </a:p>
        </p:txBody>
      </p:sp>
      <p:sp>
        <p:nvSpPr>
          <p:cNvPr id="19" name="Title 1" title="Title ">
            <a:extLst>
              <a:ext uri="{FF2B5EF4-FFF2-40B4-BE49-F238E27FC236}">
                <a16:creationId xmlns:a16="http://schemas.microsoft.com/office/drawing/2014/main" id="{2DB9D671-9FC8-4306-96B7-D9D585694B83}"/>
              </a:ext>
            </a:extLst>
          </p:cNvPr>
          <p:cNvSpPr>
            <a:spLocks noGrp="1"/>
          </p:cNvSpPr>
          <p:nvPr>
            <p:ph type="title" hasCustomPrompt="1"/>
          </p:nvPr>
        </p:nvSpPr>
        <p:spPr>
          <a:xfrm>
            <a:off x="531378" y="1241109"/>
            <a:ext cx="7342622" cy="1215566"/>
          </a:xfrm>
          <a:prstGeom prst="rect">
            <a:avLst/>
          </a:prstGeom>
        </p:spPr>
        <p:txBody>
          <a:bodyPr anchor="b">
            <a:normAutofit/>
          </a:bodyPr>
          <a:lstStyle>
            <a:lvl1pPr>
              <a:defRPr sz="4400" b="1">
                <a:solidFill>
                  <a:schemeClr val="accent1"/>
                </a:solidFill>
              </a:defRPr>
            </a:lvl1pPr>
          </a:lstStyle>
          <a:p>
            <a:r>
              <a:rPr lang="en-US" noProof="0"/>
              <a:t>Click to Edit </a:t>
            </a:r>
            <a:br>
              <a:rPr lang="en-US" noProof="0"/>
            </a:br>
            <a:r>
              <a:rPr lang="en-US" noProof="0"/>
              <a:t>Master Title Style </a:t>
            </a:r>
          </a:p>
        </p:txBody>
      </p:sp>
      <p:sp>
        <p:nvSpPr>
          <p:cNvPr id="2" name="Footer Placeholder 1">
            <a:extLst>
              <a:ext uri="{FF2B5EF4-FFF2-40B4-BE49-F238E27FC236}">
                <a16:creationId xmlns:a16="http://schemas.microsoft.com/office/drawing/2014/main" id="{6E55A0B9-F639-8643-9C4D-B93B8EE21A79}"/>
              </a:ext>
            </a:extLst>
          </p:cNvPr>
          <p:cNvSpPr>
            <a:spLocks noGrp="1"/>
          </p:cNvSpPr>
          <p:nvPr>
            <p:ph type="ftr" sz="quarter" idx="15"/>
          </p:nvPr>
        </p:nvSpPr>
        <p:spPr/>
        <p:txBody>
          <a:bodyPr/>
          <a:lstStyle/>
          <a:p>
            <a:r>
              <a:rPr lang="en-US" noProof="0" dirty="0"/>
              <a:t>Add a footer</a:t>
            </a:r>
          </a:p>
        </p:txBody>
      </p:sp>
      <p:sp>
        <p:nvSpPr>
          <p:cNvPr id="4" name="Slide Number Placeholder 3">
            <a:extLst>
              <a:ext uri="{FF2B5EF4-FFF2-40B4-BE49-F238E27FC236}">
                <a16:creationId xmlns:a16="http://schemas.microsoft.com/office/drawing/2014/main" id="{D0C29282-8AC7-494D-9A8E-A26C7F69948F}"/>
              </a:ext>
            </a:extLst>
          </p:cNvPr>
          <p:cNvSpPr>
            <a:spLocks noGrp="1"/>
          </p:cNvSpPr>
          <p:nvPr>
            <p:ph type="sldNum" sz="quarter" idx="16"/>
          </p:nvPr>
        </p:nvSpPr>
        <p:spPr/>
        <p:txBody>
          <a:bodyPr/>
          <a:lstStyle/>
          <a:p>
            <a:fld id="{8699F50C-BE38-4BD0-BA84-9B090E1F2B9B}" type="slidenum">
              <a:rPr lang="en-US" noProof="0" smtClean="0"/>
              <a:t>‹#›</a:t>
            </a:fld>
            <a:endParaRPr lang="en-US" noProof="0" dirty="0"/>
          </a:p>
        </p:txBody>
      </p:sp>
      <p:sp>
        <p:nvSpPr>
          <p:cNvPr id="15" name="TextBox 14">
            <a:extLst>
              <a:ext uri="{FF2B5EF4-FFF2-40B4-BE49-F238E27FC236}">
                <a16:creationId xmlns:a16="http://schemas.microsoft.com/office/drawing/2014/main" id="{5E24A5A7-66A2-7F43-9A7A-5E13F74F8C0E}"/>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bg1"/>
                </a:solidFill>
                <a:latin typeface="Arial Black" panose="020B0A04020102020204" pitchFamily="34" charset="0"/>
              </a:rPr>
              <a:t>FR</a:t>
            </a:r>
          </a:p>
        </p:txBody>
      </p:sp>
    </p:spTree>
    <p:extLst>
      <p:ext uri="{BB962C8B-B14F-4D97-AF65-F5344CB8AC3E}">
        <p14:creationId xmlns:p14="http://schemas.microsoft.com/office/powerpoint/2010/main" val="4283110927"/>
      </p:ext>
    </p:extLst>
  </p:cSld>
  <p:clrMapOvr>
    <a:masterClrMapping/>
  </p:clrMapOvr>
  <p:extLst>
    <p:ext uri="{DCECCB84-F9BA-43D5-87BE-67443E8EF086}">
      <p15:sldGuideLst xmlns:p15="http://schemas.microsoft.com/office/powerpoint/2012/main">
        <p15:guide id="1" orient="horz" pos="142">
          <p15:clr>
            <a:srgbClr val="FBAE40"/>
          </p15:clr>
        </p15:guide>
        <p15:guide id="2" pos="3840">
          <p15:clr>
            <a:srgbClr val="FBAE40"/>
          </p15:clr>
        </p15:guide>
        <p15:guide id="3" pos="415">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ion with Subtitle">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9111EB29-9262-4594-8717-356AB3816AA6}"/>
              </a:ext>
            </a:extLst>
          </p:cNvPr>
          <p:cNvSpPr/>
          <p:nvPr userDrawn="1"/>
        </p:nvSpPr>
        <p:spPr>
          <a:xfrm>
            <a:off x="0" y="1"/>
            <a:ext cx="12192000"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2" name="Straight Connector 21">
            <a:extLst>
              <a:ext uri="{FF2B5EF4-FFF2-40B4-BE49-F238E27FC236}">
                <a16:creationId xmlns:a16="http://schemas.microsoft.com/office/drawing/2014/main" id="{01AF1CF9-9F46-4541-8FF1-B9C53244EE1A}"/>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AB0E1BA4-80FE-4826-BA2F-083C3A5BB7FA}"/>
              </a:ext>
            </a:extLst>
          </p:cNvPr>
          <p:cNvGrpSpPr/>
          <p:nvPr userDrawn="1"/>
        </p:nvGrpSpPr>
        <p:grpSpPr>
          <a:xfrm flipH="1">
            <a:off x="7561328" y="0"/>
            <a:ext cx="4831840" cy="3541007"/>
            <a:chOff x="-192127" y="-2"/>
            <a:chExt cx="4831840" cy="3367272"/>
          </a:xfrm>
        </p:grpSpPr>
        <p:sp>
          <p:nvSpPr>
            <p:cNvPr id="26" name="Diagonal Stripe 25">
              <a:extLst>
                <a:ext uri="{FF2B5EF4-FFF2-40B4-BE49-F238E27FC236}">
                  <a16:creationId xmlns:a16="http://schemas.microsoft.com/office/drawing/2014/main" id="{0697993E-CD44-40B9-805C-77BC608618A7}"/>
                </a:ext>
              </a:extLst>
            </p:cNvPr>
            <p:cNvSpPr/>
            <p:nvPr userDrawn="1"/>
          </p:nvSpPr>
          <p:spPr>
            <a:xfrm>
              <a:off x="0" y="-1"/>
              <a:ext cx="4639713" cy="3367271"/>
            </a:xfrm>
            <a:prstGeom prst="diagStripe">
              <a:avLst>
                <a:gd name="adj" fmla="val 5120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a16="http://schemas.microsoft.com/office/drawing/2014/main"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7" name="Text Placeholder 2">
            <a:extLst>
              <a:ext uri="{FF2B5EF4-FFF2-40B4-BE49-F238E27FC236}">
                <a16:creationId xmlns:a16="http://schemas.microsoft.com/office/drawing/2014/main" id="{B2E19FBD-2379-4B3B-910D-F51E007CB63F}"/>
              </a:ext>
            </a:extLst>
          </p:cNvPr>
          <p:cNvSpPr>
            <a:spLocks noGrp="1"/>
          </p:cNvSpPr>
          <p:nvPr userDrawn="1">
            <p:ph type="body" idx="1"/>
          </p:nvPr>
        </p:nvSpPr>
        <p:spPr>
          <a:xfrm>
            <a:off x="520698" y="2104888"/>
            <a:ext cx="5475290" cy="781188"/>
          </a:xfrm>
          <a:prstGeom prst="rect">
            <a:avLst/>
          </a:prstGeom>
        </p:spPr>
        <p:txBody>
          <a:bodyPr anchor="b">
            <a:normAutofit/>
          </a:bodyPr>
          <a:lstStyle>
            <a:lvl1pPr marL="0" indent="0">
              <a:lnSpc>
                <a:spcPct val="100000"/>
              </a:lnSpc>
              <a:spcBef>
                <a:spcPts val="0"/>
              </a:spcBef>
              <a:buNone/>
              <a:defRPr sz="2800" b="1">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8" name="Content Placeholder 3" title="Bullet Points">
            <a:extLst>
              <a:ext uri="{FF2B5EF4-FFF2-40B4-BE49-F238E27FC236}">
                <a16:creationId xmlns:a16="http://schemas.microsoft.com/office/drawing/2014/main" id="{8715E757-6584-4841-8154-C92E70E0CD6B}"/>
              </a:ext>
            </a:extLst>
          </p:cNvPr>
          <p:cNvSpPr>
            <a:spLocks noGrp="1"/>
          </p:cNvSpPr>
          <p:nvPr userDrawn="1">
            <p:ph sz="half" idx="13"/>
          </p:nvPr>
        </p:nvSpPr>
        <p:spPr>
          <a:xfrm>
            <a:off x="520698" y="2886076"/>
            <a:ext cx="5475290" cy="3232149"/>
          </a:xfrm>
          <a:prstGeom prst="rect">
            <a:avLst/>
          </a:prstGeom>
        </p:spPr>
        <p:txBody>
          <a:bodyPr>
            <a:normAutofit/>
          </a:bodyPr>
          <a:lstStyle>
            <a:lvl1pPr>
              <a:defRPr lang="en-US" dirty="0">
                <a:solidFill>
                  <a:schemeClr val="bg1"/>
                </a:solidFill>
              </a:defRPr>
            </a:lvl1pPr>
            <a:lvl2pPr>
              <a:defRPr lang="en-US" dirty="0">
                <a:solidFill>
                  <a:schemeClr val="bg1"/>
                </a:solidFill>
              </a:defRPr>
            </a:lvl2pPr>
            <a:lvl3pPr>
              <a:defRPr lang="en-US" dirty="0">
                <a:solidFill>
                  <a:schemeClr val="bg1"/>
                </a:solidFill>
              </a:defRPr>
            </a:lvl3pPr>
            <a:lvl4pPr>
              <a:defRPr lang="en-US" dirty="0">
                <a:solidFill>
                  <a:schemeClr val="bg1"/>
                </a:solidFill>
              </a:defRPr>
            </a:lvl4pPr>
            <a:lvl5pPr>
              <a:defRPr lang="en-IN" dirty="0">
                <a:solidFill>
                  <a:schemeClr val="bg1"/>
                </a:solidFill>
              </a:defRPr>
            </a:lvl5pPr>
          </a:lstStyle>
          <a:p>
            <a:pPr lvl="0">
              <a:buClr>
                <a:schemeClr val="accent2"/>
              </a:buClr>
            </a:pPr>
            <a:r>
              <a:rPr lang="en-US" noProof="0"/>
              <a:t>Click to edit Master text styles</a:t>
            </a:r>
          </a:p>
          <a:p>
            <a:pPr lvl="1">
              <a:buClr>
                <a:schemeClr val="accent2"/>
              </a:buClr>
            </a:pPr>
            <a:r>
              <a:rPr lang="en-US" noProof="0"/>
              <a:t>Second level</a:t>
            </a:r>
          </a:p>
          <a:p>
            <a:pPr lvl="2">
              <a:buClr>
                <a:schemeClr val="accent2"/>
              </a:buClr>
            </a:pPr>
            <a:r>
              <a:rPr lang="en-US" noProof="0"/>
              <a:t>Third level</a:t>
            </a:r>
          </a:p>
          <a:p>
            <a:pPr lvl="3">
              <a:buClr>
                <a:schemeClr val="accent2"/>
              </a:buClr>
            </a:pPr>
            <a:r>
              <a:rPr lang="en-US" noProof="0"/>
              <a:t>Fourth level</a:t>
            </a:r>
          </a:p>
          <a:p>
            <a:pPr lvl="4">
              <a:buClr>
                <a:schemeClr val="accent2"/>
              </a:buClr>
            </a:pPr>
            <a:r>
              <a:rPr lang="en-US" noProof="0"/>
              <a:t>Fifth level</a:t>
            </a:r>
          </a:p>
        </p:txBody>
      </p:sp>
      <p:sp>
        <p:nvSpPr>
          <p:cNvPr id="19" name="Text Placeholder 4">
            <a:extLst>
              <a:ext uri="{FF2B5EF4-FFF2-40B4-BE49-F238E27FC236}">
                <a16:creationId xmlns:a16="http://schemas.microsoft.com/office/drawing/2014/main" id="{47CDC5A2-8836-4ED3-8E78-18C24853D882}"/>
              </a:ext>
            </a:extLst>
          </p:cNvPr>
          <p:cNvSpPr>
            <a:spLocks noGrp="1"/>
          </p:cNvSpPr>
          <p:nvPr userDrawn="1">
            <p:ph type="body" sz="quarter" idx="14"/>
          </p:nvPr>
        </p:nvSpPr>
        <p:spPr>
          <a:xfrm>
            <a:off x="6186713" y="2104888"/>
            <a:ext cx="5475600" cy="781188"/>
          </a:xfrm>
          <a:prstGeom prst="rect">
            <a:avLst/>
          </a:prstGeom>
        </p:spPr>
        <p:txBody>
          <a:bodyPr anchor="b">
            <a:normAutofit/>
          </a:bodyPr>
          <a:lstStyle>
            <a:lvl1pPr marL="0" indent="0">
              <a:lnSpc>
                <a:spcPct val="100000"/>
              </a:lnSpc>
              <a:buNone/>
              <a:defRPr sz="2800" b="1">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0" name="Content Placeholder 5" title="Bullet Points">
            <a:extLst>
              <a:ext uri="{FF2B5EF4-FFF2-40B4-BE49-F238E27FC236}">
                <a16:creationId xmlns:a16="http://schemas.microsoft.com/office/drawing/2014/main" id="{D957FBD7-2C3C-4DD1-954F-DF1E007BE590}"/>
              </a:ext>
            </a:extLst>
          </p:cNvPr>
          <p:cNvSpPr>
            <a:spLocks noGrp="1"/>
          </p:cNvSpPr>
          <p:nvPr userDrawn="1">
            <p:ph sz="quarter" idx="15"/>
          </p:nvPr>
        </p:nvSpPr>
        <p:spPr>
          <a:xfrm>
            <a:off x="6186713" y="2886076"/>
            <a:ext cx="5475600" cy="3232149"/>
          </a:xfrm>
          <a:prstGeom prst="rect">
            <a:avLst/>
          </a:prstGeom>
        </p:spPr>
        <p:txBody>
          <a:bodyPr>
            <a:normAutofit/>
          </a:bodyPr>
          <a:lstStyle>
            <a:lvl1pPr>
              <a:defRPr lang="en-US" dirty="0">
                <a:solidFill>
                  <a:schemeClr val="bg1"/>
                </a:solidFill>
              </a:defRPr>
            </a:lvl1pPr>
            <a:lvl2pPr>
              <a:defRPr lang="en-US" dirty="0">
                <a:solidFill>
                  <a:schemeClr val="bg1"/>
                </a:solidFill>
              </a:defRPr>
            </a:lvl2pPr>
            <a:lvl3pPr>
              <a:defRPr lang="en-US" dirty="0">
                <a:solidFill>
                  <a:schemeClr val="bg1"/>
                </a:solidFill>
              </a:defRPr>
            </a:lvl3pPr>
            <a:lvl4pPr>
              <a:defRPr lang="en-US" dirty="0">
                <a:solidFill>
                  <a:schemeClr val="bg1"/>
                </a:solidFill>
              </a:defRPr>
            </a:lvl4pPr>
            <a:lvl5pPr>
              <a:defRPr lang="en-IN" dirty="0">
                <a:solidFill>
                  <a:schemeClr val="bg1"/>
                </a:solidFill>
              </a:defRPr>
            </a:lvl5pPr>
          </a:lstStyle>
          <a:p>
            <a:pPr lvl="0">
              <a:buClr>
                <a:schemeClr val="accent2"/>
              </a:buClr>
            </a:pPr>
            <a:r>
              <a:rPr lang="en-US" noProof="0"/>
              <a:t>Click to edit Master text styles</a:t>
            </a:r>
          </a:p>
          <a:p>
            <a:pPr lvl="1">
              <a:buClr>
                <a:schemeClr val="accent2"/>
              </a:buClr>
            </a:pPr>
            <a:r>
              <a:rPr lang="en-US" noProof="0"/>
              <a:t>Second level</a:t>
            </a:r>
          </a:p>
          <a:p>
            <a:pPr lvl="2">
              <a:buClr>
                <a:schemeClr val="accent2"/>
              </a:buClr>
            </a:pPr>
            <a:r>
              <a:rPr lang="en-US" noProof="0"/>
              <a:t>Third level</a:t>
            </a:r>
          </a:p>
          <a:p>
            <a:pPr lvl="3">
              <a:buClr>
                <a:schemeClr val="accent2"/>
              </a:buClr>
            </a:pPr>
            <a:r>
              <a:rPr lang="en-US" noProof="0"/>
              <a:t>Fourth level</a:t>
            </a:r>
          </a:p>
          <a:p>
            <a:pPr lvl="4">
              <a:buClr>
                <a:schemeClr val="accent2"/>
              </a:buClr>
            </a:pPr>
            <a:r>
              <a:rPr lang="en-US" noProof="0"/>
              <a:t>Fifth level</a:t>
            </a:r>
          </a:p>
        </p:txBody>
      </p:sp>
      <p:sp>
        <p:nvSpPr>
          <p:cNvPr id="24" name="Text Placeholder 4" title="Subtitle">
            <a:extLst>
              <a:ext uri="{FF2B5EF4-FFF2-40B4-BE49-F238E27FC236}">
                <a16:creationId xmlns:a16="http://schemas.microsoft.com/office/drawing/2014/main" id="{77DB65FF-A89E-4562-8251-2BB63EFDD28E}"/>
              </a:ext>
            </a:extLst>
          </p:cNvPr>
          <p:cNvSpPr>
            <a:spLocks noGrp="1"/>
          </p:cNvSpPr>
          <p:nvPr userDrawn="1">
            <p:ph type="body" sz="quarter" idx="16" hasCustomPrompt="1"/>
          </p:nvPr>
        </p:nvSpPr>
        <p:spPr>
          <a:xfrm>
            <a:off x="520493" y="1376932"/>
            <a:ext cx="7368596" cy="608895"/>
          </a:xfrm>
          <a:prstGeom prst="rect">
            <a:avLst/>
          </a:prstGeom>
        </p:spPr>
        <p:txBody>
          <a:bodyPr/>
          <a:lstStyle>
            <a:lvl1pPr marL="0" indent="0">
              <a:buNone/>
              <a:defRPr sz="2000" spc="300">
                <a:solidFill>
                  <a:schemeClr val="bg1"/>
                </a:solidFill>
              </a:defRPr>
            </a:lvl1pPr>
            <a:lvl2pPr marL="457200" indent="0">
              <a:buNone/>
              <a:defRPr/>
            </a:lvl2pPr>
          </a:lstStyle>
          <a:p>
            <a:pPr lvl="0"/>
            <a:r>
              <a:rPr lang="en-US" noProof="0"/>
              <a:t>CLICK TO SUBTITLE STYLE</a:t>
            </a:r>
          </a:p>
        </p:txBody>
      </p:sp>
      <p:sp>
        <p:nvSpPr>
          <p:cNvPr id="25" name="TextBox 24">
            <a:extLst>
              <a:ext uri="{FF2B5EF4-FFF2-40B4-BE49-F238E27FC236}">
                <a16:creationId xmlns:a16="http://schemas.microsoft.com/office/drawing/2014/main" id="{F0BB4D3D-930C-4FF4-BB7C-2CB24208150C}"/>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bg1"/>
                </a:solidFill>
                <a:latin typeface="Arial Black" panose="020B0A04020102020204" pitchFamily="34" charset="0"/>
              </a:rPr>
              <a:t>FR</a:t>
            </a:r>
          </a:p>
        </p:txBody>
      </p:sp>
      <p:sp>
        <p:nvSpPr>
          <p:cNvPr id="36" name="Parallelogram 35">
            <a:extLst>
              <a:ext uri="{FF2B5EF4-FFF2-40B4-BE49-F238E27FC236}">
                <a16:creationId xmlns:a16="http://schemas.microsoft.com/office/drawing/2014/main" id="{4EBB76E7-943E-4038-B700-114F66FBC609}"/>
              </a:ext>
            </a:extLst>
          </p:cNvPr>
          <p:cNvSpPr/>
          <p:nvPr userDrawn="1"/>
        </p:nvSpPr>
        <p:spPr>
          <a:xfrm flipH="1">
            <a:off x="6679908" y="1"/>
            <a:ext cx="1447800" cy="639064"/>
          </a:xfrm>
          <a:prstGeom prst="parallelogram">
            <a:avLst>
              <a:gd name="adj" fmla="val 135617"/>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a16="http://schemas.microsoft.com/office/drawing/2014/main" id="{03E79E9C-D961-6E47-A5C6-57689BAFF243}"/>
              </a:ext>
            </a:extLst>
          </p:cNvPr>
          <p:cNvSpPr>
            <a:spLocks noGrp="1"/>
          </p:cNvSpPr>
          <p:nvPr>
            <p:ph type="ftr" sz="quarter" idx="17"/>
          </p:nvPr>
        </p:nvSpPr>
        <p:spPr/>
        <p:txBody>
          <a:bodyPr/>
          <a:lstStyle>
            <a:lvl1pPr algn="l">
              <a:defRPr/>
            </a:lvl1pPr>
          </a:lstStyle>
          <a:p>
            <a:r>
              <a:rPr lang="en-US" noProof="0" dirty="0"/>
              <a:t>Add a footer</a:t>
            </a:r>
          </a:p>
        </p:txBody>
      </p:sp>
      <p:sp>
        <p:nvSpPr>
          <p:cNvPr id="3" name="Slide Number Placeholder 2">
            <a:extLst>
              <a:ext uri="{FF2B5EF4-FFF2-40B4-BE49-F238E27FC236}">
                <a16:creationId xmlns:a16="http://schemas.microsoft.com/office/drawing/2014/main" id="{B08BE157-60F2-194D-8C13-4AE120FC9EDE}"/>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27" name="Title 1" title="Title ">
            <a:extLst>
              <a:ext uri="{FF2B5EF4-FFF2-40B4-BE49-F238E27FC236}">
                <a16:creationId xmlns:a16="http://schemas.microsoft.com/office/drawing/2014/main" id="{C3CC34F4-862A-42E7-B2FA-7B511CC2E879}"/>
              </a:ext>
            </a:extLst>
          </p:cNvPr>
          <p:cNvSpPr>
            <a:spLocks noGrp="1"/>
          </p:cNvSpPr>
          <p:nvPr userDrawn="1">
            <p:ph type="title" hasCustomPrompt="1"/>
          </p:nvPr>
        </p:nvSpPr>
        <p:spPr>
          <a:xfrm>
            <a:off x="518678" y="209028"/>
            <a:ext cx="8333222" cy="1147969"/>
          </a:xfrm>
          <a:prstGeom prst="rect">
            <a:avLst/>
          </a:prstGeom>
        </p:spPr>
        <p:txBody>
          <a:bodyPr bIns="0" anchor="b">
            <a:normAutofit/>
          </a:bodyPr>
          <a:lstStyle>
            <a:lvl1pPr>
              <a:defRPr sz="4400" b="1">
                <a:solidFill>
                  <a:schemeClr val="bg1"/>
                </a:solidFill>
              </a:defRPr>
            </a:lvl1pPr>
          </a:lstStyle>
          <a:p>
            <a:r>
              <a:rPr lang="en-US" noProof="0"/>
              <a:t>Click to Edit Master Title Style </a:t>
            </a:r>
          </a:p>
        </p:txBody>
      </p:sp>
    </p:spTree>
    <p:extLst>
      <p:ext uri="{BB962C8B-B14F-4D97-AF65-F5344CB8AC3E}">
        <p14:creationId xmlns:p14="http://schemas.microsoft.com/office/powerpoint/2010/main" val="3256540265"/>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hart">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8FB39FF5-7AF5-4963-9346-2640496A3302}"/>
              </a:ext>
            </a:extLst>
          </p:cNvPr>
          <p:cNvSpPr/>
          <p:nvPr userDrawn="1"/>
        </p:nvSpPr>
        <p:spPr>
          <a:xfrm>
            <a:off x="0" y="1"/>
            <a:ext cx="12192000"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TextBox 15">
            <a:extLst>
              <a:ext uri="{FF2B5EF4-FFF2-40B4-BE49-F238E27FC236}">
                <a16:creationId xmlns:a16="http://schemas.microsoft.com/office/drawing/2014/main" id="{A4F49194-9068-41AA-B460-962319BF96A4}"/>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bg1"/>
                </a:solidFill>
                <a:latin typeface="Arial Black" panose="020B0A04020102020204" pitchFamily="34" charset="0"/>
              </a:rPr>
              <a:t>FR</a:t>
            </a:r>
          </a:p>
        </p:txBody>
      </p:sp>
      <p:grpSp>
        <p:nvGrpSpPr>
          <p:cNvPr id="28" name="Group 27">
            <a:extLst>
              <a:ext uri="{FF2B5EF4-FFF2-40B4-BE49-F238E27FC236}">
                <a16:creationId xmlns:a16="http://schemas.microsoft.com/office/drawing/2014/main" id="{5806E656-313A-47B1-B381-D004200F7A01}"/>
              </a:ext>
            </a:extLst>
          </p:cNvPr>
          <p:cNvGrpSpPr/>
          <p:nvPr userDrawn="1"/>
        </p:nvGrpSpPr>
        <p:grpSpPr>
          <a:xfrm flipH="1">
            <a:off x="7561328" y="0"/>
            <a:ext cx="4831840" cy="3541007"/>
            <a:chOff x="-192127" y="-2"/>
            <a:chExt cx="4831840" cy="3367272"/>
          </a:xfrm>
        </p:grpSpPr>
        <p:sp>
          <p:nvSpPr>
            <p:cNvPr id="29" name="Diagonal Stripe 28">
              <a:extLst>
                <a:ext uri="{FF2B5EF4-FFF2-40B4-BE49-F238E27FC236}">
                  <a16:creationId xmlns:a16="http://schemas.microsoft.com/office/drawing/2014/main" id="{65F8E2DA-4BB4-4421-9172-A11AF38DFEF4}"/>
                </a:ext>
              </a:extLst>
            </p:cNvPr>
            <p:cNvSpPr/>
            <p:nvPr userDrawn="1"/>
          </p:nvSpPr>
          <p:spPr>
            <a:xfrm>
              <a:off x="0" y="-1"/>
              <a:ext cx="4639713" cy="3367271"/>
            </a:xfrm>
            <a:prstGeom prst="diagStripe">
              <a:avLst>
                <a:gd name="adj" fmla="val 5120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30" name="Straight Connector 29">
              <a:extLst>
                <a:ext uri="{FF2B5EF4-FFF2-40B4-BE49-F238E27FC236}">
                  <a16:creationId xmlns:a16="http://schemas.microsoft.com/office/drawing/2014/main" id="{6EDB47F2-B6A7-40B4-8A2C-06719F75C085}"/>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1" name="Parallelogram 30">
              <a:extLst>
                <a:ext uri="{FF2B5EF4-FFF2-40B4-BE49-F238E27FC236}">
                  <a16:creationId xmlns:a16="http://schemas.microsoft.com/office/drawing/2014/main" id="{B188E7A9-2351-4B68-98B8-10099CB39CD2}"/>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3" name="Parallelogram 32">
            <a:extLst>
              <a:ext uri="{FF2B5EF4-FFF2-40B4-BE49-F238E27FC236}">
                <a16:creationId xmlns:a16="http://schemas.microsoft.com/office/drawing/2014/main" id="{F088C182-BF10-45B2-B159-7702E00D31D4}"/>
              </a:ext>
            </a:extLst>
          </p:cNvPr>
          <p:cNvSpPr/>
          <p:nvPr userDrawn="1"/>
        </p:nvSpPr>
        <p:spPr>
          <a:xfrm flipH="1">
            <a:off x="6679908" y="1"/>
            <a:ext cx="1447800" cy="639064"/>
          </a:xfrm>
          <a:prstGeom prst="parallelogram">
            <a:avLst>
              <a:gd name="adj" fmla="val 135617"/>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4" name="Text Placeholder 4" title="Subtitle">
            <a:extLst>
              <a:ext uri="{FF2B5EF4-FFF2-40B4-BE49-F238E27FC236}">
                <a16:creationId xmlns:a16="http://schemas.microsoft.com/office/drawing/2014/main" id="{FB561B16-2788-452A-B7AF-A482256DCDF2}"/>
              </a:ext>
            </a:extLst>
          </p:cNvPr>
          <p:cNvSpPr>
            <a:spLocks noGrp="1"/>
          </p:cNvSpPr>
          <p:nvPr>
            <p:ph type="body" sz="quarter" idx="16" hasCustomPrompt="1"/>
          </p:nvPr>
        </p:nvSpPr>
        <p:spPr>
          <a:xfrm>
            <a:off x="520493" y="1376932"/>
            <a:ext cx="7368596" cy="608895"/>
          </a:xfrm>
          <a:prstGeom prst="rect">
            <a:avLst/>
          </a:prstGeom>
        </p:spPr>
        <p:txBody>
          <a:bodyPr/>
          <a:lstStyle>
            <a:lvl1pPr marL="0" indent="0">
              <a:buNone/>
              <a:defRPr sz="2000" spc="300">
                <a:solidFill>
                  <a:schemeClr val="bg1"/>
                </a:solidFill>
              </a:defRPr>
            </a:lvl1pPr>
            <a:lvl2pPr marL="457200" indent="0">
              <a:buNone/>
              <a:defRPr/>
            </a:lvl2pPr>
          </a:lstStyle>
          <a:p>
            <a:pPr lvl="0"/>
            <a:r>
              <a:rPr lang="en-US" noProof="0"/>
              <a:t>CLICK TO SUBTITLE STYLE</a:t>
            </a:r>
          </a:p>
        </p:txBody>
      </p:sp>
      <p:sp>
        <p:nvSpPr>
          <p:cNvPr id="2" name="Footer Placeholder 1">
            <a:extLst>
              <a:ext uri="{FF2B5EF4-FFF2-40B4-BE49-F238E27FC236}">
                <a16:creationId xmlns:a16="http://schemas.microsoft.com/office/drawing/2014/main" id="{D6990C03-1647-2044-B335-6F5F19E4E5FC}"/>
              </a:ext>
            </a:extLst>
          </p:cNvPr>
          <p:cNvSpPr>
            <a:spLocks noGrp="1"/>
          </p:cNvSpPr>
          <p:nvPr>
            <p:ph type="ftr" sz="quarter" idx="17"/>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4F03A7CC-E6DC-1544-BE55-15EC1718B77C}"/>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17" name="Title 1" title="Title ">
            <a:extLst>
              <a:ext uri="{FF2B5EF4-FFF2-40B4-BE49-F238E27FC236}">
                <a16:creationId xmlns:a16="http://schemas.microsoft.com/office/drawing/2014/main" id="{BDEC780E-6412-1344-A62E-6B84E9CCB678}"/>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bg1"/>
                </a:solidFill>
              </a:defRPr>
            </a:lvl1pPr>
          </a:lstStyle>
          <a:p>
            <a:r>
              <a:rPr lang="en-US" noProof="0"/>
              <a:t>Click to Edit Master Title Style </a:t>
            </a:r>
          </a:p>
        </p:txBody>
      </p:sp>
      <p:sp>
        <p:nvSpPr>
          <p:cNvPr id="5" name="Text Placeholder 4">
            <a:extLst>
              <a:ext uri="{FF2B5EF4-FFF2-40B4-BE49-F238E27FC236}">
                <a16:creationId xmlns:a16="http://schemas.microsoft.com/office/drawing/2014/main" id="{2C82AC85-33B6-2B49-8BF4-08414444375C}"/>
              </a:ext>
            </a:extLst>
          </p:cNvPr>
          <p:cNvSpPr>
            <a:spLocks noGrp="1"/>
          </p:cNvSpPr>
          <p:nvPr>
            <p:ph type="body" sz="quarter" idx="19" hasCustomPrompt="1"/>
          </p:nvPr>
        </p:nvSpPr>
        <p:spPr>
          <a:xfrm>
            <a:off x="531814" y="2005762"/>
            <a:ext cx="5225764" cy="4083888"/>
          </a:xfrm>
          <a:prstGeom prst="rect">
            <a:avLst/>
          </a:prstGeom>
        </p:spPr>
        <p:txBody>
          <a:bodyPr/>
          <a:lstStyle>
            <a:lvl1pPr marL="0" indent="0">
              <a:buNone/>
              <a:defRPr sz="2400">
                <a:solidFill>
                  <a:schemeClr val="bg1"/>
                </a:solidFill>
              </a:defRPr>
            </a:lvl1pPr>
            <a:lvl2pPr marL="457200" indent="0">
              <a:buNone/>
              <a:defRPr sz="2400">
                <a:solidFill>
                  <a:schemeClr val="bg1"/>
                </a:solidFill>
              </a:defRPr>
            </a:lvl2pPr>
            <a:lvl3pPr marL="914400" indent="0">
              <a:buNone/>
              <a:defRPr sz="2400">
                <a:solidFill>
                  <a:schemeClr val="bg1"/>
                </a:solidFill>
              </a:defRPr>
            </a:lvl3pPr>
            <a:lvl4pPr marL="1371600" indent="0">
              <a:buNone/>
              <a:defRPr sz="2400">
                <a:solidFill>
                  <a:schemeClr val="bg1"/>
                </a:solidFill>
              </a:defRPr>
            </a:lvl4pPr>
            <a:lvl5pPr marL="1828800" indent="0">
              <a:buNone/>
              <a:defRPr sz="2400">
                <a:solidFill>
                  <a:schemeClr val="bg1"/>
                </a:solidFill>
              </a:defRPr>
            </a:lvl5pPr>
          </a:lstStyle>
          <a:p>
            <a:pPr lvl="0"/>
            <a:r>
              <a:rPr lang="en-US" noProof="0"/>
              <a:t>Text here</a:t>
            </a:r>
          </a:p>
        </p:txBody>
      </p:sp>
      <p:sp>
        <p:nvSpPr>
          <p:cNvPr id="20" name="Chart Placeholder 2" title="Chart">
            <a:extLst>
              <a:ext uri="{FF2B5EF4-FFF2-40B4-BE49-F238E27FC236}">
                <a16:creationId xmlns:a16="http://schemas.microsoft.com/office/drawing/2014/main" id="{0EF0FD2A-B62A-4931-846D-2602DED26606}"/>
              </a:ext>
            </a:extLst>
          </p:cNvPr>
          <p:cNvSpPr>
            <a:spLocks noGrp="1"/>
          </p:cNvSpPr>
          <p:nvPr>
            <p:ph type="chart" sz="quarter" idx="10"/>
          </p:nvPr>
        </p:nvSpPr>
        <p:spPr>
          <a:xfrm>
            <a:off x="5796114" y="2005762"/>
            <a:ext cx="5719397" cy="4084470"/>
          </a:xfrm>
          <a:prstGeom prst="rect">
            <a:avLst/>
          </a:prstGeom>
        </p:spPr>
        <p:txBody>
          <a:bodyPr vert="horz" lIns="91420" tIns="45710" rIns="91420" bIns="45710">
            <a:noAutofit/>
          </a:bodyPr>
          <a:lstStyle>
            <a:lvl1pPr marL="0" indent="0" algn="ctr">
              <a:buNone/>
              <a:defRPr sz="2000" b="0" i="0">
                <a:solidFill>
                  <a:schemeClr val="bg1"/>
                </a:solidFill>
                <a:latin typeface="+mn-lt"/>
                <a:cs typeface="CiscoSans ExtraLight"/>
              </a:defRPr>
            </a:lvl1pPr>
          </a:lstStyle>
          <a:p>
            <a:pPr lvl="0"/>
            <a:r>
              <a:rPr lang="en-US" noProof="0"/>
              <a:t>Click icon to add chart</a:t>
            </a:r>
            <a:endParaRPr lang="en-US" noProof="0" dirty="0"/>
          </a:p>
        </p:txBody>
      </p:sp>
    </p:spTree>
    <p:extLst>
      <p:ext uri="{BB962C8B-B14F-4D97-AF65-F5344CB8AC3E}">
        <p14:creationId xmlns:p14="http://schemas.microsoft.com/office/powerpoint/2010/main" val="2200477079"/>
      </p:ext>
    </p:extLst>
  </p:cSld>
  <p:clrMapOvr>
    <a:masterClrMapping/>
  </p:clrMapOvr>
  <p:extLst>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69EF72CE-34D2-4581-98D2-89218BC1B4E4}"/>
              </a:ext>
            </a:extLst>
          </p:cNvPr>
          <p:cNvSpPr/>
          <p:nvPr userDrawn="1"/>
        </p:nvSpPr>
        <p:spPr>
          <a:xfrm>
            <a:off x="0" y="1"/>
            <a:ext cx="12192000"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TextBox 15">
            <a:extLst>
              <a:ext uri="{FF2B5EF4-FFF2-40B4-BE49-F238E27FC236}">
                <a16:creationId xmlns:a16="http://schemas.microsoft.com/office/drawing/2014/main" id="{B84020D1-D35E-497E-97F1-84A6EA9D048E}"/>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bg1"/>
                </a:solidFill>
                <a:latin typeface="Arial Black" panose="020B0A04020102020204" pitchFamily="34" charset="0"/>
              </a:rPr>
              <a:t>FR</a:t>
            </a:r>
          </a:p>
        </p:txBody>
      </p:sp>
      <p:grpSp>
        <p:nvGrpSpPr>
          <p:cNvPr id="26" name="Group 25">
            <a:extLst>
              <a:ext uri="{FF2B5EF4-FFF2-40B4-BE49-F238E27FC236}">
                <a16:creationId xmlns:a16="http://schemas.microsoft.com/office/drawing/2014/main" id="{36C8A74F-FDDF-48E8-AC2B-A5BD59D7D6A3}"/>
              </a:ext>
            </a:extLst>
          </p:cNvPr>
          <p:cNvGrpSpPr/>
          <p:nvPr userDrawn="1"/>
        </p:nvGrpSpPr>
        <p:grpSpPr>
          <a:xfrm flipH="1">
            <a:off x="7561328" y="0"/>
            <a:ext cx="4831840" cy="3541007"/>
            <a:chOff x="-192127" y="-2"/>
            <a:chExt cx="4831840" cy="3367272"/>
          </a:xfrm>
        </p:grpSpPr>
        <p:sp>
          <p:nvSpPr>
            <p:cNvPr id="27" name="Diagonal Stripe 26">
              <a:extLst>
                <a:ext uri="{FF2B5EF4-FFF2-40B4-BE49-F238E27FC236}">
                  <a16:creationId xmlns:a16="http://schemas.microsoft.com/office/drawing/2014/main" id="{2D5247F3-E6EB-4003-B1FD-F6200F0738E5}"/>
                </a:ext>
              </a:extLst>
            </p:cNvPr>
            <p:cNvSpPr/>
            <p:nvPr userDrawn="1"/>
          </p:nvSpPr>
          <p:spPr>
            <a:xfrm>
              <a:off x="0" y="-1"/>
              <a:ext cx="4639713" cy="3367271"/>
            </a:xfrm>
            <a:prstGeom prst="diagStripe">
              <a:avLst>
                <a:gd name="adj" fmla="val 5120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a16="http://schemas.microsoft.com/office/drawing/2014/main" id="{E9B7D995-9FB8-4461-8AAA-FA8B9A145B6B}"/>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3" name="Parallelogram 32">
              <a:extLst>
                <a:ext uri="{FF2B5EF4-FFF2-40B4-BE49-F238E27FC236}">
                  <a16:creationId xmlns:a16="http://schemas.microsoft.com/office/drawing/2014/main" id="{849B962F-68BC-4B89-B4D8-D862517534DF}"/>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6" name="Parallelogram 35">
            <a:extLst>
              <a:ext uri="{FF2B5EF4-FFF2-40B4-BE49-F238E27FC236}">
                <a16:creationId xmlns:a16="http://schemas.microsoft.com/office/drawing/2014/main" id="{8006416B-866C-47E5-8480-109B40F9EAA9}"/>
              </a:ext>
            </a:extLst>
          </p:cNvPr>
          <p:cNvSpPr/>
          <p:nvPr userDrawn="1"/>
        </p:nvSpPr>
        <p:spPr>
          <a:xfrm flipH="1">
            <a:off x="6679908" y="1"/>
            <a:ext cx="1447800" cy="639064"/>
          </a:xfrm>
          <a:prstGeom prst="parallelogram">
            <a:avLst>
              <a:gd name="adj" fmla="val 135617"/>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37" name="Text Placeholder 4" title="Subtitle">
            <a:extLst>
              <a:ext uri="{FF2B5EF4-FFF2-40B4-BE49-F238E27FC236}">
                <a16:creationId xmlns:a16="http://schemas.microsoft.com/office/drawing/2014/main" id="{FE79FAE9-2A8C-46BA-8738-44CBCF7294A9}"/>
              </a:ext>
            </a:extLst>
          </p:cNvPr>
          <p:cNvSpPr>
            <a:spLocks noGrp="1"/>
          </p:cNvSpPr>
          <p:nvPr>
            <p:ph type="body" sz="quarter" idx="16" hasCustomPrompt="1"/>
          </p:nvPr>
        </p:nvSpPr>
        <p:spPr>
          <a:xfrm>
            <a:off x="520493" y="1376932"/>
            <a:ext cx="7368596" cy="608895"/>
          </a:xfrm>
          <a:prstGeom prst="rect">
            <a:avLst/>
          </a:prstGeom>
        </p:spPr>
        <p:txBody>
          <a:bodyPr/>
          <a:lstStyle>
            <a:lvl1pPr marL="0" indent="0">
              <a:buNone/>
              <a:defRPr sz="2000" spc="300">
                <a:solidFill>
                  <a:schemeClr val="bg1"/>
                </a:solidFill>
              </a:defRPr>
            </a:lvl1pPr>
            <a:lvl2pPr marL="457200" indent="0">
              <a:buNone/>
              <a:defRPr/>
            </a:lvl2pPr>
          </a:lstStyle>
          <a:p>
            <a:pPr lvl="0"/>
            <a:r>
              <a:rPr lang="en-US" noProof="0"/>
              <a:t>CLICK TO SUBTITLE STYLE</a:t>
            </a:r>
          </a:p>
        </p:txBody>
      </p:sp>
      <p:sp>
        <p:nvSpPr>
          <p:cNvPr id="2" name="Footer Placeholder 1">
            <a:extLst>
              <a:ext uri="{FF2B5EF4-FFF2-40B4-BE49-F238E27FC236}">
                <a16:creationId xmlns:a16="http://schemas.microsoft.com/office/drawing/2014/main" id="{5750A33E-CEFE-4D43-9554-513B01B1D3D9}"/>
              </a:ext>
            </a:extLst>
          </p:cNvPr>
          <p:cNvSpPr>
            <a:spLocks noGrp="1"/>
          </p:cNvSpPr>
          <p:nvPr>
            <p:ph type="ftr" sz="quarter" idx="17"/>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4A960C75-8FA7-5740-9388-2B5112B2C5B9}"/>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17" name="Title 1" title="Title ">
            <a:extLst>
              <a:ext uri="{FF2B5EF4-FFF2-40B4-BE49-F238E27FC236}">
                <a16:creationId xmlns:a16="http://schemas.microsoft.com/office/drawing/2014/main" id="{0F525D04-A814-7A4D-9732-11097EA76257}"/>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bg1"/>
                </a:solidFill>
              </a:defRPr>
            </a:lvl1pPr>
          </a:lstStyle>
          <a:p>
            <a:r>
              <a:rPr lang="en-US" noProof="0"/>
              <a:t>Click to Edit Master Title Style </a:t>
            </a:r>
          </a:p>
        </p:txBody>
      </p:sp>
      <p:sp>
        <p:nvSpPr>
          <p:cNvPr id="15" name="Table Placeholder 11" title="Table">
            <a:extLst>
              <a:ext uri="{FF2B5EF4-FFF2-40B4-BE49-F238E27FC236}">
                <a16:creationId xmlns:a16="http://schemas.microsoft.com/office/drawing/2014/main" id="{7CD3E31F-0AF8-4EB8-B6FA-BD95A2EDA63B}"/>
              </a:ext>
            </a:extLst>
          </p:cNvPr>
          <p:cNvSpPr>
            <a:spLocks noGrp="1"/>
          </p:cNvSpPr>
          <p:nvPr>
            <p:ph type="tbl" sz="quarter" idx="12"/>
          </p:nvPr>
        </p:nvSpPr>
        <p:spPr>
          <a:xfrm>
            <a:off x="531378" y="2664803"/>
            <a:ext cx="10993375" cy="3433180"/>
          </a:xfrm>
          <a:prstGeom prst="rect">
            <a:avLst/>
          </a:prstGeom>
        </p:spPr>
        <p:txBody>
          <a:bodyPr lIns="91420" tIns="45710" rIns="91420" bIns="45710">
            <a:noAutofit/>
          </a:bodyPr>
          <a:lstStyle>
            <a:lvl1pPr marL="0" indent="0" algn="ctr">
              <a:buNone/>
              <a:defRPr sz="2000" baseline="0">
                <a:solidFill>
                  <a:schemeClr val="bg1"/>
                </a:solidFill>
                <a:latin typeface="+mn-lt"/>
              </a:defRPr>
            </a:lvl1pPr>
          </a:lstStyle>
          <a:p>
            <a:pPr lvl="0"/>
            <a:r>
              <a:rPr lang="en-US" noProof="0"/>
              <a:t>Click icon to add table</a:t>
            </a:r>
            <a:endParaRPr lang="en-US" noProof="0" dirty="0"/>
          </a:p>
        </p:txBody>
      </p:sp>
    </p:spTree>
    <p:extLst>
      <p:ext uri="{BB962C8B-B14F-4D97-AF65-F5344CB8AC3E}">
        <p14:creationId xmlns:p14="http://schemas.microsoft.com/office/powerpoint/2010/main" val="3415060917"/>
      </p:ext>
    </p:extLst>
  </p:cSld>
  <p:clrMapOvr>
    <a:masterClrMapping/>
  </p:clrMapOvr>
  <p:extLst>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arge Photo">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CAFD81C-E6E5-4292-828B-BD147E6DEABE}"/>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Right Triangle 3">
            <a:extLst>
              <a:ext uri="{FF2B5EF4-FFF2-40B4-BE49-F238E27FC236}">
                <a16:creationId xmlns:a16="http://schemas.microsoft.com/office/drawing/2014/main" id="{79ED029D-F488-47E5-B064-0E35B31D23A5}"/>
              </a:ext>
            </a:extLst>
          </p:cNvPr>
          <p:cNvSpPr/>
          <p:nvPr userDrawn="1"/>
        </p:nvSpPr>
        <p:spPr>
          <a:xfrm flipV="1">
            <a:off x="0" y="-5"/>
            <a:ext cx="11747500" cy="6299203"/>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Picture Placeholder 31" title="Image">
            <a:extLst>
              <a:ext uri="{FF2B5EF4-FFF2-40B4-BE49-F238E27FC236}">
                <a16:creationId xmlns:a16="http://schemas.microsoft.com/office/drawing/2014/main" id="{D683190A-95C6-428D-AEE4-FC8350C3246D}"/>
              </a:ext>
            </a:extLst>
          </p:cNvPr>
          <p:cNvSpPr>
            <a:spLocks noGrp="1"/>
          </p:cNvSpPr>
          <p:nvPr>
            <p:ph type="pic" sz="quarter" idx="13" hasCustomPrompt="1"/>
          </p:nvPr>
        </p:nvSpPr>
        <p:spPr>
          <a:xfrm>
            <a:off x="359229" y="326570"/>
            <a:ext cx="11473542" cy="6204859"/>
          </a:xfrm>
          <a:prstGeom prst="rect">
            <a:avLst/>
          </a:prstGeom>
          <a:solidFill>
            <a:schemeClr val="bg1">
              <a:lumMod val="85000"/>
            </a:schemeClr>
          </a:solidFill>
        </p:spPr>
        <p:txBody>
          <a:bodyPr lIns="0" tIns="0" anchor="ctr"/>
          <a:lstStyle>
            <a:lvl1pPr marL="0" indent="0" algn="ctr">
              <a:buNone/>
              <a:defRPr sz="1100" i="1">
                <a:latin typeface="Times New Roman" panose="02020603050405020304" pitchFamily="18" charset="0"/>
                <a:cs typeface="Times New Roman" panose="02020603050405020304" pitchFamily="18" charset="0"/>
              </a:defRPr>
            </a:lvl1pPr>
          </a:lstStyle>
          <a:p>
            <a:r>
              <a:rPr lang="en-US" noProof="0" dirty="0"/>
              <a:t>Insert or Drag and Drop Image Here</a:t>
            </a:r>
          </a:p>
        </p:txBody>
      </p:sp>
      <p:cxnSp>
        <p:nvCxnSpPr>
          <p:cNvPr id="6" name="Straight Connector 5">
            <a:extLst>
              <a:ext uri="{FF2B5EF4-FFF2-40B4-BE49-F238E27FC236}">
                <a16:creationId xmlns:a16="http://schemas.microsoft.com/office/drawing/2014/main" id="{F78F4957-6DDE-40CE-9D33-00B1434FA085}"/>
              </a:ext>
            </a:extLst>
          </p:cNvPr>
          <p:cNvCxnSpPr>
            <a:cxnSpLocks/>
          </p:cNvCxnSpPr>
          <p:nvPr userDrawn="1"/>
        </p:nvCxnSpPr>
        <p:spPr>
          <a:xfrm flipV="1">
            <a:off x="0" y="5344886"/>
            <a:ext cx="2362200" cy="1240972"/>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 name="Title 1" title="Title ">
            <a:extLst>
              <a:ext uri="{FF2B5EF4-FFF2-40B4-BE49-F238E27FC236}">
                <a16:creationId xmlns:a16="http://schemas.microsoft.com/office/drawing/2014/main" id="{D9A8085F-72C4-4DFB-813E-C5666B0CCF3A}"/>
              </a:ext>
            </a:extLst>
          </p:cNvPr>
          <p:cNvSpPr>
            <a:spLocks noGrp="1"/>
          </p:cNvSpPr>
          <p:nvPr>
            <p:ph type="title" hasCustomPrompt="1"/>
          </p:nvPr>
        </p:nvSpPr>
        <p:spPr>
          <a:xfrm>
            <a:off x="359229" y="558802"/>
            <a:ext cx="8333222" cy="939798"/>
          </a:xfrm>
          <a:prstGeom prst="rect">
            <a:avLst/>
          </a:prstGeom>
          <a:solidFill>
            <a:schemeClr val="bg1">
              <a:alpha val="90000"/>
            </a:schemeClr>
          </a:solidFill>
        </p:spPr>
        <p:txBody>
          <a:bodyPr lIns="288000" anchor="ctr">
            <a:normAutofit/>
          </a:bodyPr>
          <a:lstStyle>
            <a:lvl1pPr>
              <a:defRPr sz="3600" b="1">
                <a:solidFill>
                  <a:schemeClr val="tx1"/>
                </a:solidFill>
              </a:defRPr>
            </a:lvl1pPr>
          </a:lstStyle>
          <a:p>
            <a:r>
              <a:rPr lang="en-US" noProof="0"/>
              <a:t>Add Caption Here</a:t>
            </a:r>
          </a:p>
        </p:txBody>
      </p:sp>
    </p:spTree>
    <p:extLst>
      <p:ext uri="{BB962C8B-B14F-4D97-AF65-F5344CB8AC3E}">
        <p14:creationId xmlns:p14="http://schemas.microsoft.com/office/powerpoint/2010/main" val="4237576771"/>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40A6720D-B182-4290-BD91-1D1E4D930603}"/>
              </a:ext>
            </a:extLst>
          </p:cNvPr>
          <p:cNvSpPr/>
          <p:nvPr userDrawn="1"/>
        </p:nvSpPr>
        <p:spPr>
          <a:xfrm>
            <a:off x="0" y="0"/>
            <a:ext cx="12192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Text Placeholder 3">
            <a:extLst>
              <a:ext uri="{FF2B5EF4-FFF2-40B4-BE49-F238E27FC236}">
                <a16:creationId xmlns:a16="http://schemas.microsoft.com/office/drawing/2014/main" id="{A488AB73-8058-4FB5-9619-FCECCA9F3941}"/>
              </a:ext>
            </a:extLst>
          </p:cNvPr>
          <p:cNvSpPr>
            <a:spLocks noGrp="1"/>
          </p:cNvSpPr>
          <p:nvPr>
            <p:ph type="body" sz="quarter" idx="15" hasCustomPrompt="1"/>
          </p:nvPr>
        </p:nvSpPr>
        <p:spPr>
          <a:xfrm>
            <a:off x="6822929" y="3461163"/>
            <a:ext cx="3445782" cy="288000"/>
          </a:xfrm>
          <a:prstGeom prst="rect">
            <a:avLst/>
          </a:prstGeom>
        </p:spPr>
        <p:txBody>
          <a:bodyPr/>
          <a:lstStyle>
            <a:lvl1pPr marL="0" indent="0">
              <a:buNone/>
              <a:defRPr sz="1800">
                <a:latin typeface="+mn-lt"/>
                <a:cs typeface="Calibri Light" panose="020F0302020204030204" pitchFamily="34" charset="0"/>
              </a:defRPr>
            </a:lvl1pPr>
          </a:lstStyle>
          <a:p>
            <a:r>
              <a:rPr lang="en-US" noProof="0"/>
              <a:t>Name</a:t>
            </a:r>
          </a:p>
        </p:txBody>
      </p:sp>
      <p:sp>
        <p:nvSpPr>
          <p:cNvPr id="10" name="Text Placeholder 4">
            <a:extLst>
              <a:ext uri="{FF2B5EF4-FFF2-40B4-BE49-F238E27FC236}">
                <a16:creationId xmlns:a16="http://schemas.microsoft.com/office/drawing/2014/main" id="{359BE165-3EB5-4C11-8B53-6E98C0BC2E65}"/>
              </a:ext>
            </a:extLst>
          </p:cNvPr>
          <p:cNvSpPr>
            <a:spLocks noGrp="1"/>
          </p:cNvSpPr>
          <p:nvPr>
            <p:ph type="body" sz="quarter" idx="16" hasCustomPrompt="1"/>
          </p:nvPr>
        </p:nvSpPr>
        <p:spPr>
          <a:xfrm>
            <a:off x="6822929" y="3839451"/>
            <a:ext cx="3445782" cy="288000"/>
          </a:xfrm>
          <a:prstGeom prst="rect">
            <a:avLst/>
          </a:prstGeom>
        </p:spPr>
        <p:txBody>
          <a:bodyPr/>
          <a:lstStyle>
            <a:lvl1pPr marL="0" indent="0">
              <a:buNone/>
              <a:defRPr sz="1800">
                <a:latin typeface="+mn-lt"/>
                <a:cs typeface="Calibri Light" panose="020F0302020204030204" pitchFamily="34" charset="0"/>
              </a:defRPr>
            </a:lvl1pPr>
          </a:lstStyle>
          <a:p>
            <a:r>
              <a:rPr lang="en-US" noProof="0"/>
              <a:t>Phone Number</a:t>
            </a:r>
          </a:p>
        </p:txBody>
      </p:sp>
      <p:sp>
        <p:nvSpPr>
          <p:cNvPr id="11" name="Text Placeholder 5">
            <a:extLst>
              <a:ext uri="{FF2B5EF4-FFF2-40B4-BE49-F238E27FC236}">
                <a16:creationId xmlns:a16="http://schemas.microsoft.com/office/drawing/2014/main" id="{79D05293-35AD-495F-A7AE-942398090B15}"/>
              </a:ext>
            </a:extLst>
          </p:cNvPr>
          <p:cNvSpPr>
            <a:spLocks noGrp="1"/>
          </p:cNvSpPr>
          <p:nvPr>
            <p:ph type="body" sz="quarter" idx="17" hasCustomPrompt="1"/>
          </p:nvPr>
        </p:nvSpPr>
        <p:spPr>
          <a:xfrm>
            <a:off x="6822928" y="4216669"/>
            <a:ext cx="3445783" cy="289070"/>
          </a:xfrm>
          <a:prstGeom prst="rect">
            <a:avLst/>
          </a:prstGeom>
        </p:spPr>
        <p:txBody>
          <a:bodyPr/>
          <a:lstStyle>
            <a:lvl1pPr marL="0" indent="0">
              <a:buNone/>
              <a:defRPr sz="1800">
                <a:latin typeface="+mn-lt"/>
                <a:cs typeface="Calibri Light" panose="020F0302020204030204" pitchFamily="34" charset="0"/>
              </a:defRPr>
            </a:lvl1pPr>
          </a:lstStyle>
          <a:p>
            <a:r>
              <a:rPr lang="en-US" noProof="0"/>
              <a:t>Email </a:t>
            </a:r>
          </a:p>
        </p:txBody>
      </p:sp>
      <p:sp>
        <p:nvSpPr>
          <p:cNvPr id="13" name="Text Placeholder 21">
            <a:extLst>
              <a:ext uri="{FF2B5EF4-FFF2-40B4-BE49-F238E27FC236}">
                <a16:creationId xmlns:a16="http://schemas.microsoft.com/office/drawing/2014/main" id="{997A03F2-8D8A-4425-9F56-66DB33CE11A1}"/>
              </a:ext>
            </a:extLst>
          </p:cNvPr>
          <p:cNvSpPr>
            <a:spLocks noGrp="1"/>
          </p:cNvSpPr>
          <p:nvPr>
            <p:ph type="body" sz="quarter" idx="18" hasCustomPrompt="1"/>
          </p:nvPr>
        </p:nvSpPr>
        <p:spPr>
          <a:xfrm>
            <a:off x="6822929" y="4594957"/>
            <a:ext cx="3445782" cy="288000"/>
          </a:xfrm>
          <a:prstGeom prst="rect">
            <a:avLst/>
          </a:prstGeom>
        </p:spPr>
        <p:txBody>
          <a:bodyPr/>
          <a:lstStyle>
            <a:lvl1pPr marL="0" indent="0">
              <a:buNone/>
              <a:defRPr sz="1800">
                <a:latin typeface="+mn-lt"/>
                <a:cs typeface="Calibri Light" panose="020F0302020204030204" pitchFamily="34" charset="0"/>
              </a:defRPr>
            </a:lvl1pPr>
          </a:lstStyle>
          <a:p>
            <a:r>
              <a:rPr lang="en-US" noProof="0"/>
              <a:t>Company Website</a:t>
            </a:r>
          </a:p>
        </p:txBody>
      </p:sp>
      <p:sp>
        <p:nvSpPr>
          <p:cNvPr id="14" name="Shape 4157">
            <a:extLst>
              <a:ext uri="{FF2B5EF4-FFF2-40B4-BE49-F238E27FC236}">
                <a16:creationId xmlns:a16="http://schemas.microsoft.com/office/drawing/2014/main" id="{A30A8F28-98F4-425F-A750-78192A157DF4}"/>
              </a:ext>
            </a:extLst>
          </p:cNvPr>
          <p:cNvSpPr/>
          <p:nvPr userDrawn="1"/>
        </p:nvSpPr>
        <p:spPr>
          <a:xfrm>
            <a:off x="6458938" y="3505247"/>
            <a:ext cx="258875" cy="258875"/>
          </a:xfrm>
          <a:custGeom>
            <a:avLst/>
            <a:gdLst/>
            <a:ahLst/>
            <a:cxnLst>
              <a:cxn ang="0">
                <a:pos x="wd2" y="hd2"/>
              </a:cxn>
              <a:cxn ang="5400000">
                <a:pos x="wd2" y="hd2"/>
              </a:cxn>
              <a:cxn ang="10800000">
                <a:pos x="wd2" y="hd2"/>
              </a:cxn>
              <a:cxn ang="16200000">
                <a:pos x="wd2" y="hd2"/>
              </a:cxn>
            </a:cxnLst>
            <a:rect l="0" t="0" r="r" b="b"/>
            <a:pathLst>
              <a:path w="21600" h="21600" extrusionOk="0">
                <a:moveTo>
                  <a:pt x="17958" y="17505"/>
                </a:moveTo>
                <a:cubicBezTo>
                  <a:pt x="17372" y="16944"/>
                  <a:pt x="16242" y="15945"/>
                  <a:pt x="15117" y="15413"/>
                </a:cubicBezTo>
                <a:cubicBezTo>
                  <a:pt x="14189" y="14975"/>
                  <a:pt x="13657" y="14531"/>
                  <a:pt x="13491" y="14057"/>
                </a:cubicBezTo>
                <a:cubicBezTo>
                  <a:pt x="13377" y="13728"/>
                  <a:pt x="13428" y="13351"/>
                  <a:pt x="13649" y="12904"/>
                </a:cubicBezTo>
                <a:cubicBezTo>
                  <a:pt x="13815" y="12567"/>
                  <a:pt x="13972" y="12286"/>
                  <a:pt x="14117" y="12028"/>
                </a:cubicBezTo>
                <a:cubicBezTo>
                  <a:pt x="14730" y="10934"/>
                  <a:pt x="15203" y="10145"/>
                  <a:pt x="15203" y="7348"/>
                </a:cubicBezTo>
                <a:cubicBezTo>
                  <a:pt x="15203" y="3162"/>
                  <a:pt x="12787" y="2951"/>
                  <a:pt x="12309" y="2951"/>
                </a:cubicBezTo>
                <a:cubicBezTo>
                  <a:pt x="11917" y="2951"/>
                  <a:pt x="11672" y="3037"/>
                  <a:pt x="11435" y="3121"/>
                </a:cubicBezTo>
                <a:cubicBezTo>
                  <a:pt x="11175" y="3213"/>
                  <a:pt x="10907" y="3309"/>
                  <a:pt x="10296" y="3319"/>
                </a:cubicBezTo>
                <a:cubicBezTo>
                  <a:pt x="9190" y="3337"/>
                  <a:pt x="6873" y="3375"/>
                  <a:pt x="6873" y="7226"/>
                </a:cubicBezTo>
                <a:cubicBezTo>
                  <a:pt x="6873" y="9919"/>
                  <a:pt x="7574" y="11156"/>
                  <a:pt x="8125" y="12150"/>
                </a:cubicBezTo>
                <a:cubicBezTo>
                  <a:pt x="8266" y="12404"/>
                  <a:pt x="8399" y="12645"/>
                  <a:pt x="8505" y="12885"/>
                </a:cubicBezTo>
                <a:cubicBezTo>
                  <a:pt x="8973" y="13949"/>
                  <a:pt x="8631" y="14693"/>
                  <a:pt x="7426" y="15224"/>
                </a:cubicBezTo>
                <a:cubicBezTo>
                  <a:pt x="5905" y="15897"/>
                  <a:pt x="5188" y="16247"/>
                  <a:pt x="3693" y="17562"/>
                </a:cubicBezTo>
                <a:cubicBezTo>
                  <a:pt x="2017" y="15800"/>
                  <a:pt x="982" y="13423"/>
                  <a:pt x="982" y="10800"/>
                </a:cubicBezTo>
                <a:cubicBezTo>
                  <a:pt x="982" y="5377"/>
                  <a:pt x="5377" y="982"/>
                  <a:pt x="10800" y="982"/>
                </a:cubicBezTo>
                <a:cubicBezTo>
                  <a:pt x="16223" y="982"/>
                  <a:pt x="20618" y="5377"/>
                  <a:pt x="20618" y="10800"/>
                </a:cubicBezTo>
                <a:cubicBezTo>
                  <a:pt x="20618" y="13395"/>
                  <a:pt x="19603" y="15749"/>
                  <a:pt x="17958" y="17505"/>
                </a:cubicBezTo>
                <a:moveTo>
                  <a:pt x="10800" y="20618"/>
                </a:moveTo>
                <a:cubicBezTo>
                  <a:pt x="8356" y="20618"/>
                  <a:pt x="6125" y="19720"/>
                  <a:pt x="4407" y="18242"/>
                </a:cubicBezTo>
                <a:cubicBezTo>
                  <a:pt x="5730" y="17084"/>
                  <a:pt x="6362" y="16767"/>
                  <a:pt x="7823" y="16122"/>
                </a:cubicBezTo>
                <a:cubicBezTo>
                  <a:pt x="9515" y="15375"/>
                  <a:pt x="10091" y="14051"/>
                  <a:pt x="9403" y="12489"/>
                </a:cubicBezTo>
                <a:cubicBezTo>
                  <a:pt x="9279" y="12208"/>
                  <a:pt x="9136" y="11949"/>
                  <a:pt x="8984" y="11674"/>
                </a:cubicBezTo>
                <a:cubicBezTo>
                  <a:pt x="8461" y="10732"/>
                  <a:pt x="7855" y="9665"/>
                  <a:pt x="7855" y="7226"/>
                </a:cubicBezTo>
                <a:cubicBezTo>
                  <a:pt x="7855" y="4341"/>
                  <a:pt x="9224" y="4318"/>
                  <a:pt x="10312" y="4300"/>
                </a:cubicBezTo>
                <a:cubicBezTo>
                  <a:pt x="11084" y="4287"/>
                  <a:pt x="11461" y="4154"/>
                  <a:pt x="11763" y="4047"/>
                </a:cubicBezTo>
                <a:cubicBezTo>
                  <a:pt x="11964" y="3975"/>
                  <a:pt x="12086" y="3933"/>
                  <a:pt x="12309" y="3933"/>
                </a:cubicBezTo>
                <a:cubicBezTo>
                  <a:pt x="13218" y="3933"/>
                  <a:pt x="14221" y="4830"/>
                  <a:pt x="14221" y="7348"/>
                </a:cubicBezTo>
                <a:cubicBezTo>
                  <a:pt x="14221" y="9888"/>
                  <a:pt x="13840" y="10513"/>
                  <a:pt x="13261" y="11548"/>
                </a:cubicBezTo>
                <a:cubicBezTo>
                  <a:pt x="13108" y="11820"/>
                  <a:pt x="12943" y="12115"/>
                  <a:pt x="12768" y="12470"/>
                </a:cubicBezTo>
                <a:cubicBezTo>
                  <a:pt x="12430" y="13155"/>
                  <a:pt x="12362" y="13798"/>
                  <a:pt x="12565" y="14380"/>
                </a:cubicBezTo>
                <a:cubicBezTo>
                  <a:pt x="12825" y="15126"/>
                  <a:pt x="13502" y="15737"/>
                  <a:pt x="14696" y="16302"/>
                </a:cubicBezTo>
                <a:cubicBezTo>
                  <a:pt x="15675" y="16764"/>
                  <a:pt x="16700" y="17667"/>
                  <a:pt x="17251" y="18189"/>
                </a:cubicBezTo>
                <a:cubicBezTo>
                  <a:pt x="15525" y="19697"/>
                  <a:pt x="13272" y="20618"/>
                  <a:pt x="10800" y="20618"/>
                </a:cubicBezTo>
                <a:moveTo>
                  <a:pt x="10800" y="0"/>
                </a:moveTo>
                <a:cubicBezTo>
                  <a:pt x="4835" y="0"/>
                  <a:pt x="0" y="4835"/>
                  <a:pt x="0" y="10800"/>
                </a:cubicBezTo>
                <a:cubicBezTo>
                  <a:pt x="0" y="16764"/>
                  <a:pt x="4835" y="21600"/>
                  <a:pt x="10800" y="21600"/>
                </a:cubicBezTo>
                <a:cubicBezTo>
                  <a:pt x="16765" y="21600"/>
                  <a:pt x="21600" y="16764"/>
                  <a:pt x="21600" y="10800"/>
                </a:cubicBezTo>
                <a:cubicBezTo>
                  <a:pt x="21600" y="4835"/>
                  <a:pt x="16765" y="0"/>
                  <a:pt x="10800" y="0"/>
                </a:cubicBezTo>
              </a:path>
            </a:pathLst>
          </a:custGeom>
          <a:solidFill>
            <a:schemeClr val="accent2"/>
          </a:solidFill>
          <a:ln w="12700">
            <a:miter lim="400000"/>
          </a:ln>
        </p:spPr>
        <p:txBody>
          <a:bodyPr lIns="38100" tIns="38100" rIns="38100" bIns="38100" anchor="ctr"/>
          <a:lstStyle/>
          <a:p>
            <a:pPr algn="ctr" defTabSz="45720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lang="en-US" noProof="0" dirty="0"/>
          </a:p>
        </p:txBody>
      </p:sp>
      <p:sp>
        <p:nvSpPr>
          <p:cNvPr id="15" name="Shape 4186">
            <a:extLst>
              <a:ext uri="{FF2B5EF4-FFF2-40B4-BE49-F238E27FC236}">
                <a16:creationId xmlns:a16="http://schemas.microsoft.com/office/drawing/2014/main" id="{2F84D399-8148-4E86-A1E4-BE7D1D81383A}"/>
              </a:ext>
            </a:extLst>
          </p:cNvPr>
          <p:cNvSpPr/>
          <p:nvPr userDrawn="1"/>
        </p:nvSpPr>
        <p:spPr>
          <a:xfrm>
            <a:off x="6507622" y="3897986"/>
            <a:ext cx="161507" cy="296095"/>
          </a:xfrm>
          <a:custGeom>
            <a:avLst/>
            <a:gdLst/>
            <a:ahLst/>
            <a:cxnLst>
              <a:cxn ang="0">
                <a:pos x="wd2" y="hd2"/>
              </a:cxn>
              <a:cxn ang="5400000">
                <a:pos x="wd2" y="hd2"/>
              </a:cxn>
              <a:cxn ang="10800000">
                <a:pos x="wd2" y="hd2"/>
              </a:cxn>
              <a:cxn ang="16200000">
                <a:pos x="wd2" y="hd2"/>
              </a:cxn>
            </a:cxnLst>
            <a:rect l="0" t="0" r="r" b="b"/>
            <a:pathLst>
              <a:path w="21600" h="21600" extrusionOk="0">
                <a:moveTo>
                  <a:pt x="11700" y="1473"/>
                </a:moveTo>
                <a:lnTo>
                  <a:pt x="9900" y="1473"/>
                </a:lnTo>
                <a:cubicBezTo>
                  <a:pt x="9403" y="1473"/>
                  <a:pt x="9000" y="1692"/>
                  <a:pt x="9000" y="1964"/>
                </a:cubicBezTo>
                <a:cubicBezTo>
                  <a:pt x="9000" y="2235"/>
                  <a:pt x="9403" y="2455"/>
                  <a:pt x="9900" y="2455"/>
                </a:cubicBezTo>
                <a:lnTo>
                  <a:pt x="11700" y="2455"/>
                </a:lnTo>
                <a:cubicBezTo>
                  <a:pt x="12197" y="2455"/>
                  <a:pt x="12600" y="2235"/>
                  <a:pt x="12600" y="1964"/>
                </a:cubicBezTo>
                <a:cubicBezTo>
                  <a:pt x="12600" y="1692"/>
                  <a:pt x="12197" y="1473"/>
                  <a:pt x="11700" y="1473"/>
                </a:cubicBezTo>
                <a:moveTo>
                  <a:pt x="19800" y="2945"/>
                </a:moveTo>
                <a:lnTo>
                  <a:pt x="1800" y="2945"/>
                </a:lnTo>
                <a:lnTo>
                  <a:pt x="1800" y="1964"/>
                </a:lnTo>
                <a:cubicBezTo>
                  <a:pt x="1800" y="1422"/>
                  <a:pt x="2605" y="982"/>
                  <a:pt x="3600" y="982"/>
                </a:cubicBezTo>
                <a:lnTo>
                  <a:pt x="18000" y="982"/>
                </a:lnTo>
                <a:cubicBezTo>
                  <a:pt x="18993" y="982"/>
                  <a:pt x="19800" y="1422"/>
                  <a:pt x="19800" y="1964"/>
                </a:cubicBezTo>
                <a:cubicBezTo>
                  <a:pt x="19800" y="1964"/>
                  <a:pt x="19800" y="2945"/>
                  <a:pt x="19800" y="2945"/>
                </a:cubicBezTo>
                <a:close/>
                <a:moveTo>
                  <a:pt x="19800" y="17673"/>
                </a:moveTo>
                <a:lnTo>
                  <a:pt x="1800" y="17673"/>
                </a:lnTo>
                <a:lnTo>
                  <a:pt x="1800" y="3927"/>
                </a:lnTo>
                <a:lnTo>
                  <a:pt x="19800" y="3927"/>
                </a:lnTo>
                <a:cubicBezTo>
                  <a:pt x="19800" y="3927"/>
                  <a:pt x="19800" y="17673"/>
                  <a:pt x="19800" y="17673"/>
                </a:cubicBezTo>
                <a:close/>
                <a:moveTo>
                  <a:pt x="19800" y="19636"/>
                </a:moveTo>
                <a:cubicBezTo>
                  <a:pt x="19800" y="20179"/>
                  <a:pt x="18993" y="20618"/>
                  <a:pt x="18000" y="20618"/>
                </a:cubicBezTo>
                <a:lnTo>
                  <a:pt x="3600" y="20618"/>
                </a:lnTo>
                <a:cubicBezTo>
                  <a:pt x="2605" y="20618"/>
                  <a:pt x="1800" y="20179"/>
                  <a:pt x="1800" y="19636"/>
                </a:cubicBezTo>
                <a:lnTo>
                  <a:pt x="1800" y="18655"/>
                </a:lnTo>
                <a:lnTo>
                  <a:pt x="19800" y="18655"/>
                </a:lnTo>
                <a:cubicBezTo>
                  <a:pt x="19800" y="18655"/>
                  <a:pt x="19800" y="19636"/>
                  <a:pt x="19800" y="19636"/>
                </a:cubicBezTo>
                <a:close/>
                <a:moveTo>
                  <a:pt x="18000" y="0"/>
                </a:moveTo>
                <a:lnTo>
                  <a:pt x="3600" y="0"/>
                </a:lnTo>
                <a:cubicBezTo>
                  <a:pt x="1612" y="0"/>
                  <a:pt x="0" y="879"/>
                  <a:pt x="0" y="1964"/>
                </a:cubicBezTo>
                <a:lnTo>
                  <a:pt x="0" y="19636"/>
                </a:lnTo>
                <a:cubicBezTo>
                  <a:pt x="0" y="20721"/>
                  <a:pt x="1612" y="21600"/>
                  <a:pt x="3600" y="21600"/>
                </a:cubicBezTo>
                <a:lnTo>
                  <a:pt x="18000" y="21600"/>
                </a:lnTo>
                <a:cubicBezTo>
                  <a:pt x="19988" y="21600"/>
                  <a:pt x="21600" y="20721"/>
                  <a:pt x="21600" y="19636"/>
                </a:cubicBezTo>
                <a:lnTo>
                  <a:pt x="21600" y="1964"/>
                </a:lnTo>
                <a:cubicBezTo>
                  <a:pt x="21600" y="879"/>
                  <a:pt x="19988" y="0"/>
                  <a:pt x="18000" y="0"/>
                </a:cubicBezTo>
                <a:moveTo>
                  <a:pt x="10800" y="20127"/>
                </a:moveTo>
                <a:cubicBezTo>
                  <a:pt x="11297" y="20127"/>
                  <a:pt x="11700" y="19908"/>
                  <a:pt x="11700" y="19636"/>
                </a:cubicBezTo>
                <a:cubicBezTo>
                  <a:pt x="11700" y="19366"/>
                  <a:pt x="11297" y="19145"/>
                  <a:pt x="10800" y="19145"/>
                </a:cubicBezTo>
                <a:cubicBezTo>
                  <a:pt x="10303" y="19145"/>
                  <a:pt x="9900" y="19366"/>
                  <a:pt x="9900" y="19636"/>
                </a:cubicBezTo>
                <a:cubicBezTo>
                  <a:pt x="9900" y="19908"/>
                  <a:pt x="10303" y="20127"/>
                  <a:pt x="10800" y="20127"/>
                </a:cubicBezTo>
              </a:path>
            </a:pathLst>
          </a:custGeom>
          <a:solidFill>
            <a:schemeClr val="accent2"/>
          </a:solidFill>
          <a:ln w="12700">
            <a:miter lim="400000"/>
          </a:ln>
        </p:spPr>
        <p:txBody>
          <a:bodyPr lIns="38100" tIns="38100" rIns="38100" bIns="38100" anchor="ctr"/>
          <a:lstStyle/>
          <a:p>
            <a:pPr algn="ctr" defTabSz="45720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lang="en-US" noProof="0" dirty="0"/>
          </a:p>
        </p:txBody>
      </p:sp>
      <p:sp>
        <p:nvSpPr>
          <p:cNvPr id="19" name="Shape 4379">
            <a:extLst>
              <a:ext uri="{FF2B5EF4-FFF2-40B4-BE49-F238E27FC236}">
                <a16:creationId xmlns:a16="http://schemas.microsoft.com/office/drawing/2014/main" id="{E4408FF8-E342-42F8-BBE9-1220822B5E99}"/>
              </a:ext>
            </a:extLst>
          </p:cNvPr>
          <p:cNvSpPr/>
          <p:nvPr userDrawn="1"/>
        </p:nvSpPr>
        <p:spPr>
          <a:xfrm>
            <a:off x="6458938" y="4327945"/>
            <a:ext cx="258875" cy="188273"/>
          </a:xfrm>
          <a:custGeom>
            <a:avLst/>
            <a:gdLst/>
            <a:ahLst/>
            <a:cxnLst>
              <a:cxn ang="0">
                <a:pos x="wd2" y="hd2"/>
              </a:cxn>
              <a:cxn ang="5400000">
                <a:pos x="wd2" y="hd2"/>
              </a:cxn>
              <a:cxn ang="10800000">
                <a:pos x="wd2" y="hd2"/>
              </a:cxn>
              <a:cxn ang="16200000">
                <a:pos x="wd2" y="hd2"/>
              </a:cxn>
            </a:cxnLst>
            <a:rect l="0" t="0" r="r" b="b"/>
            <a:pathLst>
              <a:path w="21600" h="21600" extrusionOk="0">
                <a:moveTo>
                  <a:pt x="20618" y="18900"/>
                </a:moveTo>
                <a:cubicBezTo>
                  <a:pt x="20618" y="18980"/>
                  <a:pt x="20611" y="19058"/>
                  <a:pt x="20601" y="19135"/>
                </a:cubicBezTo>
                <a:lnTo>
                  <a:pt x="14539" y="10800"/>
                </a:lnTo>
                <a:lnTo>
                  <a:pt x="20601" y="2465"/>
                </a:lnTo>
                <a:cubicBezTo>
                  <a:pt x="20611" y="2542"/>
                  <a:pt x="20618" y="2620"/>
                  <a:pt x="20618" y="2700"/>
                </a:cubicBezTo>
                <a:cubicBezTo>
                  <a:pt x="20618" y="2700"/>
                  <a:pt x="20618" y="18900"/>
                  <a:pt x="20618" y="18900"/>
                </a:cubicBezTo>
                <a:close/>
                <a:moveTo>
                  <a:pt x="19636" y="20250"/>
                </a:moveTo>
                <a:lnTo>
                  <a:pt x="1964" y="20250"/>
                </a:lnTo>
                <a:cubicBezTo>
                  <a:pt x="1849" y="20250"/>
                  <a:pt x="1739" y="20218"/>
                  <a:pt x="1637" y="20168"/>
                </a:cubicBezTo>
                <a:lnTo>
                  <a:pt x="7755" y="11754"/>
                </a:lnTo>
                <a:lnTo>
                  <a:pt x="9440" y="14072"/>
                </a:lnTo>
                <a:cubicBezTo>
                  <a:pt x="9816" y="14589"/>
                  <a:pt x="10308" y="14847"/>
                  <a:pt x="10800" y="14847"/>
                </a:cubicBezTo>
                <a:cubicBezTo>
                  <a:pt x="11292" y="14847"/>
                  <a:pt x="11784" y="14589"/>
                  <a:pt x="12159" y="14072"/>
                </a:cubicBezTo>
                <a:lnTo>
                  <a:pt x="13845" y="11754"/>
                </a:lnTo>
                <a:lnTo>
                  <a:pt x="19964" y="20168"/>
                </a:lnTo>
                <a:cubicBezTo>
                  <a:pt x="19861" y="20218"/>
                  <a:pt x="19752" y="20250"/>
                  <a:pt x="19636" y="20250"/>
                </a:cubicBezTo>
                <a:moveTo>
                  <a:pt x="982" y="18900"/>
                </a:moveTo>
                <a:lnTo>
                  <a:pt x="982" y="2700"/>
                </a:lnTo>
                <a:cubicBezTo>
                  <a:pt x="982" y="2620"/>
                  <a:pt x="989" y="2542"/>
                  <a:pt x="999" y="2465"/>
                </a:cubicBezTo>
                <a:lnTo>
                  <a:pt x="7061" y="10800"/>
                </a:lnTo>
                <a:lnTo>
                  <a:pt x="999" y="19135"/>
                </a:lnTo>
                <a:cubicBezTo>
                  <a:pt x="989" y="19058"/>
                  <a:pt x="982" y="18980"/>
                  <a:pt x="982" y="18900"/>
                </a:cubicBezTo>
                <a:moveTo>
                  <a:pt x="1964" y="1350"/>
                </a:moveTo>
                <a:lnTo>
                  <a:pt x="19636" y="1350"/>
                </a:lnTo>
                <a:cubicBezTo>
                  <a:pt x="19752" y="1350"/>
                  <a:pt x="19861" y="1382"/>
                  <a:pt x="19964" y="1433"/>
                </a:cubicBezTo>
                <a:lnTo>
                  <a:pt x="11465" y="13118"/>
                </a:lnTo>
                <a:cubicBezTo>
                  <a:pt x="11288" y="13362"/>
                  <a:pt x="11051" y="13497"/>
                  <a:pt x="10800" y="13497"/>
                </a:cubicBezTo>
                <a:cubicBezTo>
                  <a:pt x="10549" y="13497"/>
                  <a:pt x="10312" y="13362"/>
                  <a:pt x="10134" y="13118"/>
                </a:cubicBezTo>
                <a:lnTo>
                  <a:pt x="1637" y="1433"/>
                </a:lnTo>
                <a:cubicBezTo>
                  <a:pt x="1739" y="1382"/>
                  <a:pt x="1849" y="1350"/>
                  <a:pt x="1964" y="1350"/>
                </a:cubicBezTo>
                <a:moveTo>
                  <a:pt x="19636" y="0"/>
                </a:moveTo>
                <a:lnTo>
                  <a:pt x="1964" y="0"/>
                </a:lnTo>
                <a:cubicBezTo>
                  <a:pt x="879" y="0"/>
                  <a:pt x="0" y="1209"/>
                  <a:pt x="0" y="2700"/>
                </a:cubicBezTo>
                <a:lnTo>
                  <a:pt x="0" y="18900"/>
                </a:lnTo>
                <a:cubicBezTo>
                  <a:pt x="0" y="20391"/>
                  <a:pt x="879" y="21600"/>
                  <a:pt x="1964" y="21600"/>
                </a:cubicBezTo>
                <a:lnTo>
                  <a:pt x="19636" y="21600"/>
                </a:lnTo>
                <a:cubicBezTo>
                  <a:pt x="20721" y="21600"/>
                  <a:pt x="21600" y="20391"/>
                  <a:pt x="21600" y="18900"/>
                </a:cubicBezTo>
                <a:lnTo>
                  <a:pt x="21600" y="2700"/>
                </a:lnTo>
                <a:cubicBezTo>
                  <a:pt x="21600" y="1209"/>
                  <a:pt x="20721" y="0"/>
                  <a:pt x="19636" y="0"/>
                </a:cubicBezTo>
              </a:path>
            </a:pathLst>
          </a:custGeom>
          <a:solidFill>
            <a:schemeClr val="accent2"/>
          </a:solidFill>
          <a:ln w="12700">
            <a:miter lim="400000"/>
          </a:ln>
        </p:spPr>
        <p:txBody>
          <a:bodyPr lIns="38100" tIns="38100" rIns="38100" bIns="38100" anchor="ctr"/>
          <a:lstStyle/>
          <a:p>
            <a:pPr algn="ctr" defTabSz="45720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lang="en-US" noProof="0" dirty="0"/>
          </a:p>
        </p:txBody>
      </p:sp>
      <p:sp>
        <p:nvSpPr>
          <p:cNvPr id="20" name="Shape 4487">
            <a:extLst>
              <a:ext uri="{FF2B5EF4-FFF2-40B4-BE49-F238E27FC236}">
                <a16:creationId xmlns:a16="http://schemas.microsoft.com/office/drawing/2014/main" id="{11D27456-C005-4109-9E74-0B692200A0B3}"/>
              </a:ext>
            </a:extLst>
          </p:cNvPr>
          <p:cNvSpPr/>
          <p:nvPr userDrawn="1"/>
        </p:nvSpPr>
        <p:spPr>
          <a:xfrm>
            <a:off x="6471716" y="4650082"/>
            <a:ext cx="233318" cy="233318"/>
          </a:xfrm>
          <a:custGeom>
            <a:avLst/>
            <a:gdLst/>
            <a:ahLst/>
            <a:cxnLst>
              <a:cxn ang="0">
                <a:pos x="wd2" y="hd2"/>
              </a:cxn>
              <a:cxn ang="5400000">
                <a:pos x="wd2" y="hd2"/>
              </a:cxn>
              <a:cxn ang="10800000">
                <a:pos x="wd2" y="hd2"/>
              </a:cxn>
              <a:cxn ang="16200000">
                <a:pos x="wd2" y="hd2"/>
              </a:cxn>
            </a:cxnLst>
            <a:rect l="0" t="0" r="r" b="b"/>
            <a:pathLst>
              <a:path w="21600" h="21600" extrusionOk="0">
                <a:moveTo>
                  <a:pt x="17850" y="17620"/>
                </a:moveTo>
                <a:cubicBezTo>
                  <a:pt x="17270" y="17122"/>
                  <a:pt x="16604" y="16682"/>
                  <a:pt x="15855" y="16324"/>
                </a:cubicBezTo>
                <a:cubicBezTo>
                  <a:pt x="15868" y="16284"/>
                  <a:pt x="15882" y="16244"/>
                  <a:pt x="15896" y="16203"/>
                </a:cubicBezTo>
                <a:cubicBezTo>
                  <a:pt x="16131" y="15456"/>
                  <a:pt x="16320" y="14656"/>
                  <a:pt x="16454" y="13811"/>
                </a:cubicBezTo>
                <a:cubicBezTo>
                  <a:pt x="16471" y="13704"/>
                  <a:pt x="16484" y="13596"/>
                  <a:pt x="16499" y="13488"/>
                </a:cubicBezTo>
                <a:cubicBezTo>
                  <a:pt x="16544" y="13166"/>
                  <a:pt x="16581" y="12839"/>
                  <a:pt x="16610" y="12507"/>
                </a:cubicBezTo>
                <a:cubicBezTo>
                  <a:pt x="16621" y="12383"/>
                  <a:pt x="16632" y="12260"/>
                  <a:pt x="16641" y="12135"/>
                </a:cubicBezTo>
                <a:cubicBezTo>
                  <a:pt x="16660" y="11858"/>
                  <a:pt x="16664" y="11574"/>
                  <a:pt x="16673" y="11291"/>
                </a:cubicBezTo>
                <a:lnTo>
                  <a:pt x="20598" y="11291"/>
                </a:lnTo>
                <a:cubicBezTo>
                  <a:pt x="20476" y="13747"/>
                  <a:pt x="19450" y="15962"/>
                  <a:pt x="17850" y="17620"/>
                </a:cubicBezTo>
                <a:moveTo>
                  <a:pt x="13714" y="20178"/>
                </a:moveTo>
                <a:cubicBezTo>
                  <a:pt x="13925" y="19957"/>
                  <a:pt x="14127" y="19710"/>
                  <a:pt x="14321" y="19444"/>
                </a:cubicBezTo>
                <a:cubicBezTo>
                  <a:pt x="14339" y="19419"/>
                  <a:pt x="14357" y="19394"/>
                  <a:pt x="14375" y="19369"/>
                </a:cubicBezTo>
                <a:cubicBezTo>
                  <a:pt x="14764" y="18822"/>
                  <a:pt x="15116" y="18192"/>
                  <a:pt x="15420" y="17488"/>
                </a:cubicBezTo>
                <a:cubicBezTo>
                  <a:pt x="15436" y="17450"/>
                  <a:pt x="15451" y="17410"/>
                  <a:pt x="15467" y="17372"/>
                </a:cubicBezTo>
                <a:cubicBezTo>
                  <a:pt x="15485" y="17329"/>
                  <a:pt x="15499" y="17282"/>
                  <a:pt x="15517" y="17239"/>
                </a:cubicBezTo>
                <a:cubicBezTo>
                  <a:pt x="16123" y="17535"/>
                  <a:pt x="16665" y="17890"/>
                  <a:pt x="17142" y="18285"/>
                </a:cubicBezTo>
                <a:cubicBezTo>
                  <a:pt x="16149" y="19129"/>
                  <a:pt x="14989" y="19782"/>
                  <a:pt x="13714" y="20178"/>
                </a:cubicBezTo>
                <a:moveTo>
                  <a:pt x="11291" y="20569"/>
                </a:moveTo>
                <a:lnTo>
                  <a:pt x="11291" y="16221"/>
                </a:lnTo>
                <a:cubicBezTo>
                  <a:pt x="12498" y="16271"/>
                  <a:pt x="13638" y="16493"/>
                  <a:pt x="14652" y="16869"/>
                </a:cubicBezTo>
                <a:cubicBezTo>
                  <a:pt x="13850" y="18909"/>
                  <a:pt x="12654" y="20298"/>
                  <a:pt x="11291" y="20569"/>
                </a:cubicBezTo>
                <a:moveTo>
                  <a:pt x="11291" y="11291"/>
                </a:moveTo>
                <a:lnTo>
                  <a:pt x="15697" y="11291"/>
                </a:lnTo>
                <a:cubicBezTo>
                  <a:pt x="15655" y="12995"/>
                  <a:pt x="15392" y="14581"/>
                  <a:pt x="14971" y="15948"/>
                </a:cubicBezTo>
                <a:cubicBezTo>
                  <a:pt x="13855" y="15534"/>
                  <a:pt x="12608" y="15291"/>
                  <a:pt x="11291" y="15240"/>
                </a:cubicBezTo>
                <a:cubicBezTo>
                  <a:pt x="11291" y="15240"/>
                  <a:pt x="11291" y="11291"/>
                  <a:pt x="11291" y="11291"/>
                </a:cubicBezTo>
                <a:close/>
                <a:moveTo>
                  <a:pt x="11291" y="6360"/>
                </a:moveTo>
                <a:cubicBezTo>
                  <a:pt x="12608" y="6309"/>
                  <a:pt x="13855" y="6066"/>
                  <a:pt x="14971" y="5652"/>
                </a:cubicBezTo>
                <a:cubicBezTo>
                  <a:pt x="15392" y="7019"/>
                  <a:pt x="15655" y="8605"/>
                  <a:pt x="15697" y="10309"/>
                </a:cubicBezTo>
                <a:lnTo>
                  <a:pt x="11291" y="10309"/>
                </a:lnTo>
                <a:cubicBezTo>
                  <a:pt x="11291" y="10309"/>
                  <a:pt x="11291" y="6360"/>
                  <a:pt x="11291" y="6360"/>
                </a:cubicBezTo>
                <a:close/>
                <a:moveTo>
                  <a:pt x="11291" y="1031"/>
                </a:moveTo>
                <a:cubicBezTo>
                  <a:pt x="12654" y="1302"/>
                  <a:pt x="13850" y="2691"/>
                  <a:pt x="14652" y="4731"/>
                </a:cubicBezTo>
                <a:cubicBezTo>
                  <a:pt x="13638" y="5107"/>
                  <a:pt x="12498" y="5329"/>
                  <a:pt x="11291" y="5379"/>
                </a:cubicBezTo>
                <a:cubicBezTo>
                  <a:pt x="11291" y="5379"/>
                  <a:pt x="11291" y="1031"/>
                  <a:pt x="11291" y="1031"/>
                </a:cubicBezTo>
                <a:close/>
                <a:moveTo>
                  <a:pt x="17142" y="3315"/>
                </a:moveTo>
                <a:cubicBezTo>
                  <a:pt x="16665" y="3711"/>
                  <a:pt x="16123" y="4065"/>
                  <a:pt x="15517" y="4361"/>
                </a:cubicBezTo>
                <a:cubicBezTo>
                  <a:pt x="15499" y="4318"/>
                  <a:pt x="15485" y="4271"/>
                  <a:pt x="15467" y="4229"/>
                </a:cubicBezTo>
                <a:cubicBezTo>
                  <a:pt x="15451" y="4190"/>
                  <a:pt x="15436" y="4151"/>
                  <a:pt x="15420" y="4112"/>
                </a:cubicBezTo>
                <a:cubicBezTo>
                  <a:pt x="15116" y="3408"/>
                  <a:pt x="14764" y="2778"/>
                  <a:pt x="14375" y="2231"/>
                </a:cubicBezTo>
                <a:cubicBezTo>
                  <a:pt x="14357" y="2206"/>
                  <a:pt x="14339" y="2181"/>
                  <a:pt x="14321" y="2156"/>
                </a:cubicBezTo>
                <a:cubicBezTo>
                  <a:pt x="14127" y="1890"/>
                  <a:pt x="13925" y="1643"/>
                  <a:pt x="13714" y="1422"/>
                </a:cubicBezTo>
                <a:cubicBezTo>
                  <a:pt x="14989" y="1818"/>
                  <a:pt x="16149" y="2471"/>
                  <a:pt x="17142" y="3315"/>
                </a:cubicBezTo>
                <a:moveTo>
                  <a:pt x="20598" y="10309"/>
                </a:moveTo>
                <a:lnTo>
                  <a:pt x="16673" y="10309"/>
                </a:lnTo>
                <a:cubicBezTo>
                  <a:pt x="16664" y="10027"/>
                  <a:pt x="16660" y="9742"/>
                  <a:pt x="16641" y="9465"/>
                </a:cubicBezTo>
                <a:cubicBezTo>
                  <a:pt x="16632" y="9340"/>
                  <a:pt x="16621" y="9217"/>
                  <a:pt x="16610" y="9093"/>
                </a:cubicBezTo>
                <a:cubicBezTo>
                  <a:pt x="16581" y="8761"/>
                  <a:pt x="16544" y="8434"/>
                  <a:pt x="16499" y="8112"/>
                </a:cubicBezTo>
                <a:cubicBezTo>
                  <a:pt x="16484" y="8005"/>
                  <a:pt x="16471" y="7896"/>
                  <a:pt x="16454" y="7789"/>
                </a:cubicBezTo>
                <a:cubicBezTo>
                  <a:pt x="16320" y="6944"/>
                  <a:pt x="16131" y="6144"/>
                  <a:pt x="15896" y="5397"/>
                </a:cubicBezTo>
                <a:cubicBezTo>
                  <a:pt x="15882" y="5357"/>
                  <a:pt x="15868" y="5317"/>
                  <a:pt x="15855" y="5276"/>
                </a:cubicBezTo>
                <a:cubicBezTo>
                  <a:pt x="16604" y="4918"/>
                  <a:pt x="17270" y="4478"/>
                  <a:pt x="17850" y="3981"/>
                </a:cubicBezTo>
                <a:cubicBezTo>
                  <a:pt x="19450" y="5638"/>
                  <a:pt x="20476" y="7853"/>
                  <a:pt x="20598" y="10309"/>
                </a:cubicBezTo>
                <a:moveTo>
                  <a:pt x="10309" y="5379"/>
                </a:moveTo>
                <a:cubicBezTo>
                  <a:pt x="9101" y="5329"/>
                  <a:pt x="7961" y="5107"/>
                  <a:pt x="6947" y="4731"/>
                </a:cubicBezTo>
                <a:cubicBezTo>
                  <a:pt x="7749" y="2691"/>
                  <a:pt x="8945" y="1302"/>
                  <a:pt x="10309" y="1031"/>
                </a:cubicBezTo>
                <a:cubicBezTo>
                  <a:pt x="10309" y="1031"/>
                  <a:pt x="10309" y="5379"/>
                  <a:pt x="10309" y="5379"/>
                </a:cubicBezTo>
                <a:close/>
                <a:moveTo>
                  <a:pt x="10309" y="10309"/>
                </a:moveTo>
                <a:lnTo>
                  <a:pt x="5903" y="10309"/>
                </a:lnTo>
                <a:cubicBezTo>
                  <a:pt x="5945" y="8605"/>
                  <a:pt x="6207" y="7019"/>
                  <a:pt x="6629" y="5652"/>
                </a:cubicBezTo>
                <a:cubicBezTo>
                  <a:pt x="7745" y="6066"/>
                  <a:pt x="8991" y="6309"/>
                  <a:pt x="10309" y="6360"/>
                </a:cubicBezTo>
                <a:cubicBezTo>
                  <a:pt x="10309" y="6360"/>
                  <a:pt x="10309" y="10309"/>
                  <a:pt x="10309" y="10309"/>
                </a:cubicBezTo>
                <a:close/>
                <a:moveTo>
                  <a:pt x="10309" y="15240"/>
                </a:moveTo>
                <a:cubicBezTo>
                  <a:pt x="8991" y="15291"/>
                  <a:pt x="7745" y="15534"/>
                  <a:pt x="6629" y="15948"/>
                </a:cubicBezTo>
                <a:cubicBezTo>
                  <a:pt x="6207" y="14581"/>
                  <a:pt x="5945" y="12995"/>
                  <a:pt x="5903" y="11291"/>
                </a:cubicBezTo>
                <a:lnTo>
                  <a:pt x="10309" y="11291"/>
                </a:lnTo>
                <a:cubicBezTo>
                  <a:pt x="10309" y="11291"/>
                  <a:pt x="10309" y="15240"/>
                  <a:pt x="10309" y="15240"/>
                </a:cubicBezTo>
                <a:close/>
                <a:moveTo>
                  <a:pt x="10309" y="20569"/>
                </a:moveTo>
                <a:cubicBezTo>
                  <a:pt x="8945" y="20298"/>
                  <a:pt x="7749" y="18909"/>
                  <a:pt x="6947" y="16869"/>
                </a:cubicBezTo>
                <a:cubicBezTo>
                  <a:pt x="7961" y="16493"/>
                  <a:pt x="9101" y="16271"/>
                  <a:pt x="10309" y="16221"/>
                </a:cubicBezTo>
                <a:cubicBezTo>
                  <a:pt x="10309" y="16221"/>
                  <a:pt x="10309" y="20569"/>
                  <a:pt x="10309" y="20569"/>
                </a:cubicBezTo>
                <a:close/>
                <a:moveTo>
                  <a:pt x="4458" y="18285"/>
                </a:moveTo>
                <a:cubicBezTo>
                  <a:pt x="4934" y="17890"/>
                  <a:pt x="5476" y="17535"/>
                  <a:pt x="6083" y="17239"/>
                </a:cubicBezTo>
                <a:cubicBezTo>
                  <a:pt x="6100" y="17282"/>
                  <a:pt x="6115" y="17329"/>
                  <a:pt x="6132" y="17372"/>
                </a:cubicBezTo>
                <a:cubicBezTo>
                  <a:pt x="6149" y="17410"/>
                  <a:pt x="6163" y="17450"/>
                  <a:pt x="6180" y="17488"/>
                </a:cubicBezTo>
                <a:cubicBezTo>
                  <a:pt x="6484" y="18192"/>
                  <a:pt x="6835" y="18822"/>
                  <a:pt x="7224" y="19369"/>
                </a:cubicBezTo>
                <a:cubicBezTo>
                  <a:pt x="7242" y="19394"/>
                  <a:pt x="7261" y="19419"/>
                  <a:pt x="7279" y="19444"/>
                </a:cubicBezTo>
                <a:cubicBezTo>
                  <a:pt x="7472" y="19710"/>
                  <a:pt x="7674" y="19957"/>
                  <a:pt x="7886" y="20178"/>
                </a:cubicBezTo>
                <a:cubicBezTo>
                  <a:pt x="6610" y="19782"/>
                  <a:pt x="5451" y="19129"/>
                  <a:pt x="4458" y="18285"/>
                </a:cubicBezTo>
                <a:moveTo>
                  <a:pt x="1002" y="11291"/>
                </a:moveTo>
                <a:lnTo>
                  <a:pt x="4927" y="11291"/>
                </a:lnTo>
                <a:cubicBezTo>
                  <a:pt x="4935" y="11574"/>
                  <a:pt x="4940" y="11858"/>
                  <a:pt x="4958" y="12135"/>
                </a:cubicBezTo>
                <a:cubicBezTo>
                  <a:pt x="4967" y="12260"/>
                  <a:pt x="4979" y="12383"/>
                  <a:pt x="4989" y="12507"/>
                </a:cubicBezTo>
                <a:cubicBezTo>
                  <a:pt x="5018" y="12839"/>
                  <a:pt x="5055" y="13166"/>
                  <a:pt x="5100" y="13488"/>
                </a:cubicBezTo>
                <a:cubicBezTo>
                  <a:pt x="5116" y="13596"/>
                  <a:pt x="5129" y="13704"/>
                  <a:pt x="5146" y="13811"/>
                </a:cubicBezTo>
                <a:cubicBezTo>
                  <a:pt x="5280" y="14656"/>
                  <a:pt x="5468" y="15456"/>
                  <a:pt x="5704" y="16203"/>
                </a:cubicBezTo>
                <a:cubicBezTo>
                  <a:pt x="5718" y="16244"/>
                  <a:pt x="5731" y="16284"/>
                  <a:pt x="5744" y="16324"/>
                </a:cubicBezTo>
                <a:cubicBezTo>
                  <a:pt x="4996" y="16682"/>
                  <a:pt x="4330" y="17122"/>
                  <a:pt x="3749" y="17620"/>
                </a:cubicBezTo>
                <a:cubicBezTo>
                  <a:pt x="2150" y="15962"/>
                  <a:pt x="1123" y="13747"/>
                  <a:pt x="1002" y="11291"/>
                </a:cubicBezTo>
                <a:moveTo>
                  <a:pt x="3749" y="3981"/>
                </a:moveTo>
                <a:cubicBezTo>
                  <a:pt x="4330" y="4478"/>
                  <a:pt x="4996" y="4918"/>
                  <a:pt x="5744" y="5276"/>
                </a:cubicBezTo>
                <a:cubicBezTo>
                  <a:pt x="5731" y="5317"/>
                  <a:pt x="5718" y="5357"/>
                  <a:pt x="5704" y="5397"/>
                </a:cubicBezTo>
                <a:cubicBezTo>
                  <a:pt x="5469" y="6144"/>
                  <a:pt x="5280" y="6944"/>
                  <a:pt x="5146" y="7789"/>
                </a:cubicBezTo>
                <a:cubicBezTo>
                  <a:pt x="5129" y="7896"/>
                  <a:pt x="5116" y="8005"/>
                  <a:pt x="5100" y="8112"/>
                </a:cubicBezTo>
                <a:cubicBezTo>
                  <a:pt x="5055" y="8434"/>
                  <a:pt x="5018" y="8761"/>
                  <a:pt x="4989" y="9093"/>
                </a:cubicBezTo>
                <a:cubicBezTo>
                  <a:pt x="4979" y="9217"/>
                  <a:pt x="4967" y="9340"/>
                  <a:pt x="4958" y="9465"/>
                </a:cubicBezTo>
                <a:cubicBezTo>
                  <a:pt x="4940" y="9742"/>
                  <a:pt x="4935" y="10027"/>
                  <a:pt x="4927" y="10309"/>
                </a:cubicBezTo>
                <a:lnTo>
                  <a:pt x="1002" y="10309"/>
                </a:lnTo>
                <a:cubicBezTo>
                  <a:pt x="1123" y="7853"/>
                  <a:pt x="2150" y="5638"/>
                  <a:pt x="3749" y="3981"/>
                </a:cubicBezTo>
                <a:moveTo>
                  <a:pt x="7886" y="1422"/>
                </a:moveTo>
                <a:cubicBezTo>
                  <a:pt x="7674" y="1643"/>
                  <a:pt x="7472" y="1890"/>
                  <a:pt x="7279" y="2156"/>
                </a:cubicBezTo>
                <a:cubicBezTo>
                  <a:pt x="7261" y="2181"/>
                  <a:pt x="7242" y="2206"/>
                  <a:pt x="7224" y="2231"/>
                </a:cubicBezTo>
                <a:cubicBezTo>
                  <a:pt x="6835" y="2778"/>
                  <a:pt x="6484" y="3408"/>
                  <a:pt x="6180" y="4112"/>
                </a:cubicBezTo>
                <a:cubicBezTo>
                  <a:pt x="6163" y="4151"/>
                  <a:pt x="6149" y="4190"/>
                  <a:pt x="6132" y="4229"/>
                </a:cubicBezTo>
                <a:cubicBezTo>
                  <a:pt x="6115" y="4271"/>
                  <a:pt x="6100" y="4318"/>
                  <a:pt x="6083" y="4361"/>
                </a:cubicBezTo>
                <a:cubicBezTo>
                  <a:pt x="5476" y="4065"/>
                  <a:pt x="4934" y="3711"/>
                  <a:pt x="4458" y="3315"/>
                </a:cubicBezTo>
                <a:cubicBezTo>
                  <a:pt x="5451" y="2471"/>
                  <a:pt x="6610" y="1818"/>
                  <a:pt x="7886" y="1422"/>
                </a:cubicBezTo>
                <a:moveTo>
                  <a:pt x="10800" y="0"/>
                </a:moveTo>
                <a:cubicBezTo>
                  <a:pt x="4835" y="0"/>
                  <a:pt x="0" y="4835"/>
                  <a:pt x="0" y="10800"/>
                </a:cubicBezTo>
                <a:cubicBezTo>
                  <a:pt x="0" y="16765"/>
                  <a:pt x="4835" y="21600"/>
                  <a:pt x="10800" y="21600"/>
                </a:cubicBezTo>
                <a:cubicBezTo>
                  <a:pt x="16764" y="21600"/>
                  <a:pt x="21600" y="16765"/>
                  <a:pt x="21600" y="10800"/>
                </a:cubicBezTo>
                <a:cubicBezTo>
                  <a:pt x="21600" y="4835"/>
                  <a:pt x="16764" y="0"/>
                  <a:pt x="10800" y="0"/>
                </a:cubicBezTo>
              </a:path>
            </a:pathLst>
          </a:custGeom>
          <a:solidFill>
            <a:schemeClr val="accent2"/>
          </a:solidFill>
          <a:ln w="12700">
            <a:miter lim="400000"/>
          </a:ln>
        </p:spPr>
        <p:txBody>
          <a:bodyPr lIns="38100" tIns="38100" rIns="38100" bIns="38100" anchor="ctr"/>
          <a:lstStyle/>
          <a:p>
            <a:pPr algn="ctr" defTabSz="45720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lang="en-US" noProof="0" dirty="0"/>
          </a:p>
        </p:txBody>
      </p:sp>
      <p:sp>
        <p:nvSpPr>
          <p:cNvPr id="21" name="Right Triangle 20">
            <a:extLst>
              <a:ext uri="{FF2B5EF4-FFF2-40B4-BE49-F238E27FC236}">
                <a16:creationId xmlns:a16="http://schemas.microsoft.com/office/drawing/2014/main" id="{FDDD2B84-3CB9-4567-8C91-C538E8A1C89F}"/>
              </a:ext>
            </a:extLst>
          </p:cNvPr>
          <p:cNvSpPr/>
          <p:nvPr userDrawn="1"/>
        </p:nvSpPr>
        <p:spPr>
          <a:xfrm flipV="1">
            <a:off x="0" y="-6"/>
            <a:ext cx="10625328" cy="540411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2" name="Straight Connector 21">
            <a:extLst>
              <a:ext uri="{FF2B5EF4-FFF2-40B4-BE49-F238E27FC236}">
                <a16:creationId xmlns:a16="http://schemas.microsoft.com/office/drawing/2014/main" id="{34EF3020-1476-41B1-9FE7-B476A25C53D3}"/>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B1B64EC3-B232-415D-8E27-EB3E24D13922}"/>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261CE2F-F199-4242-AC6C-692676B81FF1}"/>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7" name="Picture Placeholder 24">
            <a:extLst>
              <a:ext uri="{FF2B5EF4-FFF2-40B4-BE49-F238E27FC236}">
                <a16:creationId xmlns:a16="http://schemas.microsoft.com/office/drawing/2014/main" id="{89C0506D-0CA6-4583-9D04-24E7F4D16AD8}"/>
              </a:ext>
            </a:extLst>
          </p:cNvPr>
          <p:cNvSpPr>
            <a:spLocks noGrp="1"/>
          </p:cNvSpPr>
          <p:nvPr>
            <p:ph type="pic" sz="quarter" idx="13"/>
          </p:nvPr>
        </p:nvSpPr>
        <p:spPr>
          <a:xfrm>
            <a:off x="1683398" y="860944"/>
            <a:ext cx="4428523" cy="5137089"/>
          </a:xfrm>
          <a:custGeom>
            <a:avLst/>
            <a:gdLst>
              <a:gd name="connsiteX0" fmla="*/ 2214261 w 4428523"/>
              <a:gd name="connsiteY0" fmla="*/ 0 h 5137089"/>
              <a:gd name="connsiteX1" fmla="*/ 4428523 w 4428523"/>
              <a:gd name="connsiteY1" fmla="*/ 1107131 h 5137089"/>
              <a:gd name="connsiteX2" fmla="*/ 4428523 w 4428523"/>
              <a:gd name="connsiteY2" fmla="*/ 4029957 h 5137089"/>
              <a:gd name="connsiteX3" fmla="*/ 2214261 w 4428523"/>
              <a:gd name="connsiteY3" fmla="*/ 5137089 h 5137089"/>
              <a:gd name="connsiteX4" fmla="*/ 0 w 4428523"/>
              <a:gd name="connsiteY4" fmla="*/ 4029957 h 5137089"/>
              <a:gd name="connsiteX5" fmla="*/ 0 w 4428523"/>
              <a:gd name="connsiteY5" fmla="*/ 1107131 h 5137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28523" h="5137089">
                <a:moveTo>
                  <a:pt x="2214261" y="0"/>
                </a:moveTo>
                <a:lnTo>
                  <a:pt x="4428523" y="1107131"/>
                </a:lnTo>
                <a:lnTo>
                  <a:pt x="4428523" y="4029957"/>
                </a:lnTo>
                <a:lnTo>
                  <a:pt x="2214261" y="5137089"/>
                </a:lnTo>
                <a:lnTo>
                  <a:pt x="0" y="4029957"/>
                </a:lnTo>
                <a:lnTo>
                  <a:pt x="0" y="1107131"/>
                </a:lnTo>
                <a:close/>
              </a:path>
            </a:pathLst>
          </a:custGeom>
        </p:spPr>
        <p:txBody>
          <a:bodyPr wrap="square">
            <a:noAutofit/>
          </a:bodyPr>
          <a:lstStyle>
            <a:lvl1pPr marL="0" indent="0">
              <a:buNone/>
              <a:defRPr>
                <a:solidFill>
                  <a:schemeClr val="bg1"/>
                </a:solidFill>
              </a:defRPr>
            </a:lvl1pPr>
          </a:lstStyle>
          <a:p>
            <a:r>
              <a:rPr lang="en-US" noProof="0"/>
              <a:t>Click icon to add picture</a:t>
            </a:r>
            <a:endParaRPr lang="en-US" noProof="0" dirty="0"/>
          </a:p>
        </p:txBody>
      </p:sp>
      <p:sp>
        <p:nvSpPr>
          <p:cNvPr id="2" name="Title 1" title="Title">
            <a:extLst>
              <a:ext uri="{FF2B5EF4-FFF2-40B4-BE49-F238E27FC236}">
                <a16:creationId xmlns:a16="http://schemas.microsoft.com/office/drawing/2014/main" id="{A648E0EA-49ED-4F2D-A107-8FCE6301FC88}"/>
              </a:ext>
            </a:extLst>
          </p:cNvPr>
          <p:cNvSpPr>
            <a:spLocks noGrp="1"/>
          </p:cNvSpPr>
          <p:nvPr>
            <p:ph type="ctrTitle" hasCustomPrompt="1"/>
          </p:nvPr>
        </p:nvSpPr>
        <p:spPr>
          <a:xfrm>
            <a:off x="6375721" y="1821022"/>
            <a:ext cx="4853573" cy="1616252"/>
          </a:xfrm>
          <a:prstGeom prst="rect">
            <a:avLst/>
          </a:prstGeom>
        </p:spPr>
        <p:txBody>
          <a:bodyPr anchor="b">
            <a:normAutofit/>
          </a:bodyPr>
          <a:lstStyle>
            <a:lvl1pPr algn="l">
              <a:defRPr sz="4300" b="1">
                <a:solidFill>
                  <a:schemeClr val="accent1"/>
                </a:solidFill>
              </a:defRPr>
            </a:lvl1pPr>
          </a:lstStyle>
          <a:p>
            <a:r>
              <a:rPr lang="en-US" noProof="0"/>
              <a:t>Click To Edit Master Title Style</a:t>
            </a:r>
          </a:p>
        </p:txBody>
      </p:sp>
    </p:spTree>
    <p:extLst>
      <p:ext uri="{BB962C8B-B14F-4D97-AF65-F5344CB8AC3E}">
        <p14:creationId xmlns:p14="http://schemas.microsoft.com/office/powerpoint/2010/main" val="3839051282"/>
      </p:ext>
    </p:extLst>
  </p:cSld>
  <p:clrMapOvr>
    <a:masterClrMapping/>
  </p:clrMapOvr>
  <p:extLst>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BDB16155-303B-403D-8B49-D4CEE47D6863}"/>
              </a:ext>
            </a:extLst>
          </p:cNvPr>
          <p:cNvSpPr>
            <a:spLocks noGrp="1"/>
          </p:cNvSpPr>
          <p:nvPr>
            <p:ph type="ftr" sz="quarter" idx="3"/>
          </p:nvPr>
        </p:nvSpPr>
        <p:spPr>
          <a:xfrm>
            <a:off x="338530" y="6356350"/>
            <a:ext cx="4114800" cy="365125"/>
          </a:xfrm>
          <a:prstGeom prst="rect">
            <a:avLst/>
          </a:prstGeom>
        </p:spPr>
        <p:txBody>
          <a:bodyPr vert="horz" lIns="91440" tIns="45720" rIns="91440" bIns="45720" rtlCol="0" anchor="ctr"/>
          <a:lstStyle>
            <a:lvl1pPr algn="l">
              <a:defRPr sz="1200">
                <a:solidFill>
                  <a:schemeClr val="bg2"/>
                </a:solidFill>
              </a:defRPr>
            </a:lvl1pPr>
          </a:lstStyle>
          <a:p>
            <a:r>
              <a:rPr lang="en-US" noProof="0" dirty="0"/>
              <a:t>Add a footer</a:t>
            </a:r>
          </a:p>
        </p:txBody>
      </p:sp>
      <p:sp>
        <p:nvSpPr>
          <p:cNvPr id="6" name="Slide Number Placeholder 5">
            <a:extLst>
              <a:ext uri="{FF2B5EF4-FFF2-40B4-BE49-F238E27FC236}">
                <a16:creationId xmlns:a16="http://schemas.microsoft.com/office/drawing/2014/main" id="{6B915EF5-4ABE-4759-AC09-679CD6083A55}"/>
              </a:ext>
            </a:extLst>
          </p:cNvPr>
          <p:cNvSpPr>
            <a:spLocks noGrp="1"/>
          </p:cNvSpPr>
          <p:nvPr>
            <p:ph type="sldNum" sz="quarter" idx="4"/>
          </p:nvPr>
        </p:nvSpPr>
        <p:spPr>
          <a:xfrm>
            <a:off x="11146971" y="6356350"/>
            <a:ext cx="740227" cy="365125"/>
          </a:xfrm>
          <a:prstGeom prst="rect">
            <a:avLst/>
          </a:prstGeom>
        </p:spPr>
        <p:txBody>
          <a:bodyPr vert="horz" lIns="91440" tIns="45720" rIns="91440" bIns="45720" rtlCol="0" anchor="ctr"/>
          <a:lstStyle>
            <a:lvl1pPr algn="r">
              <a:defRPr sz="1200">
                <a:solidFill>
                  <a:schemeClr val="bg2"/>
                </a:solidFill>
              </a:defRPr>
            </a:lvl1pPr>
          </a:lstStyle>
          <a:p>
            <a:fld id="{8699F50C-BE38-4BD0-BA84-9B090E1F2B9B}" type="slidenum">
              <a:rPr lang="en-US" noProof="0" smtClean="0"/>
              <a:pPr/>
              <a:t>‹#›</a:t>
            </a:fld>
            <a:endParaRPr lang="en-US" noProof="0" dirty="0"/>
          </a:p>
        </p:txBody>
      </p:sp>
      <p:sp>
        <p:nvSpPr>
          <p:cNvPr id="9" name="Title Placeholder 8">
            <a:extLst>
              <a:ext uri="{FF2B5EF4-FFF2-40B4-BE49-F238E27FC236}">
                <a16:creationId xmlns:a16="http://schemas.microsoft.com/office/drawing/2014/main" id="{AA2D2B61-D240-024D-AD60-4162EF1528B9}"/>
              </a:ext>
            </a:extLst>
          </p:cNvPr>
          <p:cNvSpPr>
            <a:spLocks noGrp="1"/>
          </p:cNvSpPr>
          <p:nvPr>
            <p:ph type="title"/>
          </p:nvPr>
        </p:nvSpPr>
        <p:spPr>
          <a:xfrm>
            <a:off x="518678" y="209029"/>
            <a:ext cx="10835122" cy="1147968"/>
          </a:xfrm>
          <a:prstGeom prst="rect">
            <a:avLst/>
          </a:prstGeom>
        </p:spPr>
        <p:txBody>
          <a:bodyPr vert="horz" lIns="91440" tIns="45720" rIns="91440" bIns="0" rtlCol="0" anchor="b">
            <a:normAutofit/>
          </a:bodyPr>
          <a:lstStyle/>
          <a:p>
            <a:r>
              <a:rPr lang="en-US" noProof="0"/>
              <a:t>Click to edit Master title style</a:t>
            </a:r>
          </a:p>
        </p:txBody>
      </p:sp>
    </p:spTree>
    <p:extLst>
      <p:ext uri="{BB962C8B-B14F-4D97-AF65-F5344CB8AC3E}">
        <p14:creationId xmlns:p14="http://schemas.microsoft.com/office/powerpoint/2010/main" val="1564885083"/>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85" r:id="rId3"/>
    <p:sldLayoutId id="2147483706" r:id="rId4"/>
    <p:sldLayoutId id="2147483708" r:id="rId5"/>
    <p:sldLayoutId id="2147483704" r:id="rId6"/>
    <p:sldLayoutId id="2147483689" r:id="rId7"/>
    <p:sldLayoutId id="2147483668" r:id="rId8"/>
    <p:sldLayoutId id="2147483707" r:id="rId9"/>
    <p:sldLayoutId id="2147483710" r:id="rId10"/>
    <p:sldLayoutId id="2147483709" r:id="rId11"/>
    <p:sldLayoutId id="2147483711" r:id="rId12"/>
    <p:sldLayoutId id="2147483712" r:id="rId13"/>
    <p:sldLayoutId id="2147483713" r:id="rId14"/>
    <p:sldLayoutId id="2147483714" r:id="rId15"/>
    <p:sldLayoutId id="2147483715" r:id="rId16"/>
    <p:sldLayoutId id="2147483692" r:id="rId17"/>
    <p:sldLayoutId id="2147483697" r:id="rId18"/>
    <p:sldLayoutId id="2147483716" r:id="rId19"/>
    <p:sldLayoutId id="2147483674" r:id="rId20"/>
  </p:sldLayoutIdLst>
  <p:hf hdr="0"/>
  <p:txStyles>
    <p:titleStyle>
      <a:lvl1pPr algn="l" defTabSz="914400" rtl="0" eaLnBrk="1" latinLnBrk="0" hangingPunct="1">
        <a:lnSpc>
          <a:spcPct val="90000"/>
        </a:lnSpc>
        <a:spcBef>
          <a:spcPct val="0"/>
        </a:spcBef>
        <a:buNone/>
        <a:defRPr lang="en-IN" sz="4400" b="1"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000"/>
        </a:spcBef>
        <a:buClr>
          <a:srgbClr val="2E7A40"/>
        </a:buClr>
        <a:buFont typeface="Arial" panose="020B0604020202020204" pitchFamily="34" charset="0"/>
        <a:buChar char="•"/>
        <a:defRPr lang="en-US" sz="2400" kern="1200" dirty="0">
          <a:solidFill>
            <a:schemeClr val="tx1"/>
          </a:solidFill>
          <a:latin typeface="+mn-lt"/>
          <a:ea typeface="+mn-ea"/>
          <a:cs typeface="+mn-cs"/>
        </a:defRPr>
      </a:lvl1pPr>
      <a:lvl2pPr marL="685800" indent="-228600" algn="l" defTabSz="914400" rtl="0" eaLnBrk="1" latinLnBrk="0" hangingPunct="1">
        <a:lnSpc>
          <a:spcPct val="90000"/>
        </a:lnSpc>
        <a:spcBef>
          <a:spcPts val="500"/>
        </a:spcBef>
        <a:buClr>
          <a:srgbClr val="2E7A40"/>
        </a:buClr>
        <a:buFont typeface="Arial" panose="020B0604020202020204" pitchFamily="34" charset="0"/>
        <a:buChar char="•"/>
        <a:defRPr lang="en-US" sz="2000" kern="1200" dirty="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descr="Company initials and name grouped block">
            <a:extLst>
              <a:ext uri="{FF2B5EF4-FFF2-40B4-BE49-F238E27FC236}">
                <a16:creationId xmlns:a16="http://schemas.microsoft.com/office/drawing/2014/main" id="{91C1EA1C-1F3E-4109-905A-96F1DC0515BC}"/>
              </a:ext>
            </a:extLst>
          </p:cNvPr>
          <p:cNvGrpSpPr/>
          <p:nvPr/>
        </p:nvGrpSpPr>
        <p:grpSpPr>
          <a:xfrm>
            <a:off x="2955850" y="2855631"/>
            <a:ext cx="467309" cy="1118752"/>
            <a:chOff x="2955850" y="2902286"/>
            <a:chExt cx="467309" cy="1118752"/>
          </a:xfrm>
        </p:grpSpPr>
        <p:sp>
          <p:nvSpPr>
            <p:cNvPr id="7" name="TextBox 6">
              <a:extLst>
                <a:ext uri="{FF2B5EF4-FFF2-40B4-BE49-F238E27FC236}">
                  <a16:creationId xmlns:a16="http://schemas.microsoft.com/office/drawing/2014/main" id="{4835BE9C-E4C1-41B7-ACD8-7ABEC8DF5F24}"/>
                </a:ext>
              </a:extLst>
            </p:cNvPr>
            <p:cNvSpPr txBox="1"/>
            <p:nvPr/>
          </p:nvSpPr>
          <p:spPr>
            <a:xfrm>
              <a:off x="3238428" y="2902286"/>
              <a:ext cx="184731" cy="1015663"/>
            </a:xfrm>
            <a:prstGeom prst="rect">
              <a:avLst/>
            </a:prstGeom>
            <a:noFill/>
          </p:spPr>
          <p:txBody>
            <a:bodyPr wrap="none" rtlCol="0">
              <a:spAutoFit/>
            </a:bodyPr>
            <a:lstStyle/>
            <a:p>
              <a:endParaRPr lang="en-US" sz="6000" b="1" dirty="0">
                <a:latin typeface="Arial Black" panose="020B0A04020102020204" pitchFamily="34" charset="0"/>
              </a:endParaRPr>
            </a:p>
          </p:txBody>
        </p:sp>
        <p:sp>
          <p:nvSpPr>
            <p:cNvPr id="9" name="TextBox 8">
              <a:extLst>
                <a:ext uri="{FF2B5EF4-FFF2-40B4-BE49-F238E27FC236}">
                  <a16:creationId xmlns:a16="http://schemas.microsoft.com/office/drawing/2014/main" id="{64052DBB-CC72-4F59-92CE-00AB25EFF3F6}"/>
                </a:ext>
              </a:extLst>
            </p:cNvPr>
            <p:cNvSpPr txBox="1"/>
            <p:nvPr/>
          </p:nvSpPr>
          <p:spPr>
            <a:xfrm>
              <a:off x="2955850" y="3713261"/>
              <a:ext cx="184731" cy="307777"/>
            </a:xfrm>
            <a:prstGeom prst="rect">
              <a:avLst/>
            </a:prstGeom>
            <a:noFill/>
          </p:spPr>
          <p:txBody>
            <a:bodyPr wrap="none" rtlCol="0">
              <a:spAutoFit/>
            </a:bodyPr>
            <a:lstStyle/>
            <a:p>
              <a:endParaRPr lang="en-US" sz="1400" dirty="0">
                <a:latin typeface="Calibri Light" panose="020F0302020204030204" pitchFamily="34" charset="0"/>
                <a:cs typeface="Calibri Light" panose="020F0302020204030204" pitchFamily="34" charset="0"/>
              </a:endParaRPr>
            </a:p>
          </p:txBody>
        </p:sp>
      </p:grpSp>
      <p:sp>
        <p:nvSpPr>
          <p:cNvPr id="4" name="Title 3">
            <a:extLst>
              <a:ext uri="{FF2B5EF4-FFF2-40B4-BE49-F238E27FC236}">
                <a16:creationId xmlns:a16="http://schemas.microsoft.com/office/drawing/2014/main" id="{291CA16A-993E-43BA-BDDC-9E427CF951B2}"/>
              </a:ext>
            </a:extLst>
          </p:cNvPr>
          <p:cNvSpPr>
            <a:spLocks noGrp="1"/>
          </p:cNvSpPr>
          <p:nvPr>
            <p:ph type="title"/>
          </p:nvPr>
        </p:nvSpPr>
        <p:spPr>
          <a:xfrm>
            <a:off x="6283842" y="1987420"/>
            <a:ext cx="4911633" cy="1584455"/>
          </a:xfrm>
        </p:spPr>
        <p:txBody>
          <a:bodyPr>
            <a:normAutofit/>
          </a:bodyPr>
          <a:lstStyle/>
          <a:p>
            <a:r>
              <a:rPr lang="en-US" sz="4400" b="0" dirty="0"/>
              <a:t>Word World</a:t>
            </a:r>
          </a:p>
        </p:txBody>
      </p:sp>
      <p:sp>
        <p:nvSpPr>
          <p:cNvPr id="5" name="Text Placeholder 4">
            <a:extLst>
              <a:ext uri="{FF2B5EF4-FFF2-40B4-BE49-F238E27FC236}">
                <a16:creationId xmlns:a16="http://schemas.microsoft.com/office/drawing/2014/main" id="{F063A021-7C19-4C85-B48B-EFEA732C1906}"/>
              </a:ext>
            </a:extLst>
          </p:cNvPr>
          <p:cNvSpPr>
            <a:spLocks noGrp="1"/>
          </p:cNvSpPr>
          <p:nvPr>
            <p:ph type="body" idx="1"/>
          </p:nvPr>
        </p:nvSpPr>
        <p:spPr>
          <a:xfrm>
            <a:off x="6283842" y="3792045"/>
            <a:ext cx="4911633" cy="2205987"/>
          </a:xfrm>
        </p:spPr>
        <p:txBody>
          <a:bodyPr/>
          <a:lstStyle/>
          <a:p>
            <a:r>
              <a:rPr lang="en-US" dirty="0"/>
              <a:t>By:</a:t>
            </a:r>
          </a:p>
          <a:p>
            <a:r>
              <a:rPr lang="en-US" dirty="0"/>
              <a:t>K. Anirudh(1602-20-737-124)</a:t>
            </a:r>
          </a:p>
          <a:p>
            <a:r>
              <a:rPr lang="en-US" dirty="0"/>
              <a:t>S</a:t>
            </a:r>
            <a:r>
              <a:rPr lang="en-US"/>
              <a:t>. </a:t>
            </a:r>
            <a:r>
              <a:rPr lang="en-US" dirty="0" err="1"/>
              <a:t>Manmateja</a:t>
            </a:r>
            <a:r>
              <a:rPr lang="en-US" dirty="0"/>
              <a:t>(1602-20-737-145)</a:t>
            </a:r>
          </a:p>
          <a:p>
            <a:r>
              <a:rPr lang="en-US" dirty="0"/>
              <a:t>A. </a:t>
            </a:r>
            <a:r>
              <a:rPr lang="en-US" dirty="0" err="1"/>
              <a:t>Nithin</a:t>
            </a:r>
            <a:r>
              <a:rPr lang="en-US" dirty="0"/>
              <a:t>(1602-20-737-148)</a:t>
            </a:r>
          </a:p>
          <a:p>
            <a:endParaRPr lang="en-US" dirty="0"/>
          </a:p>
        </p:txBody>
      </p:sp>
    </p:spTree>
    <p:extLst>
      <p:ext uri="{BB962C8B-B14F-4D97-AF65-F5344CB8AC3E}">
        <p14:creationId xmlns:p14="http://schemas.microsoft.com/office/powerpoint/2010/main" val="42926613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E5EE03-FBF6-46F5-8085-716AC6CE1C8C}"/>
              </a:ext>
            </a:extLst>
          </p:cNvPr>
          <p:cNvSpPr>
            <a:spLocks noGrp="1"/>
          </p:cNvSpPr>
          <p:nvPr>
            <p:ph type="title"/>
          </p:nvPr>
        </p:nvSpPr>
        <p:spPr>
          <a:xfrm>
            <a:off x="520697" y="266178"/>
            <a:ext cx="8333222" cy="1147969"/>
          </a:xfrm>
        </p:spPr>
        <p:txBody>
          <a:bodyPr/>
          <a:lstStyle/>
          <a:p>
            <a:r>
              <a:rPr lang="en-US" dirty="0"/>
              <a:t>ABSTRACT</a:t>
            </a:r>
            <a:endParaRPr lang="en-US" b="0" dirty="0"/>
          </a:p>
        </p:txBody>
      </p:sp>
      <p:sp>
        <p:nvSpPr>
          <p:cNvPr id="16" name="Content Placeholder 15">
            <a:extLst>
              <a:ext uri="{FF2B5EF4-FFF2-40B4-BE49-F238E27FC236}">
                <a16:creationId xmlns:a16="http://schemas.microsoft.com/office/drawing/2014/main" id="{1DCFA8A2-3FB8-48CA-933D-0800A9D2A2A2}"/>
              </a:ext>
            </a:extLst>
          </p:cNvPr>
          <p:cNvSpPr>
            <a:spLocks noGrp="1"/>
          </p:cNvSpPr>
          <p:nvPr>
            <p:ph sz="half" idx="13"/>
          </p:nvPr>
        </p:nvSpPr>
        <p:spPr>
          <a:xfrm>
            <a:off x="520697" y="1581150"/>
            <a:ext cx="11433177" cy="5140325"/>
          </a:xfrm>
        </p:spPr>
        <p:txBody>
          <a:bodyPr/>
          <a:lstStyle/>
          <a:p>
            <a:pPr marL="0" indent="0">
              <a:lnSpc>
                <a:spcPct val="107000"/>
              </a:lnSpc>
              <a:spcAft>
                <a:spcPts val="800"/>
              </a:spcAft>
              <a:buNone/>
            </a:pPr>
            <a:r>
              <a:rPr lang="en-IN" sz="1800" dirty="0">
                <a:effectLst/>
                <a:latin typeface="Times New Roman" panose="02020603050405020304" pitchFamily="18" charset="0"/>
                <a:ea typeface="Calibri" panose="020F0502020204030204" pitchFamily="34" charset="0"/>
              </a:rPr>
              <a:t>		</a:t>
            </a:r>
            <a:r>
              <a:rPr lang="en-IN" dirty="0">
                <a:effectLst/>
                <a:latin typeface="Times New Roman" panose="02020603050405020304" pitchFamily="18" charset="0"/>
                <a:ea typeface="Calibri" panose="020F0502020204030204" pitchFamily="34" charset="0"/>
              </a:rPr>
              <a:t>The main aim of the project is to write a python script which produces platform where the user can test his/her technical skills by playing this game. This can be played by anyone who has basic technical knowledge  and this can also be their stress buster, this game actually consists of three levels (easy, medium, hard), user should select a level to play the game, depending on the user’s choice the level of questions would be varied, as a part of this game a picture will be displayed and the user have to guess the required word which is asked in that image or the image would be related to that word and the user have to enter that word, user can also enter his answer in the form of voice through the voice option available in the window. If the entered word is correct then 10 points will be added to the player’s score else no points would be awarded.</a:t>
            </a:r>
            <a:endParaRPr lang="en-IN" dirty="0">
              <a:effectLst/>
              <a:latin typeface="Calibri" panose="020F0502020204030204" pitchFamily="34" charset="0"/>
              <a:ea typeface="Calibri" panose="020F0502020204030204" pitchFamily="34" charset="0"/>
            </a:endParaRPr>
          </a:p>
          <a:p>
            <a:pPr marL="0" indent="0">
              <a:lnSpc>
                <a:spcPct val="107000"/>
              </a:lnSpc>
              <a:spcAft>
                <a:spcPts val="800"/>
              </a:spcAft>
              <a:buNone/>
            </a:pPr>
            <a:endParaRPr lang="en-US" dirty="0"/>
          </a:p>
        </p:txBody>
      </p:sp>
      <p:sp>
        <p:nvSpPr>
          <p:cNvPr id="20" name="Footer Placeholder 4">
            <a:extLst>
              <a:ext uri="{FF2B5EF4-FFF2-40B4-BE49-F238E27FC236}">
                <a16:creationId xmlns:a16="http://schemas.microsoft.com/office/drawing/2014/main" id="{391D3201-20F9-4DD7-B4EB-F41AF17CA428}"/>
              </a:ext>
            </a:extLst>
          </p:cNvPr>
          <p:cNvSpPr>
            <a:spLocks noGrp="1"/>
          </p:cNvSpPr>
          <p:nvPr>
            <p:ph type="ftr" sz="quarter" idx="17"/>
          </p:nvPr>
        </p:nvSpPr>
        <p:spPr/>
        <p:txBody>
          <a:bodyPr/>
          <a:lstStyle>
            <a:lvl1pPr algn="r">
              <a:defRPr sz="1200">
                <a:solidFill>
                  <a:schemeClr val="tx1">
                    <a:lumMod val="50000"/>
                    <a:lumOff val="50000"/>
                  </a:schemeClr>
                </a:solidFill>
              </a:defRPr>
            </a:lvl1pPr>
          </a:lstStyle>
          <a:p>
            <a:pPr algn="l"/>
            <a:r>
              <a:rPr lang="en-US" dirty="0"/>
              <a:t>Add a footer</a:t>
            </a:r>
          </a:p>
        </p:txBody>
      </p:sp>
      <p:sp>
        <p:nvSpPr>
          <p:cNvPr id="21" name="Slide Number Placeholder 5">
            <a:extLst>
              <a:ext uri="{FF2B5EF4-FFF2-40B4-BE49-F238E27FC236}">
                <a16:creationId xmlns:a16="http://schemas.microsoft.com/office/drawing/2014/main" id="{C7C65DDB-24F2-44CF-AE02-F3A6C8B1858B}"/>
              </a:ext>
            </a:extLst>
          </p:cNvPr>
          <p:cNvSpPr>
            <a:spLocks noGrp="1"/>
          </p:cNvSpPr>
          <p:nvPr>
            <p:ph type="sldNum" sz="quarter" idx="18"/>
          </p:nvPr>
        </p:nvSpPr>
        <p:spPr/>
        <p:txBody>
          <a:bodyPr/>
          <a:lstStyle>
            <a:lvl1pPr algn="r">
              <a:defRPr sz="1200">
                <a:solidFill>
                  <a:schemeClr val="tx1">
                    <a:lumMod val="50000"/>
                    <a:lumOff val="50000"/>
                  </a:schemeClr>
                </a:solidFill>
              </a:defRPr>
            </a:lvl1pPr>
          </a:lstStyle>
          <a:p>
            <a:fld id="{8699F50C-BE38-4BD0-BA84-9B090E1F2B9B}" type="slidenum">
              <a:rPr lang="en-US" smtClean="0"/>
              <a:pPr/>
              <a:t>2</a:t>
            </a:fld>
            <a:endParaRPr lang="en-US" dirty="0"/>
          </a:p>
        </p:txBody>
      </p:sp>
      <p:sp>
        <p:nvSpPr>
          <p:cNvPr id="2" name="Rectangle 1">
            <a:extLst>
              <a:ext uri="{FF2B5EF4-FFF2-40B4-BE49-F238E27FC236}">
                <a16:creationId xmlns:a16="http://schemas.microsoft.com/office/drawing/2014/main" id="{F6111F94-2DE0-4017-BCC5-7A91BEA93590}"/>
              </a:ext>
            </a:extLst>
          </p:cNvPr>
          <p:cNvSpPr/>
          <p:nvPr/>
        </p:nvSpPr>
        <p:spPr>
          <a:xfrm>
            <a:off x="11146971" y="266178"/>
            <a:ext cx="806903" cy="4450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8915161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itle 3">
            <a:extLst>
              <a:ext uri="{FF2B5EF4-FFF2-40B4-BE49-F238E27FC236}">
                <a16:creationId xmlns:a16="http://schemas.microsoft.com/office/drawing/2014/main" id="{1ABD613F-111C-41D6-9F8E-8B2C42A5E047}"/>
              </a:ext>
            </a:extLst>
          </p:cNvPr>
          <p:cNvSpPr>
            <a:spLocks noGrp="1"/>
          </p:cNvSpPr>
          <p:nvPr>
            <p:ph type="title"/>
          </p:nvPr>
        </p:nvSpPr>
        <p:spPr>
          <a:xfrm>
            <a:off x="531378" y="504825"/>
            <a:ext cx="7342622" cy="1504950"/>
          </a:xfrm>
        </p:spPr>
        <p:txBody>
          <a:bodyPr/>
          <a:lstStyle/>
          <a:p>
            <a:r>
              <a:rPr lang="en-US" b="0" dirty="0"/>
              <a:t>Features</a:t>
            </a:r>
          </a:p>
        </p:txBody>
      </p:sp>
      <p:sp>
        <p:nvSpPr>
          <p:cNvPr id="42" name="Content Placeholder 6">
            <a:extLst>
              <a:ext uri="{FF2B5EF4-FFF2-40B4-BE49-F238E27FC236}">
                <a16:creationId xmlns:a16="http://schemas.microsoft.com/office/drawing/2014/main" id="{55EACD59-7C51-4810-94C6-BCB4D12346DC}"/>
              </a:ext>
            </a:extLst>
          </p:cNvPr>
          <p:cNvSpPr>
            <a:spLocks noGrp="1"/>
          </p:cNvSpPr>
          <p:nvPr>
            <p:ph idx="1"/>
          </p:nvPr>
        </p:nvSpPr>
        <p:spPr>
          <a:xfrm>
            <a:off x="531378" y="2456676"/>
            <a:ext cx="5638799" cy="3631140"/>
          </a:xfrm>
        </p:spPr>
        <p:txBody>
          <a:bodyPr>
            <a:normAutofit/>
          </a:bodyPr>
          <a:lstStyle/>
          <a:p>
            <a:pPr lvl="0"/>
            <a:r>
              <a:rPr lang="en-US" dirty="0"/>
              <a:t>User Friendly environment (easy to use)</a:t>
            </a:r>
          </a:p>
          <a:p>
            <a:pPr lvl="0"/>
            <a:r>
              <a:rPr lang="en-US" dirty="0"/>
              <a:t>Enhances logical and critical thinking</a:t>
            </a:r>
          </a:p>
          <a:p>
            <a:pPr lvl="0"/>
            <a:r>
              <a:rPr lang="en-US" dirty="0"/>
              <a:t>You can learn by playing</a:t>
            </a:r>
          </a:p>
          <a:p>
            <a:pPr lvl="0"/>
            <a:r>
              <a:rPr lang="en-US" dirty="0"/>
              <a:t>Can be played to reduce stress</a:t>
            </a:r>
          </a:p>
          <a:p>
            <a:pPr lvl="0"/>
            <a:r>
              <a:rPr lang="en-US" dirty="0"/>
              <a:t>Voice option is available</a:t>
            </a:r>
          </a:p>
          <a:p>
            <a:pPr lvl="0"/>
            <a:endParaRPr lang="en-US" dirty="0"/>
          </a:p>
        </p:txBody>
      </p:sp>
      <p:sp>
        <p:nvSpPr>
          <p:cNvPr id="35" name="Footer Placeholder 34">
            <a:extLst>
              <a:ext uri="{FF2B5EF4-FFF2-40B4-BE49-F238E27FC236}">
                <a16:creationId xmlns:a16="http://schemas.microsoft.com/office/drawing/2014/main" id="{6390A22B-EC07-E942-A46F-F36FDD7FDB9D}"/>
              </a:ext>
            </a:extLst>
          </p:cNvPr>
          <p:cNvSpPr>
            <a:spLocks noGrp="1"/>
          </p:cNvSpPr>
          <p:nvPr>
            <p:ph type="ftr" sz="quarter" idx="15"/>
          </p:nvPr>
        </p:nvSpPr>
        <p:spPr/>
        <p:txBody>
          <a:bodyPr/>
          <a:lstStyle/>
          <a:p>
            <a:r>
              <a:rPr lang="en-US" dirty="0"/>
              <a:t>Add a footer</a:t>
            </a:r>
          </a:p>
        </p:txBody>
      </p:sp>
      <p:sp>
        <p:nvSpPr>
          <p:cNvPr id="10" name="Slide Number Placeholder 9">
            <a:extLst>
              <a:ext uri="{FF2B5EF4-FFF2-40B4-BE49-F238E27FC236}">
                <a16:creationId xmlns:a16="http://schemas.microsoft.com/office/drawing/2014/main" id="{A267D224-5586-43DC-82CA-8605E158298B}"/>
              </a:ext>
            </a:extLst>
          </p:cNvPr>
          <p:cNvSpPr>
            <a:spLocks noGrp="1"/>
          </p:cNvSpPr>
          <p:nvPr>
            <p:ph type="sldNum" sz="quarter" idx="16"/>
          </p:nvPr>
        </p:nvSpPr>
        <p:spPr/>
        <p:txBody>
          <a:bodyPr/>
          <a:lstStyle/>
          <a:p>
            <a:fld id="{8699F50C-BE38-4BD0-BA84-9B090E1F2B9B}" type="slidenum">
              <a:rPr lang="en-US" smtClean="0"/>
              <a:pPr/>
              <a:t>3</a:t>
            </a:fld>
            <a:endParaRPr lang="en-US" dirty="0"/>
          </a:p>
        </p:txBody>
      </p:sp>
      <p:sp>
        <p:nvSpPr>
          <p:cNvPr id="2" name="Rectangle 1">
            <a:extLst>
              <a:ext uri="{FF2B5EF4-FFF2-40B4-BE49-F238E27FC236}">
                <a16:creationId xmlns:a16="http://schemas.microsoft.com/office/drawing/2014/main" id="{4A0033E2-03ED-45E5-A20C-7B946FDC81EB}"/>
              </a:ext>
            </a:extLst>
          </p:cNvPr>
          <p:cNvSpPr/>
          <p:nvPr/>
        </p:nvSpPr>
        <p:spPr>
          <a:xfrm>
            <a:off x="10820400" y="172720"/>
            <a:ext cx="1290320" cy="6807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9" name="Picture Placeholder 8">
            <a:extLst>
              <a:ext uri="{FF2B5EF4-FFF2-40B4-BE49-F238E27FC236}">
                <a16:creationId xmlns:a16="http://schemas.microsoft.com/office/drawing/2014/main" id="{D8C8AAB7-87C2-4B2D-A4A4-DC545C9A72DE}"/>
              </a:ext>
            </a:extLst>
          </p:cNvPr>
          <p:cNvPicPr>
            <a:picLocks noGrp="1" noChangeAspect="1"/>
          </p:cNvPicPr>
          <p:nvPr>
            <p:ph type="pic" sz="quarter" idx="14"/>
          </p:nvPr>
        </p:nvPicPr>
        <p:blipFill>
          <a:blip r:embed="rId2"/>
          <a:srcRect l="17036" r="17036"/>
          <a:stretch>
            <a:fillRect/>
          </a:stretch>
        </p:blipFill>
        <p:spPr>
          <a:xfrm>
            <a:off x="6170177" y="1257300"/>
            <a:ext cx="6021821" cy="5422900"/>
          </a:xfrm>
        </p:spPr>
      </p:pic>
    </p:spTree>
    <p:extLst>
      <p:ext uri="{BB962C8B-B14F-4D97-AF65-F5344CB8AC3E}">
        <p14:creationId xmlns:p14="http://schemas.microsoft.com/office/powerpoint/2010/main" val="32054666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ABE11BF-33A5-4653-A144-CCCBACF58C30}"/>
              </a:ext>
            </a:extLst>
          </p:cNvPr>
          <p:cNvSpPr>
            <a:spLocks noGrp="1"/>
          </p:cNvSpPr>
          <p:nvPr>
            <p:ph type="title"/>
          </p:nvPr>
        </p:nvSpPr>
        <p:spPr>
          <a:xfrm>
            <a:off x="531378" y="314325"/>
            <a:ext cx="5056623" cy="2546680"/>
          </a:xfrm>
        </p:spPr>
        <p:txBody>
          <a:bodyPr/>
          <a:lstStyle/>
          <a:p>
            <a:r>
              <a:rPr lang="en-US" b="0" dirty="0"/>
              <a:t>What is unique in this project? </a:t>
            </a:r>
          </a:p>
        </p:txBody>
      </p:sp>
      <p:sp>
        <p:nvSpPr>
          <p:cNvPr id="7" name="Content Placeholder 6">
            <a:extLst>
              <a:ext uri="{FF2B5EF4-FFF2-40B4-BE49-F238E27FC236}">
                <a16:creationId xmlns:a16="http://schemas.microsoft.com/office/drawing/2014/main" id="{2482DBEC-EE72-4155-ACC5-87E80C5606A9}"/>
              </a:ext>
            </a:extLst>
          </p:cNvPr>
          <p:cNvSpPr>
            <a:spLocks noGrp="1"/>
          </p:cNvSpPr>
          <p:nvPr>
            <p:ph idx="1"/>
          </p:nvPr>
        </p:nvSpPr>
        <p:spPr>
          <a:xfrm>
            <a:off x="531378" y="3129540"/>
            <a:ext cx="6402822" cy="3499860"/>
          </a:xfrm>
        </p:spPr>
        <p:txBody>
          <a:bodyPr>
            <a:normAutofit/>
          </a:bodyPr>
          <a:lstStyle/>
          <a:p>
            <a:pPr>
              <a:buClr>
                <a:schemeClr val="accent2"/>
              </a:buClr>
            </a:pPr>
            <a:r>
              <a:rPr lang="en-US" dirty="0"/>
              <a:t>In most of the preexisting ideas the hints of the words are provided early but in this one hints are not released earlier to promote logical thinking of the user</a:t>
            </a:r>
          </a:p>
          <a:p>
            <a:pPr>
              <a:buClr>
                <a:schemeClr val="accent2"/>
              </a:buClr>
            </a:pPr>
            <a:r>
              <a:rPr lang="en-US" dirty="0"/>
              <a:t>Voice  option is available for user to give his response </a:t>
            </a:r>
            <a:r>
              <a:rPr lang="en-US"/>
              <a:t>through voice.</a:t>
            </a:r>
            <a:endParaRPr lang="en-US" dirty="0"/>
          </a:p>
          <a:p>
            <a:pPr>
              <a:buClr>
                <a:schemeClr val="accent2"/>
              </a:buClr>
            </a:pPr>
            <a:endParaRPr lang="en-US" dirty="0"/>
          </a:p>
          <a:p>
            <a:pPr lvl="0"/>
            <a:endParaRPr lang="en-US" dirty="0"/>
          </a:p>
        </p:txBody>
      </p:sp>
      <p:sp>
        <p:nvSpPr>
          <p:cNvPr id="11" name="Footer Placeholder 10">
            <a:extLst>
              <a:ext uri="{FF2B5EF4-FFF2-40B4-BE49-F238E27FC236}">
                <a16:creationId xmlns:a16="http://schemas.microsoft.com/office/drawing/2014/main" id="{47F4D2C2-B71A-4089-A3FE-603C32706CA6}"/>
              </a:ext>
            </a:extLst>
          </p:cNvPr>
          <p:cNvSpPr>
            <a:spLocks noGrp="1"/>
          </p:cNvSpPr>
          <p:nvPr>
            <p:ph type="ftr" sz="quarter" idx="14"/>
          </p:nvPr>
        </p:nvSpPr>
        <p:spPr/>
        <p:txBody>
          <a:bodyPr/>
          <a:lstStyle/>
          <a:p>
            <a:r>
              <a:rPr lang="en-US" dirty="0"/>
              <a:t>Add a footer</a:t>
            </a:r>
          </a:p>
        </p:txBody>
      </p:sp>
      <p:sp>
        <p:nvSpPr>
          <p:cNvPr id="12" name="Slide Number Placeholder 11">
            <a:extLst>
              <a:ext uri="{FF2B5EF4-FFF2-40B4-BE49-F238E27FC236}">
                <a16:creationId xmlns:a16="http://schemas.microsoft.com/office/drawing/2014/main" id="{FBA1BB58-7555-4382-B178-7ED04E137E77}"/>
              </a:ext>
            </a:extLst>
          </p:cNvPr>
          <p:cNvSpPr>
            <a:spLocks noGrp="1"/>
          </p:cNvSpPr>
          <p:nvPr>
            <p:ph type="sldNum" sz="quarter" idx="15"/>
          </p:nvPr>
        </p:nvSpPr>
        <p:spPr/>
        <p:txBody>
          <a:bodyPr/>
          <a:lstStyle/>
          <a:p>
            <a:fld id="{8699F50C-BE38-4BD0-BA84-9B090E1F2B9B}" type="slidenum">
              <a:rPr lang="en-US" smtClean="0"/>
              <a:pPr/>
              <a:t>4</a:t>
            </a:fld>
            <a:endParaRPr lang="en-US" dirty="0"/>
          </a:p>
        </p:txBody>
      </p:sp>
      <p:pic>
        <p:nvPicPr>
          <p:cNvPr id="19" name="Picture Placeholder 18">
            <a:extLst>
              <a:ext uri="{FF2B5EF4-FFF2-40B4-BE49-F238E27FC236}">
                <a16:creationId xmlns:a16="http://schemas.microsoft.com/office/drawing/2014/main" id="{47EC21E3-ADD6-4974-BE5A-6F81784A94B3}"/>
              </a:ext>
            </a:extLst>
          </p:cNvPr>
          <p:cNvPicPr>
            <a:picLocks noGrp="1" noChangeAspect="1"/>
          </p:cNvPicPr>
          <p:nvPr>
            <p:ph type="pic" sz="quarter" idx="10"/>
          </p:nvPr>
        </p:nvPicPr>
        <p:blipFill>
          <a:blip r:embed="rId2"/>
          <a:srcRect l="9344" r="9344"/>
          <a:stretch>
            <a:fillRect/>
          </a:stretch>
        </p:blipFill>
        <p:spPr/>
      </p:pic>
    </p:spTree>
    <p:extLst>
      <p:ext uri="{BB962C8B-B14F-4D97-AF65-F5344CB8AC3E}">
        <p14:creationId xmlns:p14="http://schemas.microsoft.com/office/powerpoint/2010/main" val="9720055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0E420CA-671E-42C7-BC85-0DF539D1986B}"/>
              </a:ext>
            </a:extLst>
          </p:cNvPr>
          <p:cNvSpPr>
            <a:spLocks noGrp="1"/>
          </p:cNvSpPr>
          <p:nvPr>
            <p:ph type="ctrTitle"/>
          </p:nvPr>
        </p:nvSpPr>
        <p:spPr>
          <a:xfrm>
            <a:off x="7467600" y="952500"/>
            <a:ext cx="3761694" cy="1257575"/>
          </a:xfrm>
        </p:spPr>
        <p:txBody>
          <a:bodyPr/>
          <a:lstStyle/>
          <a:p>
            <a:r>
              <a:rPr lang="en-US" dirty="0"/>
              <a:t>Future scope</a:t>
            </a:r>
            <a:endParaRPr lang="en-IN" dirty="0"/>
          </a:p>
        </p:txBody>
      </p:sp>
      <p:sp>
        <p:nvSpPr>
          <p:cNvPr id="9" name="Subtitle 8">
            <a:extLst>
              <a:ext uri="{FF2B5EF4-FFF2-40B4-BE49-F238E27FC236}">
                <a16:creationId xmlns:a16="http://schemas.microsoft.com/office/drawing/2014/main" id="{C1BB5778-47A1-417F-91D0-9E2B5288D609}"/>
              </a:ext>
            </a:extLst>
          </p:cNvPr>
          <p:cNvSpPr>
            <a:spLocks noGrp="1"/>
          </p:cNvSpPr>
          <p:nvPr>
            <p:ph type="subTitle" idx="1"/>
          </p:nvPr>
        </p:nvSpPr>
        <p:spPr>
          <a:xfrm>
            <a:off x="5143500" y="2619375"/>
            <a:ext cx="6324599" cy="4096384"/>
          </a:xfrm>
        </p:spPr>
        <p:txBody>
          <a:bodyPr/>
          <a:lstStyle/>
          <a:p>
            <a:pPr marL="342900" indent="-342900">
              <a:buFont typeface="Arial" panose="020B0604020202020204" pitchFamily="34" charset="0"/>
              <a:buChar char="•"/>
            </a:pPr>
            <a:r>
              <a:rPr lang="en-US" dirty="0">
                <a:latin typeface="Californian FB" panose="0207040306080B030204" pitchFamily="18" charset="0"/>
              </a:rPr>
              <a:t> This idea can be further improved by implementing it with an application for various OS and it will be helpful especially for children to learn something in an innovative and effective way</a:t>
            </a:r>
          </a:p>
          <a:p>
            <a:pPr marL="342900" indent="-342900">
              <a:buFont typeface="Arial" panose="020B0604020202020204" pitchFamily="34" charset="0"/>
              <a:buChar char="•"/>
            </a:pPr>
            <a:r>
              <a:rPr lang="en-US" dirty="0">
                <a:latin typeface="Californian FB" panose="0207040306080B030204" pitchFamily="18" charset="0"/>
              </a:rPr>
              <a:t>This can be extended for online multiplayer by using Sockets/Networking and </a:t>
            </a:r>
            <a:r>
              <a:rPr lang="en-US" dirty="0" err="1">
                <a:latin typeface="Californian FB" panose="0207040306080B030204" pitchFamily="18" charset="0"/>
              </a:rPr>
              <a:t>Pygame</a:t>
            </a:r>
            <a:endParaRPr lang="en-US" dirty="0">
              <a:latin typeface="Californian FB" panose="0207040306080B030204" pitchFamily="18" charset="0"/>
            </a:endParaRPr>
          </a:p>
          <a:p>
            <a:pPr marL="342900" indent="-342900">
              <a:buFont typeface="Arial" panose="020B0604020202020204" pitchFamily="34" charset="0"/>
              <a:buChar char="•"/>
            </a:pPr>
            <a:r>
              <a:rPr lang="en-US" dirty="0">
                <a:latin typeface="Californian FB" panose="0207040306080B030204" pitchFamily="18" charset="0"/>
              </a:rPr>
              <a:t>Can be implemented as spell checker</a:t>
            </a:r>
          </a:p>
          <a:p>
            <a:pPr marL="342900" indent="-342900">
              <a:buFont typeface="Arial" panose="020B0604020202020204" pitchFamily="34" charset="0"/>
              <a:buChar char="•"/>
            </a:pPr>
            <a:endParaRPr lang="en-IN" dirty="0">
              <a:latin typeface="Californian FB" panose="0207040306080B030204" pitchFamily="18" charset="0"/>
            </a:endParaRPr>
          </a:p>
        </p:txBody>
      </p:sp>
      <p:sp>
        <p:nvSpPr>
          <p:cNvPr id="3" name="Right Triangle 2">
            <a:extLst>
              <a:ext uri="{FF2B5EF4-FFF2-40B4-BE49-F238E27FC236}">
                <a16:creationId xmlns:a16="http://schemas.microsoft.com/office/drawing/2014/main" id="{E3249925-7F8B-4DF9-B402-220CE91CDD5D}"/>
              </a:ext>
            </a:extLst>
          </p:cNvPr>
          <p:cNvSpPr/>
          <p:nvPr/>
        </p:nvSpPr>
        <p:spPr>
          <a:xfrm rot="5400000">
            <a:off x="104775" y="-104775"/>
            <a:ext cx="1123950" cy="1333500"/>
          </a:xfrm>
          <a:prstGeom prst="r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9806997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992BF91-1CA4-4DA0-9289-475AF6F142C8}"/>
              </a:ext>
            </a:extLst>
          </p:cNvPr>
          <p:cNvSpPr>
            <a:spLocks noGrp="1"/>
          </p:cNvSpPr>
          <p:nvPr>
            <p:ph type="sldNum" sz="quarter" idx="11"/>
          </p:nvPr>
        </p:nvSpPr>
        <p:spPr/>
        <p:txBody>
          <a:bodyPr/>
          <a:lstStyle/>
          <a:p>
            <a:fld id="{8699F50C-BE38-4BD0-BA84-9B090E1F2B9B}" type="slidenum">
              <a:rPr lang="en-US" smtClean="0"/>
              <a:t>6</a:t>
            </a:fld>
            <a:endParaRPr lang="en-US" dirty="0"/>
          </a:p>
        </p:txBody>
      </p:sp>
      <p:sp>
        <p:nvSpPr>
          <p:cNvPr id="3" name="Text Placeholder 2">
            <a:extLst>
              <a:ext uri="{FF2B5EF4-FFF2-40B4-BE49-F238E27FC236}">
                <a16:creationId xmlns:a16="http://schemas.microsoft.com/office/drawing/2014/main" id="{CB66710D-28AC-4C32-9442-8DDD0E2A9917}"/>
              </a:ext>
            </a:extLst>
          </p:cNvPr>
          <p:cNvSpPr>
            <a:spLocks noGrp="1"/>
          </p:cNvSpPr>
          <p:nvPr>
            <p:ph type="body" sz="quarter" idx="12"/>
          </p:nvPr>
        </p:nvSpPr>
        <p:spPr/>
        <p:txBody>
          <a:bodyPr/>
          <a:lstStyle/>
          <a:p>
            <a:r>
              <a:rPr lang="en-US" b="1" i="1" dirty="0"/>
              <a:t>Thank You</a:t>
            </a:r>
          </a:p>
        </p:txBody>
      </p:sp>
      <p:sp>
        <p:nvSpPr>
          <p:cNvPr id="4" name="Rectangle 3">
            <a:extLst>
              <a:ext uri="{FF2B5EF4-FFF2-40B4-BE49-F238E27FC236}">
                <a16:creationId xmlns:a16="http://schemas.microsoft.com/office/drawing/2014/main" id="{A4071EEA-CF2B-4F51-AF00-23395030A9CA}"/>
              </a:ext>
            </a:extLst>
          </p:cNvPr>
          <p:cNvSpPr/>
          <p:nvPr/>
        </p:nvSpPr>
        <p:spPr>
          <a:xfrm>
            <a:off x="11146971" y="345440"/>
            <a:ext cx="740227"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59582380"/>
      </p:ext>
    </p:extLst>
  </p:cSld>
  <p:clrMapOvr>
    <a:masterClrMapping/>
  </p:clrMapOvr>
</p:sld>
</file>

<file path=ppt/theme/theme1.xml><?xml version="1.0" encoding="utf-8"?>
<a:theme xmlns:a="http://schemas.openxmlformats.org/drawingml/2006/main" name="Office Theme">
  <a:themeElements>
    <a:clrScheme name="Custom 13">
      <a:dk1>
        <a:srgbClr val="3F3F3F"/>
      </a:dk1>
      <a:lt1>
        <a:srgbClr val="FFFFFF"/>
      </a:lt1>
      <a:dk2>
        <a:srgbClr val="F2F2F2"/>
      </a:dk2>
      <a:lt2>
        <a:srgbClr val="A5A5A5"/>
      </a:lt2>
      <a:accent1>
        <a:srgbClr val="00194C"/>
      </a:accent1>
      <a:accent2>
        <a:srgbClr val="EAB200"/>
      </a:accent2>
      <a:accent3>
        <a:srgbClr val="F2F2F2"/>
      </a:accent3>
      <a:accent4>
        <a:srgbClr val="954F72"/>
      </a:accent4>
      <a:accent5>
        <a:srgbClr val="00843B"/>
      </a:accent5>
      <a:accent6>
        <a:srgbClr val="014067"/>
      </a:accent6>
      <a:hlink>
        <a:srgbClr val="00194C"/>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89027928_Hexagon presentation dark_AAS_v4" id="{00715B48-F6B0-4FD0-BA2D-34714F23D55A}" vid="{445656DE-313E-4A78-B834-A775A8573BF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9C3589D-EF2D-4AF3-8B55-088F4B14D6E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940343A-75DB-4E03-95EA-4A75BA0D7FF2}">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AB759597-1FA4-4F46-9BA8-01240C56026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Hexagon presentation dark</Template>
  <TotalTime>118</TotalTime>
  <Words>348</Words>
  <Application>Microsoft Office PowerPoint</Application>
  <PresentationFormat>Widescreen</PresentationFormat>
  <Paragraphs>28</Paragraphs>
  <Slides>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vt:i4>
      </vt:variant>
    </vt:vector>
  </HeadingPairs>
  <TitlesOfParts>
    <vt:vector size="14" baseType="lpstr">
      <vt:lpstr>Arial</vt:lpstr>
      <vt:lpstr>Arial Black</vt:lpstr>
      <vt:lpstr>Calibri</vt:lpstr>
      <vt:lpstr>Calibri Light</vt:lpstr>
      <vt:lpstr>Californian FB</vt:lpstr>
      <vt:lpstr>Gill Sans SemiBold</vt:lpstr>
      <vt:lpstr>Times New Roman</vt:lpstr>
      <vt:lpstr>Office Theme</vt:lpstr>
      <vt:lpstr>Word World</vt:lpstr>
      <vt:lpstr>ABSTRACT</vt:lpstr>
      <vt:lpstr>Features</vt:lpstr>
      <vt:lpstr>What is unique in this project? </vt:lpstr>
      <vt:lpstr>Future scope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Word World</dc:title>
  <dc:creator>kabir anirudh</dc:creator>
  <cp:lastModifiedBy>kabir anirudh</cp:lastModifiedBy>
  <cp:revision>5</cp:revision>
  <dcterms:created xsi:type="dcterms:W3CDTF">2021-10-29T14:27:14Z</dcterms:created>
  <dcterms:modified xsi:type="dcterms:W3CDTF">2022-01-26T08:27:18Z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