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93" r:id="rId7"/>
    <p:sldId id="261" r:id="rId8"/>
    <p:sldId id="294" r:id="rId9"/>
    <p:sldId id="286" r:id="rId10"/>
    <p:sldId id="287" r:id="rId11"/>
    <p:sldId id="288" r:id="rId12"/>
    <p:sldId id="289" r:id="rId13"/>
    <p:sldId id="290" r:id="rId14"/>
    <p:sldId id="291" r:id="rId15"/>
    <p:sldId id="29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7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r anirudh" userId="c47ec129708571ab" providerId="LiveId" clId="{A536DBD7-E09F-4A8A-ABCF-33F134764692}"/>
    <pc:docChg chg="undo custSel addSld delSld modSld sldOrd">
      <pc:chgData name="kabir anirudh" userId="c47ec129708571ab" providerId="LiveId" clId="{A536DBD7-E09F-4A8A-ABCF-33F134764692}" dt="2022-01-26T15:32:25.878" v="1105" actId="14100"/>
      <pc:docMkLst>
        <pc:docMk/>
      </pc:docMkLst>
      <pc:sldChg chg="modSp mod">
        <pc:chgData name="kabir anirudh" userId="c47ec129708571ab" providerId="LiveId" clId="{A536DBD7-E09F-4A8A-ABCF-33F134764692}" dt="2022-01-26T10:39:29.227" v="735" actId="20577"/>
        <pc:sldMkLst>
          <pc:docMk/>
          <pc:sldMk cId="3946934594" sldId="256"/>
        </pc:sldMkLst>
        <pc:spChg chg="mod">
          <ac:chgData name="kabir anirudh" userId="c47ec129708571ab" providerId="LiveId" clId="{A536DBD7-E09F-4A8A-ABCF-33F134764692}" dt="2022-01-26T10:37:29.750" v="601" actId="20577"/>
          <ac:spMkLst>
            <pc:docMk/>
            <pc:sldMk cId="3946934594" sldId="256"/>
            <ac:spMk id="2" creationId="{632BE5BF-9922-45FB-8F3F-4446D40A051B}"/>
          </ac:spMkLst>
        </pc:spChg>
        <pc:spChg chg="mod">
          <ac:chgData name="kabir anirudh" userId="c47ec129708571ab" providerId="LiveId" clId="{A536DBD7-E09F-4A8A-ABCF-33F134764692}" dt="2022-01-26T10:39:29.227" v="735" actId="20577"/>
          <ac:spMkLst>
            <pc:docMk/>
            <pc:sldMk cId="3946934594" sldId="256"/>
            <ac:spMk id="3" creationId="{0D537F64-4C96-4AA8-BB21-E8053A3186DD}"/>
          </ac:spMkLst>
        </pc:spChg>
      </pc:sldChg>
      <pc:sldChg chg="del">
        <pc:chgData name="kabir anirudh" userId="c47ec129708571ab" providerId="LiveId" clId="{A536DBD7-E09F-4A8A-ABCF-33F134764692}" dt="2022-01-26T11:25:19.702" v="963" actId="2696"/>
        <pc:sldMkLst>
          <pc:docMk/>
          <pc:sldMk cId="2902794312" sldId="257"/>
        </pc:sldMkLst>
      </pc:sldChg>
      <pc:sldChg chg="modSp mod">
        <pc:chgData name="kabir anirudh" userId="c47ec129708571ab" providerId="LiveId" clId="{A536DBD7-E09F-4A8A-ABCF-33F134764692}" dt="2022-01-26T15:22:29.166" v="1033" actId="20577"/>
        <pc:sldMkLst>
          <pc:docMk/>
          <pc:sldMk cId="3733486012" sldId="258"/>
        </pc:sldMkLst>
        <pc:spChg chg="mod">
          <ac:chgData name="kabir anirudh" userId="c47ec129708571ab" providerId="LiveId" clId="{A536DBD7-E09F-4A8A-ABCF-33F134764692}" dt="2022-01-26T15:22:29.166" v="1033" actId="20577"/>
          <ac:spMkLst>
            <pc:docMk/>
            <pc:sldMk cId="3733486012" sldId="258"/>
            <ac:spMk id="10" creationId="{EF2BC084-E6DB-4DE7-B309-042A85EBA700}"/>
          </ac:spMkLst>
        </pc:spChg>
      </pc:sldChg>
      <pc:sldChg chg="del">
        <pc:chgData name="kabir anirudh" userId="c47ec129708571ab" providerId="LiveId" clId="{A536DBD7-E09F-4A8A-ABCF-33F134764692}" dt="2022-01-26T11:25:21.621" v="964" actId="47"/>
        <pc:sldMkLst>
          <pc:docMk/>
          <pc:sldMk cId="709828751" sldId="260"/>
        </pc:sldMkLst>
      </pc:sldChg>
      <pc:sldChg chg="modSp mod">
        <pc:chgData name="kabir anirudh" userId="c47ec129708571ab" providerId="LiveId" clId="{A536DBD7-E09F-4A8A-ABCF-33F134764692}" dt="2022-01-26T11:28:10.182" v="1000" actId="14100"/>
        <pc:sldMkLst>
          <pc:docMk/>
          <pc:sldMk cId="3607270498" sldId="261"/>
        </pc:sldMkLst>
        <pc:picChg chg="mod">
          <ac:chgData name="kabir anirudh" userId="c47ec129708571ab" providerId="LiveId" clId="{A536DBD7-E09F-4A8A-ABCF-33F134764692}" dt="2022-01-26T11:28:10.182" v="1000" actId="14100"/>
          <ac:picMkLst>
            <pc:docMk/>
            <pc:sldMk cId="3607270498" sldId="261"/>
            <ac:picMk id="16" creationId="{A1660D52-3ACA-4239-ABF9-FA6B916E44B0}"/>
          </ac:picMkLst>
        </pc:picChg>
      </pc:sldChg>
      <pc:sldChg chg="del">
        <pc:chgData name="kabir anirudh" userId="c47ec129708571ab" providerId="LiveId" clId="{A536DBD7-E09F-4A8A-ABCF-33F134764692}" dt="2022-01-26T10:36:32.294" v="584" actId="47"/>
        <pc:sldMkLst>
          <pc:docMk/>
          <pc:sldMk cId="3892131414" sldId="262"/>
        </pc:sldMkLst>
      </pc:sldChg>
      <pc:sldChg chg="del">
        <pc:chgData name="kabir anirudh" userId="c47ec129708571ab" providerId="LiveId" clId="{A536DBD7-E09F-4A8A-ABCF-33F134764692}" dt="2022-01-26T10:36:33.940" v="586" actId="47"/>
        <pc:sldMkLst>
          <pc:docMk/>
          <pc:sldMk cId="663103393" sldId="264"/>
        </pc:sldMkLst>
      </pc:sldChg>
      <pc:sldChg chg="del">
        <pc:chgData name="kabir anirudh" userId="c47ec129708571ab" providerId="LiveId" clId="{A536DBD7-E09F-4A8A-ABCF-33F134764692}" dt="2022-01-26T10:36:35.038" v="587" actId="47"/>
        <pc:sldMkLst>
          <pc:docMk/>
          <pc:sldMk cId="1065425595" sldId="266"/>
        </pc:sldMkLst>
      </pc:sldChg>
      <pc:sldChg chg="del">
        <pc:chgData name="kabir anirudh" userId="c47ec129708571ab" providerId="LiveId" clId="{A536DBD7-E09F-4A8A-ABCF-33F134764692}" dt="2022-01-26T11:28:32.938" v="1002" actId="47"/>
        <pc:sldMkLst>
          <pc:docMk/>
          <pc:sldMk cId="914134537" sldId="267"/>
        </pc:sldMkLst>
      </pc:sldChg>
      <pc:sldChg chg="del">
        <pc:chgData name="kabir anirudh" userId="c47ec129708571ab" providerId="LiveId" clId="{A536DBD7-E09F-4A8A-ABCF-33F134764692}" dt="2022-01-26T11:28:28.452" v="1001" actId="47"/>
        <pc:sldMkLst>
          <pc:docMk/>
          <pc:sldMk cId="44069682" sldId="268"/>
        </pc:sldMkLst>
      </pc:sldChg>
      <pc:sldChg chg="modSp mod">
        <pc:chgData name="kabir anirudh" userId="c47ec129708571ab" providerId="LiveId" clId="{A536DBD7-E09F-4A8A-ABCF-33F134764692}" dt="2022-01-26T10:36:52.008" v="589" actId="20577"/>
        <pc:sldMkLst>
          <pc:docMk/>
          <pc:sldMk cId="429771863" sldId="269"/>
        </pc:sldMkLst>
        <pc:spChg chg="mod">
          <ac:chgData name="kabir anirudh" userId="c47ec129708571ab" providerId="LiveId" clId="{A536DBD7-E09F-4A8A-ABCF-33F134764692}" dt="2022-01-26T10:36:52.008" v="589" actId="20577"/>
          <ac:spMkLst>
            <pc:docMk/>
            <pc:sldMk cId="429771863" sldId="269"/>
            <ac:spMk id="2" creationId="{632BE5BF-9922-45FB-8F3F-4446D40A051B}"/>
          </ac:spMkLst>
        </pc:spChg>
      </pc:sldChg>
      <pc:sldChg chg="del">
        <pc:chgData name="kabir anirudh" userId="c47ec129708571ab" providerId="LiveId" clId="{A536DBD7-E09F-4A8A-ABCF-33F134764692}" dt="2022-01-26T10:36:33.125" v="585" actId="47"/>
        <pc:sldMkLst>
          <pc:docMk/>
          <pc:sldMk cId="451187730" sldId="283"/>
        </pc:sldMkLst>
      </pc:sldChg>
      <pc:sldChg chg="del">
        <pc:chgData name="kabir anirudh" userId="c47ec129708571ab" providerId="LiveId" clId="{A536DBD7-E09F-4A8A-ABCF-33F134764692}" dt="2022-01-26T10:36:36.161" v="588" actId="47"/>
        <pc:sldMkLst>
          <pc:docMk/>
          <pc:sldMk cId="3322300142" sldId="284"/>
        </pc:sldMkLst>
      </pc:sldChg>
      <pc:sldChg chg="del">
        <pc:chgData name="kabir anirudh" userId="c47ec129708571ab" providerId="LiveId" clId="{A536DBD7-E09F-4A8A-ABCF-33F134764692}" dt="2022-01-26T10:37:09.675" v="590" actId="47"/>
        <pc:sldMkLst>
          <pc:docMk/>
          <pc:sldMk cId="59582380" sldId="285"/>
        </pc:sldMkLst>
      </pc:sldChg>
      <pc:sldChg chg="modSp mod">
        <pc:chgData name="kabir anirudh" userId="c47ec129708571ab" providerId="LiveId" clId="{A536DBD7-E09F-4A8A-ABCF-33F134764692}" dt="2022-01-26T11:27:47.921" v="999" actId="20577"/>
        <pc:sldMkLst>
          <pc:docMk/>
          <pc:sldMk cId="1223903763" sldId="286"/>
        </pc:sldMkLst>
        <pc:spChg chg="mod">
          <ac:chgData name="kabir anirudh" userId="c47ec129708571ab" providerId="LiveId" clId="{A536DBD7-E09F-4A8A-ABCF-33F134764692}" dt="2022-01-26T11:27:47.921" v="999" actId="20577"/>
          <ac:spMkLst>
            <pc:docMk/>
            <pc:sldMk cId="1223903763" sldId="286"/>
            <ac:spMk id="5" creationId="{A9A96207-38C5-4517-AC6C-7533AA865FE5}"/>
          </ac:spMkLst>
        </pc:spChg>
      </pc:sldChg>
      <pc:sldChg chg="addSp modSp add mod">
        <pc:chgData name="kabir anirudh" userId="c47ec129708571ab" providerId="LiveId" clId="{A536DBD7-E09F-4A8A-ABCF-33F134764692}" dt="2022-01-26T10:16:05.534" v="135" actId="14100"/>
        <pc:sldMkLst>
          <pc:docMk/>
          <pc:sldMk cId="2621679696" sldId="287"/>
        </pc:sldMkLst>
        <pc:spChg chg="mod">
          <ac:chgData name="kabir anirudh" userId="c47ec129708571ab" providerId="LiveId" clId="{A536DBD7-E09F-4A8A-ABCF-33F134764692}" dt="2022-01-26T10:15:31.457" v="115" actId="20577"/>
          <ac:spMkLst>
            <pc:docMk/>
            <pc:sldMk cId="2621679696" sldId="287"/>
            <ac:spMk id="4" creationId="{315E3981-F0D7-482C-A8E0-6A57700BECA7}"/>
          </ac:spMkLst>
        </pc:spChg>
        <pc:spChg chg="mod">
          <ac:chgData name="kabir anirudh" userId="c47ec129708571ab" providerId="LiveId" clId="{A536DBD7-E09F-4A8A-ABCF-33F134764692}" dt="2022-01-26T10:15:49.658" v="131" actId="20577"/>
          <ac:spMkLst>
            <pc:docMk/>
            <pc:sldMk cId="2621679696" sldId="287"/>
            <ac:spMk id="5" creationId="{A9A96207-38C5-4517-AC6C-7533AA865FE5}"/>
          </ac:spMkLst>
        </pc:spChg>
        <pc:picChg chg="add mod">
          <ac:chgData name="kabir anirudh" userId="c47ec129708571ab" providerId="LiveId" clId="{A536DBD7-E09F-4A8A-ABCF-33F134764692}" dt="2022-01-26T10:15:12.580" v="94"/>
          <ac:picMkLst>
            <pc:docMk/>
            <pc:sldMk cId="2621679696" sldId="287"/>
            <ac:picMk id="6" creationId="{EF025312-A0AE-470F-BFD9-61FA87899CAE}"/>
          </ac:picMkLst>
        </pc:picChg>
        <pc:picChg chg="add mod">
          <ac:chgData name="kabir anirudh" userId="c47ec129708571ab" providerId="LiveId" clId="{A536DBD7-E09F-4A8A-ABCF-33F134764692}" dt="2022-01-26T10:16:05.534" v="135" actId="14100"/>
          <ac:picMkLst>
            <pc:docMk/>
            <pc:sldMk cId="2621679696" sldId="287"/>
            <ac:picMk id="7" creationId="{99305CF7-E0CB-430B-B24B-CC5299BE08E5}"/>
          </ac:picMkLst>
        </pc:picChg>
      </pc:sldChg>
      <pc:sldChg chg="addSp delSp modSp new mod">
        <pc:chgData name="kabir anirudh" userId="c47ec129708571ab" providerId="LiveId" clId="{A536DBD7-E09F-4A8A-ABCF-33F134764692}" dt="2022-01-26T11:26:30.957" v="965" actId="1076"/>
        <pc:sldMkLst>
          <pc:docMk/>
          <pc:sldMk cId="3544965658" sldId="288"/>
        </pc:sldMkLst>
        <pc:spChg chg="del mod">
          <ac:chgData name="kabir anirudh" userId="c47ec129708571ab" providerId="LiveId" clId="{A536DBD7-E09F-4A8A-ABCF-33F134764692}" dt="2022-01-26T10:17:02.701" v="142" actId="478"/>
          <ac:spMkLst>
            <pc:docMk/>
            <pc:sldMk cId="3544965658" sldId="288"/>
            <ac:spMk id="4" creationId="{6ADC51E5-5BCE-4B4A-9E63-F5CAC9927152}"/>
          </ac:spMkLst>
        </pc:spChg>
        <pc:spChg chg="del">
          <ac:chgData name="kabir anirudh" userId="c47ec129708571ab" providerId="LiveId" clId="{A536DBD7-E09F-4A8A-ABCF-33F134764692}" dt="2022-01-26T10:16:36.189" v="137" actId="478"/>
          <ac:spMkLst>
            <pc:docMk/>
            <pc:sldMk cId="3544965658" sldId="288"/>
            <ac:spMk id="5" creationId="{AE0F1B77-3B04-43A7-8AD0-AF2C591E73AE}"/>
          </ac:spMkLst>
        </pc:spChg>
        <pc:spChg chg="mod">
          <ac:chgData name="kabir anirudh" userId="c47ec129708571ab" providerId="LiveId" clId="{A536DBD7-E09F-4A8A-ABCF-33F134764692}" dt="2022-01-26T10:22:12.190" v="248" actId="20577"/>
          <ac:spMkLst>
            <pc:docMk/>
            <pc:sldMk cId="3544965658" sldId="288"/>
            <ac:spMk id="6" creationId="{1234138A-A870-4D18-9AC0-7EC06E714185}"/>
          </ac:spMkLst>
        </pc:spChg>
        <pc:spChg chg="del">
          <ac:chgData name="kabir anirudh" userId="c47ec129708571ab" providerId="LiveId" clId="{A536DBD7-E09F-4A8A-ABCF-33F134764692}" dt="2022-01-26T10:16:39.769" v="138" actId="478"/>
          <ac:spMkLst>
            <pc:docMk/>
            <pc:sldMk cId="3544965658" sldId="288"/>
            <ac:spMk id="7" creationId="{8193AB41-48DA-47F7-83AE-9EDBCE7CFF3D}"/>
          </ac:spMkLst>
        </pc:spChg>
        <pc:picChg chg="add mod">
          <ac:chgData name="kabir anirudh" userId="c47ec129708571ab" providerId="LiveId" clId="{A536DBD7-E09F-4A8A-ABCF-33F134764692}" dt="2022-01-26T11:26:30.957" v="965" actId="1076"/>
          <ac:picMkLst>
            <pc:docMk/>
            <pc:sldMk cId="3544965658" sldId="288"/>
            <ac:picMk id="8" creationId="{1CB885B7-3196-4DFF-A0CB-403D782E39AE}"/>
          </ac:picMkLst>
        </pc:picChg>
      </pc:sldChg>
      <pc:sldChg chg="addSp delSp modSp add mod">
        <pc:chgData name="kabir anirudh" userId="c47ec129708571ab" providerId="LiveId" clId="{A536DBD7-E09F-4A8A-ABCF-33F134764692}" dt="2022-01-26T10:24:55.916" v="312" actId="14100"/>
        <pc:sldMkLst>
          <pc:docMk/>
          <pc:sldMk cId="518384479" sldId="289"/>
        </pc:sldMkLst>
        <pc:spChg chg="mod">
          <ac:chgData name="kabir anirudh" userId="c47ec129708571ab" providerId="LiveId" clId="{A536DBD7-E09F-4A8A-ABCF-33F134764692}" dt="2022-01-26T10:23:33.033" v="304" actId="20577"/>
          <ac:spMkLst>
            <pc:docMk/>
            <pc:sldMk cId="518384479" sldId="289"/>
            <ac:spMk id="6" creationId="{1234138A-A870-4D18-9AC0-7EC06E714185}"/>
          </ac:spMkLst>
        </pc:spChg>
        <pc:picChg chg="add del mod">
          <ac:chgData name="kabir anirudh" userId="c47ec129708571ab" providerId="LiveId" clId="{A536DBD7-E09F-4A8A-ABCF-33F134764692}" dt="2022-01-26T10:22:15.966" v="249" actId="478"/>
          <ac:picMkLst>
            <pc:docMk/>
            <pc:sldMk cId="518384479" sldId="289"/>
            <ac:picMk id="5" creationId="{5EDADAD2-66A9-408C-95A9-1498259B4266}"/>
          </ac:picMkLst>
        </pc:picChg>
        <pc:picChg chg="add mod">
          <ac:chgData name="kabir anirudh" userId="c47ec129708571ab" providerId="LiveId" clId="{A536DBD7-E09F-4A8A-ABCF-33F134764692}" dt="2022-01-26T10:24:55.916" v="312" actId="14100"/>
          <ac:picMkLst>
            <pc:docMk/>
            <pc:sldMk cId="518384479" sldId="289"/>
            <ac:picMk id="7" creationId="{FEE1A434-469C-4C09-BD8E-FD11AA932297}"/>
          </ac:picMkLst>
        </pc:picChg>
      </pc:sldChg>
      <pc:sldChg chg="addSp delSp modSp add mod">
        <pc:chgData name="kabir anirudh" userId="c47ec129708571ab" providerId="LiveId" clId="{A536DBD7-E09F-4A8A-ABCF-33F134764692}" dt="2022-01-26T10:27:25.993" v="411" actId="1076"/>
        <pc:sldMkLst>
          <pc:docMk/>
          <pc:sldMk cId="161102511" sldId="290"/>
        </pc:sldMkLst>
        <pc:spChg chg="mod">
          <ac:chgData name="kabir anirudh" userId="c47ec129708571ab" providerId="LiveId" clId="{A536DBD7-E09F-4A8A-ABCF-33F134764692}" dt="2022-01-26T10:26:57.047" v="406" actId="20577"/>
          <ac:spMkLst>
            <pc:docMk/>
            <pc:sldMk cId="161102511" sldId="290"/>
            <ac:spMk id="6" creationId="{1234138A-A870-4D18-9AC0-7EC06E714185}"/>
          </ac:spMkLst>
        </pc:spChg>
        <pc:picChg chg="add del mod">
          <ac:chgData name="kabir anirudh" userId="c47ec129708571ab" providerId="LiveId" clId="{A536DBD7-E09F-4A8A-ABCF-33F134764692}" dt="2022-01-26T10:25:00.282" v="313" actId="478"/>
          <ac:picMkLst>
            <pc:docMk/>
            <pc:sldMk cId="161102511" sldId="290"/>
            <ac:picMk id="5" creationId="{6CA9DA20-6B8E-4EF7-89E6-4660BDE29419}"/>
          </ac:picMkLst>
        </pc:picChg>
        <pc:picChg chg="add mod">
          <ac:chgData name="kabir anirudh" userId="c47ec129708571ab" providerId="LiveId" clId="{A536DBD7-E09F-4A8A-ABCF-33F134764692}" dt="2022-01-26T10:27:25.993" v="411" actId="1076"/>
          <ac:picMkLst>
            <pc:docMk/>
            <pc:sldMk cId="161102511" sldId="290"/>
            <ac:picMk id="7" creationId="{C45B4CFB-D7E9-475A-B802-05014D021FA8}"/>
          </ac:picMkLst>
        </pc:picChg>
      </pc:sldChg>
      <pc:sldChg chg="addSp modSp add mod">
        <pc:chgData name="kabir anirudh" userId="c47ec129708571ab" providerId="LiveId" clId="{A536DBD7-E09F-4A8A-ABCF-33F134764692}" dt="2022-01-26T10:30:22.401" v="530" actId="1076"/>
        <pc:sldMkLst>
          <pc:docMk/>
          <pc:sldMk cId="1081335269" sldId="291"/>
        </pc:sldMkLst>
        <pc:spChg chg="mod">
          <ac:chgData name="kabir anirudh" userId="c47ec129708571ab" providerId="LiveId" clId="{A536DBD7-E09F-4A8A-ABCF-33F134764692}" dt="2022-01-26T10:29:41.910" v="523" actId="20577"/>
          <ac:spMkLst>
            <pc:docMk/>
            <pc:sldMk cId="1081335269" sldId="291"/>
            <ac:spMk id="6" creationId="{1234138A-A870-4D18-9AC0-7EC06E714185}"/>
          </ac:spMkLst>
        </pc:spChg>
        <pc:picChg chg="add mod">
          <ac:chgData name="kabir anirudh" userId="c47ec129708571ab" providerId="LiveId" clId="{A536DBD7-E09F-4A8A-ABCF-33F134764692}" dt="2022-01-26T10:30:22.401" v="530" actId="1076"/>
          <ac:picMkLst>
            <pc:docMk/>
            <pc:sldMk cId="1081335269" sldId="291"/>
            <ac:picMk id="5" creationId="{BF16A3A2-46ED-4204-BFDC-2015BACAB516}"/>
          </ac:picMkLst>
        </pc:picChg>
      </pc:sldChg>
      <pc:sldChg chg="modSp add mod">
        <pc:chgData name="kabir anirudh" userId="c47ec129708571ab" providerId="LiveId" clId="{A536DBD7-E09F-4A8A-ABCF-33F134764692}" dt="2022-01-26T10:34:45.938" v="581" actId="2710"/>
        <pc:sldMkLst>
          <pc:docMk/>
          <pc:sldMk cId="936323419" sldId="292"/>
        </pc:sldMkLst>
        <pc:spChg chg="mod">
          <ac:chgData name="kabir anirudh" userId="c47ec129708571ab" providerId="LiveId" clId="{A536DBD7-E09F-4A8A-ABCF-33F134764692}" dt="2022-01-26T10:32:23.463" v="558" actId="20577"/>
          <ac:spMkLst>
            <pc:docMk/>
            <pc:sldMk cId="936323419" sldId="292"/>
            <ac:spMk id="2" creationId="{A19032AB-913A-4F76-87E4-7225378BE0B4}"/>
          </ac:spMkLst>
        </pc:spChg>
        <pc:spChg chg="mod">
          <ac:chgData name="kabir anirudh" userId="c47ec129708571ab" providerId="LiveId" clId="{A536DBD7-E09F-4A8A-ABCF-33F134764692}" dt="2022-01-26T10:34:45.938" v="581" actId="2710"/>
          <ac:spMkLst>
            <pc:docMk/>
            <pc:sldMk cId="936323419" sldId="292"/>
            <ac:spMk id="6" creationId="{1234138A-A870-4D18-9AC0-7EC06E714185}"/>
          </ac:spMkLst>
        </pc:spChg>
      </pc:sldChg>
      <pc:sldChg chg="addSp delSp modSp new mod ord">
        <pc:chgData name="kabir anirudh" userId="c47ec129708571ab" providerId="LiveId" clId="{A536DBD7-E09F-4A8A-ABCF-33F134764692}" dt="2022-01-26T15:29:54.929" v="1071"/>
        <pc:sldMkLst>
          <pc:docMk/>
          <pc:sldMk cId="574580615" sldId="293"/>
        </pc:sldMkLst>
        <pc:spChg chg="mod">
          <ac:chgData name="kabir anirudh" userId="c47ec129708571ab" providerId="LiveId" clId="{A536DBD7-E09F-4A8A-ABCF-33F134764692}" dt="2022-01-26T15:28:12.004" v="1061" actId="20577"/>
          <ac:spMkLst>
            <pc:docMk/>
            <pc:sldMk cId="574580615" sldId="293"/>
            <ac:spMk id="2" creationId="{7E47429B-9872-4A5D-B75D-B4D3A5564D7C}"/>
          </ac:spMkLst>
        </pc:spChg>
        <pc:spChg chg="del">
          <ac:chgData name="kabir anirudh" userId="c47ec129708571ab" providerId="LiveId" clId="{A536DBD7-E09F-4A8A-ABCF-33F134764692}" dt="2022-01-26T15:27:37.346" v="1039" actId="478"/>
          <ac:spMkLst>
            <pc:docMk/>
            <pc:sldMk cId="574580615" sldId="293"/>
            <ac:spMk id="4" creationId="{DBC6BFD7-36AC-47AC-904B-AE320C1DF22A}"/>
          </ac:spMkLst>
        </pc:spChg>
        <pc:spChg chg="del">
          <ac:chgData name="kabir anirudh" userId="c47ec129708571ab" providerId="LiveId" clId="{A536DBD7-E09F-4A8A-ABCF-33F134764692}" dt="2022-01-26T15:27:21.728" v="1035" actId="478"/>
          <ac:spMkLst>
            <pc:docMk/>
            <pc:sldMk cId="574580615" sldId="293"/>
            <ac:spMk id="5" creationId="{168B00E0-717C-43D9-8650-F401E9EB1385}"/>
          </ac:spMkLst>
        </pc:spChg>
        <pc:spChg chg="del mod">
          <ac:chgData name="kabir anirudh" userId="c47ec129708571ab" providerId="LiveId" clId="{A536DBD7-E09F-4A8A-ABCF-33F134764692}" dt="2022-01-26T15:28:43.293" v="1066"/>
          <ac:spMkLst>
            <pc:docMk/>
            <pc:sldMk cId="574580615" sldId="293"/>
            <ac:spMk id="6" creationId="{7BAD4C36-1131-4FFA-A371-7E926992E78E}"/>
          </ac:spMkLst>
        </pc:spChg>
        <pc:spChg chg="del mod">
          <ac:chgData name="kabir anirudh" userId="c47ec129708571ab" providerId="LiveId" clId="{A536DBD7-E09F-4A8A-ABCF-33F134764692}" dt="2022-01-26T15:27:26.723" v="1037" actId="478"/>
          <ac:spMkLst>
            <pc:docMk/>
            <pc:sldMk cId="574580615" sldId="293"/>
            <ac:spMk id="7" creationId="{D2B95573-B1C5-4948-85BB-4E9B0B9522A2}"/>
          </ac:spMkLst>
        </pc:spChg>
        <pc:graphicFrameChg chg="add mod">
          <ac:chgData name="kabir anirudh" userId="c47ec129708571ab" providerId="LiveId" clId="{A536DBD7-E09F-4A8A-ABCF-33F134764692}" dt="2022-01-26T15:28:46.658" v="1067" actId="1076"/>
          <ac:graphicFrameMkLst>
            <pc:docMk/>
            <pc:sldMk cId="574580615" sldId="293"/>
            <ac:graphicFrameMk id="8" creationId="{548F4C89-CF01-4298-AB2F-4C96CB8B6823}"/>
          </ac:graphicFrameMkLst>
        </pc:graphicFrameChg>
      </pc:sldChg>
      <pc:sldChg chg="add del">
        <pc:chgData name="kabir anirudh" userId="c47ec129708571ab" providerId="LiveId" clId="{A536DBD7-E09F-4A8A-ABCF-33F134764692}" dt="2022-01-26T10:36:28.539" v="582" actId="2696"/>
        <pc:sldMkLst>
          <pc:docMk/>
          <pc:sldMk cId="2900775597" sldId="293"/>
        </pc:sldMkLst>
      </pc:sldChg>
      <pc:sldChg chg="add del">
        <pc:chgData name="kabir anirudh" userId="c47ec129708571ab" providerId="LiveId" clId="{A536DBD7-E09F-4A8A-ABCF-33F134764692}" dt="2022-01-26T10:36:31.085" v="583" actId="47"/>
        <pc:sldMkLst>
          <pc:docMk/>
          <pc:sldMk cId="415605197" sldId="294"/>
        </pc:sldMkLst>
      </pc:sldChg>
      <pc:sldChg chg="addSp delSp modSp add mod ord">
        <pc:chgData name="kabir anirudh" userId="c47ec129708571ab" providerId="LiveId" clId="{A536DBD7-E09F-4A8A-ABCF-33F134764692}" dt="2022-01-26T15:32:25.878" v="1105" actId="14100"/>
        <pc:sldMkLst>
          <pc:docMk/>
          <pc:sldMk cId="1761329802" sldId="294"/>
        </pc:sldMkLst>
        <pc:spChg chg="mod">
          <ac:chgData name="kabir anirudh" userId="c47ec129708571ab" providerId="LiveId" clId="{A536DBD7-E09F-4A8A-ABCF-33F134764692}" dt="2022-01-26T15:31:57.188" v="1099" actId="20577"/>
          <ac:spMkLst>
            <pc:docMk/>
            <pc:sldMk cId="1761329802" sldId="294"/>
            <ac:spMk id="2" creationId="{7E47429B-9872-4A5D-B75D-B4D3A5564D7C}"/>
          </ac:spMkLst>
        </pc:spChg>
        <pc:spChg chg="add del mod">
          <ac:chgData name="kabir anirudh" userId="c47ec129708571ab" providerId="LiveId" clId="{A536DBD7-E09F-4A8A-ABCF-33F134764692}" dt="2022-01-26T15:32:14.638" v="1103"/>
          <ac:spMkLst>
            <pc:docMk/>
            <pc:sldMk cId="1761329802" sldId="294"/>
            <ac:spMk id="5" creationId="{0BBE03BE-58A3-47AD-B7AA-A768BF2583AB}"/>
          </ac:spMkLst>
        </pc:spChg>
        <pc:graphicFrameChg chg="del modGraphic">
          <ac:chgData name="kabir anirudh" userId="c47ec129708571ab" providerId="LiveId" clId="{A536DBD7-E09F-4A8A-ABCF-33F134764692}" dt="2022-01-26T15:31:43.631" v="1076" actId="478"/>
          <ac:graphicFrameMkLst>
            <pc:docMk/>
            <pc:sldMk cId="1761329802" sldId="294"/>
            <ac:graphicFrameMk id="8" creationId="{548F4C89-CF01-4298-AB2F-4C96CB8B6823}"/>
          </ac:graphicFrameMkLst>
        </pc:graphicFrameChg>
        <pc:picChg chg="add mod">
          <ac:chgData name="kabir anirudh" userId="c47ec129708571ab" providerId="LiveId" clId="{A536DBD7-E09F-4A8A-ABCF-33F134764692}" dt="2022-01-26T15:32:25.878" v="1105" actId="14100"/>
          <ac:picMkLst>
            <pc:docMk/>
            <pc:sldMk cId="1761329802" sldId="294"/>
            <ac:picMk id="7" creationId="{8823D254-9292-4B4B-8657-001814062C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Word World</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87429"/>
          </a:xfrm>
        </p:spPr>
        <p:txBody>
          <a:bodyPr/>
          <a:lstStyle/>
          <a:p>
            <a:pPr marL="0" indent="0">
              <a:buNone/>
            </a:pPr>
            <a:r>
              <a:rPr lang="en-US" dirty="0"/>
              <a:t>Team- 06</a:t>
            </a:r>
          </a:p>
          <a:p>
            <a:pPr marL="0" indent="0">
              <a:buNone/>
            </a:pPr>
            <a:r>
              <a:rPr lang="en-US" dirty="0"/>
              <a:t>K. Anirudh      – 1602-20-737-124</a:t>
            </a:r>
          </a:p>
          <a:p>
            <a:pPr marL="0" indent="0">
              <a:buNone/>
            </a:pPr>
            <a:r>
              <a:rPr lang="en-US" dirty="0"/>
              <a:t>S. </a:t>
            </a:r>
            <a:r>
              <a:rPr lang="en-US" dirty="0" err="1"/>
              <a:t>Manmateja</a:t>
            </a:r>
            <a:r>
              <a:rPr lang="en-US" dirty="0"/>
              <a:t>  – 1602-20-737-145</a:t>
            </a:r>
          </a:p>
          <a:p>
            <a:pPr marL="0" indent="0">
              <a:buNone/>
            </a:pPr>
            <a:r>
              <a:rPr lang="en-US" dirty="0"/>
              <a:t>A. </a:t>
            </a:r>
            <a:r>
              <a:rPr lang="en-US" dirty="0" err="1"/>
              <a:t>Nithin</a:t>
            </a:r>
            <a:r>
              <a:rPr lang="en-US" dirty="0"/>
              <a:t>        – 1602-20-737-148</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2AB-913A-4F76-87E4-7225378BE0B4}"/>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44B58B6A-420C-4AC5-A44A-29CF54AF6037}"/>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6" name="Content Placeholder 5">
            <a:extLst>
              <a:ext uri="{FF2B5EF4-FFF2-40B4-BE49-F238E27FC236}">
                <a16:creationId xmlns:a16="http://schemas.microsoft.com/office/drawing/2014/main" id="{1234138A-A870-4D18-9AC0-7EC06E714185}"/>
              </a:ext>
            </a:extLst>
          </p:cNvPr>
          <p:cNvSpPr>
            <a:spLocks noGrp="1"/>
          </p:cNvSpPr>
          <p:nvPr>
            <p:ph sz="half" idx="2"/>
          </p:nvPr>
        </p:nvSpPr>
        <p:spPr>
          <a:xfrm>
            <a:off x="444500" y="1502797"/>
            <a:ext cx="10957670" cy="4686866"/>
          </a:xfrm>
        </p:spPr>
        <p:txBody>
          <a:bodyPr/>
          <a:lstStyle/>
          <a:p>
            <a:r>
              <a:rPr lang="en-US" dirty="0"/>
              <a:t>Displaying evaluation result, score and next question upon clicking save and next</a:t>
            </a:r>
          </a:p>
          <a:p>
            <a:endParaRPr lang="en-IN" dirty="0"/>
          </a:p>
        </p:txBody>
      </p:sp>
      <p:pic>
        <p:nvPicPr>
          <p:cNvPr id="7" name="Picture 6">
            <a:extLst>
              <a:ext uri="{FF2B5EF4-FFF2-40B4-BE49-F238E27FC236}">
                <a16:creationId xmlns:a16="http://schemas.microsoft.com/office/drawing/2014/main" id="{C45B4CFB-D7E9-475A-B802-05014D021FA8}"/>
              </a:ext>
            </a:extLst>
          </p:cNvPr>
          <p:cNvPicPr>
            <a:picLocks noChangeAspect="1"/>
          </p:cNvPicPr>
          <p:nvPr/>
        </p:nvPicPr>
        <p:blipFill>
          <a:blip r:embed="rId2"/>
          <a:stretch>
            <a:fillRect/>
          </a:stretch>
        </p:blipFill>
        <p:spPr>
          <a:xfrm>
            <a:off x="1953531" y="2075291"/>
            <a:ext cx="7205393" cy="3959749"/>
          </a:xfrm>
          <a:prstGeom prst="rect">
            <a:avLst/>
          </a:prstGeom>
        </p:spPr>
      </p:pic>
    </p:spTree>
    <p:extLst>
      <p:ext uri="{BB962C8B-B14F-4D97-AF65-F5344CB8AC3E}">
        <p14:creationId xmlns:p14="http://schemas.microsoft.com/office/powerpoint/2010/main" val="16110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2AB-913A-4F76-87E4-7225378BE0B4}"/>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44B58B6A-420C-4AC5-A44A-29CF54AF603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6" name="Content Placeholder 5">
            <a:extLst>
              <a:ext uri="{FF2B5EF4-FFF2-40B4-BE49-F238E27FC236}">
                <a16:creationId xmlns:a16="http://schemas.microsoft.com/office/drawing/2014/main" id="{1234138A-A870-4D18-9AC0-7EC06E714185}"/>
              </a:ext>
            </a:extLst>
          </p:cNvPr>
          <p:cNvSpPr>
            <a:spLocks noGrp="1"/>
          </p:cNvSpPr>
          <p:nvPr>
            <p:ph sz="half" idx="2"/>
          </p:nvPr>
        </p:nvSpPr>
        <p:spPr>
          <a:xfrm>
            <a:off x="444500" y="1502797"/>
            <a:ext cx="10957670" cy="4686866"/>
          </a:xfrm>
        </p:spPr>
        <p:txBody>
          <a:bodyPr/>
          <a:lstStyle/>
          <a:p>
            <a:r>
              <a:rPr lang="en-US" dirty="0"/>
              <a:t>Final window display upon clicking Exit or at the end of game</a:t>
            </a:r>
          </a:p>
          <a:p>
            <a:endParaRPr lang="en-IN" dirty="0"/>
          </a:p>
        </p:txBody>
      </p:sp>
      <p:pic>
        <p:nvPicPr>
          <p:cNvPr id="5" name="Picture 4">
            <a:extLst>
              <a:ext uri="{FF2B5EF4-FFF2-40B4-BE49-F238E27FC236}">
                <a16:creationId xmlns:a16="http://schemas.microsoft.com/office/drawing/2014/main" id="{BF16A3A2-46ED-4204-BFDC-2015BACAB516}"/>
              </a:ext>
            </a:extLst>
          </p:cNvPr>
          <p:cNvPicPr>
            <a:picLocks noChangeAspect="1"/>
          </p:cNvPicPr>
          <p:nvPr/>
        </p:nvPicPr>
        <p:blipFill>
          <a:blip r:embed="rId2"/>
          <a:stretch>
            <a:fillRect/>
          </a:stretch>
        </p:blipFill>
        <p:spPr>
          <a:xfrm>
            <a:off x="2057575" y="2003729"/>
            <a:ext cx="7267989" cy="4071067"/>
          </a:xfrm>
          <a:prstGeom prst="rect">
            <a:avLst/>
          </a:prstGeom>
        </p:spPr>
      </p:pic>
    </p:spTree>
    <p:extLst>
      <p:ext uri="{BB962C8B-B14F-4D97-AF65-F5344CB8AC3E}">
        <p14:creationId xmlns:p14="http://schemas.microsoft.com/office/powerpoint/2010/main" val="108133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2AB-913A-4F76-87E4-7225378BE0B4}"/>
              </a:ext>
            </a:extLst>
          </p:cNvPr>
          <p:cNvSpPr>
            <a:spLocks noGrp="1"/>
          </p:cNvSpPr>
          <p:nvPr>
            <p:ph type="title"/>
          </p:nvPr>
        </p:nvSpPr>
        <p:spPr/>
        <p:txBody>
          <a:bodyPr/>
          <a:lstStyle/>
          <a:p>
            <a:r>
              <a:rPr lang="en-US" dirty="0"/>
              <a:t>Conclusion and Future work</a:t>
            </a:r>
            <a:endParaRPr lang="en-IN" dirty="0"/>
          </a:p>
        </p:txBody>
      </p:sp>
      <p:sp>
        <p:nvSpPr>
          <p:cNvPr id="3" name="Slide Number Placeholder 2">
            <a:extLst>
              <a:ext uri="{FF2B5EF4-FFF2-40B4-BE49-F238E27FC236}">
                <a16:creationId xmlns:a16="http://schemas.microsoft.com/office/drawing/2014/main" id="{44B58B6A-420C-4AC5-A44A-29CF54AF6037}"/>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6" name="Content Placeholder 5">
            <a:extLst>
              <a:ext uri="{FF2B5EF4-FFF2-40B4-BE49-F238E27FC236}">
                <a16:creationId xmlns:a16="http://schemas.microsoft.com/office/drawing/2014/main" id="{1234138A-A870-4D18-9AC0-7EC06E714185}"/>
              </a:ext>
            </a:extLst>
          </p:cNvPr>
          <p:cNvSpPr>
            <a:spLocks noGrp="1"/>
          </p:cNvSpPr>
          <p:nvPr>
            <p:ph sz="half" idx="2"/>
          </p:nvPr>
        </p:nvSpPr>
        <p:spPr>
          <a:xfrm>
            <a:off x="444500" y="1502797"/>
            <a:ext cx="10957670" cy="4686866"/>
          </a:xfrm>
        </p:spPr>
        <p:txBody>
          <a:bodyPr/>
          <a:lstStyle/>
          <a:p>
            <a:pPr>
              <a:lnSpc>
                <a:spcPct val="150000"/>
              </a:lnSpc>
            </a:pPr>
            <a:r>
              <a:rPr lang="en-IN" sz="1800" dirty="0">
                <a:effectLst/>
                <a:latin typeface="Times New Roman" panose="02020603050405020304" pitchFamily="18" charset="0"/>
                <a:ea typeface="Calibri" panose="020F0502020204030204" pitchFamily="34" charset="0"/>
              </a:rPr>
              <a:t>Word world is a game which is designed to test one’s skills, this is designed in a way that anyone can use it easily. This game emphasizes on the fact that humans can remember things for longer time when they try to memorize the things in the form of images. This game also emphasizes the saying learning by playing. It took lot of efforts from us to put this project into prominence and learnt many new things during this project.</a:t>
            </a:r>
            <a:endParaRPr lang="en-IN" sz="1800" dirty="0">
              <a:effectLst/>
              <a:latin typeface="Calibri" panose="020F0502020204030204" pitchFamily="34" charset="0"/>
              <a:ea typeface="Calibri" panose="020F0502020204030204" pitchFamily="34" charset="0"/>
            </a:endParaRPr>
          </a:p>
          <a:p>
            <a:endParaRPr lang="en-IN" dirty="0"/>
          </a:p>
          <a:p>
            <a:r>
              <a:rPr lang="en-IN" dirty="0"/>
              <a:t>Future work:</a:t>
            </a:r>
          </a:p>
          <a:p>
            <a:pPr marL="800100" lvl="1" indent="-342900">
              <a:lnSpc>
                <a:spcPct val="150000"/>
              </a:lnSpc>
              <a:spcAft>
                <a:spcPts val="800"/>
              </a:spcAft>
              <a:tabLst>
                <a:tab pos="457200" algn="l"/>
                <a:tab pos="67945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idea can be further improved by implementing it with an application for various OS and it will be helpful to learn something in an innovative and effective way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tabLst>
                <a:tab pos="457200" algn="l"/>
                <a:tab pos="67945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can be extended for online multiplayer by using Sockets/Networking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Pygame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tabLst>
                <a:tab pos="457200" algn="l"/>
                <a:tab pos="67945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Can be implemented as spell checker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93632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Abstract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27820"/>
            <a:ext cx="7419340" cy="4218824"/>
          </a:xfrm>
        </p:spPr>
        <p:txBody>
          <a:bodyPr/>
          <a:lstStyle/>
          <a:p>
            <a:pPr>
              <a:lnSpc>
                <a:spcPct val="150000"/>
              </a:lnSpc>
            </a:pPr>
            <a:r>
              <a:rPr lang="en-IN" sz="1800" dirty="0">
                <a:effectLst/>
                <a:latin typeface="Times New Roman" panose="02020603050405020304" pitchFamily="18" charset="0"/>
                <a:ea typeface="Calibri" panose="020F0502020204030204" pitchFamily="34" charset="0"/>
              </a:rPr>
              <a:t>                          The main aim of the project is to write a python script which produces platform where the user can test his/her technical skills by playing this game. This can be played by anyone who has basic technical knowledge, this game actually consists of three levels (easy, medium, hard), user should select a level to play the game, depending on the user’s choice the level of questions would be varied, as a part of this game a picture will be displayed and the user have to guess the required word which is asked in that image or the image would be related to that word and the user have to enter that word, user can also enter his answer in the form of voice through the voice option available in the window. If the entered word is correct then 10 points will be added to the player’s score else no points would be awarded.</a:t>
            </a:r>
            <a:endParaRPr lang="en-IN" sz="1800" dirty="0">
              <a:effectLst/>
              <a:latin typeface="Calibri" panose="020F0502020204030204" pitchFamily="34" charset="0"/>
              <a:ea typeface="Calibri" panose="020F0502020204030204" pitchFamily="34" charset="0"/>
            </a:endParaRP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429B-9872-4A5D-B75D-B4D3A5564D7C}"/>
              </a:ext>
            </a:extLst>
          </p:cNvPr>
          <p:cNvSpPr>
            <a:spLocks noGrp="1"/>
          </p:cNvSpPr>
          <p:nvPr>
            <p:ph type="title"/>
          </p:nvPr>
        </p:nvSpPr>
        <p:spPr/>
        <p:txBody>
          <a:bodyPr/>
          <a:lstStyle/>
          <a:p>
            <a:r>
              <a:rPr lang="en-US" dirty="0"/>
              <a:t>Action-wise use cases</a:t>
            </a:r>
            <a:endParaRPr lang="en-IN" dirty="0"/>
          </a:p>
        </p:txBody>
      </p:sp>
      <p:sp>
        <p:nvSpPr>
          <p:cNvPr id="3" name="Slide Number Placeholder 2">
            <a:extLst>
              <a:ext uri="{FF2B5EF4-FFF2-40B4-BE49-F238E27FC236}">
                <a16:creationId xmlns:a16="http://schemas.microsoft.com/office/drawing/2014/main" id="{98A1DDBD-DBA7-46F0-94D9-6930FBB04A0E}"/>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graphicFrame>
        <p:nvGraphicFramePr>
          <p:cNvPr id="8" name="Table 4">
            <a:extLst>
              <a:ext uri="{FF2B5EF4-FFF2-40B4-BE49-F238E27FC236}">
                <a16:creationId xmlns:a16="http://schemas.microsoft.com/office/drawing/2014/main" id="{548F4C89-CF01-4298-AB2F-4C96CB8B6823}"/>
              </a:ext>
            </a:extLst>
          </p:cNvPr>
          <p:cNvGraphicFramePr>
            <a:graphicFrameLocks noGrp="1"/>
          </p:cNvGraphicFramePr>
          <p:nvPr>
            <p:ph sz="half" idx="2"/>
            <p:extLst>
              <p:ext uri="{D42A27DB-BD31-4B8C-83A1-F6EECF244321}">
                <p14:modId xmlns:p14="http://schemas.microsoft.com/office/powerpoint/2010/main" val="3574320318"/>
              </p:ext>
            </p:extLst>
          </p:nvPr>
        </p:nvGraphicFramePr>
        <p:xfrm>
          <a:off x="966651" y="1557732"/>
          <a:ext cx="10258698" cy="4757343"/>
        </p:xfrm>
        <a:graphic>
          <a:graphicData uri="http://schemas.openxmlformats.org/drawingml/2006/table">
            <a:tbl>
              <a:tblPr firstRow="1" bandRow="1">
                <a:tableStyleId>{5C22544A-7EE6-4342-B048-85BDC9FD1C3A}</a:tableStyleId>
              </a:tblPr>
              <a:tblGrid>
                <a:gridCol w="5129349">
                  <a:extLst>
                    <a:ext uri="{9D8B030D-6E8A-4147-A177-3AD203B41FA5}">
                      <a16:colId xmlns:a16="http://schemas.microsoft.com/office/drawing/2014/main" val="1250952210"/>
                    </a:ext>
                  </a:extLst>
                </a:gridCol>
                <a:gridCol w="5129349">
                  <a:extLst>
                    <a:ext uri="{9D8B030D-6E8A-4147-A177-3AD203B41FA5}">
                      <a16:colId xmlns:a16="http://schemas.microsoft.com/office/drawing/2014/main" val="1297866773"/>
                    </a:ext>
                  </a:extLst>
                </a:gridCol>
              </a:tblGrid>
              <a:tr h="471837">
                <a:tc>
                  <a:txBody>
                    <a:bodyPr/>
                    <a:lstStyle/>
                    <a:p>
                      <a:r>
                        <a:rPr lang="en-US" dirty="0"/>
                        <a:t>Player</a:t>
                      </a:r>
                      <a:endParaRPr lang="en-IN" dirty="0"/>
                    </a:p>
                  </a:txBody>
                  <a:tcPr marL="94211" marR="94211"/>
                </a:tc>
                <a:tc>
                  <a:txBody>
                    <a:bodyPr/>
                    <a:lstStyle/>
                    <a:p>
                      <a:r>
                        <a:rPr lang="en-US" dirty="0"/>
                        <a:t>System</a:t>
                      </a:r>
                      <a:endParaRPr lang="en-IN" dirty="0"/>
                    </a:p>
                  </a:txBody>
                  <a:tcPr marL="94211" marR="94211"/>
                </a:tc>
                <a:extLst>
                  <a:ext uri="{0D108BD9-81ED-4DB2-BD59-A6C34878D82A}">
                    <a16:rowId xmlns:a16="http://schemas.microsoft.com/office/drawing/2014/main" val="2707785582"/>
                  </a:ext>
                </a:extLst>
              </a:tr>
              <a:tr h="471837">
                <a:tc>
                  <a:txBody>
                    <a:bodyPr/>
                    <a:lstStyle/>
                    <a:p>
                      <a:r>
                        <a:rPr lang="en-US" dirty="0"/>
                        <a:t>Player details</a:t>
                      </a:r>
                      <a:endParaRPr lang="en-IN" dirty="0"/>
                    </a:p>
                  </a:txBody>
                  <a:tcPr marL="94211" marR="94211"/>
                </a:tc>
                <a:tc>
                  <a:txBody>
                    <a:bodyPr/>
                    <a:lstStyle/>
                    <a:p>
                      <a:r>
                        <a:rPr lang="en-US" dirty="0"/>
                        <a:t>Takes the player details as input</a:t>
                      </a:r>
                      <a:endParaRPr lang="en-IN" dirty="0"/>
                    </a:p>
                  </a:txBody>
                  <a:tcPr marL="94211" marR="94211"/>
                </a:tc>
                <a:extLst>
                  <a:ext uri="{0D108BD9-81ED-4DB2-BD59-A6C34878D82A}">
                    <a16:rowId xmlns:a16="http://schemas.microsoft.com/office/drawing/2014/main" val="4267676301"/>
                  </a:ext>
                </a:extLst>
              </a:tr>
              <a:tr h="814404">
                <a:tc>
                  <a:txBody>
                    <a:bodyPr/>
                    <a:lstStyle/>
                    <a:p>
                      <a:r>
                        <a:rPr lang="en-US" dirty="0"/>
                        <a:t>Select level</a:t>
                      </a:r>
                      <a:endParaRPr lang="en-IN" dirty="0"/>
                    </a:p>
                  </a:txBody>
                  <a:tcPr marL="94211" marR="94211"/>
                </a:tc>
                <a:tc>
                  <a:txBody>
                    <a:bodyPr/>
                    <a:lstStyle/>
                    <a:p>
                      <a:r>
                        <a:rPr lang="en-US" dirty="0"/>
                        <a:t>Displays menu and prompts the player to choose a level</a:t>
                      </a:r>
                      <a:endParaRPr lang="en-IN" dirty="0"/>
                    </a:p>
                  </a:txBody>
                  <a:tcPr marL="94211" marR="94211"/>
                </a:tc>
                <a:extLst>
                  <a:ext uri="{0D108BD9-81ED-4DB2-BD59-A6C34878D82A}">
                    <a16:rowId xmlns:a16="http://schemas.microsoft.com/office/drawing/2014/main" val="1847446212"/>
                  </a:ext>
                </a:extLst>
              </a:tr>
              <a:tr h="471837">
                <a:tc>
                  <a:txBody>
                    <a:bodyPr/>
                    <a:lstStyle/>
                    <a:p>
                      <a:r>
                        <a:rPr lang="en-US" dirty="0"/>
                        <a:t>Answer </a:t>
                      </a:r>
                      <a:endParaRPr lang="en-IN" dirty="0"/>
                    </a:p>
                  </a:txBody>
                  <a:tcPr marL="94211" marR="94211"/>
                </a:tc>
                <a:tc>
                  <a:txBody>
                    <a:bodyPr/>
                    <a:lstStyle/>
                    <a:p>
                      <a:r>
                        <a:rPr lang="en-US" dirty="0"/>
                        <a:t>Prompts the user to enter the answer</a:t>
                      </a:r>
                      <a:endParaRPr lang="en-IN" dirty="0"/>
                    </a:p>
                  </a:txBody>
                  <a:tcPr marL="94211" marR="94211"/>
                </a:tc>
                <a:extLst>
                  <a:ext uri="{0D108BD9-81ED-4DB2-BD59-A6C34878D82A}">
                    <a16:rowId xmlns:a16="http://schemas.microsoft.com/office/drawing/2014/main" val="1524612429"/>
                  </a:ext>
                </a:extLst>
              </a:tr>
              <a:tr h="471837">
                <a:tc>
                  <a:txBody>
                    <a:bodyPr/>
                    <a:lstStyle/>
                    <a:p>
                      <a:r>
                        <a:rPr lang="en-US" dirty="0"/>
                        <a:t>Evaluates </a:t>
                      </a:r>
                    </a:p>
                  </a:txBody>
                  <a:tcPr marL="94211" marR="94211"/>
                </a:tc>
                <a:tc>
                  <a:txBody>
                    <a:bodyPr/>
                    <a:lstStyle/>
                    <a:p>
                      <a:r>
                        <a:rPr lang="en-US" dirty="0"/>
                        <a:t>Evaluates the answer provided by the player</a:t>
                      </a:r>
                      <a:endParaRPr lang="en-IN" dirty="0"/>
                    </a:p>
                  </a:txBody>
                  <a:tcPr marL="94211" marR="94211"/>
                </a:tc>
                <a:extLst>
                  <a:ext uri="{0D108BD9-81ED-4DB2-BD59-A6C34878D82A}">
                    <a16:rowId xmlns:a16="http://schemas.microsoft.com/office/drawing/2014/main" val="3971730735"/>
                  </a:ext>
                </a:extLst>
              </a:tr>
              <a:tr h="471837">
                <a:tc>
                  <a:txBody>
                    <a:bodyPr/>
                    <a:lstStyle/>
                    <a:p>
                      <a:r>
                        <a:rPr lang="en-US" dirty="0"/>
                        <a:t>Update score</a:t>
                      </a:r>
                    </a:p>
                  </a:txBody>
                  <a:tcPr marL="94211" marR="94211"/>
                </a:tc>
                <a:tc>
                  <a:txBody>
                    <a:bodyPr/>
                    <a:lstStyle/>
                    <a:p>
                      <a:r>
                        <a:rPr lang="en-US" dirty="0"/>
                        <a:t>Updates the player score after evaluation</a:t>
                      </a:r>
                      <a:endParaRPr lang="en-IN" dirty="0"/>
                    </a:p>
                  </a:txBody>
                  <a:tcPr marL="94211" marR="94211"/>
                </a:tc>
                <a:extLst>
                  <a:ext uri="{0D108BD9-81ED-4DB2-BD59-A6C34878D82A}">
                    <a16:rowId xmlns:a16="http://schemas.microsoft.com/office/drawing/2014/main" val="3956791815"/>
                  </a:ext>
                </a:extLst>
              </a:tr>
              <a:tr h="471837">
                <a:tc>
                  <a:txBody>
                    <a:bodyPr/>
                    <a:lstStyle/>
                    <a:p>
                      <a:r>
                        <a:rPr lang="en-US" dirty="0"/>
                        <a:t>View score</a:t>
                      </a:r>
                    </a:p>
                  </a:txBody>
                  <a:tcPr marL="94211" marR="94211"/>
                </a:tc>
                <a:tc>
                  <a:txBody>
                    <a:bodyPr/>
                    <a:lstStyle/>
                    <a:p>
                      <a:r>
                        <a:rPr lang="en-US" dirty="0"/>
                        <a:t>Displays the current score of the player</a:t>
                      </a:r>
                      <a:endParaRPr lang="en-IN" dirty="0"/>
                    </a:p>
                  </a:txBody>
                  <a:tcPr marL="94211" marR="94211"/>
                </a:tc>
                <a:extLst>
                  <a:ext uri="{0D108BD9-81ED-4DB2-BD59-A6C34878D82A}">
                    <a16:rowId xmlns:a16="http://schemas.microsoft.com/office/drawing/2014/main" val="1341023654"/>
                  </a:ext>
                </a:extLst>
              </a:tr>
              <a:tr h="471837">
                <a:tc>
                  <a:txBody>
                    <a:bodyPr/>
                    <a:lstStyle/>
                    <a:p>
                      <a:r>
                        <a:rPr lang="en-US" dirty="0"/>
                        <a:t>Voice </a:t>
                      </a:r>
                    </a:p>
                  </a:txBody>
                  <a:tcPr marL="94211" marR="94211"/>
                </a:tc>
                <a:tc>
                  <a:txBody>
                    <a:bodyPr/>
                    <a:lstStyle/>
                    <a:p>
                      <a:r>
                        <a:rPr lang="en-US" dirty="0"/>
                        <a:t>Prompts the system to take answer in the form of voice</a:t>
                      </a:r>
                      <a:endParaRPr lang="en-IN" dirty="0"/>
                    </a:p>
                  </a:txBody>
                  <a:tcPr marL="94211" marR="94211"/>
                </a:tc>
                <a:extLst>
                  <a:ext uri="{0D108BD9-81ED-4DB2-BD59-A6C34878D82A}">
                    <a16:rowId xmlns:a16="http://schemas.microsoft.com/office/drawing/2014/main" val="1733415484"/>
                  </a:ext>
                </a:extLst>
              </a:tr>
              <a:tr h="471837">
                <a:tc>
                  <a:txBody>
                    <a:bodyPr/>
                    <a:lstStyle/>
                    <a:p>
                      <a:r>
                        <a:rPr lang="en-US" dirty="0"/>
                        <a:t>Next </a:t>
                      </a:r>
                    </a:p>
                  </a:txBody>
                  <a:tcPr marL="94211" marR="94211"/>
                </a:tc>
                <a:tc>
                  <a:txBody>
                    <a:bodyPr/>
                    <a:lstStyle/>
                    <a:p>
                      <a:r>
                        <a:rPr lang="en-US" dirty="0"/>
                        <a:t>Displays the next question</a:t>
                      </a:r>
                      <a:endParaRPr lang="en-IN" dirty="0"/>
                    </a:p>
                  </a:txBody>
                  <a:tcPr marL="94211" marR="94211"/>
                </a:tc>
                <a:extLst>
                  <a:ext uri="{0D108BD9-81ED-4DB2-BD59-A6C34878D82A}">
                    <a16:rowId xmlns:a16="http://schemas.microsoft.com/office/drawing/2014/main" val="1774850137"/>
                  </a:ext>
                </a:extLst>
              </a:tr>
            </a:tbl>
          </a:graphicData>
        </a:graphic>
      </p:graphicFrame>
    </p:spTree>
    <p:extLst>
      <p:ext uri="{BB962C8B-B14F-4D97-AF65-F5344CB8AC3E}">
        <p14:creationId xmlns:p14="http://schemas.microsoft.com/office/powerpoint/2010/main" val="57458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Use case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16" name="Content Placeholder 15">
            <a:extLst>
              <a:ext uri="{FF2B5EF4-FFF2-40B4-BE49-F238E27FC236}">
                <a16:creationId xmlns:a16="http://schemas.microsoft.com/office/drawing/2014/main" id="{A1660D52-3ACA-4239-ABF9-FA6B916E44B0}"/>
              </a:ext>
            </a:extLst>
          </p:cNvPr>
          <p:cNvPicPr>
            <a:picLocks noGrp="1" noChangeAspect="1"/>
          </p:cNvPicPr>
          <p:nvPr>
            <p:ph sz="half" idx="2"/>
          </p:nvPr>
        </p:nvPicPr>
        <p:blipFill rotWithShape="1">
          <a:blip r:embed="rId2"/>
          <a:srcRect l="5084"/>
          <a:stretch/>
        </p:blipFill>
        <p:spPr bwMode="auto">
          <a:xfrm>
            <a:off x="2456952" y="1252366"/>
            <a:ext cx="5041127" cy="53252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429B-9872-4A5D-B75D-B4D3A5564D7C}"/>
              </a:ext>
            </a:extLst>
          </p:cNvPr>
          <p:cNvSpPr>
            <a:spLocks noGrp="1"/>
          </p:cNvSpPr>
          <p:nvPr>
            <p:ph type="title"/>
          </p:nvPr>
        </p:nvSpPr>
        <p:spPr/>
        <p:txBody>
          <a:bodyPr/>
          <a:lstStyle/>
          <a:p>
            <a:r>
              <a:rPr lang="en-US" dirty="0"/>
              <a:t>Activity diagram</a:t>
            </a:r>
            <a:endParaRPr lang="en-IN" dirty="0"/>
          </a:p>
        </p:txBody>
      </p:sp>
      <p:sp>
        <p:nvSpPr>
          <p:cNvPr id="3" name="Slide Number Placeholder 2">
            <a:extLst>
              <a:ext uri="{FF2B5EF4-FFF2-40B4-BE49-F238E27FC236}">
                <a16:creationId xmlns:a16="http://schemas.microsoft.com/office/drawing/2014/main" id="{98A1DDBD-DBA7-46F0-94D9-6930FBB04A0E}"/>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7" name="Content Placeholder 8">
            <a:extLst>
              <a:ext uri="{FF2B5EF4-FFF2-40B4-BE49-F238E27FC236}">
                <a16:creationId xmlns:a16="http://schemas.microsoft.com/office/drawing/2014/main" id="{8823D254-9292-4B4B-8657-001814062C04}"/>
              </a:ext>
            </a:extLst>
          </p:cNvPr>
          <p:cNvPicPr>
            <a:picLocks noGrp="1" noChangeAspect="1"/>
          </p:cNvPicPr>
          <p:nvPr>
            <p:ph sz="half" idx="2"/>
          </p:nvPr>
        </p:nvPicPr>
        <p:blipFill rotWithShape="1">
          <a:blip r:embed="rId2"/>
          <a:srcRect l="15776" t="7988" r="42539" b="10298"/>
          <a:stretch/>
        </p:blipFill>
        <p:spPr>
          <a:xfrm>
            <a:off x="3212328" y="1063499"/>
            <a:ext cx="5093802" cy="5616701"/>
          </a:xfrm>
        </p:spPr>
      </p:pic>
    </p:spTree>
    <p:extLst>
      <p:ext uri="{BB962C8B-B14F-4D97-AF65-F5344CB8AC3E}">
        <p14:creationId xmlns:p14="http://schemas.microsoft.com/office/powerpoint/2010/main" val="176132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Technology used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5" name="Content Placeholder 4">
            <a:extLst>
              <a:ext uri="{FF2B5EF4-FFF2-40B4-BE49-F238E27FC236}">
                <a16:creationId xmlns:a16="http://schemas.microsoft.com/office/drawing/2014/main" id="{A9A96207-38C5-4517-AC6C-7533AA865FE5}"/>
              </a:ext>
            </a:extLst>
          </p:cNvPr>
          <p:cNvSpPr>
            <a:spLocks noGrp="1"/>
          </p:cNvSpPr>
          <p:nvPr>
            <p:ph sz="half" idx="2"/>
          </p:nvPr>
        </p:nvSpPr>
        <p:spPr>
          <a:xfrm>
            <a:off x="444500" y="1415332"/>
            <a:ext cx="5821128" cy="4774331"/>
          </a:xfrm>
        </p:spPr>
        <p:txBody>
          <a:bodyPr/>
          <a:lstStyle/>
          <a:p>
            <a:r>
              <a:rPr lang="en-US" dirty="0"/>
              <a:t>Hardware requirements</a:t>
            </a:r>
          </a:p>
          <a:p>
            <a:pPr lvl="1"/>
            <a:r>
              <a:rPr lang="en-US" dirty="0"/>
              <a:t>Minimum 4 GB of RAM</a:t>
            </a:r>
          </a:p>
          <a:p>
            <a:pPr lvl="1"/>
            <a:r>
              <a:rPr lang="en-US" dirty="0"/>
              <a:t>Core i3 or above versions</a:t>
            </a:r>
            <a:br>
              <a:rPr lang="en-US" dirty="0"/>
            </a:br>
            <a:endParaRPr lang="en-US" dirty="0"/>
          </a:p>
          <a:p>
            <a:r>
              <a:rPr lang="en-US" dirty="0"/>
              <a:t>Software requirements</a:t>
            </a:r>
          </a:p>
          <a:p>
            <a:pPr lvl="1"/>
            <a:r>
              <a:rPr lang="en-US" dirty="0"/>
              <a:t>Python interpreter</a:t>
            </a:r>
          </a:p>
          <a:p>
            <a:pPr lvl="1"/>
            <a:r>
              <a:rPr lang="en-US" dirty="0"/>
              <a:t>Following libraries are used</a:t>
            </a:r>
          </a:p>
          <a:p>
            <a:pPr marL="1257300" lvl="2" indent="-342900">
              <a:lnSpc>
                <a:spcPct val="150000"/>
              </a:lnSpc>
              <a:buFont typeface="Symbol" panose="05050102010706020507" pitchFamily="18" charset="2"/>
              <a:buChar char=""/>
            </a:pPr>
            <a:r>
              <a:rPr lang="en-IN" sz="1600" dirty="0" err="1">
                <a:effectLst/>
                <a:latin typeface="Times New Roman" panose="02020603050405020304" pitchFamily="18" charset="0"/>
                <a:ea typeface="Calibri" panose="020F0502020204030204" pitchFamily="34" charset="0"/>
              </a:rPr>
              <a:t>Tkinter</a:t>
            </a:r>
            <a:r>
              <a:rPr lang="en-IN" sz="1600" dirty="0">
                <a:effectLst/>
                <a:latin typeface="Times New Roman" panose="02020603050405020304" pitchFamily="18" charset="0"/>
                <a:ea typeface="Calibri" panose="020F0502020204030204" pitchFamily="34" charset="0"/>
              </a:rPr>
              <a:t> </a:t>
            </a:r>
            <a:endParaRPr lang="en-IN" sz="1600" dirty="0">
              <a:effectLst/>
              <a:latin typeface="Calibri" panose="020F0502020204030204" pitchFamily="34" charset="0"/>
              <a:ea typeface="Calibri" panose="020F0502020204030204" pitchFamily="34" charset="0"/>
            </a:endParaRPr>
          </a:p>
          <a:p>
            <a:pPr marL="1257300" lvl="2"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rPr>
              <a:t>PIL </a:t>
            </a:r>
            <a:endParaRPr lang="en-IN" sz="1600" dirty="0">
              <a:effectLst/>
              <a:latin typeface="Calibri" panose="020F0502020204030204" pitchFamily="34" charset="0"/>
              <a:ea typeface="Calibri" panose="020F0502020204030204" pitchFamily="34" charset="0"/>
            </a:endParaRPr>
          </a:p>
          <a:p>
            <a:pPr marL="1257300" lvl="2" indent="-342900">
              <a:lnSpc>
                <a:spcPct val="150000"/>
              </a:lnSpc>
              <a:buFont typeface="Symbol" panose="05050102010706020507" pitchFamily="18" charset="2"/>
              <a:buChar char=""/>
            </a:pPr>
            <a:r>
              <a:rPr lang="en-IN" sz="1600" dirty="0" err="1">
                <a:effectLst/>
                <a:latin typeface="Times New Roman" panose="02020603050405020304" pitchFamily="18" charset="0"/>
                <a:ea typeface="Calibri" panose="020F0502020204030204" pitchFamily="34" charset="0"/>
              </a:rPr>
              <a:t>speech_recognition</a:t>
            </a:r>
            <a:endParaRPr lang="en-IN" sz="1600" dirty="0">
              <a:effectLst/>
              <a:latin typeface="Calibri" panose="020F0502020204030204" pitchFamily="34" charset="0"/>
              <a:ea typeface="Calibri" panose="020F0502020204030204" pitchFamily="34" charset="0"/>
            </a:endParaRPr>
          </a:p>
          <a:p>
            <a:pPr marL="1257300" lvl="2"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rPr>
              <a:t>pyttsx3</a:t>
            </a:r>
            <a:endParaRPr lang="en-IN" sz="1600" dirty="0">
              <a:effectLst/>
              <a:latin typeface="Calibri" panose="020F0502020204030204" pitchFamily="34" charset="0"/>
              <a:ea typeface="Calibri" panose="020F0502020204030204" pitchFamily="34" charset="0"/>
            </a:endParaRPr>
          </a:p>
          <a:p>
            <a:pPr marL="1257300" lvl="2" indent="-342900">
              <a:lnSpc>
                <a:spcPct val="150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rPr>
              <a:t>time</a:t>
            </a:r>
          </a:p>
        </p:txBody>
      </p:sp>
    </p:spTree>
    <p:extLst>
      <p:ext uri="{BB962C8B-B14F-4D97-AF65-F5344CB8AC3E}">
        <p14:creationId xmlns:p14="http://schemas.microsoft.com/office/powerpoint/2010/main" val="122390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Screenshots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Content Placeholder 4">
            <a:extLst>
              <a:ext uri="{FF2B5EF4-FFF2-40B4-BE49-F238E27FC236}">
                <a16:creationId xmlns:a16="http://schemas.microsoft.com/office/drawing/2014/main" id="{A9A96207-38C5-4517-AC6C-7533AA865FE5}"/>
              </a:ext>
            </a:extLst>
          </p:cNvPr>
          <p:cNvSpPr>
            <a:spLocks noGrp="1"/>
          </p:cNvSpPr>
          <p:nvPr>
            <p:ph sz="half" idx="2"/>
          </p:nvPr>
        </p:nvSpPr>
        <p:spPr>
          <a:xfrm>
            <a:off x="444500" y="1415332"/>
            <a:ext cx="5821128" cy="4774331"/>
          </a:xfrm>
        </p:spPr>
        <p:txBody>
          <a:bodyPr/>
          <a:lstStyle/>
          <a:p>
            <a:pPr marL="0" indent="0">
              <a:buNone/>
            </a:pPr>
            <a:endParaRPr lang="en-US" dirty="0"/>
          </a:p>
          <a:p>
            <a:pPr lvl="2"/>
            <a:r>
              <a:rPr lang="en-IN" dirty="0"/>
              <a:t>Welcome window</a:t>
            </a:r>
          </a:p>
          <a:p>
            <a:pPr lvl="2"/>
            <a:endParaRPr lang="en-IN" dirty="0"/>
          </a:p>
        </p:txBody>
      </p:sp>
      <p:pic>
        <p:nvPicPr>
          <p:cNvPr id="7" name="Picture 6">
            <a:extLst>
              <a:ext uri="{FF2B5EF4-FFF2-40B4-BE49-F238E27FC236}">
                <a16:creationId xmlns:a16="http://schemas.microsoft.com/office/drawing/2014/main" id="{99305CF7-E0CB-430B-B24B-CC5299BE08E5}"/>
              </a:ext>
            </a:extLst>
          </p:cNvPr>
          <p:cNvPicPr>
            <a:picLocks noChangeAspect="1"/>
          </p:cNvPicPr>
          <p:nvPr/>
        </p:nvPicPr>
        <p:blipFill rotWithShape="1">
          <a:blip r:embed="rId2"/>
          <a:srcRect t="392"/>
          <a:stretch/>
        </p:blipFill>
        <p:spPr bwMode="auto">
          <a:xfrm>
            <a:off x="1463040" y="2084251"/>
            <a:ext cx="7068709" cy="39602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167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2AB-913A-4F76-87E4-7225378BE0B4}"/>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44B58B6A-420C-4AC5-A44A-29CF54AF6037}"/>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Content Placeholder 5">
            <a:extLst>
              <a:ext uri="{FF2B5EF4-FFF2-40B4-BE49-F238E27FC236}">
                <a16:creationId xmlns:a16="http://schemas.microsoft.com/office/drawing/2014/main" id="{1234138A-A870-4D18-9AC0-7EC06E714185}"/>
              </a:ext>
            </a:extLst>
          </p:cNvPr>
          <p:cNvSpPr>
            <a:spLocks noGrp="1"/>
          </p:cNvSpPr>
          <p:nvPr>
            <p:ph sz="half" idx="2"/>
          </p:nvPr>
        </p:nvSpPr>
        <p:spPr>
          <a:xfrm>
            <a:off x="444500" y="1502797"/>
            <a:ext cx="10957670" cy="4686866"/>
          </a:xfrm>
        </p:spPr>
        <p:txBody>
          <a:bodyPr/>
          <a:lstStyle/>
          <a:p>
            <a:r>
              <a:rPr lang="en-US" dirty="0"/>
              <a:t>Level implementation ( upon clicking start )</a:t>
            </a:r>
          </a:p>
          <a:p>
            <a:endParaRPr lang="en-IN" dirty="0"/>
          </a:p>
        </p:txBody>
      </p:sp>
      <p:pic>
        <p:nvPicPr>
          <p:cNvPr id="8" name="Picture 7">
            <a:extLst>
              <a:ext uri="{FF2B5EF4-FFF2-40B4-BE49-F238E27FC236}">
                <a16:creationId xmlns:a16="http://schemas.microsoft.com/office/drawing/2014/main" id="{1CB885B7-3196-4DFF-A0CB-403D782E39AE}"/>
              </a:ext>
            </a:extLst>
          </p:cNvPr>
          <p:cNvPicPr>
            <a:picLocks noChangeAspect="1"/>
          </p:cNvPicPr>
          <p:nvPr/>
        </p:nvPicPr>
        <p:blipFill>
          <a:blip r:embed="rId2"/>
          <a:stretch>
            <a:fillRect/>
          </a:stretch>
        </p:blipFill>
        <p:spPr>
          <a:xfrm>
            <a:off x="1796995" y="2043452"/>
            <a:ext cx="7207465" cy="4033988"/>
          </a:xfrm>
          <a:prstGeom prst="rect">
            <a:avLst/>
          </a:prstGeom>
        </p:spPr>
      </p:pic>
    </p:spTree>
    <p:extLst>
      <p:ext uri="{BB962C8B-B14F-4D97-AF65-F5344CB8AC3E}">
        <p14:creationId xmlns:p14="http://schemas.microsoft.com/office/powerpoint/2010/main" val="354496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2AB-913A-4F76-87E4-7225378BE0B4}"/>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44B58B6A-420C-4AC5-A44A-29CF54AF603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6" name="Content Placeholder 5">
            <a:extLst>
              <a:ext uri="{FF2B5EF4-FFF2-40B4-BE49-F238E27FC236}">
                <a16:creationId xmlns:a16="http://schemas.microsoft.com/office/drawing/2014/main" id="{1234138A-A870-4D18-9AC0-7EC06E714185}"/>
              </a:ext>
            </a:extLst>
          </p:cNvPr>
          <p:cNvSpPr>
            <a:spLocks noGrp="1"/>
          </p:cNvSpPr>
          <p:nvPr>
            <p:ph sz="half" idx="2"/>
          </p:nvPr>
        </p:nvSpPr>
        <p:spPr>
          <a:xfrm>
            <a:off x="444500" y="1502797"/>
            <a:ext cx="10957670" cy="4686866"/>
          </a:xfrm>
        </p:spPr>
        <p:txBody>
          <a:bodyPr/>
          <a:lstStyle/>
          <a:p>
            <a:r>
              <a:rPr lang="en-US" dirty="0"/>
              <a:t>Answering the question in text box</a:t>
            </a:r>
          </a:p>
          <a:p>
            <a:endParaRPr lang="en-US" dirty="0"/>
          </a:p>
          <a:p>
            <a:endParaRPr lang="en-IN" dirty="0"/>
          </a:p>
        </p:txBody>
      </p:sp>
      <p:pic>
        <p:nvPicPr>
          <p:cNvPr id="7" name="Picture 6">
            <a:extLst>
              <a:ext uri="{FF2B5EF4-FFF2-40B4-BE49-F238E27FC236}">
                <a16:creationId xmlns:a16="http://schemas.microsoft.com/office/drawing/2014/main" id="{FEE1A434-469C-4C09-BD8E-FD11AA932297}"/>
              </a:ext>
            </a:extLst>
          </p:cNvPr>
          <p:cNvPicPr>
            <a:picLocks noChangeAspect="1"/>
          </p:cNvPicPr>
          <p:nvPr/>
        </p:nvPicPr>
        <p:blipFill>
          <a:blip r:embed="rId2"/>
          <a:stretch>
            <a:fillRect/>
          </a:stretch>
        </p:blipFill>
        <p:spPr>
          <a:xfrm>
            <a:off x="1815300" y="2067339"/>
            <a:ext cx="7116293" cy="3963346"/>
          </a:xfrm>
          <a:prstGeom prst="rect">
            <a:avLst/>
          </a:prstGeom>
        </p:spPr>
      </p:pic>
    </p:spTree>
    <p:extLst>
      <p:ext uri="{BB962C8B-B14F-4D97-AF65-F5344CB8AC3E}">
        <p14:creationId xmlns:p14="http://schemas.microsoft.com/office/powerpoint/2010/main" val="51838447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121</TotalTime>
  <Words>493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Symbol</vt:lpstr>
      <vt:lpstr>Times New Roman</vt:lpstr>
      <vt:lpstr>Trade Gothic LT Pro</vt:lpstr>
      <vt:lpstr>Trebuchet MS</vt:lpstr>
      <vt:lpstr>Office Theme</vt:lpstr>
      <vt:lpstr>Word World</vt:lpstr>
      <vt:lpstr>Abstract</vt:lpstr>
      <vt:lpstr>Action-wise use cases</vt:lpstr>
      <vt:lpstr>Use case diagram</vt:lpstr>
      <vt:lpstr>Activity diagram</vt:lpstr>
      <vt:lpstr>Technology used</vt:lpstr>
      <vt:lpstr>Execution Screenshots</vt:lpstr>
      <vt:lpstr>PowerPoint Presentation</vt:lpstr>
      <vt:lpstr>PowerPoint Presentation</vt:lpstr>
      <vt:lpstr>PowerPoint Presentation</vt:lpstr>
      <vt:lpstr>PowerPoint Presentation</vt:lpstr>
      <vt:lpstr>Conclusion and 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kabir anirudh</dc:creator>
  <cp:lastModifiedBy>kabir anirudh</cp:lastModifiedBy>
  <cp:revision>5</cp:revision>
  <dcterms:created xsi:type="dcterms:W3CDTF">2022-01-26T06:35:39Z</dcterms:created>
  <dcterms:modified xsi:type="dcterms:W3CDTF">2022-01-26T15:34:10Z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