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68" r:id="rId5"/>
    <p:sldId id="269" r:id="rId6"/>
    <p:sldId id="260" r:id="rId7"/>
    <p:sldId id="259" r:id="rId8"/>
    <p:sldId id="256"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1" d="100"/>
          <a:sy n="81" d="100"/>
        </p:scale>
        <p:origin x="108" y="6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bir anirudh" userId="c47ec129708571ab" providerId="LiveId" clId="{0092995D-AC48-46C2-9BBC-4AC95DF16FF4}"/>
    <pc:docChg chg="modSld">
      <pc:chgData name="kabir anirudh" userId="c47ec129708571ab" providerId="LiveId" clId="{0092995D-AC48-46C2-9BBC-4AC95DF16FF4}" dt="2022-01-17T17:12:30.134" v="345" actId="20577"/>
      <pc:docMkLst>
        <pc:docMk/>
      </pc:docMkLst>
      <pc:sldChg chg="modSp mod">
        <pc:chgData name="kabir anirudh" userId="c47ec129708571ab" providerId="LiveId" clId="{0092995D-AC48-46C2-9BBC-4AC95DF16FF4}" dt="2021-10-30T04:00:08.749" v="42" actId="20577"/>
        <pc:sldMkLst>
          <pc:docMk/>
          <pc:sldMk cId="3980699782" sldId="256"/>
        </pc:sldMkLst>
        <pc:spChg chg="mod">
          <ac:chgData name="kabir anirudh" userId="c47ec129708571ab" providerId="LiveId" clId="{0092995D-AC48-46C2-9BBC-4AC95DF16FF4}" dt="2021-10-30T04:00:08.749" v="42" actId="20577"/>
          <ac:spMkLst>
            <pc:docMk/>
            <pc:sldMk cId="3980699782" sldId="256"/>
            <ac:spMk id="9" creationId="{C1BB5778-47A1-417F-91D0-9E2B5288D609}"/>
          </ac:spMkLst>
        </pc:spChg>
      </pc:sldChg>
      <pc:sldChg chg="modSp mod">
        <pc:chgData name="kabir anirudh" userId="c47ec129708571ab" providerId="LiveId" clId="{0092995D-AC48-46C2-9BBC-4AC95DF16FF4}" dt="2022-01-17T17:12:30.134" v="345" actId="20577"/>
        <pc:sldMkLst>
          <pc:docMk/>
          <pc:sldMk cId="972005540" sldId="259"/>
        </pc:sldMkLst>
        <pc:spChg chg="mod">
          <ac:chgData name="kabir anirudh" userId="c47ec129708571ab" providerId="LiveId" clId="{0092995D-AC48-46C2-9BBC-4AC95DF16FF4}" dt="2022-01-17T17:12:30.134" v="345" actId="20577"/>
          <ac:spMkLst>
            <pc:docMk/>
            <pc:sldMk cId="972005540" sldId="259"/>
            <ac:spMk id="7" creationId="{2482DBEC-EE72-4155-ACC5-87E80C5606A9}"/>
          </ac:spMkLst>
        </pc:spChg>
      </pc:sldChg>
      <pc:sldChg chg="modSp mod">
        <pc:chgData name="kabir anirudh" userId="c47ec129708571ab" providerId="LiveId" clId="{0092995D-AC48-46C2-9BBC-4AC95DF16FF4}" dt="2021-10-29T15:25:50.311" v="1" actId="20577"/>
        <pc:sldMkLst>
          <pc:docMk/>
          <pc:sldMk cId="4292661376" sldId="268"/>
        </pc:sldMkLst>
        <pc:spChg chg="mod">
          <ac:chgData name="kabir anirudh" userId="c47ec129708571ab" providerId="LiveId" clId="{0092995D-AC48-46C2-9BBC-4AC95DF16FF4}" dt="2021-10-29T15:25:50.311" v="1" actId="20577"/>
          <ac:spMkLst>
            <pc:docMk/>
            <pc:sldMk cId="4292661376" sldId="268"/>
            <ac:spMk id="5" creationId="{F063A021-7C19-4C85-B48B-EFEA732C1906}"/>
          </ac:spMkLst>
        </pc:spChg>
      </pc:sldChg>
      <pc:sldChg chg="modSp mod">
        <pc:chgData name="kabir anirudh" userId="c47ec129708571ab" providerId="LiveId" clId="{0092995D-AC48-46C2-9BBC-4AC95DF16FF4}" dt="2022-01-15T15:07:29.176" v="278" actId="20577"/>
        <pc:sldMkLst>
          <pc:docMk/>
          <pc:sldMk cId="3891516162" sldId="269"/>
        </pc:sldMkLst>
        <pc:spChg chg="mod">
          <ac:chgData name="kabir anirudh" userId="c47ec129708571ab" providerId="LiveId" clId="{0092995D-AC48-46C2-9BBC-4AC95DF16FF4}" dt="2022-01-15T15:07:29.176" v="278" actId="20577"/>
          <ac:spMkLst>
            <pc:docMk/>
            <pc:sldMk cId="3891516162" sldId="269"/>
            <ac:spMk id="16" creationId="{1DCFA8A2-3FB8-48CA-933D-0800A9D2A2A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1/17/2022</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467309" cy="1118752"/>
            <a:chOff x="2955850" y="2902286"/>
            <a:chExt cx="467309"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84731" cy="1015663"/>
            </a:xfrm>
            <a:prstGeom prst="rect">
              <a:avLst/>
            </a:prstGeom>
            <a:noFill/>
          </p:spPr>
          <p:txBody>
            <a:bodyPr wrap="none" rtlCol="0">
              <a:spAutoFit/>
            </a:bodyPr>
            <a:lstStyle/>
            <a:p>
              <a:endParaRPr lang="en-US" sz="6000" b="1" dirty="0">
                <a:latin typeface="Arial Black" panose="020B0A04020102020204" pitchFamily="34" charset="0"/>
              </a:endParaRP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4731" cy="307777"/>
            </a:xfrm>
            <a:prstGeom prst="rect">
              <a:avLst/>
            </a:prstGeom>
            <a:noFill/>
          </p:spPr>
          <p:txBody>
            <a:bodyPr wrap="none" rtlCol="0">
              <a:spAutoFit/>
            </a:bodyPr>
            <a:lstStyle/>
            <a:p>
              <a:endParaRPr lang="en-US" sz="1400" dirty="0">
                <a:latin typeface="Calibri Light" panose="020F0302020204030204" pitchFamily="34" charset="0"/>
                <a:cs typeface="Calibri Light" panose="020F0302020204030204" pitchFamily="34" charset="0"/>
              </a:endParaRP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584455"/>
          </a:xfrm>
        </p:spPr>
        <p:txBody>
          <a:bodyPr>
            <a:normAutofit/>
          </a:bodyPr>
          <a:lstStyle/>
          <a:p>
            <a:r>
              <a:rPr lang="en-US" sz="4400" b="0" dirty="0"/>
              <a:t>Word World</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792045"/>
            <a:ext cx="4911633" cy="2205987"/>
          </a:xfrm>
        </p:spPr>
        <p:txBody>
          <a:bodyPr/>
          <a:lstStyle/>
          <a:p>
            <a:r>
              <a:rPr lang="en-US" dirty="0"/>
              <a:t>By:</a:t>
            </a:r>
          </a:p>
          <a:p>
            <a:r>
              <a:rPr lang="en-US" dirty="0"/>
              <a:t>K. Anirudh(1602-20-737-124)</a:t>
            </a:r>
          </a:p>
          <a:p>
            <a:r>
              <a:rPr lang="en-US" dirty="0"/>
              <a:t>S</a:t>
            </a:r>
            <a:r>
              <a:rPr lang="en-US"/>
              <a:t>. </a:t>
            </a:r>
            <a:r>
              <a:rPr lang="en-US" dirty="0" err="1"/>
              <a:t>Manmateja</a:t>
            </a:r>
            <a:r>
              <a:rPr lang="en-US" dirty="0"/>
              <a:t>(1602-20-737-145)</a:t>
            </a:r>
          </a:p>
          <a:p>
            <a:r>
              <a:rPr lang="en-US" dirty="0"/>
              <a:t>A. </a:t>
            </a:r>
            <a:r>
              <a:rPr lang="en-US" dirty="0" err="1"/>
              <a:t>Nithin</a:t>
            </a:r>
            <a:r>
              <a:rPr lang="en-US" dirty="0"/>
              <a:t>(1602-20-737-148)</a:t>
            </a:r>
          </a:p>
          <a:p>
            <a:endParaRPr lang="en-US" dirty="0"/>
          </a:p>
        </p:txBody>
      </p:sp>
    </p:spTree>
    <p:extLst>
      <p:ext uri="{BB962C8B-B14F-4D97-AF65-F5344CB8AC3E}">
        <p14:creationId xmlns:p14="http://schemas.microsoft.com/office/powerpoint/2010/main" val="429266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20697" y="266178"/>
            <a:ext cx="8333222" cy="1147969"/>
          </a:xfrm>
        </p:spPr>
        <p:txBody>
          <a:bodyPr/>
          <a:lstStyle/>
          <a:p>
            <a:r>
              <a:rPr lang="en-US" dirty="0"/>
              <a:t>ABSTRACT</a:t>
            </a:r>
            <a:endParaRPr lang="en-US" b="0"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7" y="1581150"/>
            <a:ext cx="11433177" cy="5140325"/>
          </a:xfrm>
        </p:spPr>
        <p:txBody>
          <a:bodyPr/>
          <a:lstStyle/>
          <a:p>
            <a:pPr mar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main aim of the project is to </a:t>
            </a:r>
            <a:r>
              <a:rPr lang="en-IN" dirty="0">
                <a:latin typeface="Times New Roman" panose="02020603050405020304" pitchFamily="18" charset="0"/>
                <a:ea typeface="Calibri" panose="020F0502020204030204" pitchFamily="34" charset="0"/>
                <a:cs typeface="Times New Roman" panose="02020603050405020304" pitchFamily="18" charset="0"/>
              </a:rPr>
              <a:t>write a python script which </a:t>
            </a:r>
            <a:r>
              <a:rPr lang="en-IN" dirty="0">
                <a:effectLst/>
                <a:latin typeface="Times New Roman" panose="02020603050405020304" pitchFamily="18" charset="0"/>
                <a:ea typeface="Calibri" panose="020F0502020204030204" pitchFamily="34" charset="0"/>
                <a:cs typeface="Times New Roman" panose="02020603050405020304" pitchFamily="18" charset="0"/>
              </a:rPr>
              <a:t>produces platform where the user can </a:t>
            </a:r>
            <a:r>
              <a:rPr lang="en-IN" dirty="0">
                <a:latin typeface="Times New Roman" panose="02020603050405020304" pitchFamily="18" charset="0"/>
                <a:ea typeface="Calibri" panose="020F0502020204030204" pitchFamily="34" charset="0"/>
                <a:cs typeface="Times New Roman" panose="02020603050405020304" pitchFamily="18" charset="0"/>
              </a:rPr>
              <a:t>test</a:t>
            </a:r>
            <a:r>
              <a:rPr lang="en-IN" dirty="0">
                <a:effectLst/>
                <a:latin typeface="Times New Roman" panose="02020603050405020304" pitchFamily="18" charset="0"/>
                <a:ea typeface="Calibri" panose="020F0502020204030204" pitchFamily="34" charset="0"/>
                <a:cs typeface="Times New Roman" panose="02020603050405020304" pitchFamily="18" charset="0"/>
              </a:rPr>
              <a:t> his/her </a:t>
            </a:r>
            <a:r>
              <a:rPr lang="en-IN" dirty="0">
                <a:latin typeface="Times New Roman" panose="02020603050405020304" pitchFamily="18" charset="0"/>
                <a:ea typeface="Calibri" panose="020F0502020204030204" pitchFamily="34" charset="0"/>
                <a:cs typeface="Times New Roman" panose="02020603050405020304" pitchFamily="18" charset="0"/>
              </a:rPr>
              <a:t>technical</a:t>
            </a:r>
            <a:r>
              <a:rPr lang="en-IN" dirty="0">
                <a:effectLst/>
                <a:latin typeface="Times New Roman" panose="02020603050405020304" pitchFamily="18" charset="0"/>
                <a:ea typeface="Calibri" panose="020F0502020204030204" pitchFamily="34" charset="0"/>
                <a:cs typeface="Times New Roman" panose="02020603050405020304" pitchFamily="18" charset="0"/>
              </a:rPr>
              <a:t> skills by playing and this can also be their stress buster, this game actually consists of three levels, depending on the user choice the level of questions would be varied, in this game a picture will be displayed and the user have to guess the required word which is asked </a:t>
            </a:r>
            <a:r>
              <a:rPr lang="en-IN" dirty="0">
                <a:latin typeface="Times New Roman" panose="02020603050405020304" pitchFamily="18" charset="0"/>
                <a:ea typeface="Calibri" panose="020F0502020204030204" pitchFamily="34" charset="0"/>
                <a:cs typeface="Times New Roman" panose="02020603050405020304" pitchFamily="18" charset="0"/>
              </a:rPr>
              <a:t>in that image or the image would be about the word </a:t>
            </a:r>
            <a:r>
              <a:rPr lang="en-IN" dirty="0">
                <a:effectLst/>
                <a:latin typeface="Times New Roman" panose="02020603050405020304" pitchFamily="18" charset="0"/>
                <a:ea typeface="Calibri" panose="020F0502020204030204" pitchFamily="34" charset="0"/>
                <a:cs typeface="Times New Roman" panose="02020603050405020304" pitchFamily="18" charset="0"/>
              </a:rPr>
              <a:t>and the user have to enter that word, if the entered word is correct then points will be awarded to the player else no points would </a:t>
            </a:r>
            <a:r>
              <a:rPr lang="en-IN">
                <a:effectLst/>
                <a:latin typeface="Times New Roman" panose="02020603050405020304" pitchFamily="18" charset="0"/>
                <a:ea typeface="Calibri" panose="020F0502020204030204" pitchFamily="34" charset="0"/>
                <a:cs typeface="Times New Roman" panose="02020603050405020304" pitchFamily="18" charset="0"/>
              </a:rPr>
              <a:t>be awarded.</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
        <p:nvSpPr>
          <p:cNvPr id="2" name="Rectangle 1">
            <a:extLst>
              <a:ext uri="{FF2B5EF4-FFF2-40B4-BE49-F238E27FC236}">
                <a16:creationId xmlns:a16="http://schemas.microsoft.com/office/drawing/2014/main" id="{F6111F94-2DE0-4017-BCC5-7A91BEA93590}"/>
              </a:ext>
            </a:extLst>
          </p:cNvPr>
          <p:cNvSpPr/>
          <p:nvPr/>
        </p:nvSpPr>
        <p:spPr>
          <a:xfrm>
            <a:off x="11146971" y="266178"/>
            <a:ext cx="806903" cy="4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51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504825"/>
            <a:ext cx="7342622" cy="1504950"/>
          </a:xfrm>
        </p:spPr>
        <p:txBody>
          <a:bodyPr/>
          <a:lstStyle/>
          <a:p>
            <a:r>
              <a:rPr lang="en-US" b="0" dirty="0"/>
              <a:t>Features</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2456676"/>
            <a:ext cx="5638799" cy="3631140"/>
          </a:xfrm>
        </p:spPr>
        <p:txBody>
          <a:bodyPr>
            <a:normAutofit/>
          </a:bodyPr>
          <a:lstStyle/>
          <a:p>
            <a:pPr lvl="0"/>
            <a:r>
              <a:rPr lang="en-US" dirty="0"/>
              <a:t>User Friendly environment (easy to use)</a:t>
            </a:r>
          </a:p>
          <a:p>
            <a:pPr lvl="0"/>
            <a:r>
              <a:rPr lang="en-US" dirty="0"/>
              <a:t>Enhances logical and critical thinking</a:t>
            </a:r>
          </a:p>
          <a:p>
            <a:pPr lvl="0"/>
            <a:r>
              <a:rPr lang="en-US" dirty="0"/>
              <a:t>Enhances vocabulary skills</a:t>
            </a:r>
          </a:p>
          <a:p>
            <a:pPr lvl="0"/>
            <a:r>
              <a:rPr lang="en-US" dirty="0"/>
              <a:t>You can learn by playing</a:t>
            </a:r>
          </a:p>
          <a:p>
            <a:pPr lvl="0"/>
            <a:r>
              <a:rPr lang="en-US" dirty="0"/>
              <a:t>Can be played to reduce stress</a:t>
            </a:r>
          </a:p>
          <a:p>
            <a:pPr lvl="0"/>
            <a:r>
              <a:rPr lang="en-US" dirty="0"/>
              <a:t>Voice assistant is available</a:t>
            </a:r>
          </a:p>
          <a:p>
            <a:pPr lvl="0"/>
            <a:endParaRPr lang="en-US"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
        <p:nvSpPr>
          <p:cNvPr id="2" name="Rectangle 1">
            <a:extLst>
              <a:ext uri="{FF2B5EF4-FFF2-40B4-BE49-F238E27FC236}">
                <a16:creationId xmlns:a16="http://schemas.microsoft.com/office/drawing/2014/main" id="{4A0033E2-03ED-45E5-A20C-7B946FDC81EB}"/>
              </a:ext>
            </a:extLst>
          </p:cNvPr>
          <p:cNvSpPr/>
          <p:nvPr/>
        </p:nvSpPr>
        <p:spPr>
          <a:xfrm>
            <a:off x="10820400" y="172720"/>
            <a:ext cx="129032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Placeholder 8">
            <a:extLst>
              <a:ext uri="{FF2B5EF4-FFF2-40B4-BE49-F238E27FC236}">
                <a16:creationId xmlns:a16="http://schemas.microsoft.com/office/drawing/2014/main" id="{D8C8AAB7-87C2-4B2D-A4A4-DC545C9A72DE}"/>
              </a:ext>
            </a:extLst>
          </p:cNvPr>
          <p:cNvPicPr>
            <a:picLocks noGrp="1" noChangeAspect="1"/>
          </p:cNvPicPr>
          <p:nvPr>
            <p:ph type="pic" sz="quarter" idx="14"/>
          </p:nvPr>
        </p:nvPicPr>
        <p:blipFill>
          <a:blip r:embed="rId2"/>
          <a:srcRect l="17036" r="17036"/>
          <a:stretch>
            <a:fillRect/>
          </a:stretch>
        </p:blipFill>
        <p:spPr>
          <a:xfrm>
            <a:off x="6170177" y="1257300"/>
            <a:ext cx="6021821" cy="5422900"/>
          </a:xfrm>
        </p:spPr>
      </p:pic>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314325"/>
            <a:ext cx="5056623" cy="2546680"/>
          </a:xfrm>
        </p:spPr>
        <p:txBody>
          <a:bodyPr/>
          <a:lstStyle/>
          <a:p>
            <a:r>
              <a:rPr lang="en-US" b="0" dirty="0"/>
              <a:t>What is unique in this project?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129540"/>
            <a:ext cx="6402822" cy="3499860"/>
          </a:xfrm>
        </p:spPr>
        <p:txBody>
          <a:bodyPr>
            <a:normAutofit/>
          </a:bodyPr>
          <a:lstStyle/>
          <a:p>
            <a:pPr>
              <a:buClr>
                <a:schemeClr val="accent2"/>
              </a:buClr>
            </a:pPr>
            <a:r>
              <a:rPr lang="en-US" dirty="0"/>
              <a:t>In most of the preexisting ideas the hints of the words are provided early but in this one hints are not released earlier to promote logical thinking of the user</a:t>
            </a:r>
          </a:p>
          <a:p>
            <a:pPr>
              <a:buClr>
                <a:schemeClr val="accent2"/>
              </a:buClr>
            </a:pPr>
            <a:r>
              <a:rPr lang="en-US" dirty="0"/>
              <a:t>Voice  option is available for user to give his response </a:t>
            </a:r>
            <a:r>
              <a:rPr lang="en-US"/>
              <a:t>through voice.</a:t>
            </a:r>
            <a:endParaRPr lang="en-US" dirty="0"/>
          </a:p>
          <a:p>
            <a:pPr>
              <a:buClr>
                <a:schemeClr val="accent2"/>
              </a:buClr>
            </a:pPr>
            <a:endParaRPr lang="en-US" dirty="0"/>
          </a:p>
          <a:p>
            <a:pPr lvl="0"/>
            <a:endParaRPr lang="en-US" dirty="0"/>
          </a:p>
        </p:txBody>
      </p:sp>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4</a:t>
            </a:fld>
            <a:endParaRPr lang="en-US" dirty="0"/>
          </a:p>
        </p:txBody>
      </p:sp>
      <p:pic>
        <p:nvPicPr>
          <p:cNvPr id="19" name="Picture Placeholder 18">
            <a:extLst>
              <a:ext uri="{FF2B5EF4-FFF2-40B4-BE49-F238E27FC236}">
                <a16:creationId xmlns:a16="http://schemas.microsoft.com/office/drawing/2014/main" id="{47EC21E3-ADD6-4974-BE5A-6F81784A94B3}"/>
              </a:ext>
            </a:extLst>
          </p:cNvPr>
          <p:cNvPicPr>
            <a:picLocks noGrp="1" noChangeAspect="1"/>
          </p:cNvPicPr>
          <p:nvPr>
            <p:ph type="pic" sz="quarter" idx="10"/>
          </p:nvPr>
        </p:nvPicPr>
        <p:blipFill>
          <a:blip r:embed="rId2"/>
          <a:srcRect l="9344" r="9344"/>
          <a:stretch>
            <a:fillRect/>
          </a:stretch>
        </p:blipFill>
        <p:spPr/>
      </p:pic>
    </p:spTree>
    <p:extLst>
      <p:ext uri="{BB962C8B-B14F-4D97-AF65-F5344CB8AC3E}">
        <p14:creationId xmlns:p14="http://schemas.microsoft.com/office/powerpoint/2010/main" val="97200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E420CA-671E-42C7-BC85-0DF539D1986B}"/>
              </a:ext>
            </a:extLst>
          </p:cNvPr>
          <p:cNvSpPr>
            <a:spLocks noGrp="1"/>
          </p:cNvSpPr>
          <p:nvPr>
            <p:ph type="ctrTitle"/>
          </p:nvPr>
        </p:nvSpPr>
        <p:spPr>
          <a:xfrm>
            <a:off x="7467600" y="952500"/>
            <a:ext cx="3761694" cy="1257575"/>
          </a:xfrm>
        </p:spPr>
        <p:txBody>
          <a:bodyPr/>
          <a:lstStyle/>
          <a:p>
            <a:r>
              <a:rPr lang="en-US" dirty="0"/>
              <a:t>Future scope</a:t>
            </a:r>
            <a:endParaRPr lang="en-IN" dirty="0"/>
          </a:p>
        </p:txBody>
      </p:sp>
      <p:sp>
        <p:nvSpPr>
          <p:cNvPr id="9" name="Subtitle 8">
            <a:extLst>
              <a:ext uri="{FF2B5EF4-FFF2-40B4-BE49-F238E27FC236}">
                <a16:creationId xmlns:a16="http://schemas.microsoft.com/office/drawing/2014/main" id="{C1BB5778-47A1-417F-91D0-9E2B5288D609}"/>
              </a:ext>
            </a:extLst>
          </p:cNvPr>
          <p:cNvSpPr>
            <a:spLocks noGrp="1"/>
          </p:cNvSpPr>
          <p:nvPr>
            <p:ph type="subTitle" idx="1"/>
          </p:nvPr>
        </p:nvSpPr>
        <p:spPr>
          <a:xfrm>
            <a:off x="5143500" y="2619375"/>
            <a:ext cx="6324599" cy="4096384"/>
          </a:xfrm>
        </p:spPr>
        <p:txBody>
          <a:bodyPr/>
          <a:lstStyle/>
          <a:p>
            <a:pPr marL="342900" indent="-342900">
              <a:buFont typeface="Arial" panose="020B0604020202020204" pitchFamily="34" charset="0"/>
              <a:buChar char="•"/>
            </a:pPr>
            <a:r>
              <a:rPr lang="en-US" dirty="0">
                <a:latin typeface="Californian FB" panose="0207040306080B030204" pitchFamily="18" charset="0"/>
              </a:rPr>
              <a:t> This idea can be further improved by implementing it with an application for various OS and it will be helpful especially for children to learn something in an innovative and effective way</a:t>
            </a:r>
          </a:p>
          <a:p>
            <a:pPr marL="342900" indent="-342900">
              <a:buFont typeface="Arial" panose="020B0604020202020204" pitchFamily="34" charset="0"/>
              <a:buChar char="•"/>
            </a:pPr>
            <a:r>
              <a:rPr lang="en-US" dirty="0">
                <a:latin typeface="Californian FB" panose="0207040306080B030204" pitchFamily="18" charset="0"/>
              </a:rPr>
              <a:t>This can be extended for online multiplayer by using Sockets/Networking and </a:t>
            </a:r>
            <a:r>
              <a:rPr lang="en-US" dirty="0" err="1">
                <a:latin typeface="Californian FB" panose="0207040306080B030204" pitchFamily="18" charset="0"/>
              </a:rPr>
              <a:t>Pygame</a:t>
            </a:r>
            <a:endParaRPr lang="en-US" dirty="0">
              <a:latin typeface="Californian FB" panose="0207040306080B030204" pitchFamily="18" charset="0"/>
            </a:endParaRPr>
          </a:p>
          <a:p>
            <a:pPr marL="342900" indent="-342900">
              <a:buFont typeface="Arial" panose="020B0604020202020204" pitchFamily="34" charset="0"/>
              <a:buChar char="•"/>
            </a:pPr>
            <a:r>
              <a:rPr lang="en-US" dirty="0">
                <a:latin typeface="Californian FB" panose="0207040306080B030204" pitchFamily="18" charset="0"/>
              </a:rPr>
              <a:t>Can be implemented as spell checker</a:t>
            </a:r>
          </a:p>
          <a:p>
            <a:pPr marL="342900" indent="-342900">
              <a:buFont typeface="Arial" panose="020B0604020202020204" pitchFamily="34" charset="0"/>
              <a:buChar char="•"/>
            </a:pPr>
            <a:endParaRPr lang="en-IN" dirty="0">
              <a:latin typeface="Californian FB" panose="0207040306080B030204" pitchFamily="18" charset="0"/>
            </a:endParaRPr>
          </a:p>
        </p:txBody>
      </p:sp>
      <p:sp>
        <p:nvSpPr>
          <p:cNvPr id="3" name="Right Triangle 2">
            <a:extLst>
              <a:ext uri="{FF2B5EF4-FFF2-40B4-BE49-F238E27FC236}">
                <a16:creationId xmlns:a16="http://schemas.microsoft.com/office/drawing/2014/main" id="{E3249925-7F8B-4DF9-B402-220CE91CDD5D}"/>
              </a:ext>
            </a:extLst>
          </p:cNvPr>
          <p:cNvSpPr/>
          <p:nvPr/>
        </p:nvSpPr>
        <p:spPr>
          <a:xfrm rot="5400000">
            <a:off x="104775" y="-104775"/>
            <a:ext cx="1123950" cy="1333500"/>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069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6</a:t>
            </a:fld>
            <a:endParaRPr lang="en-US" dirty="0"/>
          </a:p>
        </p:txBody>
      </p:sp>
      <p:sp>
        <p:nvSpPr>
          <p:cNvPr id="3" name="Text Placeholder 2">
            <a:extLst>
              <a:ext uri="{FF2B5EF4-FFF2-40B4-BE49-F238E27FC236}">
                <a16:creationId xmlns:a16="http://schemas.microsoft.com/office/drawing/2014/main" id="{CB66710D-28AC-4C32-9442-8DDD0E2A9917}"/>
              </a:ext>
            </a:extLst>
          </p:cNvPr>
          <p:cNvSpPr>
            <a:spLocks noGrp="1"/>
          </p:cNvSpPr>
          <p:nvPr>
            <p:ph type="body" sz="quarter" idx="12"/>
          </p:nvPr>
        </p:nvSpPr>
        <p:spPr/>
        <p:txBody>
          <a:bodyPr/>
          <a:lstStyle/>
          <a:p>
            <a:r>
              <a:rPr lang="en-US" b="1" i="1" dirty="0"/>
              <a:t>Thank You</a:t>
            </a:r>
          </a:p>
        </p:txBody>
      </p:sp>
      <p:sp>
        <p:nvSpPr>
          <p:cNvPr id="4" name="Rectangle 3">
            <a:extLst>
              <a:ext uri="{FF2B5EF4-FFF2-40B4-BE49-F238E27FC236}">
                <a16:creationId xmlns:a16="http://schemas.microsoft.com/office/drawing/2014/main" id="{A4071EEA-CF2B-4F51-AF00-23395030A9CA}"/>
              </a:ext>
            </a:extLst>
          </p:cNvPr>
          <p:cNvSpPr/>
          <p:nvPr/>
        </p:nvSpPr>
        <p:spPr>
          <a:xfrm>
            <a:off x="11146971" y="345440"/>
            <a:ext cx="740227"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582380"/>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759597-1FA4-4F46-9BA8-01240C560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117</TotalTime>
  <Words>294</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Calibri</vt:lpstr>
      <vt:lpstr>Calibri Light</vt:lpstr>
      <vt:lpstr>Californian FB</vt:lpstr>
      <vt:lpstr>Gill Sans SemiBold</vt:lpstr>
      <vt:lpstr>Times New Roman</vt:lpstr>
      <vt:lpstr>Office Theme</vt:lpstr>
      <vt:lpstr>Word World</vt:lpstr>
      <vt:lpstr>ABSTRACT</vt:lpstr>
      <vt:lpstr>Features</vt:lpstr>
      <vt:lpstr>What is unique in this project? </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World</dc:title>
  <dc:creator>kabir anirudh</dc:creator>
  <cp:lastModifiedBy>kabir anirudh</cp:lastModifiedBy>
  <cp:revision>5</cp:revision>
  <dcterms:created xsi:type="dcterms:W3CDTF">2021-10-29T14:27:14Z</dcterms:created>
  <dcterms:modified xsi:type="dcterms:W3CDTF">2022-01-17T17:12:31Z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