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4"/>
  </p:sldMasterIdLst>
  <p:sldIdLst>
    <p:sldId id="26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bir anirudh" userId="c47ec129708571ab" providerId="LiveId" clId="{A3D50B28-CD4D-4DEA-A4AE-79621EF17343}"/>
    <pc:docChg chg="custSel addSld modSld">
      <pc:chgData name="kabir anirudh" userId="c47ec129708571ab" providerId="LiveId" clId="{A3D50B28-CD4D-4DEA-A4AE-79621EF17343}" dt="2021-12-02T18:53:05.585" v="228" actId="27636"/>
      <pc:docMkLst>
        <pc:docMk/>
      </pc:docMkLst>
      <pc:sldChg chg="addSp delSp modSp mod">
        <pc:chgData name="kabir anirudh" userId="c47ec129708571ab" providerId="LiveId" clId="{A3D50B28-CD4D-4DEA-A4AE-79621EF17343}" dt="2021-12-02T18:50:45.019" v="226" actId="20577"/>
        <pc:sldMkLst>
          <pc:docMk/>
          <pc:sldMk cId="355033872" sldId="265"/>
        </pc:sldMkLst>
        <pc:spChg chg="mod">
          <ac:chgData name="kabir anirudh" userId="c47ec129708571ab" providerId="LiveId" clId="{A3D50B28-CD4D-4DEA-A4AE-79621EF17343}" dt="2021-12-02T18:50:45.019" v="226" actId="20577"/>
          <ac:spMkLst>
            <pc:docMk/>
            <pc:sldMk cId="355033872" sldId="265"/>
            <ac:spMk id="2" creationId="{9AB2EA78-AEB3-469B-9025-3B17201A457B}"/>
          </ac:spMkLst>
        </pc:spChg>
        <pc:spChg chg="del">
          <ac:chgData name="kabir anirudh" userId="c47ec129708571ab" providerId="LiveId" clId="{A3D50B28-CD4D-4DEA-A4AE-79621EF17343}" dt="2021-12-02T18:29:19.346" v="55" actId="478"/>
          <ac:spMkLst>
            <pc:docMk/>
            <pc:sldMk cId="355033872" sldId="265"/>
            <ac:spMk id="3" creationId="{255E1F2F-E259-4EA8-9FFD-3A10AF541859}"/>
          </ac:spMkLst>
        </pc:spChg>
        <pc:spChg chg="add mod">
          <ac:chgData name="kabir anirudh" userId="c47ec129708571ab" providerId="LiveId" clId="{A3D50B28-CD4D-4DEA-A4AE-79621EF17343}" dt="2021-12-02T18:43:04.720" v="213" actId="20577"/>
          <ac:spMkLst>
            <pc:docMk/>
            <pc:sldMk cId="355033872" sldId="265"/>
            <ac:spMk id="6" creationId="{3EAF3488-EB90-4EF6-A69F-69C8C8BA0535}"/>
          </ac:spMkLst>
        </pc:spChg>
      </pc:sldChg>
      <pc:sldChg chg="modSp mod">
        <pc:chgData name="kabir anirudh" userId="c47ec129708571ab" providerId="LiveId" clId="{A3D50B28-CD4D-4DEA-A4AE-79621EF17343}" dt="2021-12-02T18:53:05.585" v="228" actId="27636"/>
        <pc:sldMkLst>
          <pc:docMk/>
          <pc:sldMk cId="2717054784" sldId="289"/>
        </pc:sldMkLst>
        <pc:spChg chg="mod">
          <ac:chgData name="kabir anirudh" userId="c47ec129708571ab" providerId="LiveId" clId="{A3D50B28-CD4D-4DEA-A4AE-79621EF17343}" dt="2021-12-02T18:53:05.532" v="227"/>
          <ac:spMkLst>
            <pc:docMk/>
            <pc:sldMk cId="2717054784" sldId="289"/>
            <ac:spMk id="2" creationId="{5A5C5C1A-E255-4109-B77E-E1B03ECAE9D2}"/>
          </ac:spMkLst>
        </pc:spChg>
        <pc:spChg chg="mod">
          <ac:chgData name="kabir anirudh" userId="c47ec129708571ab" providerId="LiveId" clId="{A3D50B28-CD4D-4DEA-A4AE-79621EF17343}" dt="2021-12-02T18:53:05.585" v="228" actId="27636"/>
          <ac:spMkLst>
            <pc:docMk/>
            <pc:sldMk cId="2717054784" sldId="289"/>
            <ac:spMk id="3" creationId="{7BB2FD09-104F-4DC4-A2DD-0D734CA44476}"/>
          </ac:spMkLst>
        </pc:spChg>
      </pc:sldChg>
      <pc:sldChg chg="addSp delSp modSp mod">
        <pc:chgData name="kabir anirudh" userId="c47ec129708571ab" providerId="LiveId" clId="{A3D50B28-CD4D-4DEA-A4AE-79621EF17343}" dt="2021-12-02T18:27:58.833" v="43" actId="732"/>
        <pc:sldMkLst>
          <pc:docMk/>
          <pc:sldMk cId="3669815154" sldId="295"/>
        </pc:sldMkLst>
        <pc:spChg chg="mod">
          <ac:chgData name="kabir anirudh" userId="c47ec129708571ab" providerId="LiveId" clId="{A3D50B28-CD4D-4DEA-A4AE-79621EF17343}" dt="2021-12-02T18:27:01.946" v="39" actId="27636"/>
          <ac:spMkLst>
            <pc:docMk/>
            <pc:sldMk cId="3669815154" sldId="295"/>
            <ac:spMk id="2" creationId="{DF8BC8D3-75CB-476F-90FD-7BC3B83DFCD1}"/>
          </ac:spMkLst>
        </pc:spChg>
        <pc:spChg chg="del mod">
          <ac:chgData name="kabir anirudh" userId="c47ec129708571ab" providerId="LiveId" clId="{A3D50B28-CD4D-4DEA-A4AE-79621EF17343}" dt="2021-12-02T18:24:38.209" v="23"/>
          <ac:spMkLst>
            <pc:docMk/>
            <pc:sldMk cId="3669815154" sldId="295"/>
            <ac:spMk id="3" creationId="{5DC85D04-4B69-40D1-BA92-A9124F56FBDC}"/>
          </ac:spMkLst>
        </pc:spChg>
        <pc:spChg chg="add del mod">
          <ac:chgData name="kabir anirudh" userId="c47ec129708571ab" providerId="LiveId" clId="{A3D50B28-CD4D-4DEA-A4AE-79621EF17343}" dt="2021-12-02T18:26:11.697" v="29"/>
          <ac:spMkLst>
            <pc:docMk/>
            <pc:sldMk cId="3669815154" sldId="295"/>
            <ac:spMk id="7" creationId="{257B1057-8342-45B9-A68F-0BE7DDA37291}"/>
          </ac:spMkLst>
        </pc:spChg>
        <pc:picChg chg="add del mod modCrop">
          <ac:chgData name="kabir anirudh" userId="c47ec129708571ab" providerId="LiveId" clId="{A3D50B28-CD4D-4DEA-A4AE-79621EF17343}" dt="2021-12-02T18:25:01.361" v="27" actId="478"/>
          <ac:picMkLst>
            <pc:docMk/>
            <pc:sldMk cId="3669815154" sldId="295"/>
            <ac:picMk id="5" creationId="{61D539F5-CA00-4A68-85B1-6D267BA24402}"/>
          </ac:picMkLst>
        </pc:picChg>
        <pc:picChg chg="add mod modCrop">
          <ac:chgData name="kabir anirudh" userId="c47ec129708571ab" providerId="LiveId" clId="{A3D50B28-CD4D-4DEA-A4AE-79621EF17343}" dt="2021-12-02T18:27:58.833" v="43" actId="732"/>
          <ac:picMkLst>
            <pc:docMk/>
            <pc:sldMk cId="3669815154" sldId="295"/>
            <ac:picMk id="9" creationId="{825823BA-96A5-4BF9-AA56-506180CF2358}"/>
          </ac:picMkLst>
        </pc:picChg>
      </pc:sldChg>
      <pc:sldChg chg="modSp new mod">
        <pc:chgData name="kabir anirudh" userId="c47ec129708571ab" providerId="LiveId" clId="{A3D50B28-CD4D-4DEA-A4AE-79621EF17343}" dt="2021-12-02T18:53:05.532" v="227"/>
        <pc:sldMkLst>
          <pc:docMk/>
          <pc:sldMk cId="3807680371" sldId="296"/>
        </pc:sldMkLst>
        <pc:spChg chg="mod">
          <ac:chgData name="kabir anirudh" userId="c47ec129708571ab" providerId="LiveId" clId="{A3D50B28-CD4D-4DEA-A4AE-79621EF17343}" dt="2021-12-02T18:53:05.532" v="227"/>
          <ac:spMkLst>
            <pc:docMk/>
            <pc:sldMk cId="3807680371" sldId="296"/>
            <ac:spMk id="2" creationId="{383B04FE-8804-4CBD-80F0-8D6E86E1E4BC}"/>
          </ac:spMkLst>
        </pc:spChg>
        <pc:spChg chg="mod">
          <ac:chgData name="kabir anirudh" userId="c47ec129708571ab" providerId="LiveId" clId="{A3D50B28-CD4D-4DEA-A4AE-79621EF17343}" dt="2021-12-02T18:53:05.532" v="227"/>
          <ac:spMkLst>
            <pc:docMk/>
            <pc:sldMk cId="3807680371" sldId="296"/>
            <ac:spMk id="3" creationId="{EEF009AF-944E-4072-A99F-800CBE1FF5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314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761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039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2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339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853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1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291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6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4530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013" y="1205268"/>
            <a:ext cx="3769974" cy="2901693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Word World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AF3488-EB90-4EF6-A69F-69C8C8BA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5440" y="3464272"/>
            <a:ext cx="6766560" cy="29016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By:</a:t>
            </a:r>
          </a:p>
          <a:p>
            <a:r>
              <a:rPr lang="en-US" dirty="0"/>
              <a:t>1602-20-737-124 K. Anirudh</a:t>
            </a:r>
          </a:p>
          <a:p>
            <a:r>
              <a:rPr lang="en-US" dirty="0"/>
              <a:t>1602-20-737-145 S. </a:t>
            </a:r>
            <a:r>
              <a:rPr lang="en-US" dirty="0" err="1"/>
              <a:t>Manmateja</a:t>
            </a:r>
            <a:endParaRPr lang="en-US" dirty="0"/>
          </a:p>
          <a:p>
            <a:r>
              <a:rPr lang="en-IN" dirty="0"/>
              <a:t>1602-20-737-148 A. </a:t>
            </a:r>
            <a:r>
              <a:rPr lang="en-IN" dirty="0" err="1"/>
              <a:t>Nithin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C8D3-75CB-476F-90FD-7BC3B83D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0"/>
            <a:ext cx="9133225" cy="496389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5823BA-96A5-4BF9-AA56-506180CF2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76" t="7988" r="42539" b="10298"/>
          <a:stretch/>
        </p:blipFill>
        <p:spPr>
          <a:xfrm>
            <a:off x="2151018" y="496389"/>
            <a:ext cx="5547360" cy="6116707"/>
          </a:xfrm>
        </p:spPr>
      </p:pic>
    </p:spTree>
    <p:extLst>
      <p:ext uri="{BB962C8B-B14F-4D97-AF65-F5344CB8AC3E}">
        <p14:creationId xmlns:p14="http://schemas.microsoft.com/office/powerpoint/2010/main" val="366981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09AF-944E-4072-A99F-800CBE1F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0768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F02-EBF5-4786-8B5E-F9BB816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165464"/>
            <a:ext cx="10615749" cy="975360"/>
          </a:xfrm>
        </p:spPr>
        <p:txBody>
          <a:bodyPr/>
          <a:lstStyle/>
          <a:p>
            <a:r>
              <a:rPr lang="en-US" dirty="0"/>
              <a:t>Action-wise use cases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0DB12B-12FD-4A00-BB15-7017D146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79801"/>
              </p:ext>
            </p:extLst>
          </p:nvPr>
        </p:nvGraphicFramePr>
        <p:xfrm>
          <a:off x="1018903" y="1384663"/>
          <a:ext cx="10258698" cy="45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349">
                  <a:extLst>
                    <a:ext uri="{9D8B030D-6E8A-4147-A177-3AD203B41FA5}">
                      <a16:colId xmlns:a16="http://schemas.microsoft.com/office/drawing/2014/main" val="1250952210"/>
                    </a:ext>
                  </a:extLst>
                </a:gridCol>
                <a:gridCol w="5129349">
                  <a:extLst>
                    <a:ext uri="{9D8B030D-6E8A-4147-A177-3AD203B41FA5}">
                      <a16:colId xmlns:a16="http://schemas.microsoft.com/office/drawing/2014/main" val="1297866773"/>
                    </a:ext>
                  </a:extLst>
                </a:gridCol>
              </a:tblGrid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2707785582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Player details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the player details as input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4267676301"/>
                  </a:ext>
                </a:extLst>
              </a:tr>
              <a:tr h="814404">
                <a:tc>
                  <a:txBody>
                    <a:bodyPr/>
                    <a:lstStyle/>
                    <a:p>
                      <a:r>
                        <a:rPr lang="en-US" dirty="0"/>
                        <a:t>Select level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menu and prompts the player to choose a level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1847446212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Randomize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 random question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2765134538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Answer 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the user to enter the answer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1524612429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Evaluates </a:t>
                      </a:r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Evaluates the answer provided by the player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3971730735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Update score</a:t>
                      </a:r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the player score after evaluation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3956791815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View score</a:t>
                      </a:r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current score of the player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1341023654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Next </a:t>
                      </a:r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next question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177485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0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5DAD-9B5F-4B64-B881-5AA614CA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58103" cy="1019683"/>
          </a:xfrm>
        </p:spPr>
        <p:txBody>
          <a:bodyPr>
            <a:normAutofit/>
          </a:bodyPr>
          <a:lstStyle/>
          <a:p>
            <a:r>
              <a:rPr lang="en-US" sz="2400" dirty="0"/>
              <a:t>Use case diagram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F4B87-691C-4B3B-9A12-8C6D23B96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04" t="10743" r="36609" b="15339"/>
          <a:stretch/>
        </p:blipFill>
        <p:spPr>
          <a:xfrm>
            <a:off x="1915887" y="689288"/>
            <a:ext cx="7724502" cy="6168713"/>
          </a:xfrm>
        </p:spPr>
      </p:pic>
    </p:spTree>
    <p:extLst>
      <p:ext uri="{BB962C8B-B14F-4D97-AF65-F5344CB8AC3E}">
        <p14:creationId xmlns:p14="http://schemas.microsoft.com/office/powerpoint/2010/main" val="267096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5C1A-E255-4109-B77E-E1B03ECA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FD09-104F-4DC4-A2DD-0D734CA4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2411"/>
            <a:ext cx="10058400" cy="52389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case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u="sng" dirty="0"/>
              <a:t>Use case 01:</a:t>
            </a:r>
          </a:p>
          <a:p>
            <a:pPr marL="0" indent="0">
              <a:buNone/>
            </a:pPr>
            <a:r>
              <a:rPr lang="en-US" dirty="0"/>
              <a:t>Name : select level</a:t>
            </a:r>
          </a:p>
          <a:p>
            <a:pPr marL="0" indent="0">
              <a:buNone/>
            </a:pPr>
            <a:r>
              <a:rPr lang="en-US" dirty="0"/>
              <a:t>Actors : Player</a:t>
            </a:r>
          </a:p>
          <a:p>
            <a:pPr marL="0" indent="0">
              <a:buNone/>
            </a:pPr>
            <a:r>
              <a:rPr lang="en-US" dirty="0"/>
              <a:t>Description : Allows the player to select a level</a:t>
            </a:r>
          </a:p>
          <a:p>
            <a:pPr marL="0" indent="0">
              <a:buNone/>
            </a:pPr>
            <a:r>
              <a:rPr lang="en-US" dirty="0"/>
              <a:t>Pre-conditions : Player details</a:t>
            </a:r>
          </a:p>
          <a:p>
            <a:pPr marL="0" indent="0">
              <a:buNone/>
            </a:pPr>
            <a:r>
              <a:rPr lang="en-US" dirty="0"/>
              <a:t>Post-conditions : A level must be selected</a:t>
            </a:r>
          </a:p>
          <a:p>
            <a:pPr marL="0" indent="0">
              <a:buNone/>
            </a:pPr>
            <a:r>
              <a:rPr lang="en-US" dirty="0"/>
              <a:t>Main flow: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7B1BCA-C858-49D3-8581-39F42BED4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32853"/>
              </p:ext>
            </p:extLst>
          </p:nvPr>
        </p:nvGraphicFramePr>
        <p:xfrm>
          <a:off x="1883954" y="4499186"/>
          <a:ext cx="812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728454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3229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1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Displays a menu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Player selects a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1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Validates the input and proceeds to next step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9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0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F82B-1EAE-4BCC-BAD7-D62D1443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444138"/>
            <a:ext cx="9133226" cy="923108"/>
          </a:xfrm>
        </p:spPr>
        <p:txBody>
          <a:bodyPr/>
          <a:lstStyle/>
          <a:p>
            <a:r>
              <a:rPr lang="en-US" dirty="0"/>
              <a:t>Use case -02: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0D2B-AA9A-45A6-BAC9-61CE17E0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12" y="1049067"/>
            <a:ext cx="9237728" cy="4482401"/>
          </a:xfrm>
        </p:spPr>
        <p:txBody>
          <a:bodyPr/>
          <a:lstStyle/>
          <a:p>
            <a:r>
              <a:rPr lang="en-US" dirty="0"/>
              <a:t>Name: generates random question</a:t>
            </a:r>
          </a:p>
          <a:p>
            <a:r>
              <a:rPr lang="en-US" dirty="0"/>
              <a:t>Actors: System</a:t>
            </a:r>
          </a:p>
          <a:p>
            <a:r>
              <a:rPr lang="en-US" dirty="0"/>
              <a:t>Description: picks a random question </a:t>
            </a:r>
          </a:p>
          <a:p>
            <a:r>
              <a:rPr lang="en-US" dirty="0"/>
              <a:t>Pre-conditions: selection of level</a:t>
            </a:r>
          </a:p>
          <a:p>
            <a:r>
              <a:rPr lang="en-US" dirty="0"/>
              <a:t>Main Flow: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794F7-89DA-4C72-9F71-1296EC7E7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7618"/>
              </p:ext>
            </p:extLst>
          </p:nvPr>
        </p:nvGraphicFramePr>
        <p:xfrm>
          <a:off x="1621860" y="4483462"/>
          <a:ext cx="8128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326069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4382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9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Selects proceed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1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Picks a random question from the bunch of questions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2.1: Displays the question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3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3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26BD-06F5-47ED-905A-DF024866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869" y="311668"/>
            <a:ext cx="9359648" cy="715944"/>
          </a:xfrm>
        </p:spPr>
        <p:txBody>
          <a:bodyPr/>
          <a:lstStyle/>
          <a:p>
            <a:r>
              <a:rPr lang="en-US" dirty="0"/>
              <a:t>Use case-03: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109C-9DCC-4826-A1DA-2597C28D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869" y="870300"/>
            <a:ext cx="9359648" cy="4290813"/>
          </a:xfrm>
        </p:spPr>
        <p:txBody>
          <a:bodyPr/>
          <a:lstStyle/>
          <a:p>
            <a:r>
              <a:rPr lang="en-US" dirty="0"/>
              <a:t>Name: Answer a question</a:t>
            </a:r>
          </a:p>
          <a:p>
            <a:r>
              <a:rPr lang="en-US" dirty="0"/>
              <a:t>Actors: Player</a:t>
            </a:r>
          </a:p>
          <a:p>
            <a:r>
              <a:rPr lang="en-US" dirty="0"/>
              <a:t>Description : The player answers the question</a:t>
            </a:r>
          </a:p>
          <a:p>
            <a:r>
              <a:rPr lang="en-US" dirty="0"/>
              <a:t>Pre-condition: Display of the question</a:t>
            </a:r>
          </a:p>
          <a:p>
            <a:r>
              <a:rPr lang="en-US" dirty="0"/>
              <a:t>Post-condition: response is given to the system</a:t>
            </a:r>
          </a:p>
          <a:p>
            <a:r>
              <a:rPr lang="en-US" dirty="0"/>
              <a:t>Main-Flow: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831657-04DD-4296-B3C0-197AC341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18315"/>
              </p:ext>
            </p:extLst>
          </p:nvPr>
        </p:nvGraphicFramePr>
        <p:xfrm>
          <a:off x="1717654" y="460320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2553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4206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Prompts the user to enter the answer(word) for the given images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Player enters his answer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6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1E1A-567E-49D7-9543-068D1D2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252" y="304801"/>
            <a:ext cx="8993888" cy="853440"/>
          </a:xfrm>
        </p:spPr>
        <p:txBody>
          <a:bodyPr/>
          <a:lstStyle/>
          <a:p>
            <a:r>
              <a:rPr lang="en-US" dirty="0"/>
              <a:t>Use case-04: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173F-9CB1-441D-BA6F-2F1E7F73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9" y="940526"/>
            <a:ext cx="9220310" cy="5109418"/>
          </a:xfrm>
        </p:spPr>
        <p:txBody>
          <a:bodyPr/>
          <a:lstStyle/>
          <a:p>
            <a:r>
              <a:rPr lang="en-US" dirty="0"/>
              <a:t>Name: Evaluates</a:t>
            </a:r>
          </a:p>
          <a:p>
            <a:r>
              <a:rPr lang="en-US" dirty="0"/>
              <a:t>Actors: System</a:t>
            </a:r>
          </a:p>
          <a:p>
            <a:r>
              <a:rPr lang="en-US" dirty="0"/>
              <a:t>Description: System evaluates the answer given by player, if it is correct adds points to his score</a:t>
            </a:r>
          </a:p>
          <a:p>
            <a:r>
              <a:rPr lang="en-US" dirty="0"/>
              <a:t>Pre-conditions: User should give his response to the question</a:t>
            </a:r>
          </a:p>
          <a:p>
            <a:r>
              <a:rPr lang="en-US" dirty="0"/>
              <a:t>Post-conditions: updating score</a:t>
            </a:r>
          </a:p>
          <a:p>
            <a:r>
              <a:rPr lang="en-US" dirty="0"/>
              <a:t>Main-Flow: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E3804-4D50-4C49-A9C9-E7D932ED6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0298"/>
              </p:ext>
            </p:extLst>
          </p:nvPr>
        </p:nvGraphicFramePr>
        <p:xfrm>
          <a:off x="1686979" y="5073952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96663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280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6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Evaluates the response given by the user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1.1: adds points for correct answer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DE2D-616F-4282-A6A2-514611FC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08" y="418012"/>
            <a:ext cx="8732631" cy="1097279"/>
          </a:xfrm>
        </p:spPr>
        <p:txBody>
          <a:bodyPr/>
          <a:lstStyle/>
          <a:p>
            <a:r>
              <a:rPr lang="en-US" dirty="0"/>
              <a:t>Use case-05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C8D0-B41C-49F2-95CF-587E5446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508" y="1402080"/>
            <a:ext cx="8732631" cy="4647864"/>
          </a:xfrm>
        </p:spPr>
        <p:txBody>
          <a:bodyPr/>
          <a:lstStyle/>
          <a:p>
            <a:r>
              <a:rPr lang="en-US" dirty="0"/>
              <a:t>Name: view score</a:t>
            </a:r>
          </a:p>
          <a:p>
            <a:r>
              <a:rPr lang="en-US" dirty="0"/>
              <a:t>Actors: player, system</a:t>
            </a:r>
          </a:p>
          <a:p>
            <a:r>
              <a:rPr lang="en-US" dirty="0"/>
              <a:t>Description : Displays the current score of the player</a:t>
            </a:r>
          </a:p>
          <a:p>
            <a:r>
              <a:rPr lang="en-US" dirty="0"/>
              <a:t>Main-Flow: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A367A-0A2A-40A1-AE81-A9457644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81712"/>
              </p:ext>
            </p:extLst>
          </p:nvPr>
        </p:nvGraphicFramePr>
        <p:xfrm>
          <a:off x="1837508" y="463852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84204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6379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3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Requests for display of the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Displays the current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5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4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9127-7538-4688-ACC6-AFAA858E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89" y="191591"/>
            <a:ext cx="9159351" cy="870856"/>
          </a:xfrm>
        </p:spPr>
        <p:txBody>
          <a:bodyPr/>
          <a:lstStyle/>
          <a:p>
            <a:r>
              <a:rPr lang="en-US" dirty="0"/>
              <a:t>Use case-06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FBA2-0EBA-4A36-BA99-89E36FCB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88" y="1001486"/>
            <a:ext cx="9159351" cy="5048458"/>
          </a:xfrm>
        </p:spPr>
        <p:txBody>
          <a:bodyPr/>
          <a:lstStyle/>
          <a:p>
            <a:r>
              <a:rPr lang="en-US" dirty="0"/>
              <a:t>Name: Next</a:t>
            </a:r>
          </a:p>
          <a:p>
            <a:r>
              <a:rPr lang="en-US" dirty="0"/>
              <a:t>Actors: Player, System</a:t>
            </a:r>
          </a:p>
          <a:p>
            <a:r>
              <a:rPr lang="en-US" dirty="0"/>
              <a:t>Description: prompts the player to go to next question</a:t>
            </a:r>
          </a:p>
          <a:p>
            <a:r>
              <a:rPr lang="en-US" dirty="0"/>
              <a:t>Pre-condition: Answering the previous question</a:t>
            </a:r>
          </a:p>
          <a:p>
            <a:r>
              <a:rPr lang="en-US" dirty="0"/>
              <a:t>Post-condition: system choosing the next question</a:t>
            </a:r>
          </a:p>
          <a:p>
            <a:r>
              <a:rPr lang="en-US" dirty="0"/>
              <a:t>Main Flow: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620C5C-F970-4A17-AFD4-8987B230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92637"/>
              </p:ext>
            </p:extLst>
          </p:nvPr>
        </p:nvGraphicFramePr>
        <p:xfrm>
          <a:off x="1770744" y="5020489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90841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59475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0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Clicks the next button if player wants to go to the next question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8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Randomly chooses the question and displays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3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37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154</TotalTime>
  <Words>424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Word World </vt:lpstr>
      <vt:lpstr>Action-wise use cases</vt:lpstr>
      <vt:lpstr>Use case diagram</vt:lpstr>
      <vt:lpstr>Use case descriptions</vt:lpstr>
      <vt:lpstr>Use case -02:</vt:lpstr>
      <vt:lpstr>Use case-03:</vt:lpstr>
      <vt:lpstr>Use case-04:</vt:lpstr>
      <vt:lpstr>Use case-05</vt:lpstr>
      <vt:lpstr>Use case-06</vt:lpstr>
      <vt:lpstr>Activity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20-737-124_KABIR ANIRUDH</dc:creator>
  <cp:lastModifiedBy>kabir anirudh</cp:lastModifiedBy>
  <cp:revision>5</cp:revision>
  <dcterms:created xsi:type="dcterms:W3CDTF">2021-12-02T16:22:57Z</dcterms:created>
  <dcterms:modified xsi:type="dcterms:W3CDTF">2021-12-02T18:59:10Z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