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9" r:id="rId3"/>
    <p:sldId id="332" r:id="rId4"/>
    <p:sldId id="378" r:id="rId5"/>
    <p:sldId id="383" r:id="rId6"/>
    <p:sldId id="384" r:id="rId7"/>
    <p:sldId id="379" r:id="rId8"/>
    <p:sldId id="380" r:id="rId9"/>
    <p:sldId id="381" r:id="rId10"/>
    <p:sldId id="382" r:id="rId11"/>
    <p:sldId id="289" r:id="rId12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82" y="163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1" y="195585"/>
            <a:ext cx="4352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朝夕教育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</a:t>
            </a:r>
            <a:r>
              <a:rPr lang="zh-CN" altLang="en-US" sz="2800" dirty="0"/>
              <a:t>架构班</a:t>
            </a:r>
            <a:r>
              <a:rPr lang="en-US" altLang="zh-CN" sz="2800" dirty="0"/>
              <a:t>VIP</a:t>
            </a:r>
            <a:r>
              <a:rPr lang="zh-CN" altLang="en-US" sz="2800" dirty="0"/>
              <a:t>课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95" y="1635685"/>
            <a:ext cx="3091495" cy="3434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31844" y="113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Clay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725" y="1131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90" y="1735072"/>
            <a:ext cx="1278890" cy="3575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5735" y="1913825"/>
            <a:ext cx="468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分布式锁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实战到原理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1059644"/>
            <a:ext cx="219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单体</a:t>
            </a:r>
            <a:endParaRPr lang="en-US" altLang="zh-CN" dirty="0"/>
          </a:p>
          <a:p>
            <a:r>
              <a:rPr lang="zh-CN" altLang="en-US" dirty="0"/>
              <a:t>集群</a:t>
            </a:r>
            <a:endParaRPr lang="en-US" altLang="zh-CN" dirty="0"/>
          </a:p>
          <a:p>
            <a:r>
              <a:rPr lang="zh-CN" altLang="en-US" dirty="0"/>
              <a:t>分布式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750" y="987640"/>
            <a:ext cx="6035563" cy="3246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85" y="1347665"/>
            <a:ext cx="5867908" cy="30939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830" y="771625"/>
            <a:ext cx="5446117" cy="3991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815" y="698501"/>
            <a:ext cx="5418290" cy="40618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740" y="843630"/>
            <a:ext cx="7600705" cy="39514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1" y="117475"/>
            <a:ext cx="38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</a:rPr>
              <a:t>分布式锁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740" y="843630"/>
            <a:ext cx="7224386" cy="4038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全屏显示(16:9)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道法自然</cp:lastModifiedBy>
  <cp:revision>927</cp:revision>
  <dcterms:created xsi:type="dcterms:W3CDTF">2014-02-20T03:23:00Z</dcterms:created>
  <dcterms:modified xsi:type="dcterms:W3CDTF">2020-07-24T14:33:03Z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