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53" r:id="rId3"/>
    <p:sldId id="454" r:id="rId4"/>
    <p:sldId id="455" r:id="rId5"/>
    <p:sldId id="456" r:id="rId6"/>
    <p:sldId id="469" r:id="rId7"/>
    <p:sldId id="457" r:id="rId8"/>
    <p:sldId id="458" r:id="rId9"/>
    <p:sldId id="459" r:id="rId10"/>
    <p:sldId id="460" r:id="rId11"/>
    <p:sldId id="461" r:id="rId12"/>
    <p:sldId id="462" r:id="rId13"/>
    <p:sldId id="289" r:id="rId14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杨" initials="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 autoAdjust="0"/>
    <p:restoredTop sz="94660"/>
  </p:normalViewPr>
  <p:slideViewPr>
    <p:cSldViewPr showGuides="1">
      <p:cViewPr varScale="1">
        <p:scale>
          <a:sx n="122" d="100"/>
          <a:sy n="122" d="100"/>
        </p:scale>
        <p:origin x="346" y="86"/>
      </p:cViewPr>
      <p:guideLst>
        <p:guide orient="horz" pos="1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ocelot.readthedocs.io/en/latest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ithub.com/ThreeMammals/Ocelot" TargetMode="External"/><Relationship Id="rId1" Type="http://schemas.openxmlformats.org/officeDocument/2006/relationships/hyperlink" Target="https://threemammals.com/ocelo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5487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微服务架构专题进阶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78129" y="1203655"/>
            <a:ext cx="7102065" cy="1787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Ocelot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网关映射和集成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Consul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缓存应用和分布式缓存扩展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基于网关完成各种服务治理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Ocelot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中间件事件扩展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Ocelot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27525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Gateway+Polly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服务治理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321" y="1059645"/>
            <a:ext cx="7298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雪崩：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限流</a:t>
            </a:r>
            <a:r>
              <a:rPr lang="en-US" altLang="zh-CN" dirty="0"/>
              <a:t>—</a:t>
            </a:r>
            <a:r>
              <a:rPr lang="zh-CN" altLang="en-US" dirty="0"/>
              <a:t>张队长贡献的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熔断：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降级：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合并请求：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and so on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885" y="698501"/>
            <a:ext cx="5899740" cy="36677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963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Ocelot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学习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806" y="2738857"/>
            <a:ext cx="63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https://ocelot.readthedocs.io/en/latest/index.html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71040" y="915240"/>
            <a:ext cx="636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这么多配置，怎么学习，</a:t>
            </a:r>
            <a:endParaRPr lang="en-US" altLang="zh-CN" dirty="0"/>
          </a:p>
          <a:p>
            <a:r>
              <a:rPr lang="zh-CN" altLang="en-US" dirty="0"/>
              <a:t>其实都在官网上面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41232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践行微服务架构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网关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Gateway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2150" y="777904"/>
            <a:ext cx="230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避免客户端维护那么多地址</a:t>
            </a:r>
            <a:r>
              <a:rPr lang="en-US" altLang="zh-CN" dirty="0"/>
              <a:t>---</a:t>
            </a:r>
            <a:r>
              <a:rPr lang="zh-CN" altLang="en-US" dirty="0"/>
              <a:t>客户端还得直连服务实例</a:t>
            </a:r>
            <a:r>
              <a:rPr lang="en-US" altLang="zh-CN" dirty="0"/>
              <a:t>----</a:t>
            </a:r>
            <a:r>
              <a:rPr lang="zh-CN" altLang="en-US" dirty="0"/>
              <a:t>服务治理</a:t>
            </a:r>
            <a:r>
              <a:rPr lang="en-US" altLang="zh-CN" dirty="0"/>
              <a:t>(</a:t>
            </a:r>
            <a:r>
              <a:rPr lang="zh-CN" altLang="en-US" dirty="0"/>
              <a:t>超时限流熔断</a:t>
            </a:r>
            <a:r>
              <a:rPr lang="en-US" altLang="zh-CN" dirty="0"/>
              <a:t>)---</a:t>
            </a:r>
            <a:r>
              <a:rPr lang="zh-CN" altLang="en-US" dirty="0"/>
              <a:t>性能优化，请求合并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包一层</a:t>
            </a:r>
            <a:r>
              <a:rPr lang="en-US" altLang="zh-CN" dirty="0"/>
              <a:t>---</a:t>
            </a:r>
            <a:r>
              <a:rPr lang="zh-CN" altLang="en-US" dirty="0"/>
              <a:t>门面模式</a:t>
            </a:r>
            <a:r>
              <a:rPr lang="en-US" altLang="zh-CN" dirty="0"/>
              <a:t>—</a:t>
            </a:r>
            <a:r>
              <a:rPr lang="zh-CN" altLang="en-US" dirty="0"/>
              <a:t>结构型设计模式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10" y="698501"/>
            <a:ext cx="6120425" cy="38049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99899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Ocelot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321" y="1059645"/>
            <a:ext cx="5066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官网：</a:t>
            </a:r>
            <a:r>
              <a:rPr lang="en-US" altLang="zh-CN" dirty="0">
                <a:hlinkClick r:id="rId1"/>
              </a:rPr>
              <a:t>https://threemammals.com/ocelot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Git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https://github.com/ThreeMammals/Ocelot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5" y="1059645"/>
            <a:ext cx="28670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49299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搭建网关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Gateway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0" y="987640"/>
            <a:ext cx="6362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独立进程完成网关转发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en-US" altLang="zh-CN" dirty="0" err="1"/>
              <a:t>webapi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nuget</a:t>
            </a:r>
            <a:r>
              <a:rPr lang="en-US" altLang="zh-CN" dirty="0"/>
              <a:t>-ocelot</a:t>
            </a:r>
            <a:endParaRPr lang="en-US" altLang="zh-CN" dirty="0"/>
          </a:p>
          <a:p>
            <a:r>
              <a:rPr lang="en-US" altLang="zh-CN" dirty="0"/>
              <a:t>3 startup</a:t>
            </a:r>
            <a:r>
              <a:rPr lang="zh-CN" altLang="en-US" dirty="0"/>
              <a:t>配置中间件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增加配置文件</a:t>
            </a:r>
            <a:r>
              <a:rPr lang="en-US" altLang="zh-CN" dirty="0"/>
              <a:t>+</a:t>
            </a:r>
            <a:r>
              <a:rPr lang="zh-CN" altLang="en-US" dirty="0"/>
              <a:t>指定地址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Zhaoxi.MicroService.GatewayDemo.dll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="http://*:6299"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--port=6299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22:15 </a:t>
            </a:r>
            <a:r>
              <a:rPr lang="zh-CN" altLang="en-US" dirty="0"/>
              <a:t>开始提问</a:t>
            </a:r>
            <a:r>
              <a:rPr lang="en-US" altLang="zh-CN" dirty="0"/>
              <a:t>---22:19</a:t>
            </a:r>
            <a:r>
              <a:rPr lang="zh-CN" altLang="en-US" dirty="0"/>
              <a:t>开始答疑</a:t>
            </a:r>
            <a:r>
              <a:rPr lang="en-US" altLang="zh-CN" dirty="0"/>
              <a:t>---</a:t>
            </a:r>
            <a:r>
              <a:rPr lang="zh-CN" altLang="en-US" dirty="0"/>
              <a:t>期间老师不说话</a:t>
            </a:r>
            <a:endParaRPr lang="zh-CN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942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Docker+Gateway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491" y="799295"/>
            <a:ext cx="8127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Dockerfile </a:t>
            </a:r>
            <a:r>
              <a:rPr lang="zh-CN" altLang="en-US" dirty="0"/>
              <a:t>挂载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docker build -t gateway31v1.731 -f </a:t>
            </a:r>
            <a:r>
              <a:rPr lang="en-US" altLang="zh-CN" dirty="0" err="1">
                <a:sym typeface="+mn-ea"/>
              </a:rPr>
              <a:t>Dockerfile</a:t>
            </a:r>
            <a:r>
              <a:rPr lang="en-US" altLang="zh-CN" dirty="0">
                <a:sym typeface="+mn-ea"/>
              </a:rPr>
              <a:t> .</a:t>
            </a:r>
            <a:endParaRPr lang="zh-CN" altLang="zh-CN" dirty="0"/>
          </a:p>
          <a:p>
            <a:r>
              <a:rPr lang="en-US" altLang="zh-CN" dirty="0">
                <a:sym typeface="+mn-ea"/>
              </a:rPr>
              <a:t>docker run -</a:t>
            </a:r>
            <a:r>
              <a:rPr lang="en-US" altLang="zh-CN" dirty="0" err="1">
                <a:sym typeface="+mn-ea"/>
              </a:rPr>
              <a:t>itd</a:t>
            </a:r>
            <a:r>
              <a:rPr lang="en-US" altLang="zh-CN" dirty="0">
                <a:sym typeface="+mn-ea"/>
              </a:rPr>
              <a:t> -p 6399:80 -v /</a:t>
            </a:r>
            <a:r>
              <a:rPr lang="en-US" altLang="zh-CN" dirty="0" err="1">
                <a:sym typeface="+mn-ea"/>
              </a:rPr>
              <a:t>elevenmicro</a:t>
            </a:r>
            <a:r>
              <a:rPr lang="en-US" altLang="zh-CN" dirty="0">
                <a:sym typeface="+mn-ea"/>
              </a:rPr>
              <a:t>/gateway/conf/</a:t>
            </a:r>
            <a:r>
              <a:rPr lang="en-US" altLang="zh-CN" dirty="0" err="1">
                <a:sym typeface="+mn-ea"/>
              </a:rPr>
              <a:t>configuration.json</a:t>
            </a:r>
            <a:r>
              <a:rPr lang="en-US" altLang="zh-CN" dirty="0">
                <a:sym typeface="+mn-ea"/>
              </a:rPr>
              <a:t>:/app/</a:t>
            </a:r>
            <a:r>
              <a:rPr lang="en-US" altLang="zh-CN" dirty="0" err="1">
                <a:sym typeface="+mn-ea"/>
              </a:rPr>
              <a:t>configuration.json</a:t>
            </a:r>
            <a:r>
              <a:rPr lang="en-US" altLang="zh-CN" dirty="0">
                <a:sym typeface="+mn-ea"/>
              </a:rPr>
              <a:t> gateway31v1.731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Zhaoxi.MicroService.GatewayDemo.dll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="http://*:6299"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--port=6299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970" y="2350316"/>
            <a:ext cx="3207266" cy="19938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87743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Gateway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功能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321" y="1059645"/>
            <a:ext cx="6362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路由</a:t>
            </a:r>
            <a:r>
              <a:rPr lang="en-US" altLang="zh-CN" dirty="0"/>
              <a:t>---</a:t>
            </a:r>
            <a:r>
              <a:rPr lang="zh-CN" altLang="en-US" dirty="0"/>
              <a:t>核心功能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集群负载均衡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实现了客户端和服务实例的隔绝</a:t>
            </a:r>
            <a:r>
              <a:rPr lang="en-US" altLang="zh-CN" dirty="0"/>
              <a:t>—</a:t>
            </a:r>
            <a:r>
              <a:rPr lang="zh-CN" altLang="en-US" dirty="0"/>
              <a:t>保护</a:t>
            </a:r>
            <a:r>
              <a:rPr lang="en-US" altLang="zh-CN" dirty="0"/>
              <a:t>—</a:t>
            </a:r>
            <a:r>
              <a:rPr lang="zh-CN" altLang="en-US" dirty="0"/>
              <a:t>节约</a:t>
            </a:r>
            <a:r>
              <a:rPr lang="en-US" altLang="zh-CN" dirty="0"/>
              <a:t>IP—</a:t>
            </a:r>
            <a:r>
              <a:rPr lang="zh-CN" altLang="en-US" dirty="0"/>
              <a:t>提高效率</a:t>
            </a:r>
            <a:endParaRPr lang="en-US" altLang="zh-CN" dirty="0"/>
          </a:p>
          <a:p>
            <a:r>
              <a:rPr lang="en-US" altLang="zh-CN" dirty="0"/>
              <a:t>Consul—</a:t>
            </a:r>
            <a:r>
              <a:rPr lang="zh-CN" altLang="en-US" dirty="0"/>
              <a:t>完成了集群管理，发现</a:t>
            </a:r>
            <a:r>
              <a:rPr lang="en-US" altLang="zh-CN" dirty="0"/>
              <a:t>—</a:t>
            </a:r>
            <a:r>
              <a:rPr lang="zh-CN" altLang="en-US" dirty="0"/>
              <a:t>健康检查</a:t>
            </a:r>
            <a:r>
              <a:rPr lang="en-US" altLang="zh-CN" dirty="0"/>
              <a:t>—</a:t>
            </a:r>
            <a:r>
              <a:rPr lang="zh-CN" altLang="en-US" dirty="0"/>
              <a:t>下线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只要网关，也是可以集群</a:t>
            </a:r>
            <a:r>
              <a:rPr lang="en-US" altLang="zh-CN" dirty="0"/>
              <a:t>+</a:t>
            </a:r>
            <a:r>
              <a:rPr lang="zh-CN" altLang="en-US" dirty="0"/>
              <a:t>负载均衡</a:t>
            </a:r>
            <a:endParaRPr lang="en-US" altLang="zh-CN" dirty="0"/>
          </a:p>
          <a:p>
            <a:r>
              <a:rPr lang="zh-CN" altLang="en-US" dirty="0"/>
              <a:t>但是没办法做服务发现和自动下线</a:t>
            </a:r>
            <a:endParaRPr lang="en-US" altLang="zh-CN" dirty="0"/>
          </a:p>
          <a:p>
            <a:r>
              <a:rPr lang="en-US" altLang="zh-CN" dirty="0" err="1"/>
              <a:t>Ocelot+Consul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0324" y="1045343"/>
            <a:ext cx="4604183" cy="28623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0223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Gateway+Consul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321" y="1059645"/>
            <a:ext cx="2906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整合网关和服务注册发现</a:t>
            </a:r>
            <a:endParaRPr lang="en-US" altLang="zh-CN" dirty="0"/>
          </a:p>
          <a:p>
            <a:r>
              <a:rPr lang="zh-CN" altLang="en-US" dirty="0"/>
              <a:t>调用者只负责调用网关</a:t>
            </a:r>
            <a:endParaRPr lang="en-US" altLang="zh-CN" dirty="0"/>
          </a:p>
          <a:p>
            <a:r>
              <a:rPr lang="zh-CN" altLang="en-US" dirty="0"/>
              <a:t>网关去跟</a:t>
            </a:r>
            <a:r>
              <a:rPr lang="en-US" altLang="zh-CN" dirty="0"/>
              <a:t>Consul</a:t>
            </a:r>
            <a:r>
              <a:rPr lang="zh-CN" altLang="en-US" dirty="0"/>
              <a:t>交互</a:t>
            </a:r>
            <a:endParaRPr lang="en-US" altLang="zh-CN" dirty="0"/>
          </a:p>
          <a:p>
            <a:r>
              <a:rPr lang="en-US" altLang="zh-CN" dirty="0"/>
              <a:t>Consul</a:t>
            </a:r>
            <a:r>
              <a:rPr lang="zh-CN" altLang="en-US" dirty="0"/>
              <a:t>维护实例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10" y="656998"/>
            <a:ext cx="5772954" cy="35889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8055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微服务架构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2.0-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8190" y="1491675"/>
            <a:ext cx="1584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服务实例集群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服务实例治理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Id4</a:t>
            </a:r>
            <a:r>
              <a:rPr lang="zh-CN" altLang="en-US" dirty="0"/>
              <a:t>新版本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10" y="698501"/>
            <a:ext cx="6624460" cy="38049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27525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Gateway+Polly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服务治理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321" y="1059645"/>
            <a:ext cx="63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850" y="1016782"/>
            <a:ext cx="5449131" cy="24628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EXTBOXSTYLE_GUID" val="{b0e81210-372f-4e86-adbd-78e4571f1544}"/>
</p:tagLst>
</file>

<file path=ppt/tags/tag2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演示</Application>
  <PresentationFormat>全屏显示(16:9)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weikai</cp:lastModifiedBy>
  <cp:revision>1191</cp:revision>
  <dcterms:created xsi:type="dcterms:W3CDTF">2014-02-20T03:23:00Z</dcterms:created>
  <dcterms:modified xsi:type="dcterms:W3CDTF">2021-04-17T18:37:11Z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73B4D1D58F314ACB84D21E50C8595756</vt:lpwstr>
  </property>
</Properties>
</file>