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80" r:id="rId2"/>
    <p:sldId id="356" r:id="rId3"/>
    <p:sldId id="397" r:id="rId4"/>
    <p:sldId id="357" r:id="rId5"/>
    <p:sldId id="358" r:id="rId6"/>
    <p:sldId id="396" r:id="rId7"/>
    <p:sldId id="359" r:id="rId8"/>
    <p:sldId id="360" r:id="rId9"/>
    <p:sldId id="361" r:id="rId10"/>
    <p:sldId id="362" r:id="rId11"/>
    <p:sldId id="363" r:id="rId12"/>
    <p:sldId id="324" r:id="rId13"/>
    <p:sldId id="325" r:id="rId14"/>
    <p:sldId id="327" r:id="rId15"/>
    <p:sldId id="328" r:id="rId16"/>
    <p:sldId id="398" r:id="rId17"/>
    <p:sldId id="399" r:id="rId18"/>
    <p:sldId id="326" r:id="rId19"/>
    <p:sldId id="403" r:id="rId20"/>
    <p:sldId id="400" r:id="rId21"/>
    <p:sldId id="329" r:id="rId22"/>
    <p:sldId id="330" r:id="rId23"/>
    <p:sldId id="333" r:id="rId24"/>
    <p:sldId id="334" r:id="rId25"/>
    <p:sldId id="332" r:id="rId26"/>
    <p:sldId id="331" r:id="rId27"/>
    <p:sldId id="335" r:id="rId28"/>
    <p:sldId id="402" r:id="rId29"/>
    <p:sldId id="401" r:id="rId30"/>
    <p:sldId id="342" r:id="rId31"/>
    <p:sldId id="404" r:id="rId32"/>
    <p:sldId id="405" r:id="rId33"/>
    <p:sldId id="406" r:id="rId34"/>
    <p:sldId id="407" r:id="rId35"/>
    <p:sldId id="408" r:id="rId36"/>
    <p:sldId id="409" r:id="rId37"/>
    <p:sldId id="366" r:id="rId38"/>
    <p:sldId id="410" r:id="rId39"/>
    <p:sldId id="352" r:id="rId40"/>
    <p:sldId id="353" r:id="rId41"/>
    <p:sldId id="354" r:id="rId42"/>
    <p:sldId id="351" r:id="rId43"/>
    <p:sldId id="355" r:id="rId44"/>
    <p:sldId id="289" r:id="rId45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01" y="384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2020/1/6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2020/1/6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208595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平台概述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环境搭建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项目建立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pay-for-what-you-use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实战第一步之日志组件扩展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运行部署，理解跨平台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-1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45D40-1303-4D32-8735-07CE6D76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2155970"/>
            <a:ext cx="4388342" cy="1008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746D7E-6B10-463C-A713-BB201A88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8" y="809198"/>
            <a:ext cx="4362942" cy="1053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2718F9-D19E-45C3-B840-D5F20021D59F}"/>
              </a:ext>
            </a:extLst>
          </p:cNvPr>
          <p:cNvSpPr txBox="1"/>
          <p:nvPr/>
        </p:nvSpPr>
        <p:spPr>
          <a:xfrm>
            <a:off x="501651" y="3651825"/>
            <a:ext cx="43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一个叫要求，一个叫实现</a:t>
            </a:r>
            <a:endParaRPr lang="en-US" altLang="zh-CN" dirty="0"/>
          </a:p>
          <a:p>
            <a:r>
              <a:rPr lang="zh-CN" altLang="en-US" dirty="0"/>
              <a:t>一个叫要有光  一个叫创造太阳</a:t>
            </a:r>
          </a:p>
        </p:txBody>
      </p:sp>
    </p:spTree>
    <p:extLst>
      <p:ext uri="{BB962C8B-B14F-4D97-AF65-F5344CB8AC3E}">
        <p14:creationId xmlns:p14="http://schemas.microsoft.com/office/powerpoint/2010/main" val="2513359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373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实战开始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第一个扩展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15635"/>
            <a:ext cx="443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鲁迅说：不允许没有日志记录的项目上线！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种方式：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BBE3-2A82-4DB0-ABE7-605A51C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5" y="1851700"/>
            <a:ext cx="3132296" cy="29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5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10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29646" y="4434573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依赖注入，控制反转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49F62C-A527-4378-BBF9-30B7750C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1135255"/>
            <a:ext cx="65918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1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 Express</a:t>
            </a:r>
            <a:r>
              <a:rPr lang="zh-CN" altLang="en-US" dirty="0"/>
              <a:t>承载的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需要发布</a:t>
            </a:r>
            <a:r>
              <a:rPr lang="en-US" altLang="zh-CN" dirty="0"/>
              <a:t>---</a:t>
            </a:r>
            <a:r>
              <a:rPr lang="zh-CN" altLang="en-US" dirty="0"/>
              <a:t>需要</a:t>
            </a:r>
            <a:r>
              <a:rPr lang="en-US" altLang="zh-CN" dirty="0"/>
              <a:t>Hosting—</a:t>
            </a:r>
            <a:r>
              <a:rPr lang="zh-CN" altLang="en-US" dirty="0"/>
              <a:t>才能托管起来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也可以不发布，但是要</a:t>
            </a:r>
            <a:r>
              <a:rPr lang="en-US" altLang="zh-CN" dirty="0"/>
              <a:t>copy</a:t>
            </a:r>
            <a:r>
              <a:rPr lang="zh-CN" altLang="en-US" dirty="0"/>
              <a:t>一个</a:t>
            </a:r>
            <a:r>
              <a:rPr lang="en-US" altLang="zh-CN" dirty="0" err="1"/>
              <a:t>web.config</a:t>
            </a:r>
            <a:r>
              <a:rPr lang="zh-CN" altLang="en-US" dirty="0"/>
              <a:t>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0118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296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命令行篇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可以用一个</a:t>
            </a:r>
            <a:r>
              <a:rPr lang="en-US" altLang="zh-CN" dirty="0" err="1"/>
              <a:t>cmd</a:t>
            </a:r>
            <a:r>
              <a:rPr lang="en-US" altLang="zh-CN" dirty="0"/>
              <a:t>—</a:t>
            </a:r>
            <a:r>
              <a:rPr lang="zh-CN" altLang="en-US" dirty="0"/>
              <a:t>控制台进程</a:t>
            </a:r>
            <a:r>
              <a:rPr lang="en-US" altLang="zh-CN" dirty="0"/>
              <a:t>—</a:t>
            </a:r>
            <a:r>
              <a:rPr lang="zh-CN" altLang="en-US" dirty="0"/>
              <a:t>托管了网站</a:t>
            </a:r>
            <a:r>
              <a:rPr lang="en-US" altLang="zh-CN" dirty="0"/>
              <a:t>—</a:t>
            </a:r>
            <a:r>
              <a:rPr lang="zh-CN" altLang="en-US" dirty="0"/>
              <a:t>牛了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="http://*:5177"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--port=5177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copy </a:t>
            </a:r>
            <a:r>
              <a:rPr lang="zh-CN" altLang="en-US" dirty="0"/>
              <a:t>静态资源</a:t>
            </a:r>
            <a:endParaRPr lang="en-US" altLang="zh-CN" dirty="0"/>
          </a:p>
          <a:p>
            <a:r>
              <a:rPr lang="zh-CN" altLang="en-US" dirty="0"/>
              <a:t>控制台调试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0213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41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1725" y="1137458"/>
            <a:ext cx="67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AspNetCoreModuleV2</a:t>
            </a:r>
          </a:p>
          <a:p>
            <a:r>
              <a:rPr lang="en-US" altLang="zh-CN" dirty="0"/>
              <a:t>.NetCore2.2+ ASP.NET Core Module</a:t>
            </a:r>
            <a:r>
              <a:rPr lang="zh-CN" altLang="en-US" dirty="0"/>
              <a:t>支持进程内托管模型</a:t>
            </a:r>
            <a:endParaRPr lang="en-US" altLang="zh-CN" dirty="0"/>
          </a:p>
          <a:p>
            <a:r>
              <a:rPr lang="zh-CN" altLang="en-US" dirty="0"/>
              <a:t>反向代理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FBE694-D1B8-4C1C-AB0B-4AA28FC7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2499745"/>
            <a:ext cx="7367390" cy="1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523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发布与编译的区别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</a:t>
            </a:r>
            <a:r>
              <a:rPr lang="en-US" altLang="zh-CN" dirty="0"/>
              <a:t>Hosting</a:t>
            </a:r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部署时，其实是把请求交给</a:t>
            </a:r>
            <a:r>
              <a:rPr lang="en-US" altLang="zh-CN" dirty="0"/>
              <a:t>ModuleV2</a:t>
            </a:r>
            <a:r>
              <a:rPr lang="zh-CN" altLang="en-US" dirty="0"/>
              <a:t>处理</a:t>
            </a:r>
            <a:r>
              <a:rPr lang="en-US" altLang="zh-CN" dirty="0"/>
              <a:t>—</a:t>
            </a:r>
            <a:r>
              <a:rPr lang="zh-CN" altLang="en-US" dirty="0"/>
              <a:t>转给</a:t>
            </a:r>
            <a:r>
              <a:rPr lang="en-US" altLang="zh-CN" dirty="0"/>
              <a:t>dotnet—</a:t>
            </a:r>
            <a:r>
              <a:rPr lang="zh-CN" altLang="en-US" dirty="0"/>
              <a:t>启动命令行那一套</a:t>
            </a:r>
            <a:r>
              <a:rPr lang="en-US" altLang="zh-CN" dirty="0"/>
              <a:t>(IIS</a:t>
            </a:r>
            <a:r>
              <a:rPr lang="zh-CN" altLang="en-US" dirty="0"/>
              <a:t>没有处理</a:t>
            </a:r>
            <a:r>
              <a:rPr lang="en-US" altLang="zh-CN" dirty="0"/>
              <a:t>—</a:t>
            </a:r>
            <a:r>
              <a:rPr lang="zh-CN" altLang="en-US" dirty="0"/>
              <a:t>只是一个代理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326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706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-3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539720" y="3786528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初始化扩展</a:t>
            </a:r>
          </a:p>
        </p:txBody>
      </p:sp>
    </p:spTree>
    <p:extLst>
      <p:ext uri="{BB962C8B-B14F-4D97-AF65-F5344CB8AC3E}">
        <p14:creationId xmlns:p14="http://schemas.microsoft.com/office/powerpoint/2010/main" val="30252866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139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Kestrel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05964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</a:t>
            </a:r>
            <a:r>
              <a:rPr lang="zh-CN" altLang="en-US" dirty="0"/>
              <a:t>就是一个简化版</a:t>
            </a:r>
            <a:r>
              <a:rPr lang="en-US" altLang="zh-CN" dirty="0"/>
              <a:t>IIS 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负责监听请求</a:t>
            </a:r>
            <a:r>
              <a:rPr lang="en-US" altLang="zh-CN" dirty="0"/>
              <a:t>—</a:t>
            </a:r>
            <a:r>
              <a:rPr lang="zh-CN" altLang="en-US" dirty="0"/>
              <a:t>转发到代码</a:t>
            </a:r>
            <a:r>
              <a:rPr lang="en-US" altLang="zh-CN" dirty="0"/>
              <a:t>---</a:t>
            </a:r>
            <a:r>
              <a:rPr lang="zh-CN" altLang="en-US" dirty="0"/>
              <a:t>完成响应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本质是个控制台</a:t>
            </a:r>
            <a:r>
              <a:rPr lang="en-US" altLang="zh-CN" dirty="0"/>
              <a:t>—</a:t>
            </a:r>
            <a:r>
              <a:rPr lang="zh-CN" altLang="en-US" dirty="0"/>
              <a:t>运行起来是个网站</a:t>
            </a:r>
            <a:r>
              <a:rPr lang="en-US" altLang="zh-CN" dirty="0"/>
              <a:t>---</a:t>
            </a:r>
            <a:r>
              <a:rPr lang="zh-CN" altLang="en-US" dirty="0"/>
              <a:t>内置了一个</a:t>
            </a:r>
            <a:r>
              <a:rPr lang="en-US" altLang="zh-CN" dirty="0" err="1"/>
              <a:t>Kestral</a:t>
            </a:r>
            <a:r>
              <a:rPr lang="zh-CN" altLang="en-US" dirty="0"/>
              <a:t>（</a:t>
            </a:r>
            <a:r>
              <a:rPr lang="en-US" altLang="zh-CN" dirty="0"/>
              <a:t>IIS</a:t>
            </a:r>
            <a:r>
              <a:rPr lang="zh-CN" altLang="en-US" dirty="0"/>
              <a:t>服务器</a:t>
            </a:r>
            <a:r>
              <a:rPr lang="en-US" altLang="zh-CN" dirty="0"/>
              <a:t>---</a:t>
            </a:r>
            <a:r>
              <a:rPr lang="zh-CN" altLang="en-US" dirty="0"/>
              <a:t>所以来能脱离对</a:t>
            </a:r>
            <a:r>
              <a:rPr lang="en-US" altLang="zh-CN" dirty="0"/>
              <a:t>IIS</a:t>
            </a:r>
            <a:r>
              <a:rPr lang="zh-CN" altLang="en-US" dirty="0"/>
              <a:t>的依赖，所以才能做到跨平台）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有了</a:t>
            </a:r>
            <a:r>
              <a:rPr lang="en-US" altLang="zh-CN" dirty="0"/>
              <a:t>kestrel</a:t>
            </a:r>
            <a:r>
              <a:rPr lang="zh-CN" altLang="en-US" dirty="0"/>
              <a:t>，</a:t>
            </a:r>
            <a:r>
              <a:rPr lang="en-US" altLang="zh-CN" dirty="0" err="1"/>
              <a:t>Asp.NetCore</a:t>
            </a:r>
            <a:r>
              <a:rPr lang="zh-CN" altLang="en-US" dirty="0"/>
              <a:t>才能真正做到跨平台！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5570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9399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理解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，完成多层依赖注入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autofac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，开始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083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.Net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6CD365-04E7-4BBD-9FC5-047A8F68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758825"/>
            <a:ext cx="6283563" cy="3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E4FD30-663E-4E19-9B2B-5E37C5FD5C43}"/>
              </a:ext>
            </a:extLst>
          </p:cNvPr>
          <p:cNvSpPr txBox="1"/>
          <p:nvPr/>
        </p:nvSpPr>
        <p:spPr>
          <a:xfrm>
            <a:off x="7164179" y="843630"/>
            <a:ext cx="1503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endParaRPr lang="en-US" altLang="zh-CN" dirty="0"/>
          </a:p>
          <a:p>
            <a:r>
              <a:rPr lang="en-US" altLang="zh-CN" dirty="0"/>
              <a:t>Framework</a:t>
            </a:r>
          </a:p>
          <a:p>
            <a:r>
              <a:rPr lang="zh-CN" altLang="en-US" dirty="0"/>
              <a:t>都属于框架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并列：大家是不同的框架，都有自己的</a:t>
            </a:r>
            <a:r>
              <a:rPr lang="en-US" altLang="zh-CN" dirty="0"/>
              <a:t>CLR</a:t>
            </a:r>
          </a:p>
          <a:p>
            <a:endParaRPr lang="en-US" altLang="zh-CN" dirty="0"/>
          </a:p>
          <a:p>
            <a:r>
              <a:rPr lang="en-US" altLang="zh-CN" dirty="0"/>
              <a:t>.Net5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522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开始解读项目框架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470242" y="91563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项目的造型跟以前完全不一样了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232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请求是怎么被处理的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87640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是时候考虑下这个问题了</a:t>
            </a:r>
            <a:r>
              <a:rPr lang="en-US" altLang="zh-CN" dirty="0"/>
              <a:t>,Http</a:t>
            </a:r>
            <a:r>
              <a:rPr lang="zh-CN" altLang="en-US" dirty="0"/>
              <a:t>请求到底是怎么处理的？</a:t>
            </a:r>
            <a:endParaRPr lang="en-US" altLang="zh-CN" dirty="0"/>
          </a:p>
          <a:p>
            <a:pPr latinLnBrk="1"/>
            <a:r>
              <a:rPr lang="zh-CN" altLang="en-US" dirty="0"/>
              <a:t>管道</a:t>
            </a:r>
            <a:r>
              <a:rPr lang="en-US" altLang="zh-CN" dirty="0"/>
              <a:t>---IIS---</a:t>
            </a:r>
            <a:r>
              <a:rPr lang="zh-CN" altLang="en-US" dirty="0"/>
              <a:t>反射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  <a:r>
              <a:rPr lang="en-US" altLang="zh-CN" dirty="0"/>
              <a:t>----</a:t>
            </a:r>
            <a:r>
              <a:rPr lang="zh-CN" altLang="en-US" dirty="0"/>
              <a:t>域名 </a:t>
            </a:r>
            <a:r>
              <a:rPr lang="en-US" altLang="zh-CN" dirty="0" err="1"/>
              <a:t>dns</a:t>
            </a:r>
            <a:r>
              <a:rPr lang="zh-CN" altLang="en-US" dirty="0"/>
              <a:t>解析 </a:t>
            </a:r>
            <a:r>
              <a:rPr lang="en-US" altLang="zh-CN" dirty="0" err="1"/>
              <a:t>ip</a:t>
            </a:r>
            <a:r>
              <a:rPr lang="en-US" altLang="zh-CN" dirty="0"/>
              <a:t> </a:t>
            </a:r>
            <a:r>
              <a:rPr lang="zh-CN" altLang="en-US" dirty="0"/>
              <a:t>访问</a:t>
            </a:r>
            <a:r>
              <a:rPr lang="en-US" altLang="zh-CN" dirty="0"/>
              <a:t>—IP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浏览器输入地址</a:t>
            </a:r>
            <a:r>
              <a:rPr lang="en-US" altLang="zh-CN" dirty="0"/>
              <a:t>---DNS</a:t>
            </a:r>
            <a:r>
              <a:rPr lang="zh-CN" altLang="en-US" dirty="0"/>
              <a:t>解析</a:t>
            </a:r>
            <a:r>
              <a:rPr lang="en-US" altLang="zh-CN" dirty="0"/>
              <a:t>---IP</a:t>
            </a:r>
            <a:r>
              <a:rPr lang="zh-CN" altLang="en-US" dirty="0"/>
              <a:t>：</a:t>
            </a:r>
            <a:r>
              <a:rPr lang="en-US" altLang="zh-CN" dirty="0"/>
              <a:t>Port---IIS/Kestrel</a:t>
            </a:r>
            <a:r>
              <a:rPr lang="zh-CN" altLang="en-US" dirty="0"/>
              <a:t>监听端口</a:t>
            </a:r>
            <a:r>
              <a:rPr lang="en-US" altLang="zh-CN" dirty="0"/>
              <a:t>---</a:t>
            </a:r>
            <a:r>
              <a:rPr lang="zh-CN" altLang="en-US" dirty="0"/>
              <a:t>请求转发到代码</a:t>
            </a:r>
            <a:r>
              <a:rPr lang="en-US" altLang="zh-CN" dirty="0"/>
              <a:t>---</a:t>
            </a:r>
            <a:r>
              <a:rPr lang="zh-CN" altLang="en-US" dirty="0"/>
              <a:t>怎么进入到</a:t>
            </a:r>
            <a:r>
              <a:rPr lang="en-US" altLang="zh-CN" dirty="0"/>
              <a:t>controller</a:t>
            </a:r>
            <a:r>
              <a:rPr lang="zh-CN" altLang="en-US" dirty="0"/>
              <a:t>？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7454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没有全家桶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app.Run</a:t>
            </a:r>
            <a:r>
              <a:rPr lang="en-US" altLang="zh-CN" dirty="0"/>
              <a:t>(c =&gt;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World!"));</a:t>
            </a:r>
          </a:p>
          <a:p>
            <a:endParaRPr lang="en-US" altLang="zh-CN" dirty="0"/>
          </a:p>
          <a:p>
            <a:r>
              <a:rPr lang="zh-CN" altLang="en-US" dirty="0"/>
              <a:t>任何一个请求，都只是返回 </a:t>
            </a:r>
            <a:r>
              <a:rPr lang="en-US" altLang="zh-CN" dirty="0"/>
              <a:t>Hello World!  </a:t>
            </a:r>
          </a:p>
          <a:p>
            <a:endParaRPr lang="en-US" altLang="zh-CN" dirty="0"/>
          </a:p>
          <a:p>
            <a:r>
              <a:rPr lang="zh-CN" altLang="en-US" dirty="0"/>
              <a:t>试试中断式</a:t>
            </a:r>
            <a:r>
              <a:rPr lang="en-US" altLang="zh-CN" dirty="0"/>
              <a:t>middleware</a:t>
            </a:r>
            <a:r>
              <a:rPr lang="zh-CN" altLang="en-US" dirty="0"/>
              <a:t>，没有什么全家桶了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7434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如何配置中间件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357775" y="373656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框架提供的标准用法 </a:t>
            </a:r>
            <a:r>
              <a:rPr lang="en-US" altLang="zh-CN" dirty="0" err="1"/>
              <a:t>IApplicationBuilder.Use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244F6-C16E-4B39-B074-9F578FD1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5" y="843630"/>
            <a:ext cx="842845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7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记得看源码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请求的处理，其实蛮麻烦的，可以有很多步骤</a:t>
            </a:r>
            <a:endParaRPr lang="en-US" altLang="zh-CN" dirty="0"/>
          </a:p>
          <a:p>
            <a:r>
              <a:rPr lang="zh-CN" altLang="en-US" dirty="0"/>
              <a:t>可能</a:t>
            </a:r>
            <a:r>
              <a:rPr lang="en-US" altLang="zh-CN" dirty="0"/>
              <a:t>1</a:t>
            </a:r>
            <a:r>
              <a:rPr lang="zh-CN" altLang="en-US" dirty="0"/>
              <a:t>个 可能</a:t>
            </a:r>
            <a:r>
              <a:rPr lang="en-US" altLang="zh-CN" dirty="0"/>
              <a:t>3</a:t>
            </a:r>
            <a:r>
              <a:rPr lang="zh-CN" altLang="en-US" dirty="0"/>
              <a:t>个  </a:t>
            </a:r>
            <a:r>
              <a:rPr lang="en-US" altLang="zh-CN" dirty="0"/>
              <a:t>5</a:t>
            </a:r>
            <a:r>
              <a:rPr lang="zh-CN" altLang="en-US" dirty="0"/>
              <a:t>个  </a:t>
            </a:r>
            <a:r>
              <a:rPr lang="en-US" altLang="zh-CN" dirty="0"/>
              <a:t>10</a:t>
            </a:r>
            <a:r>
              <a:rPr lang="zh-CN" altLang="en-US" dirty="0"/>
              <a:t>个  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搭建框架，就是得保证扩展性</a:t>
            </a:r>
          </a:p>
        </p:txBody>
      </p:sp>
    </p:spTree>
    <p:extLst>
      <p:ext uri="{BB962C8B-B14F-4D97-AF65-F5344CB8AC3E}">
        <p14:creationId xmlns:p14="http://schemas.microsoft.com/office/powerpoint/2010/main" val="41553961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4322" y="379583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 dirty="0"/>
              <a:t>都是这套管道处理模型  </a:t>
            </a:r>
            <a:endParaRPr lang="en-US" altLang="zh-CN" dirty="0"/>
          </a:p>
          <a:p>
            <a:r>
              <a:rPr lang="zh-CN" altLang="en-US" dirty="0"/>
              <a:t>能做到灵活的扩展定制，</a:t>
            </a:r>
            <a:r>
              <a:rPr lang="en-US" altLang="zh-CN" dirty="0"/>
              <a:t>pay-for-all---</a:t>
            </a:r>
            <a:r>
              <a:rPr lang="zh-CN" altLang="en-US" dirty="0"/>
              <a:t>全家桶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79891" y="786611"/>
            <a:ext cx="5825798" cy="27546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6249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新版管道处理模型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 </a:t>
            </a:r>
            <a:r>
              <a:rPr lang="zh-CN" altLang="en-US" dirty="0"/>
              <a:t>俄罗斯套娃模型</a:t>
            </a:r>
            <a:r>
              <a:rPr lang="en-US" altLang="zh-CN" dirty="0"/>
              <a:t>—</a:t>
            </a:r>
            <a:r>
              <a:rPr lang="zh-CN" altLang="en-US" dirty="0"/>
              <a:t>灵活 没有写死的顺序</a:t>
            </a:r>
            <a:endParaRPr lang="en-US" altLang="zh-CN" dirty="0"/>
          </a:p>
          <a:p>
            <a:r>
              <a:rPr lang="en-US" altLang="zh-CN" dirty="0"/>
              <a:t>pay for what you use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10607" y="925290"/>
            <a:ext cx="4556760" cy="28727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08260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中间件组装源码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F8735-B344-4E13-9116-612B0082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93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俄罗斯套娃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843630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扩展从未如此轻松，</a:t>
            </a:r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25775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150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花式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middleware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Use(</a:t>
            </a:r>
            <a:r>
              <a:rPr lang="zh-CN" altLang="en-US" dirty="0"/>
              <a:t>扩展方法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UseWhen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Map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MapWhern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Middleware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Run</a:t>
            </a:r>
          </a:p>
        </p:txBody>
      </p:sp>
    </p:spTree>
    <p:extLst>
      <p:ext uri="{BB962C8B-B14F-4D97-AF65-F5344CB8AC3E}">
        <p14:creationId xmlns:p14="http://schemas.microsoft.com/office/powerpoint/2010/main" val="3043727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40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Standard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library to rule them all</a:t>
            </a:r>
          </a:p>
          <a:p>
            <a:r>
              <a:rPr lang="zh-CN" altLang="en-US" dirty="0"/>
              <a:t>一套</a:t>
            </a:r>
            <a:r>
              <a:rPr lang="en-US" altLang="zh-CN" dirty="0"/>
              <a:t>BCL</a:t>
            </a:r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Http</a:t>
            </a:r>
            <a:r>
              <a:rPr lang="zh-CN" altLang="en-US" dirty="0"/>
              <a:t>协议之于浏览器</a:t>
            </a:r>
          </a:p>
        </p:txBody>
      </p:sp>
    </p:spTree>
    <p:extLst>
      <p:ext uri="{BB962C8B-B14F-4D97-AF65-F5344CB8AC3E}">
        <p14:creationId xmlns:p14="http://schemas.microsoft.com/office/powerpoint/2010/main" val="3978175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42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method gets called by the runtime. Use this method to add services to the container.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2756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26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IOC&amp;DI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364055" y="817424"/>
            <a:ext cx="352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依赖倒置，控制反转是一种目标，让程序解耦，</a:t>
            </a:r>
            <a:endParaRPr lang="en-US" altLang="zh-CN" dirty="0"/>
          </a:p>
          <a:p>
            <a:r>
              <a:rPr lang="zh-CN" altLang="en-US" dirty="0"/>
              <a:t>可以屏蔽细节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依赖注入：是实现</a:t>
            </a:r>
            <a:r>
              <a:rPr lang="en-US" altLang="zh-CN" dirty="0"/>
              <a:t>IOC</a:t>
            </a:r>
            <a:r>
              <a:rPr lang="zh-CN" altLang="en-US" dirty="0"/>
              <a:t>的手段，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358F9-BCC4-4DF9-8FF6-2AF5830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4451023" cy="35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977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生命周期理解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AddTransient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068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6683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31715357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539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注册与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17179908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作业练习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按照课程教学流程，自己动动手，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能写写，不能写就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前后交互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日志</a:t>
            </a:r>
            <a:r>
              <a:rPr lang="en-US" altLang="zh-CN" dirty="0">
                <a:solidFill>
                  <a:srgbClr val="FF0000"/>
                </a:solidFill>
              </a:rPr>
              <a:t>-middleware-IOC-AOP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命令行和控制台都运行起来试试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各式中间件注册自己演练一下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0859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9399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扩展定制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多种注册方式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依赖注入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排序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新增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ResourceFilter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和其他缓存对比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鉴权授权和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解决方案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2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控制台调试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</a:t>
            </a:r>
            <a:r>
              <a:rPr lang="zh-CN" altLang="en-US" dirty="0"/>
              <a:t>托管</a:t>
            </a:r>
            <a:r>
              <a:rPr lang="en-US" altLang="zh-CN" dirty="0"/>
              <a:t>---W3WP</a:t>
            </a:r>
          </a:p>
          <a:p>
            <a:r>
              <a:rPr lang="zh-CN" altLang="en-US" dirty="0"/>
              <a:t>控制器命令行</a:t>
            </a:r>
            <a:r>
              <a:rPr lang="en-US" altLang="zh-CN" dirty="0"/>
              <a:t>---dotnet—</a:t>
            </a:r>
            <a:r>
              <a:rPr lang="zh-CN" altLang="en-US" dirty="0"/>
              <a:t>其中一个</a:t>
            </a:r>
          </a:p>
        </p:txBody>
      </p:sp>
    </p:spTree>
    <p:extLst>
      <p:ext uri="{BB962C8B-B14F-4D97-AF65-F5344CB8AC3E}">
        <p14:creationId xmlns:p14="http://schemas.microsoft.com/office/powerpoint/2010/main" val="156513024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77672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面向切面编程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Authorization Filters </a:t>
            </a:r>
          </a:p>
          <a:p>
            <a:r>
              <a:rPr lang="en-US" altLang="zh-CN" dirty="0"/>
              <a:t>Resource Filters</a:t>
            </a:r>
          </a:p>
          <a:p>
            <a:r>
              <a:rPr lang="en-US" altLang="zh-CN" dirty="0"/>
              <a:t>Action Filters </a:t>
            </a:r>
          </a:p>
          <a:p>
            <a:r>
              <a:rPr lang="en-US" altLang="zh-CN" dirty="0"/>
              <a:t>Exception Filters </a:t>
            </a:r>
          </a:p>
          <a:p>
            <a:r>
              <a:rPr lang="en-US" altLang="zh-CN" dirty="0"/>
              <a:t>Result Filters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41594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Controller</a:t>
            </a:r>
          </a:p>
          <a:p>
            <a:r>
              <a:rPr lang="zh-CN" altLang="en-US" dirty="0"/>
              <a:t>全局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2949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版本信息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AB2332-4173-4455-B348-09D93B1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7166564" cy="24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413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特性的依赖注入？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细思恐极，</a:t>
            </a:r>
            <a:r>
              <a:rPr lang="en-US" altLang="zh-CN" dirty="0"/>
              <a:t>Filter</a:t>
            </a:r>
            <a:r>
              <a:rPr lang="zh-CN" altLang="en-US" dirty="0"/>
              <a:t>需要某个服务，怎么去获取呢？</a:t>
            </a:r>
            <a:endParaRPr lang="en-US" altLang="zh-CN" dirty="0"/>
          </a:p>
          <a:p>
            <a:r>
              <a:rPr lang="zh-CN" altLang="en-US" dirty="0"/>
              <a:t>全程是依赖注入的，这里怎么注入？</a:t>
            </a:r>
          </a:p>
        </p:txBody>
      </p:sp>
    </p:spTree>
    <p:extLst>
      <p:ext uri="{BB962C8B-B14F-4D97-AF65-F5344CB8AC3E}">
        <p14:creationId xmlns:p14="http://schemas.microsoft.com/office/powerpoint/2010/main" val="406329465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60868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特性的四种注入方式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792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全局注册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ServiceFilter</a:t>
            </a:r>
            <a:r>
              <a:rPr lang="en-US" altLang="zh-CN" dirty="0"/>
              <a:t>--</a:t>
            </a:r>
          </a:p>
          <a:p>
            <a:r>
              <a:rPr lang="en-US" altLang="zh-CN" dirty="0"/>
              <a:t>3 </a:t>
            </a:r>
            <a:r>
              <a:rPr lang="en-US" altLang="zh-CN" dirty="0" err="1"/>
              <a:t>TypeFilter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IFilterFactory</a:t>
            </a:r>
            <a:r>
              <a:rPr lang="zh-CN" altLang="en-US" dirty="0"/>
              <a:t>：就是</a:t>
            </a:r>
            <a:r>
              <a:rPr lang="en-US" altLang="zh-CN" dirty="0"/>
              <a:t>Filter</a:t>
            </a:r>
            <a:r>
              <a:rPr lang="zh-CN" altLang="en-US" dirty="0"/>
              <a:t>的工厂，任何环节都可以用工厂代替</a:t>
            </a:r>
            <a:r>
              <a:rPr lang="en-US" altLang="zh-CN" dirty="0"/>
              <a:t>Filter</a:t>
            </a:r>
            <a:r>
              <a:rPr lang="zh-CN" altLang="en-US" dirty="0"/>
              <a:t>里面有</a:t>
            </a:r>
            <a:r>
              <a:rPr lang="en-US" altLang="zh-CN" dirty="0" err="1"/>
              <a:t>ServiceProvider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zh-CN" altLang="en-US"/>
              <a:t>可以</a:t>
            </a:r>
            <a:r>
              <a:rPr lang="en-US" altLang="zh-CN"/>
              <a:t>IOC</a:t>
            </a:r>
            <a:r>
              <a:rPr lang="zh-CN" altLang="en-US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43461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执行顺序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3059895" y="1094422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内部流程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AAD88-D737-4DF0-99B1-C052C372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95337"/>
            <a:ext cx="1647580" cy="41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5537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该怎么用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能做什么？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不能做什么？</a:t>
            </a:r>
          </a:p>
        </p:txBody>
      </p:sp>
    </p:spTree>
    <p:extLst>
      <p:ext uri="{BB962C8B-B14F-4D97-AF65-F5344CB8AC3E}">
        <p14:creationId xmlns:p14="http://schemas.microsoft.com/office/powerpoint/2010/main" val="4145124243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10F85A-2E80-43F7-9804-8EEBFBC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2" y="738966"/>
            <a:ext cx="7884123" cy="3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46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是一套</a:t>
            </a:r>
            <a:r>
              <a:rPr lang="en-US" altLang="zh-CN" dirty="0"/>
              <a:t>Web</a:t>
            </a:r>
            <a:r>
              <a:rPr lang="zh-CN" altLang="en-US" dirty="0"/>
              <a:t>开发框架</a:t>
            </a:r>
            <a:endParaRPr lang="en-US" altLang="zh-CN" dirty="0"/>
          </a:p>
          <a:p>
            <a:r>
              <a:rPr lang="en-US" altLang="zh-CN" dirty="0" err="1"/>
              <a:t>Asp.Net</a:t>
            </a:r>
            <a:r>
              <a:rPr lang="en-US" altLang="zh-CN" dirty="0"/>
              <a:t>  /MVC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r>
              <a:rPr lang="zh-CN" altLang="en-US" dirty="0"/>
              <a:t>跨平台</a:t>
            </a:r>
            <a:r>
              <a:rPr lang="en-US" altLang="zh-CN" dirty="0"/>
              <a:t>--Linux</a:t>
            </a:r>
            <a:r>
              <a:rPr lang="zh-CN" altLang="en-US" dirty="0"/>
              <a:t>服务器（有一套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开源，社区活跃</a:t>
            </a:r>
            <a:endParaRPr lang="en-US" altLang="zh-CN" dirty="0"/>
          </a:p>
          <a:p>
            <a:r>
              <a:rPr lang="en-US" altLang="zh-CN" dirty="0" err="1"/>
              <a:t>Web&amp;API</a:t>
            </a:r>
            <a:r>
              <a:rPr lang="zh-CN" altLang="en-US" dirty="0"/>
              <a:t>统一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zh-CN" altLang="en-US" dirty="0"/>
              <a:t>大势所趋！</a:t>
            </a:r>
          </a:p>
        </p:txBody>
      </p:sp>
    </p:spTree>
    <p:extLst>
      <p:ext uri="{BB962C8B-B14F-4D97-AF65-F5344CB8AC3E}">
        <p14:creationId xmlns:p14="http://schemas.microsoft.com/office/powerpoint/2010/main" val="40545381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858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 Core3.0</a:t>
            </a:r>
            <a:r>
              <a:rPr lang="zh-CN" altLang="en-US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源码下载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190EF-E34D-43AA-BE88-A911EB301AFC}"/>
              </a:ext>
            </a:extLst>
          </p:cNvPr>
          <p:cNvSpPr txBox="1"/>
          <p:nvPr/>
        </p:nvSpPr>
        <p:spPr>
          <a:xfrm>
            <a:off x="501651" y="1211033"/>
            <a:ext cx="47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57A734-2CE5-411B-850F-4F00FC83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20" y="1872962"/>
            <a:ext cx="1512105" cy="1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89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556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开发实战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650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---</a:t>
            </a:r>
            <a:r>
              <a:rPr lang="zh-CN" altLang="en-US" dirty="0"/>
              <a:t>项目建立</a:t>
            </a:r>
            <a:r>
              <a:rPr lang="en-US" altLang="zh-CN" dirty="0"/>
              <a:t>---</a:t>
            </a:r>
            <a:r>
              <a:rPr lang="zh-CN" altLang="en-US" dirty="0"/>
              <a:t>功能实践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MVC</a:t>
            </a:r>
            <a:r>
              <a:rPr lang="zh-CN" altLang="en-US" dirty="0"/>
              <a:t>开发嘛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开发，最大的差别？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声明最小化，然后扩展方法去增加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750525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pay-for-what-you-use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535ED6-B798-4A55-B8C3-FCAEFB64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75633"/>
            <a:ext cx="37338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4320B8-893B-40B2-ACB3-595A58CBFED2}"/>
              </a:ext>
            </a:extLst>
          </p:cNvPr>
          <p:cNvSpPr txBox="1"/>
          <p:nvPr/>
        </p:nvSpPr>
        <p:spPr>
          <a:xfrm>
            <a:off x="4355985" y="975633"/>
            <a:ext cx="410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全家桶</a:t>
            </a:r>
            <a:r>
              <a:rPr lang="en-US" altLang="zh-CN" dirty="0"/>
              <a:t>--.</a:t>
            </a:r>
            <a:r>
              <a:rPr lang="en-US" altLang="zh-CN" dirty="0" err="1"/>
              <a:t>NetFramework</a:t>
            </a:r>
            <a:r>
              <a:rPr lang="en-US" altLang="zh-CN" dirty="0"/>
              <a:t>---</a:t>
            </a:r>
            <a:r>
              <a:rPr lang="zh-CN" altLang="en-US" dirty="0"/>
              <a:t>配置齐全直接用</a:t>
            </a:r>
            <a:r>
              <a:rPr lang="en-US" altLang="zh-CN" dirty="0"/>
              <a:t>—</a:t>
            </a:r>
            <a:r>
              <a:rPr lang="zh-CN" altLang="en-US" dirty="0"/>
              <a:t>但是会付出额外成本</a:t>
            </a:r>
            <a:r>
              <a:rPr lang="en-US" altLang="zh-CN" dirty="0"/>
              <a:t>(</a:t>
            </a:r>
            <a:r>
              <a:rPr lang="zh-CN" altLang="en-US" dirty="0"/>
              <a:t>淹没陈本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还是</a:t>
            </a:r>
            <a:endParaRPr lang="en-US" altLang="zh-CN" dirty="0"/>
          </a:p>
          <a:p>
            <a:r>
              <a:rPr lang="zh-CN" altLang="en-US" dirty="0"/>
              <a:t>自选式</a:t>
            </a:r>
            <a:r>
              <a:rPr lang="en-US" altLang="zh-CN" dirty="0"/>
              <a:t>—</a:t>
            </a:r>
            <a:r>
              <a:rPr lang="en-US" altLang="zh-CN" dirty="0" err="1"/>
              <a:t>Asp.NetCore</a:t>
            </a:r>
            <a:r>
              <a:rPr lang="en-US" altLang="zh-CN" dirty="0"/>
              <a:t>—</a:t>
            </a:r>
            <a:r>
              <a:rPr lang="zh-CN" altLang="en-US" dirty="0"/>
              <a:t>只有基本骨架，需要自行配置</a:t>
            </a:r>
            <a:r>
              <a:rPr lang="en-US" altLang="zh-CN" dirty="0"/>
              <a:t>—</a:t>
            </a:r>
            <a:r>
              <a:rPr lang="zh-CN" altLang="en-US" dirty="0"/>
              <a:t>要什么组装什么</a:t>
            </a:r>
            <a:r>
              <a:rPr lang="en-US" altLang="zh-CN" dirty="0"/>
              <a:t>---</a:t>
            </a:r>
            <a:r>
              <a:rPr lang="zh-CN" altLang="en-US" dirty="0"/>
              <a:t>最小声明</a:t>
            </a:r>
            <a:r>
              <a:rPr lang="en-US" altLang="zh-CN" dirty="0"/>
              <a:t>---</a:t>
            </a:r>
            <a:r>
              <a:rPr lang="zh-CN" altLang="en-US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2497401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1146</Words>
  <Application>Microsoft Office PowerPoint</Application>
  <PresentationFormat>全屏显示(16:9)</PresentationFormat>
  <Paragraphs>223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769</cp:revision>
  <dcterms:created xsi:type="dcterms:W3CDTF">2014-02-20T03:23:00Z</dcterms:created>
  <dcterms:modified xsi:type="dcterms:W3CDTF">2020-01-06T12:56:04Z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