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87" r:id="rId3"/>
    <p:sldId id="495" r:id="rId4"/>
    <p:sldId id="457" r:id="rId5"/>
    <p:sldId id="458" r:id="rId6"/>
    <p:sldId id="515" r:id="rId7"/>
    <p:sldId id="514" r:id="rId8"/>
    <p:sldId id="459" r:id="rId9"/>
    <p:sldId id="503" r:id="rId10"/>
    <p:sldId id="460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2" r:id="rId19"/>
    <p:sldId id="511" r:id="rId20"/>
    <p:sldId id="516" r:id="rId21"/>
    <p:sldId id="518" r:id="rId22"/>
    <p:sldId id="462" r:id="rId23"/>
    <p:sldId id="289" r:id="rId2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杨" initials="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346" y="91"/>
      </p:cViewPr>
      <p:guideLst>
        <p:guide orient="horz" pos="1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ocelot.readthedocs.io/en/latest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5487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微服务架构专题进阶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78129" y="1203655"/>
            <a:ext cx="7102065" cy="298158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Logging&amp;ErrorCode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各种路由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路由优先级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整合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Consul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服务注册发现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缓存应用和分布式缓存扩展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各种服务治理，超时限流熔断降级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聚合请求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自定义聚合器扩展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整合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IdentityServer4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鉴权授权中心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多种配置文件管理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Ocelot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中间件扩展，源码扩展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Docker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集群构建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021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Ocelot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-1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040" y="915240"/>
            <a:ext cx="669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实现</a:t>
            </a:r>
            <a:r>
              <a:rPr lang="en-US" altLang="zh-CN" dirty="0" err="1"/>
              <a:t>IOcelotCache</a:t>
            </a:r>
            <a:r>
              <a:rPr lang="en-US" altLang="zh-CN" dirty="0"/>
              <a:t>&lt;</a:t>
            </a:r>
            <a:r>
              <a:rPr lang="en-US" altLang="zh-CN" dirty="0" err="1"/>
              <a:t>CachedResponse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利用</a:t>
            </a:r>
            <a:r>
              <a:rPr lang="en-US" altLang="zh-CN" dirty="0"/>
              <a:t>IOC</a:t>
            </a:r>
            <a:r>
              <a:rPr lang="zh-CN" altLang="en-US" dirty="0"/>
              <a:t>容器特性</a:t>
            </a:r>
            <a:endParaRPr lang="en-US" altLang="zh-CN" dirty="0"/>
          </a:p>
          <a:p>
            <a:pPr marL="342900" indent="-342900">
              <a:buAutoNum type="arabicPlain" startAt="2"/>
            </a:pPr>
            <a:endParaRPr lang="en-US" altLang="zh-CN" dirty="0"/>
          </a:p>
          <a:p>
            <a:r>
              <a:rPr lang="zh-CN" altLang="en-US" dirty="0"/>
              <a:t>留个小作业：试着自定义一个</a:t>
            </a:r>
            <a:r>
              <a:rPr lang="en-US" altLang="zh-CN" dirty="0"/>
              <a:t>Redis</a:t>
            </a:r>
            <a:r>
              <a:rPr lang="zh-CN" altLang="en-US" dirty="0"/>
              <a:t>分布式缓存，来代替我写的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雪崩效应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8946" y="843630"/>
            <a:ext cx="354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微服务架构下，单个服务的故障，而引发系列服务故障</a:t>
            </a:r>
            <a:endParaRPr lang="en-US" altLang="zh-CN" dirty="0"/>
          </a:p>
          <a:p>
            <a:r>
              <a:rPr lang="zh-CN" altLang="en-US" dirty="0"/>
              <a:t>怎么解决？ 最好就是都别挂</a:t>
            </a:r>
            <a:r>
              <a:rPr lang="en-US" altLang="zh-CN" dirty="0"/>
              <a:t>(</a:t>
            </a:r>
            <a:r>
              <a:rPr lang="zh-CN" altLang="en-US" dirty="0"/>
              <a:t>尽力而已</a:t>
            </a:r>
            <a:r>
              <a:rPr lang="en-US" altLang="zh-CN" dirty="0"/>
              <a:t>)—</a:t>
            </a:r>
            <a:r>
              <a:rPr lang="zh-CN" altLang="en-US" dirty="0"/>
              <a:t>减小挂的损失，不要雪崩</a:t>
            </a:r>
            <a:r>
              <a:rPr lang="en-US" altLang="zh-CN" dirty="0"/>
              <a:t>---</a:t>
            </a:r>
            <a:r>
              <a:rPr lang="zh-CN" altLang="en-US" dirty="0"/>
              <a:t>超时 </a:t>
            </a:r>
            <a:r>
              <a:rPr lang="en-US" altLang="zh-CN" dirty="0"/>
              <a:t>&amp; </a:t>
            </a:r>
            <a:r>
              <a:rPr lang="zh-CN" altLang="en-US" dirty="0"/>
              <a:t>熔断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770690"/>
            <a:ext cx="4762913" cy="23852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1651" y="3579820"/>
            <a:ext cx="486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挂了</a:t>
            </a:r>
            <a:r>
              <a:rPr lang="en-US" altLang="zh-CN" dirty="0"/>
              <a:t>—B</a:t>
            </a:r>
            <a:r>
              <a:rPr lang="zh-CN" altLang="en-US" dirty="0"/>
              <a:t>被阻塞</a:t>
            </a:r>
            <a:r>
              <a:rPr lang="en-US" altLang="zh-CN" dirty="0"/>
              <a:t>---B</a:t>
            </a:r>
            <a:r>
              <a:rPr lang="zh-CN" altLang="en-US" dirty="0"/>
              <a:t>挂了</a:t>
            </a:r>
            <a:r>
              <a:rPr lang="en-US" altLang="zh-CN" dirty="0"/>
              <a:t>---A</a:t>
            </a:r>
            <a:r>
              <a:rPr lang="zh-CN" altLang="en-US" dirty="0"/>
              <a:t>被阻塞</a:t>
            </a:r>
            <a:r>
              <a:rPr lang="en-US" altLang="zh-CN" dirty="0"/>
              <a:t>---A</a:t>
            </a:r>
            <a:r>
              <a:rPr lang="zh-CN" altLang="en-US" dirty="0"/>
              <a:t>挂了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9" y="2939912"/>
            <a:ext cx="2367630" cy="13599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超时机制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843630"/>
            <a:ext cx="7298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调用服务的操作可以配置为执行超时，如果服务未能在这个时间内响应，将回复一个失败消息。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QOS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nuget Polly</a:t>
            </a:r>
            <a:endParaRPr lang="zh-CN" altLang="en-US" dirty="0"/>
          </a:p>
          <a:p>
            <a:r>
              <a:rPr lang="en-US" altLang="zh-CN" dirty="0"/>
              <a:t>2 </a:t>
            </a:r>
            <a:r>
              <a:rPr lang="en-US" altLang="zh-CN" dirty="0">
                <a:sym typeface="+mn-ea"/>
              </a:rPr>
              <a:t>ConfigureServices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3 </a:t>
            </a:r>
            <a:r>
              <a:rPr lang="zh-CN" altLang="en-US" dirty="0"/>
              <a:t>增加超时方法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000" y="1385515"/>
            <a:ext cx="5112355" cy="2936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熔断机制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1" y="758826"/>
            <a:ext cx="7742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使用断路器来检测故障是否已得到解决，防止请求反复尝试执行一个可能会失败的操作，从而减少等待纠正故障的时间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QOS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如果是服务发生异常，还是有响应的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服务正常数据问题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，不会触发熔断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只有服务器出了问题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92" y="564476"/>
            <a:ext cx="2671052" cy="149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限流机制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1" y="821565"/>
            <a:ext cx="7298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限制单位时间内请求数，超过就返回指定信息</a:t>
            </a:r>
            <a:endParaRPr lang="en-US" altLang="zh-CN" dirty="0"/>
          </a:p>
          <a:p>
            <a:r>
              <a:rPr lang="zh-CN" altLang="en-US" dirty="0"/>
              <a:t>避免错误，降低用户体验保证可用性</a:t>
            </a:r>
            <a:endParaRPr lang="en-US" altLang="zh-CN" dirty="0"/>
          </a:p>
          <a:p>
            <a:r>
              <a:rPr lang="zh-CN" altLang="en-US" dirty="0"/>
              <a:t>两害相权取其轻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优先于缓存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925" y="1419670"/>
            <a:ext cx="5211875" cy="29935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降级机制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771625"/>
            <a:ext cx="729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在高并发的情况下，防止用户一直等待，使用服务降级方式进行处理</a:t>
            </a:r>
            <a:endParaRPr lang="zh-CN" altLang="en-US" dirty="0"/>
          </a:p>
          <a:p>
            <a:r>
              <a:rPr lang="zh-CN" altLang="en-US" dirty="0"/>
              <a:t>为了提高用户体验(自定义消息返回给客户端)，防止服务雪崩效应。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超时</a:t>
            </a:r>
            <a:r>
              <a:rPr lang="en-US" altLang="zh-CN" dirty="0"/>
              <a:t>—</a:t>
            </a:r>
            <a:r>
              <a:rPr lang="zh-CN" altLang="en-US" dirty="0"/>
              <a:t>熔断</a:t>
            </a:r>
            <a:r>
              <a:rPr lang="en-US" altLang="zh-CN" dirty="0"/>
              <a:t>----</a:t>
            </a:r>
            <a:r>
              <a:rPr lang="zh-CN" altLang="en-US" dirty="0"/>
              <a:t>限流</a:t>
            </a:r>
            <a:r>
              <a:rPr lang="en-US" altLang="zh-CN" dirty="0"/>
              <a:t>---</a:t>
            </a:r>
            <a:r>
              <a:rPr lang="zh-CN" altLang="en-US" dirty="0"/>
              <a:t>关闭服务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聚合请求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782339"/>
            <a:ext cx="729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将多个请求打包，一次调用一次返回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首页</a:t>
            </a:r>
            <a:r>
              <a:rPr lang="en-US" altLang="zh-CN" dirty="0"/>
              <a:t>—</a:t>
            </a:r>
            <a:r>
              <a:rPr lang="zh-CN" altLang="en-US" dirty="0"/>
              <a:t>多个版块</a:t>
            </a:r>
            <a:r>
              <a:rPr lang="en-US" altLang="zh-CN" dirty="0"/>
              <a:t>—</a:t>
            </a:r>
            <a:r>
              <a:rPr lang="zh-CN" altLang="en-US" dirty="0"/>
              <a:t>多个服务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4280" y="1475105"/>
            <a:ext cx="5125720" cy="29444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389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Ocelot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-2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040" y="915240"/>
            <a:ext cx="63628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自定义聚合请求，框架支持</a:t>
            </a:r>
            <a:endParaRPr lang="zh-CN" dirty="0"/>
          </a:p>
          <a:p>
            <a:r>
              <a:rPr lang="en-US" altLang="zh-CN" dirty="0"/>
              <a:t>1 自定义CustomUserAggregator : IDefinedAggregator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配置文件增加</a:t>
            </a:r>
            <a:endParaRPr lang="zh-CN" altLang="en-US" dirty="0"/>
          </a:p>
          <a:p>
            <a:r>
              <a:rPr lang="en-US" altLang="zh-CN" dirty="0"/>
              <a:t>3 </a:t>
            </a:r>
            <a:r>
              <a:rPr lang="zh-CN" altLang="en-US" dirty="0"/>
              <a:t>注册聚合器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鉴权授权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1002089"/>
            <a:ext cx="729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整合</a:t>
            </a:r>
            <a:r>
              <a:rPr lang="en-US" altLang="zh-CN" dirty="0"/>
              <a:t>IdentityServer4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配置文件</a:t>
            </a:r>
            <a:endParaRPr 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753110"/>
            <a:ext cx="853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自动更新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多配置文件结合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数据库配置文件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HttpApi</a:t>
            </a:r>
            <a:r>
              <a:rPr lang="zh-CN" altLang="en-US" dirty="0"/>
              <a:t>管理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本地环境构建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808355"/>
            <a:ext cx="6816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consul.exe agent -dev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dotnet Zhaoxi.Microservice.AdvancedDemo.dll --</a:t>
            </a:r>
            <a:r>
              <a:rPr lang="en-US" altLang="zh-CN" dirty="0" err="1">
                <a:sym typeface="+mn-ea"/>
              </a:rPr>
              <a:t>urls</a:t>
            </a:r>
            <a:r>
              <a:rPr lang="en-US" altLang="zh-CN" dirty="0">
                <a:sym typeface="+mn-ea"/>
              </a:rPr>
              <a:t>="http://*:5177" --</a:t>
            </a:r>
            <a:r>
              <a:rPr lang="en-US" altLang="zh-CN" dirty="0" err="1">
                <a:sym typeface="+mn-ea"/>
              </a:rPr>
              <a:t>ip</a:t>
            </a:r>
            <a:r>
              <a:rPr lang="en-US" altLang="zh-CN" dirty="0">
                <a:sym typeface="+mn-ea"/>
              </a:rPr>
              <a:t>="127.0.0.1" --port=5177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dotnet Zhaoxi.Microservice.WebApiDemo.dll --</a:t>
            </a:r>
            <a:r>
              <a:rPr lang="en-US" altLang="zh-CN" dirty="0" err="1">
                <a:sym typeface="+mn-ea"/>
              </a:rPr>
              <a:t>urls</a:t>
            </a:r>
            <a:r>
              <a:rPr lang="en-US" altLang="zh-CN" dirty="0">
                <a:sym typeface="+mn-ea"/>
              </a:rPr>
              <a:t>="http://*:5726" --</a:t>
            </a:r>
            <a:r>
              <a:rPr lang="en-US" altLang="zh-CN" dirty="0" err="1">
                <a:sym typeface="+mn-ea"/>
              </a:rPr>
              <a:t>ip</a:t>
            </a:r>
            <a:r>
              <a:rPr lang="en-US" altLang="zh-CN" dirty="0">
                <a:sym typeface="+mn-ea"/>
              </a:rPr>
              <a:t>="127.0.0.1" --port=5726 --weight=1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dotnet Zhaoxi.Microservice.WebApiDemo.dll --</a:t>
            </a:r>
            <a:r>
              <a:rPr lang="en-US" altLang="zh-CN" dirty="0" err="1">
                <a:sym typeface="+mn-ea"/>
              </a:rPr>
              <a:t>urls</a:t>
            </a:r>
            <a:r>
              <a:rPr lang="en-US" altLang="zh-CN" dirty="0">
                <a:sym typeface="+mn-ea"/>
              </a:rPr>
              <a:t>="http://*:5727" --</a:t>
            </a:r>
            <a:r>
              <a:rPr lang="en-US" altLang="zh-CN" dirty="0" err="1">
                <a:sym typeface="+mn-ea"/>
              </a:rPr>
              <a:t>ip</a:t>
            </a:r>
            <a:r>
              <a:rPr lang="en-US" altLang="zh-CN" dirty="0">
                <a:sym typeface="+mn-ea"/>
              </a:rPr>
              <a:t>="127.0.0.1" --port=5727 --weight=5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dotnet Zhaoxi.Microservice.WebApiDemo.dll --</a:t>
            </a:r>
            <a:r>
              <a:rPr lang="en-US" altLang="zh-CN" dirty="0" err="1">
                <a:sym typeface="+mn-ea"/>
              </a:rPr>
              <a:t>urls</a:t>
            </a:r>
            <a:r>
              <a:rPr lang="en-US" altLang="zh-CN" dirty="0">
                <a:sym typeface="+mn-ea"/>
              </a:rPr>
              <a:t>="http://*:5728" --</a:t>
            </a:r>
            <a:r>
              <a:rPr lang="en-US" altLang="zh-CN" dirty="0" err="1">
                <a:sym typeface="+mn-ea"/>
              </a:rPr>
              <a:t>ip</a:t>
            </a:r>
            <a:r>
              <a:rPr lang="en-US" altLang="zh-CN" dirty="0">
                <a:sym typeface="+mn-ea"/>
              </a:rPr>
              <a:t>="127.0.0.1" --port=5728 --weight=10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dotnet Zhaoxi.MicroService.GatewayDemo.dll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="http://*:6299"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--port=6299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1932" y="638175"/>
            <a:ext cx="3343628" cy="20786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中间件扩展</a:t>
            </a:r>
            <a:endParaRPr 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753110"/>
            <a:ext cx="85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中间件事件扩展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新增</a:t>
            </a:r>
            <a:r>
              <a:rPr lang="en-US" altLang="zh-CN" dirty="0"/>
              <a:t>middleware</a:t>
            </a:r>
            <a:r>
              <a:rPr lang="zh-CN" altLang="en-US" dirty="0"/>
              <a:t>扩展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963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Ocelot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学习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806" y="2738857"/>
            <a:ext cx="63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https://ocelot.readthedocs.io/en/latest/index.html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71040" y="915240"/>
            <a:ext cx="636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这么多配置，怎么学习，</a:t>
            </a:r>
            <a:endParaRPr lang="en-US" altLang="zh-CN" dirty="0"/>
          </a:p>
          <a:p>
            <a:r>
              <a:rPr lang="zh-CN" altLang="en-US" dirty="0"/>
              <a:t>其实都在官网上面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4663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Gateway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映射功能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891" y="958680"/>
            <a:ext cx="636283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核心功能：路由</a:t>
            </a:r>
            <a:r>
              <a:rPr lang="zh-CN" dirty="0"/>
              <a:t>映射</a:t>
            </a:r>
            <a:endParaRPr lang="en-US" altLang="zh-CN" dirty="0"/>
          </a:p>
          <a:p>
            <a:r>
              <a:rPr lang="zh-CN" altLang="en-US" dirty="0"/>
              <a:t>实现了客户端和服务实例的隔绝</a:t>
            </a:r>
            <a:r>
              <a:rPr lang="en-US" altLang="zh-CN" dirty="0"/>
              <a:t>—</a:t>
            </a:r>
            <a:r>
              <a:rPr lang="zh-CN" altLang="en-US" dirty="0"/>
              <a:t>保护</a:t>
            </a:r>
            <a:r>
              <a:rPr lang="en-US" altLang="zh-CN" dirty="0"/>
              <a:t>—</a:t>
            </a:r>
            <a:r>
              <a:rPr lang="zh-CN" altLang="en-US" dirty="0"/>
              <a:t>节约</a:t>
            </a:r>
            <a:r>
              <a:rPr lang="en-US" altLang="zh-CN" dirty="0"/>
              <a:t>IP—</a:t>
            </a:r>
            <a:r>
              <a:rPr lang="zh-CN" altLang="en-US" dirty="0"/>
              <a:t>提高效率</a:t>
            </a:r>
            <a:endParaRPr lang="zh-CN" altLang="en-US" dirty="0"/>
          </a:p>
          <a:p>
            <a:r>
              <a:rPr lang="en-US" altLang="zh-CN" dirty="0"/>
              <a:t>1  </a:t>
            </a:r>
            <a:r>
              <a:rPr lang="zh-CN" altLang="en-US" dirty="0"/>
              <a:t>基础映射</a:t>
            </a:r>
            <a:endParaRPr lang="zh-CN" altLang="en-US" dirty="0"/>
          </a:p>
          <a:p>
            <a:r>
              <a:rPr lang="en-US" altLang="zh-CN" dirty="0"/>
              <a:t>2  </a:t>
            </a:r>
            <a:r>
              <a:rPr lang="zh-CN" altLang="en-US" dirty="0"/>
              <a:t>多地址映射</a:t>
            </a:r>
            <a:endParaRPr lang="zh-CN" altLang="en-US" dirty="0"/>
          </a:p>
          <a:p>
            <a:r>
              <a:rPr lang="en-US" altLang="zh-CN" dirty="0"/>
              <a:t>3  </a:t>
            </a:r>
            <a:r>
              <a:rPr lang="zh-CN" altLang="en-US" dirty="0"/>
              <a:t>冲突映射</a:t>
            </a:r>
            <a:endParaRPr lang="zh-CN" altLang="en-US" dirty="0"/>
          </a:p>
          <a:p>
            <a:r>
              <a:rPr lang="en-US" altLang="zh-CN" dirty="0"/>
              <a:t>4  </a:t>
            </a:r>
            <a:r>
              <a:rPr lang="zh-CN" altLang="en-US" dirty="0"/>
              <a:t>负载均衡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920" y="771625"/>
            <a:ext cx="5130207" cy="3189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47790" y="2338993"/>
            <a:ext cx="1827878" cy="17010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Ocelot+Consul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891" y="777705"/>
            <a:ext cx="2906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整合网关和服务注册发现</a:t>
            </a:r>
            <a:endParaRPr lang="en-US" altLang="zh-CN" dirty="0"/>
          </a:p>
          <a:p>
            <a:r>
              <a:rPr lang="zh-CN" altLang="en-US" dirty="0"/>
              <a:t>调用者只负责调用网关</a:t>
            </a:r>
            <a:endParaRPr lang="en-US" altLang="zh-CN" dirty="0"/>
          </a:p>
          <a:p>
            <a:r>
              <a:rPr lang="zh-CN" altLang="en-US" dirty="0"/>
              <a:t>网关去跟</a:t>
            </a:r>
            <a:r>
              <a:rPr lang="en-US" altLang="zh-CN" dirty="0"/>
              <a:t>Consul</a:t>
            </a:r>
            <a:r>
              <a:rPr lang="zh-CN" altLang="en-US" dirty="0"/>
              <a:t>交互</a:t>
            </a:r>
            <a:endParaRPr lang="en-US" altLang="zh-CN" dirty="0"/>
          </a:p>
          <a:p>
            <a:r>
              <a:rPr lang="en-US" altLang="zh-CN" dirty="0"/>
              <a:t>Consul</a:t>
            </a:r>
            <a:r>
              <a:rPr lang="zh-CN" altLang="en-US" dirty="0"/>
              <a:t>维护实例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nuget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ConfigureServices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配置文件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10" y="656998"/>
            <a:ext cx="5772954" cy="35889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自定义日志</a:t>
            </a:r>
            <a:endParaRPr 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753110"/>
            <a:ext cx="73825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dirty="0"/>
              <a:t>支持标准</a:t>
            </a:r>
            <a:r>
              <a:rPr lang="en-US" altLang="zh-CN" dirty="0" err="1"/>
              <a:t>ILoggerFactory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替换</a:t>
            </a:r>
            <a:r>
              <a:rPr lang="en-US" altLang="zh-CN" dirty="0"/>
              <a:t>Log4Net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Microsoft.Extensions.Logging.Log4Net.AspNetCore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Ocelot</a:t>
            </a:r>
            <a:r>
              <a:rPr lang="zh-CN" altLang="en-US" dirty="0"/>
              <a:t>日志特别多，要做好过滤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/>
              <a:t> 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223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Ocelot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错误码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753110"/>
            <a:ext cx="85356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dirty="0"/>
              <a:t>Ocelot will return HTTP status error codes based on internal logic in certain siturations: - 401 if the authentication middleware runs and the user is not authenticated. - 403 if the authorisation middleware runs and the user is unauthenticated, claim value not authroised, scope not authorised, user doesnt have required claim or cannot find claim. - 503 if the downstream request times out. - 499 if the request is cancelled by the client. - 404 if unable to find a downstream route. - 502 if unable to connect to downstream service. - 500 if unable to complete the HTTP request downstream and the exception is not OperationCanceledException or HttpRequestException. - 404 if Ocelot is unable to map an internal error code to a HTTP status code.</a:t>
            </a:r>
            <a:endParaRPr lang="zh-CN" dirty="0"/>
          </a:p>
          <a:p>
            <a:pPr>
              <a:buNone/>
            </a:pPr>
            <a:endParaRPr lang="zh-CN" dirty="0"/>
          </a:p>
          <a:p>
            <a:pPr>
              <a:buNone/>
            </a:pPr>
            <a:r>
              <a:rPr lang="zh-CN" dirty="0"/>
              <a:t>https://github.com/ThreeMammals/Ocelot/blob/master/docs/features/errorcodes.rst</a:t>
            </a:r>
            <a:endParaRPr lang="zh-CN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8055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微服务架构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2.0-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核心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8190" y="1491675"/>
            <a:ext cx="15841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服务实例集群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服务实例治理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10" y="698501"/>
            <a:ext cx="6624460" cy="38049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开始服务治理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910" y="845185"/>
            <a:ext cx="438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管理服务的调用，性能优化</a:t>
            </a:r>
            <a:r>
              <a:rPr lang="en-US" altLang="zh-CN" dirty="0"/>
              <a:t>-</a:t>
            </a:r>
            <a:r>
              <a:rPr lang="zh-CN" altLang="en-US" dirty="0"/>
              <a:t>控制调用等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4420" y="1419860"/>
            <a:ext cx="5104130" cy="29317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9691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缓存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Cache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891" y="935820"/>
            <a:ext cx="636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性能优化的第一步，缓存</a:t>
            </a:r>
            <a:endParaRPr lang="zh-CN" altLang="en-US" dirty="0"/>
          </a:p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r>
              <a:rPr lang="en-US" altLang="zh-CN" dirty="0"/>
              <a:t>  </a:t>
            </a:r>
            <a:r>
              <a:rPr lang="en-US" altLang="zh-CN" dirty="0" err="1"/>
              <a:t>Ocelot.Cache.CacheManager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>
                <a:sym typeface="+mn-ea"/>
              </a:rPr>
              <a:t>ConfigureServices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配置文件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1640" y="1764177"/>
            <a:ext cx="5449131" cy="24628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EXTBOXSTYLE_GUID" val="{b0e81210-372f-4e86-adbd-78e4571f1544}"/>
</p:tagLst>
</file>

<file path=ppt/tags/tag2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3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5.xml><?xml version="1.0" encoding="utf-8"?>
<p:tagLst xmlns:p="http://schemas.openxmlformats.org/presentationml/2006/main">
  <p:tag name="KSO_WM_UNIT_PLACING_PICTURE_USER_VIEWPORT" val="{&quot;height&quot;:5909.070866141732,&quot;width&quot;:6350.0472440944877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演示</Application>
  <PresentationFormat>全屏显示(16:9)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weikai</cp:lastModifiedBy>
  <cp:revision>1327</cp:revision>
  <dcterms:created xsi:type="dcterms:W3CDTF">2014-02-20T03:23:00Z</dcterms:created>
  <dcterms:modified xsi:type="dcterms:W3CDTF">2021-04-18T09:52:19Z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A7C2C080EBB342E3BBB5B3FA48544471</vt:lpwstr>
  </property>
</Properties>
</file>