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9448-E628-0406-89EE-2FFC0FE7C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5078"/>
            <a:ext cx="8689976" cy="1000125"/>
          </a:xfrm>
        </p:spPr>
        <p:txBody>
          <a:bodyPr/>
          <a:lstStyle/>
          <a:p>
            <a:r>
              <a:rPr lang="en-IN" b="1" dirty="0"/>
              <a:t>DIGITAL PORTFOLIO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1B29E-4100-2DE9-EAEB-5A8FB7232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42" y="2500313"/>
            <a:ext cx="9911161" cy="373260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Student name: K. </a:t>
            </a:r>
            <a:r>
              <a:rPr lang="en-IN" dirty="0" err="1">
                <a:solidFill>
                  <a:schemeClr val="tx1"/>
                </a:solidFill>
              </a:rPr>
              <a:t>Aswini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Register number:222404430</a:t>
            </a:r>
          </a:p>
          <a:p>
            <a:pPr lvl="2"/>
            <a:r>
              <a:rPr lang="en-IN" dirty="0">
                <a:solidFill>
                  <a:schemeClr val="tx1"/>
                </a:solidFill>
              </a:rPr>
              <a:t>NMId:896FA10555331A090E34453B33357687</a:t>
            </a:r>
          </a:p>
          <a:p>
            <a:pPr lvl="2"/>
            <a:r>
              <a:rPr lang="en-IN" dirty="0" err="1">
                <a:solidFill>
                  <a:schemeClr val="tx1"/>
                </a:solidFill>
              </a:rPr>
              <a:t>Department:BSc.computer</a:t>
            </a:r>
            <a:r>
              <a:rPr lang="en-IN" dirty="0">
                <a:solidFill>
                  <a:schemeClr val="tx1"/>
                </a:solidFill>
              </a:rPr>
              <a:t> science</a:t>
            </a:r>
          </a:p>
          <a:p>
            <a:pPr lvl="2"/>
            <a:r>
              <a:rPr lang="en-IN" dirty="0" err="1">
                <a:solidFill>
                  <a:schemeClr val="tx1"/>
                </a:solidFill>
              </a:rPr>
              <a:t>College:Agurchand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manmull</a:t>
            </a:r>
            <a:r>
              <a:rPr lang="en-IN" dirty="0">
                <a:solidFill>
                  <a:schemeClr val="tx1"/>
                </a:solidFill>
              </a:rPr>
              <a:t> Jain college</a:t>
            </a:r>
          </a:p>
          <a:p>
            <a:pPr lvl="2"/>
            <a:r>
              <a:rPr lang="en-IN" dirty="0" err="1">
                <a:solidFill>
                  <a:schemeClr val="tx1"/>
                </a:solidFill>
              </a:rPr>
              <a:t>University:university</a:t>
            </a:r>
            <a:r>
              <a:rPr lang="en-IN" dirty="0">
                <a:solidFill>
                  <a:schemeClr val="tx1"/>
                </a:solidFill>
              </a:rPr>
              <a:t> of madras. </a:t>
            </a:r>
          </a:p>
          <a:p>
            <a:pPr lvl="2"/>
            <a:endParaRPr lang="en-IN" dirty="0">
              <a:solidFill>
                <a:schemeClr val="tx1"/>
              </a:solidFill>
            </a:endParaRPr>
          </a:p>
          <a:p>
            <a:pPr lvl="2"/>
            <a:endParaRPr lang="en-IN" dirty="0"/>
          </a:p>
          <a:p>
            <a:pPr lvl="2"/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A33F-1EA2-53F0-3E3E-E1CACF4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screenshots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6E49-7F7C-DD3B-FAAC-72D5EBE7F1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Created digital portfolio</a:t>
            </a:r>
          </a:p>
          <a:p>
            <a:r>
              <a:rPr lang="en-IN" dirty="0"/>
              <a:t>Screenshots of each sections.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2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30C8-E362-0224-12C2-1BFCB1D0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CCDD-9CA7-DEF8-2274-C29CA9C271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482453"/>
            <a:ext cx="10363826" cy="3417480"/>
          </a:xfrm>
        </p:spPr>
        <p:txBody>
          <a:bodyPr>
            <a:normAutofit/>
          </a:bodyPr>
          <a:lstStyle/>
          <a:p>
            <a:r>
              <a:rPr lang="en-IN" i="1" dirty="0"/>
              <a:t>Key highlights of the project</a:t>
            </a:r>
          </a:p>
          <a:p>
            <a:r>
              <a:rPr lang="en-IN" i="1" dirty="0"/>
              <a:t>Overall summary of the work.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1" dirty="0"/>
              <a:t>Contributions</a:t>
            </a:r>
            <a:r>
              <a:rPr lang="en-IN" i="1" dirty="0"/>
              <a:t> </a:t>
            </a:r>
            <a:r>
              <a:rPr lang="en-IN" b="1" i="1" dirty="0"/>
              <a:t>and</a:t>
            </a:r>
            <a:r>
              <a:rPr lang="en-IN" i="1" dirty="0"/>
              <a:t> </a:t>
            </a:r>
            <a:r>
              <a:rPr lang="en-IN" b="1" i="1" dirty="0"/>
              <a:t>benefits</a:t>
            </a:r>
            <a:r>
              <a:rPr lang="en-IN" i="1" dirty="0"/>
              <a:t> </a:t>
            </a:r>
            <a:r>
              <a:rPr lang="en-IN" b="1" i="1" dirty="0"/>
              <a:t>of</a:t>
            </a:r>
            <a:r>
              <a:rPr lang="en-IN" i="1" dirty="0"/>
              <a:t> </a:t>
            </a:r>
            <a:r>
              <a:rPr lang="en-IN" b="1" i="1" dirty="0"/>
              <a:t>society. </a:t>
            </a:r>
          </a:p>
          <a:p>
            <a:r>
              <a:rPr lang="en-IN" b="1" i="1" dirty="0"/>
              <a:t>A </a:t>
            </a:r>
            <a:r>
              <a:rPr lang="en-IN" i="1" dirty="0"/>
              <a:t>Digital</a:t>
            </a:r>
            <a:r>
              <a:rPr lang="en-IN" b="1" i="1" dirty="0"/>
              <a:t> </a:t>
            </a:r>
            <a:r>
              <a:rPr lang="en-IN" dirty="0"/>
              <a:t>portfolio</a:t>
            </a:r>
            <a:r>
              <a:rPr lang="en-IN" b="1" i="1" dirty="0"/>
              <a:t> </a:t>
            </a:r>
            <a:r>
              <a:rPr lang="en-IN" i="1" dirty="0"/>
              <a:t>helps</a:t>
            </a:r>
            <a:r>
              <a:rPr lang="en-IN" b="1" i="1" dirty="0"/>
              <a:t> </a:t>
            </a:r>
            <a:r>
              <a:rPr lang="en-IN" i="1" dirty="0"/>
              <a:t>people</a:t>
            </a:r>
            <a:r>
              <a:rPr lang="en-IN" b="1" i="1" dirty="0"/>
              <a:t> </a:t>
            </a:r>
            <a:r>
              <a:rPr lang="en-IN" dirty="0"/>
              <a:t>share</a:t>
            </a:r>
            <a:r>
              <a:rPr lang="en-IN" b="1" i="1" dirty="0"/>
              <a:t> </a:t>
            </a:r>
            <a:r>
              <a:rPr lang="en-IN" i="1" dirty="0"/>
              <a:t>their</a:t>
            </a:r>
            <a:r>
              <a:rPr lang="en-IN" b="1" i="1" dirty="0"/>
              <a:t> </a:t>
            </a:r>
            <a:r>
              <a:rPr lang="en-IN" i="1" dirty="0"/>
              <a:t>skills</a:t>
            </a:r>
            <a:r>
              <a:rPr lang="en-IN" b="1" i="1" dirty="0"/>
              <a:t> </a:t>
            </a:r>
            <a:r>
              <a:rPr lang="en-IN" i="1" dirty="0"/>
              <a:t>easily</a:t>
            </a:r>
            <a:r>
              <a:rPr lang="en-IN" b="1" i="1" dirty="0"/>
              <a:t> </a:t>
            </a:r>
            <a:r>
              <a:rPr lang="en-IN" i="1" dirty="0"/>
              <a:t>and</a:t>
            </a:r>
            <a:r>
              <a:rPr lang="en-IN" b="1" i="1" dirty="0"/>
              <a:t> </a:t>
            </a:r>
            <a:r>
              <a:rPr lang="en-IN" i="1" dirty="0"/>
              <a:t>allows</a:t>
            </a:r>
            <a:r>
              <a:rPr lang="en-IN" b="1" i="1" dirty="0"/>
              <a:t> </a:t>
            </a:r>
            <a:r>
              <a:rPr lang="en-IN" i="1" dirty="0"/>
              <a:t>society</a:t>
            </a:r>
          </a:p>
          <a:p>
            <a:pPr marL="0" indent="0">
              <a:buNone/>
            </a:pPr>
            <a:r>
              <a:rPr lang="en-IN" i="1" dirty="0"/>
              <a:t>To</a:t>
            </a:r>
            <a:r>
              <a:rPr lang="en-IN" b="1" i="1" dirty="0"/>
              <a:t> </a:t>
            </a:r>
            <a:r>
              <a:rPr lang="en-IN" i="1" dirty="0"/>
              <a:t>recognize</a:t>
            </a:r>
            <a:r>
              <a:rPr lang="en-IN" b="1" i="1" dirty="0"/>
              <a:t> </a:t>
            </a:r>
            <a:r>
              <a:rPr lang="en-IN" i="1" dirty="0"/>
              <a:t>talent</a:t>
            </a:r>
            <a:r>
              <a:rPr lang="en-IN" b="1" i="1" dirty="0"/>
              <a:t> </a:t>
            </a:r>
            <a:r>
              <a:rPr lang="en-IN" i="1" dirty="0"/>
              <a:t>and</a:t>
            </a:r>
            <a:r>
              <a:rPr lang="en-IN" b="1" i="1" dirty="0"/>
              <a:t> </a:t>
            </a:r>
            <a:r>
              <a:rPr lang="en-IN" i="1" dirty="0"/>
              <a:t>encourage</a:t>
            </a:r>
            <a:r>
              <a:rPr lang="en-IN" b="1" i="1" dirty="0"/>
              <a:t> </a:t>
            </a:r>
            <a:r>
              <a:rPr lang="en-IN" i="1" dirty="0"/>
              <a:t>growth</a:t>
            </a:r>
            <a:r>
              <a:rPr lang="en-IN" b="1" i="1" dirty="0"/>
              <a:t>. </a:t>
            </a:r>
          </a:p>
          <a:p>
            <a:r>
              <a:rPr lang="en-IN" i="1" dirty="0"/>
              <a:t>It benefits society by  promoting transparency, encouraging talent recognition and supporting professional growth. 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  <a:p>
            <a:endParaRPr lang="en-IN" b="1" i="1" dirty="0"/>
          </a:p>
          <a:p>
            <a:endParaRPr lang="en-IN" b="1" i="1" dirty="0"/>
          </a:p>
          <a:p>
            <a:endParaRPr lang="en-IN" i="1" dirty="0"/>
          </a:p>
          <a:p>
            <a:endParaRPr lang="en-IN" i="1" dirty="0"/>
          </a:p>
          <a:p>
            <a:endParaRPr lang="en-IN" b="1" dirty="0"/>
          </a:p>
          <a:p>
            <a:endParaRPr lang="en-IN" b="1" dirty="0"/>
          </a:p>
          <a:p>
            <a:endParaRPr lang="en-IN" i="1" dirty="0"/>
          </a:p>
          <a:p>
            <a:endParaRPr lang="en-IN" b="1" i="1" dirty="0"/>
          </a:p>
          <a:p>
            <a:endParaRPr lang="en-IN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00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B78F-33AE-863F-A576-F51B6384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/>
          <a:lstStyle/>
          <a:p>
            <a:r>
              <a:rPr lang="en-IN" b="1" dirty="0"/>
              <a:t>Project title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1B1A-9497-1088-0E52-3E0F36B02C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i="1" dirty="0"/>
              <a:t>Student </a:t>
            </a:r>
            <a:r>
              <a:rPr lang="en-IN" i="1" dirty="0" err="1"/>
              <a:t>portfolIO</a:t>
            </a:r>
            <a:r>
              <a:rPr lang="en-IN" i="1" dirty="0"/>
              <a:t> using font end development.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1585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86DD-F437-3506-8140-2A17577D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5047"/>
            <a:ext cx="10364451" cy="1053703"/>
          </a:xfrm>
        </p:spPr>
        <p:txBody>
          <a:bodyPr/>
          <a:lstStyle/>
          <a:p>
            <a:r>
              <a:rPr lang="en-IN" b="1" dirty="0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A669-2508-3AC3-06C1-F900E792B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50219"/>
            <a:ext cx="10363826" cy="4732734"/>
          </a:xfrm>
        </p:spPr>
        <p:txBody>
          <a:bodyPr/>
          <a:lstStyle/>
          <a:p>
            <a:r>
              <a:rPr lang="en-IN" i="1" dirty="0"/>
              <a:t>Problem statement</a:t>
            </a:r>
          </a:p>
          <a:p>
            <a:r>
              <a:rPr lang="en-IN" i="1" dirty="0" err="1"/>
              <a:t>PROJEct</a:t>
            </a:r>
            <a:r>
              <a:rPr lang="en-IN" i="1" dirty="0"/>
              <a:t> Overview</a:t>
            </a:r>
          </a:p>
          <a:p>
            <a:r>
              <a:rPr lang="en-IN" i="1" dirty="0"/>
              <a:t>END Users</a:t>
            </a:r>
          </a:p>
          <a:p>
            <a:r>
              <a:rPr lang="en-IN" i="1" dirty="0"/>
              <a:t>Tools and technologies</a:t>
            </a:r>
          </a:p>
          <a:p>
            <a:r>
              <a:rPr lang="en-IN" i="1" dirty="0" err="1"/>
              <a:t>PORTFolio</a:t>
            </a:r>
            <a:r>
              <a:rPr lang="en-IN" i="1" dirty="0"/>
              <a:t>  Design and layout</a:t>
            </a:r>
          </a:p>
          <a:p>
            <a:r>
              <a:rPr lang="en-IN" i="1" dirty="0"/>
              <a:t>Features and functionality</a:t>
            </a:r>
          </a:p>
          <a:p>
            <a:r>
              <a:rPr lang="en-IN" i="1" dirty="0"/>
              <a:t>Results and screenshot</a:t>
            </a:r>
          </a:p>
          <a:p>
            <a:r>
              <a:rPr lang="en-IN" i="1" dirty="0"/>
              <a:t>Conclusion</a:t>
            </a:r>
          </a:p>
          <a:p>
            <a:r>
              <a:rPr lang="en-IN" i="1" dirty="0"/>
              <a:t>GITHUB </a:t>
            </a:r>
            <a:r>
              <a:rPr lang="en-IN" i="1" dirty="0" err="1"/>
              <a:t>lINK</a:t>
            </a: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096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1E50-A9DA-25DA-09C3-C22D00E3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73B92-0334-756A-501D-A358348B80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i="1" dirty="0"/>
              <a:t>In the digital age, relying only on traditional resumes is not sufficient to showcase skills, projects, and accomplishments. </a:t>
            </a:r>
          </a:p>
          <a:p>
            <a:r>
              <a:rPr lang="en-IN" i="1" dirty="0"/>
              <a:t>Many students and professionals lack a proper medium to present their work effectively. </a:t>
            </a:r>
          </a:p>
          <a:p>
            <a:r>
              <a:rPr lang="en-IN" i="1" dirty="0"/>
              <a:t>A digital portfolio serves as a structured online space that highlights achievements, skills, and experience in an interactive and easily accessible manner.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869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B00A-EAFB-3610-E0BC-0C5EDE68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19F9-91FE-2E85-0ABB-5A3B5EF6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Provide a concise summary of the project.
Highlight the sections of the portfolio (About Me, Projects, Skills, Contact).
Emphasize the main objective: to present personal achievements, skills, and completed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DC2F-2829-31CB-7C6A-6A2BB89F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 are the end users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91004-3585-A962-2342-383879BFA8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Students –</a:t>
            </a:r>
            <a:r>
              <a:rPr lang="en-IN" i="1" dirty="0"/>
              <a:t>to showcase academic projects, coursework, and resumes. 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Job seekers –</a:t>
            </a:r>
            <a:r>
              <a:rPr lang="en-IN" i="1" dirty="0"/>
              <a:t>to share their profiles and skills with recruiters. </a:t>
            </a:r>
          </a:p>
          <a:p>
            <a:pPr marL="0" indent="0">
              <a:buNone/>
            </a:pPr>
            <a:r>
              <a:rPr lang="en-IN" b="1" dirty="0"/>
              <a:t>Freelancers- </a:t>
            </a:r>
            <a:r>
              <a:rPr lang="en-IN" i="1" dirty="0"/>
              <a:t>to present their work and attract potential clients. </a:t>
            </a:r>
          </a:p>
          <a:p>
            <a:pPr marL="0" indent="0">
              <a:buNone/>
            </a:pPr>
            <a:r>
              <a:rPr lang="en-IN" b="1" dirty="0"/>
              <a:t>Professionals- </a:t>
            </a:r>
            <a:r>
              <a:rPr lang="en-IN" i="1" dirty="0"/>
              <a:t>to highlight their achievements, skills, and career experiences.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43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CDAE-6FAF-8DD6-1348-030C7ACE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and Techniques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C900-3C88-03C7-A11D-098DA7B95F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Html- </a:t>
            </a:r>
            <a:r>
              <a:rPr lang="en-IN" i="1" dirty="0"/>
              <a:t>provides the structure of the website(pages, sections, content). </a:t>
            </a:r>
            <a:endParaRPr lang="en-IN" b="1" i="1" dirty="0"/>
          </a:p>
          <a:p>
            <a:r>
              <a:rPr lang="en-IN" b="1" i="1" dirty="0" err="1"/>
              <a:t>Css</a:t>
            </a:r>
            <a:r>
              <a:rPr lang="en-IN" b="1" i="1" dirty="0"/>
              <a:t>- </a:t>
            </a:r>
            <a:r>
              <a:rPr lang="en-IN" i="1" dirty="0"/>
              <a:t>responsible for styling (</a:t>
            </a:r>
            <a:r>
              <a:rPr lang="en-IN" i="1" dirty="0" err="1"/>
              <a:t>colors</a:t>
            </a:r>
            <a:r>
              <a:rPr lang="en-IN" i="1" dirty="0"/>
              <a:t>, layouts, fonts, responsiveness). </a:t>
            </a:r>
            <a:endParaRPr lang="en-IN" b="1" dirty="0"/>
          </a:p>
          <a:p>
            <a:r>
              <a:rPr lang="en-IN" b="1" dirty="0" err="1"/>
              <a:t>JAVAScript</a:t>
            </a:r>
            <a:r>
              <a:rPr lang="en-IN" b="1" dirty="0"/>
              <a:t>- </a:t>
            </a:r>
            <a:r>
              <a:rPr lang="en-IN" i="1" dirty="0"/>
              <a:t>Adds interactivity (navigation menus, animations, from  validation)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4777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9048-C00B-4A23-76F9-7D95F618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Portfolio design and layout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E0C8-4197-6D41-43B4-71D6F44078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Sections included:</a:t>
            </a:r>
          </a:p>
          <a:p>
            <a:r>
              <a:rPr lang="en-IN" i="1" dirty="0"/>
              <a:t>Home/About me</a:t>
            </a:r>
          </a:p>
          <a:p>
            <a:r>
              <a:rPr lang="en-IN" i="1" dirty="0"/>
              <a:t>Projects</a:t>
            </a:r>
          </a:p>
          <a:p>
            <a:r>
              <a:rPr lang="en-IN" i="1" dirty="0"/>
              <a:t>Skills</a:t>
            </a:r>
          </a:p>
          <a:p>
            <a:r>
              <a:rPr lang="en-IN" i="1" dirty="0"/>
              <a:t>Contact</a:t>
            </a:r>
          </a:p>
          <a:p>
            <a:r>
              <a:rPr lang="en-IN" i="1" dirty="0"/>
              <a:t>Responsive designs: Works seamlessly on both mobile and desktop views. </a:t>
            </a:r>
          </a:p>
          <a:p>
            <a:pPr marL="0" indent="0">
              <a:buNone/>
            </a:pPr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44851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51D9-E31A-CCEA-DAC1-5EB5C228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and  Functionality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A015-CEB5-8530-833E-7C66F85846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i="1" dirty="0"/>
              <a:t>Smooth scrolling and navigation bar. </a:t>
            </a:r>
          </a:p>
          <a:p>
            <a:r>
              <a:rPr lang="en-IN" i="1" dirty="0"/>
              <a:t>Project gallery  with images and description. </a:t>
            </a:r>
          </a:p>
          <a:p>
            <a:r>
              <a:rPr lang="en-IN" i="1" dirty="0"/>
              <a:t>Interactive features (hover effects and animations) . </a:t>
            </a:r>
          </a:p>
          <a:p>
            <a:r>
              <a:rPr lang="en-IN" i="1" dirty="0" err="1"/>
              <a:t>ContacT</a:t>
            </a:r>
            <a:r>
              <a:rPr lang="en-IN" i="1" dirty="0"/>
              <a:t> </a:t>
            </a:r>
            <a:r>
              <a:rPr lang="en-IN" i="1" dirty="0" err="1"/>
              <a:t>fROM</a:t>
            </a:r>
            <a:r>
              <a:rPr lang="en-IN" i="1" dirty="0"/>
              <a:t> input validation. </a:t>
            </a:r>
          </a:p>
          <a:p>
            <a:r>
              <a:rPr lang="en-IN" i="1" dirty="0"/>
              <a:t>Fully responsive  design for all devices. </a:t>
            </a:r>
          </a:p>
        </p:txBody>
      </p:sp>
    </p:spTree>
    <p:extLst>
      <p:ext uri="{BB962C8B-B14F-4D97-AF65-F5344CB8AC3E}">
        <p14:creationId xmlns:p14="http://schemas.microsoft.com/office/powerpoint/2010/main" val="1511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</vt:lpstr>
      <vt:lpstr>Tools and Techniques</vt:lpstr>
      <vt:lpstr>Portfolio design and layout</vt:lpstr>
      <vt:lpstr>Features and 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aswinikarthik1604@gmail.com</dc:creator>
  <cp:lastModifiedBy>aswinikarthik1604@gmail.com</cp:lastModifiedBy>
  <cp:revision>10</cp:revision>
  <dcterms:created xsi:type="dcterms:W3CDTF">2025-09-03T13:48:44Z</dcterms:created>
  <dcterms:modified xsi:type="dcterms:W3CDTF">2025-09-06T14:36:54Z</dcterms:modified>
</cp:coreProperties>
</file>