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60" r:id="rId3"/>
    <p:sldId id="270" r:id="rId4"/>
    <p:sldId id="261" r:id="rId5"/>
    <p:sldId id="262" r:id="rId6"/>
    <p:sldId id="271" r:id="rId7"/>
    <p:sldId id="272" r:id="rId8"/>
    <p:sldId id="263" r:id="rId9"/>
    <p:sldId id="266" r:id="rId10"/>
    <p:sldId id="273" r:id="rId11"/>
    <p:sldId id="274" r:id="rId12"/>
    <p:sldId id="276" r:id="rId13"/>
    <p:sldId id="275" r:id="rId14"/>
    <p:sldId id="259" r:id="rId15"/>
    <p:sldId id="267" r:id="rId16"/>
  </p:sldIdLst>
  <p:sldSz cx="12192000" cy="6858000"/>
  <p:notesSz cx="6858000" cy="9144000"/>
  <p:embeddedFontLst>
    <p:embeddedFont>
      <p:font typeface="Arial Rounded MT Bold" panose="020F0704030504030204" pitchFamily="34" charset="0"/>
      <p:regular r:id="rId17"/>
    </p:embeddedFont>
    <p:embeddedFont>
      <p:font typeface="Bell MT" panose="02020503060305020303" pitchFamily="18" charset="0"/>
      <p:regular r:id="rId18"/>
      <p:bold r:id="rId19"/>
      <p:italic r:id="rId20"/>
    </p:embeddedFont>
    <p:embeddedFont>
      <p:font typeface="Goldie Rainbow" panose="020B0604020202020204" charset="0"/>
      <p:regular r:id="rId21"/>
    </p:embeddedFont>
    <p:embeddedFont>
      <p:font typeface="KBCloudyDay" panose="020B0604020202020204" charset="0"/>
      <p:regular r:id="rId22"/>
    </p:embeddedFont>
    <p:embeddedFont>
      <p:font typeface="Lucida Handwriting" panose="03010101010101010101" pitchFamily="66" charset="0"/>
      <p:regular r:id="rId23"/>
    </p:embeddedFont>
    <p:embeddedFont>
      <p:font typeface="Sacramento" panose="02000507000000020000" pitchFamily="2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2E6"/>
    <a:srgbClr val="555D66"/>
    <a:srgbClr val="CDEAF0"/>
    <a:srgbClr val="C1C6CC"/>
    <a:srgbClr val="C0D3F3"/>
    <a:srgbClr val="C8D9E0"/>
    <a:srgbClr val="8BA9C5"/>
    <a:srgbClr val="7C9AB2"/>
    <a:srgbClr val="BCC9DA"/>
    <a:srgbClr val="F4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C27E5-2455-4EA7-8A81-947C1E920966}" v="265" dt="2025-09-20T19:35:42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antika Karthikeyan" userId="89a0558f0e208273" providerId="LiveId" clId="{B1AFC22C-01C2-46E4-8907-742274EB0DAB}"/>
    <pc:docChg chg="undo redo custSel addSld delSld modSld sldOrd">
      <pc:chgData name="Avantika Karthikeyan" userId="89a0558f0e208273" providerId="LiveId" clId="{B1AFC22C-01C2-46E4-8907-742274EB0DAB}" dt="2025-09-20T19:35:48.367" v="597" actId="404"/>
      <pc:docMkLst>
        <pc:docMk/>
      </pc:docMkLst>
      <pc:sldChg chg="addSp delSp modSp mod ord delAnim modAnim">
        <pc:chgData name="Avantika Karthikeyan" userId="89a0558f0e208273" providerId="LiveId" clId="{B1AFC22C-01C2-46E4-8907-742274EB0DAB}" dt="2025-09-20T19:35:48.367" v="597" actId="404"/>
        <pc:sldMkLst>
          <pc:docMk/>
          <pc:sldMk cId="3813767033" sldId="259"/>
        </pc:sldMkLst>
        <pc:spChg chg="add mod">
          <ac:chgData name="Avantika Karthikeyan" userId="89a0558f0e208273" providerId="LiveId" clId="{B1AFC22C-01C2-46E4-8907-742274EB0DAB}" dt="2025-09-20T19:35:48.367" v="597" actId="404"/>
          <ac:spMkLst>
            <pc:docMk/>
            <pc:sldMk cId="3813767033" sldId="259"/>
            <ac:spMk id="2" creationId="{F4F23D43-E3C3-5064-4EC4-1EADC849520D}"/>
          </ac:spMkLst>
        </pc:spChg>
        <pc:spChg chg="mod">
          <ac:chgData name="Avantika Karthikeyan" userId="89a0558f0e208273" providerId="LiveId" clId="{B1AFC22C-01C2-46E4-8907-742274EB0DAB}" dt="2025-09-20T19:19:52.431" v="579" actId="1076"/>
          <ac:spMkLst>
            <pc:docMk/>
            <pc:sldMk cId="3813767033" sldId="259"/>
            <ac:spMk id="14" creationId="{DDD9CE44-0DE6-45BF-B962-60A638030EC0}"/>
          </ac:spMkLst>
        </pc:spChg>
        <pc:spChg chg="mod">
          <ac:chgData name="Avantika Karthikeyan" userId="89a0558f0e208273" providerId="LiveId" clId="{B1AFC22C-01C2-46E4-8907-742274EB0DAB}" dt="2025-09-20T19:20:32.558" v="587" actId="115"/>
          <ac:spMkLst>
            <pc:docMk/>
            <pc:sldMk cId="3813767033" sldId="259"/>
            <ac:spMk id="153" creationId="{BBCA011A-21DB-4396-B13E-FD587AF5478B}"/>
          </ac:spMkLst>
        </pc:spChg>
        <pc:spChg chg="del">
          <ac:chgData name="Avantika Karthikeyan" userId="89a0558f0e208273" providerId="LiveId" clId="{B1AFC22C-01C2-46E4-8907-742274EB0DAB}" dt="2025-09-20T18:43:00.173" v="208" actId="478"/>
          <ac:spMkLst>
            <pc:docMk/>
            <pc:sldMk cId="3813767033" sldId="259"/>
            <ac:spMk id="154" creationId="{AFA9BB6C-E9D1-488D-B805-AEDA25172265}"/>
          </ac:spMkLst>
        </pc:spChg>
      </pc:sldChg>
      <pc:sldChg chg="modSp">
        <pc:chgData name="Avantika Karthikeyan" userId="89a0558f0e208273" providerId="LiveId" clId="{B1AFC22C-01C2-46E4-8907-742274EB0DAB}" dt="2025-09-20T19:17:16.698" v="560" actId="115"/>
        <pc:sldMkLst>
          <pc:docMk/>
          <pc:sldMk cId="2226045087" sldId="261"/>
        </pc:sldMkLst>
        <pc:spChg chg="mod">
          <ac:chgData name="Avantika Karthikeyan" userId="89a0558f0e208273" providerId="LiveId" clId="{B1AFC22C-01C2-46E4-8907-742274EB0DAB}" dt="2025-09-20T19:17:16.698" v="560" actId="115"/>
          <ac:spMkLst>
            <pc:docMk/>
            <pc:sldMk cId="2226045087" sldId="261"/>
            <ac:spMk id="74" creationId="{CE7FBA73-B3B1-4612-8A6F-FD8553A2261A}"/>
          </ac:spMkLst>
        </pc:spChg>
      </pc:sldChg>
      <pc:sldChg chg="modSp">
        <pc:chgData name="Avantika Karthikeyan" userId="89a0558f0e208273" providerId="LiveId" clId="{B1AFC22C-01C2-46E4-8907-742274EB0DAB}" dt="2025-09-20T19:17:31.345" v="561" actId="115"/>
        <pc:sldMkLst>
          <pc:docMk/>
          <pc:sldMk cId="2562128043" sldId="262"/>
        </pc:sldMkLst>
        <pc:spChg chg="mod">
          <ac:chgData name="Avantika Karthikeyan" userId="89a0558f0e208273" providerId="LiveId" clId="{B1AFC22C-01C2-46E4-8907-742274EB0DAB}" dt="2025-09-20T19:17:31.345" v="561" actId="115"/>
          <ac:spMkLst>
            <pc:docMk/>
            <pc:sldMk cId="2562128043" sldId="262"/>
            <ac:spMk id="128" creationId="{66311E57-7CE1-44BF-B709-2CDEFA499218}"/>
          </ac:spMkLst>
        </pc:spChg>
      </pc:sldChg>
      <pc:sldChg chg="modSp">
        <pc:chgData name="Avantika Karthikeyan" userId="89a0558f0e208273" providerId="LiveId" clId="{B1AFC22C-01C2-46E4-8907-742274EB0DAB}" dt="2025-09-20T19:18:15.084" v="564" actId="115"/>
        <pc:sldMkLst>
          <pc:docMk/>
          <pc:sldMk cId="877176956" sldId="263"/>
        </pc:sldMkLst>
        <pc:spChg chg="mod">
          <ac:chgData name="Avantika Karthikeyan" userId="89a0558f0e208273" providerId="LiveId" clId="{B1AFC22C-01C2-46E4-8907-742274EB0DAB}" dt="2025-09-20T19:18:15.084" v="564" actId="115"/>
          <ac:spMkLst>
            <pc:docMk/>
            <pc:sldMk cId="877176956" sldId="263"/>
            <ac:spMk id="128" creationId="{66311E57-7CE1-44BF-B709-2CDEFA499218}"/>
          </ac:spMkLst>
        </pc:spChg>
      </pc:sldChg>
      <pc:sldChg chg="delSp modSp del mod ord delAnim modAnim">
        <pc:chgData name="Avantika Karthikeyan" userId="89a0558f0e208273" providerId="LiveId" clId="{B1AFC22C-01C2-46E4-8907-742274EB0DAB}" dt="2025-09-20T19:17:01.131" v="559" actId="47"/>
        <pc:sldMkLst>
          <pc:docMk/>
          <pc:sldMk cId="1284070857" sldId="264"/>
        </pc:sldMkLst>
        <pc:spChg chg="topLvl">
          <ac:chgData name="Avantika Karthikeyan" userId="89a0558f0e208273" providerId="LiveId" clId="{B1AFC22C-01C2-46E4-8907-742274EB0DAB}" dt="2025-09-20T18:53:34.670" v="415" actId="478"/>
          <ac:spMkLst>
            <pc:docMk/>
            <pc:sldMk cId="1284070857" sldId="264"/>
            <ac:spMk id="11" creationId="{0506D280-7CFC-4612-9010-439B985C9997}"/>
          </ac:spMkLst>
        </pc:spChg>
        <pc:spChg chg="del mod topLvl">
          <ac:chgData name="Avantika Karthikeyan" userId="89a0558f0e208273" providerId="LiveId" clId="{B1AFC22C-01C2-46E4-8907-742274EB0DAB}" dt="2025-09-20T18:53:34.670" v="415" actId="478"/>
          <ac:spMkLst>
            <pc:docMk/>
            <pc:sldMk cId="1284070857" sldId="264"/>
            <ac:spMk id="12" creationId="{10793CF8-C9A8-4087-9B11-1FFBEAA0DFEE}"/>
          </ac:spMkLst>
        </pc:spChg>
        <pc:spChg chg="mod">
          <ac:chgData name="Avantika Karthikeyan" userId="89a0558f0e208273" providerId="LiveId" clId="{B1AFC22C-01C2-46E4-8907-742274EB0DAB}" dt="2025-09-20T18:53:24.824" v="413" actId="404"/>
          <ac:spMkLst>
            <pc:docMk/>
            <pc:sldMk cId="1284070857" sldId="264"/>
            <ac:spMk id="74" creationId="{CE7FBA73-B3B1-4612-8A6F-FD8553A2261A}"/>
          </ac:spMkLst>
        </pc:spChg>
        <pc:spChg chg="topLvl">
          <ac:chgData name="Avantika Karthikeyan" userId="89a0558f0e208273" providerId="LiveId" clId="{B1AFC22C-01C2-46E4-8907-742274EB0DAB}" dt="2025-09-20T18:53:39.201" v="416" actId="478"/>
          <ac:spMkLst>
            <pc:docMk/>
            <pc:sldMk cId="1284070857" sldId="264"/>
            <ac:spMk id="133" creationId="{704DCD64-DCDB-44B4-A820-FF7F0FCBE265}"/>
          </ac:spMkLst>
        </pc:spChg>
        <pc:spChg chg="del topLvl">
          <ac:chgData name="Avantika Karthikeyan" userId="89a0558f0e208273" providerId="LiveId" clId="{B1AFC22C-01C2-46E4-8907-742274EB0DAB}" dt="2025-09-20T18:53:39.201" v="416" actId="478"/>
          <ac:spMkLst>
            <pc:docMk/>
            <pc:sldMk cId="1284070857" sldId="264"/>
            <ac:spMk id="134" creationId="{221EFB8B-E04B-49DF-88DD-7DBE9792D6E6}"/>
          </ac:spMkLst>
        </pc:spChg>
        <pc:spChg chg="topLvl">
          <ac:chgData name="Avantika Karthikeyan" userId="89a0558f0e208273" providerId="LiveId" clId="{B1AFC22C-01C2-46E4-8907-742274EB0DAB}" dt="2025-09-20T18:53:44.629" v="417" actId="478"/>
          <ac:spMkLst>
            <pc:docMk/>
            <pc:sldMk cId="1284070857" sldId="264"/>
            <ac:spMk id="135" creationId="{4E9763C1-7B19-480F-9044-16C42AD7F250}"/>
          </ac:spMkLst>
        </pc:spChg>
        <pc:spChg chg="del topLvl">
          <ac:chgData name="Avantika Karthikeyan" userId="89a0558f0e208273" providerId="LiveId" clId="{B1AFC22C-01C2-46E4-8907-742274EB0DAB}" dt="2025-09-20T18:53:44.629" v="417" actId="478"/>
          <ac:spMkLst>
            <pc:docMk/>
            <pc:sldMk cId="1284070857" sldId="264"/>
            <ac:spMk id="136" creationId="{F5BE5D2F-4E18-4E1C-BD0C-0B852664654E}"/>
          </ac:spMkLst>
        </pc:spChg>
        <pc:grpChg chg="del">
          <ac:chgData name="Avantika Karthikeyan" userId="89a0558f0e208273" providerId="LiveId" clId="{B1AFC22C-01C2-46E4-8907-742274EB0DAB}" dt="2025-09-20T18:53:34.670" v="415" actId="478"/>
          <ac:grpSpMkLst>
            <pc:docMk/>
            <pc:sldMk cId="1284070857" sldId="264"/>
            <ac:grpSpMk id="2" creationId="{0E530701-5820-407C-B971-5A4AA174C516}"/>
          </ac:grpSpMkLst>
        </pc:grpChg>
        <pc:grpChg chg="del">
          <ac:chgData name="Avantika Karthikeyan" userId="89a0558f0e208273" providerId="LiveId" clId="{B1AFC22C-01C2-46E4-8907-742274EB0DAB}" dt="2025-09-20T18:53:39.201" v="416" actId="478"/>
          <ac:grpSpMkLst>
            <pc:docMk/>
            <pc:sldMk cId="1284070857" sldId="264"/>
            <ac:grpSpMk id="3" creationId="{EFB50BBA-4030-4FF0-9370-17125AA4C0DE}"/>
          </ac:grpSpMkLst>
        </pc:grpChg>
        <pc:grpChg chg="del">
          <ac:chgData name="Avantika Karthikeyan" userId="89a0558f0e208273" providerId="LiveId" clId="{B1AFC22C-01C2-46E4-8907-742274EB0DAB}" dt="2025-09-20T18:53:44.629" v="417" actId="478"/>
          <ac:grpSpMkLst>
            <pc:docMk/>
            <pc:sldMk cId="1284070857" sldId="264"/>
            <ac:grpSpMk id="4" creationId="{254C7C8F-0D76-46ED-84E7-2C4928AC5687}"/>
          </ac:grpSpMkLst>
        </pc:grpChg>
      </pc:sldChg>
      <pc:sldChg chg="delSp del mod delAnim">
        <pc:chgData name="Avantika Karthikeyan" userId="89a0558f0e208273" providerId="LiveId" clId="{B1AFC22C-01C2-46E4-8907-742274EB0DAB}" dt="2025-09-20T18:31:12.672" v="6" actId="47"/>
        <pc:sldMkLst>
          <pc:docMk/>
          <pc:sldMk cId="1340395715" sldId="265"/>
        </pc:sldMkLst>
        <pc:spChg chg="del">
          <ac:chgData name="Avantika Karthikeyan" userId="89a0558f0e208273" providerId="LiveId" clId="{B1AFC22C-01C2-46E4-8907-742274EB0DAB}" dt="2025-09-20T18:31:09.382" v="5" actId="478"/>
          <ac:spMkLst>
            <pc:docMk/>
            <pc:sldMk cId="1340395715" sldId="265"/>
            <ac:spMk id="166" creationId="{2DD647F7-3823-4DA0-90A3-28EE8E0B12B8}"/>
          </ac:spMkLst>
        </pc:spChg>
      </pc:sldChg>
      <pc:sldChg chg="delSp modSp mod delAnim modAnim">
        <pc:chgData name="Avantika Karthikeyan" userId="89a0558f0e208273" providerId="LiveId" clId="{B1AFC22C-01C2-46E4-8907-742274EB0DAB}" dt="2025-09-20T19:18:25.211" v="565" actId="115"/>
        <pc:sldMkLst>
          <pc:docMk/>
          <pc:sldMk cId="478861322" sldId="266"/>
        </pc:sldMkLst>
        <pc:spChg chg="mod">
          <ac:chgData name="Avantika Karthikeyan" userId="89a0558f0e208273" providerId="LiveId" clId="{B1AFC22C-01C2-46E4-8907-742274EB0DAB}" dt="2025-09-20T18:32:28.686" v="55" actId="20577"/>
          <ac:spMkLst>
            <pc:docMk/>
            <pc:sldMk cId="478861322" sldId="266"/>
            <ac:spMk id="17" creationId="{1286D558-FCF3-499A-A39E-B64F14B8E8EE}"/>
          </ac:spMkLst>
        </pc:spChg>
        <pc:spChg chg="del">
          <ac:chgData name="Avantika Karthikeyan" userId="89a0558f0e208273" providerId="LiveId" clId="{B1AFC22C-01C2-46E4-8907-742274EB0DAB}" dt="2025-09-20T18:32:31.453" v="56" actId="478"/>
          <ac:spMkLst>
            <pc:docMk/>
            <pc:sldMk cId="478861322" sldId="266"/>
            <ac:spMk id="18" creationId="{4FD55222-8568-4209-9AD5-92A49B4021B5}"/>
          </ac:spMkLst>
        </pc:spChg>
        <pc:spChg chg="mod">
          <ac:chgData name="Avantika Karthikeyan" userId="89a0558f0e208273" providerId="LiveId" clId="{B1AFC22C-01C2-46E4-8907-742274EB0DAB}" dt="2025-09-20T18:33:08.954" v="73"/>
          <ac:spMkLst>
            <pc:docMk/>
            <pc:sldMk cId="478861322" sldId="266"/>
            <ac:spMk id="149" creationId="{233E634A-2A56-40AE-A73F-6E98BBA59894}"/>
          </ac:spMkLst>
        </pc:spChg>
        <pc:spChg chg="mod">
          <ac:chgData name="Avantika Karthikeyan" userId="89a0558f0e208273" providerId="LiveId" clId="{B1AFC22C-01C2-46E4-8907-742274EB0DAB}" dt="2025-09-20T18:34:35.586" v="96" actId="403"/>
          <ac:spMkLst>
            <pc:docMk/>
            <pc:sldMk cId="478861322" sldId="266"/>
            <ac:spMk id="153" creationId="{491F5392-BBA8-41FB-BBB6-D6001BA75724}"/>
          </ac:spMkLst>
        </pc:spChg>
        <pc:spChg chg="mod">
          <ac:chgData name="Avantika Karthikeyan" userId="89a0558f0e208273" providerId="LiveId" clId="{B1AFC22C-01C2-46E4-8907-742274EB0DAB}" dt="2025-09-20T18:34:04.964" v="89"/>
          <ac:spMkLst>
            <pc:docMk/>
            <pc:sldMk cId="478861322" sldId="266"/>
            <ac:spMk id="154" creationId="{9F9298CF-7284-4B4D-A4C9-7851D2337C28}"/>
          </ac:spMkLst>
        </pc:spChg>
        <pc:spChg chg="mod">
          <ac:chgData name="Avantika Karthikeyan" userId="89a0558f0e208273" providerId="LiveId" clId="{B1AFC22C-01C2-46E4-8907-742274EB0DAB}" dt="2025-09-20T18:35:09.475" v="103" actId="403"/>
          <ac:spMkLst>
            <pc:docMk/>
            <pc:sldMk cId="478861322" sldId="266"/>
            <ac:spMk id="155" creationId="{73925F9F-FDF4-44D3-A2B2-92FF497FDC80}"/>
          </ac:spMkLst>
        </pc:spChg>
        <pc:spChg chg="mod">
          <ac:chgData name="Avantika Karthikeyan" userId="89a0558f0e208273" providerId="LiveId" clId="{B1AFC22C-01C2-46E4-8907-742274EB0DAB}" dt="2025-09-20T19:18:25.211" v="565" actId="115"/>
          <ac:spMkLst>
            <pc:docMk/>
            <pc:sldMk cId="478861322" sldId="266"/>
            <ac:spMk id="166" creationId="{2DD647F7-3823-4DA0-90A3-28EE8E0B12B8}"/>
          </ac:spMkLst>
        </pc:spChg>
        <pc:spChg chg="del">
          <ac:chgData name="Avantika Karthikeyan" userId="89a0558f0e208273" providerId="LiveId" clId="{B1AFC22C-01C2-46E4-8907-742274EB0DAB}" dt="2025-09-20T18:33:30.911" v="79" actId="478"/>
          <ac:spMkLst>
            <pc:docMk/>
            <pc:sldMk cId="478861322" sldId="266"/>
            <ac:spMk id="177" creationId="{B82D69DA-B409-4A39-B821-C7553E83FB2E}"/>
          </ac:spMkLst>
        </pc:spChg>
        <pc:spChg chg="mod">
          <ac:chgData name="Avantika Karthikeyan" userId="89a0558f0e208273" providerId="LiveId" clId="{B1AFC22C-01C2-46E4-8907-742274EB0DAB}" dt="2025-09-20T18:33:25.236" v="77" actId="20577"/>
          <ac:spMkLst>
            <pc:docMk/>
            <pc:sldMk cId="478861322" sldId="266"/>
            <ac:spMk id="178" creationId="{E594287D-49A5-4BC7-BE2E-EF20F224A963}"/>
          </ac:spMkLst>
        </pc:spChg>
        <pc:spChg chg="del mod">
          <ac:chgData name="Avantika Karthikeyan" userId="89a0558f0e208273" providerId="LiveId" clId="{B1AFC22C-01C2-46E4-8907-742274EB0DAB}" dt="2025-09-20T18:33:18.450" v="75" actId="478"/>
          <ac:spMkLst>
            <pc:docMk/>
            <pc:sldMk cId="478861322" sldId="266"/>
            <ac:spMk id="183" creationId="{EE1F94A9-3917-4BF4-B2E1-42F638D21658}"/>
          </ac:spMkLst>
        </pc:spChg>
        <pc:spChg chg="mod">
          <ac:chgData name="Avantika Karthikeyan" userId="89a0558f0e208273" providerId="LiveId" clId="{B1AFC22C-01C2-46E4-8907-742274EB0DAB}" dt="2025-09-20T18:33:21.912" v="76" actId="20577"/>
          <ac:spMkLst>
            <pc:docMk/>
            <pc:sldMk cId="478861322" sldId="266"/>
            <ac:spMk id="184" creationId="{7C90C025-E5B4-43DC-9119-3A4CCBDBE70E}"/>
          </ac:spMkLst>
        </pc:spChg>
        <pc:spChg chg="del mod">
          <ac:chgData name="Avantika Karthikeyan" userId="89a0558f0e208273" providerId="LiveId" clId="{B1AFC22C-01C2-46E4-8907-742274EB0DAB}" dt="2025-09-20T18:33:36.347" v="81" actId="478"/>
          <ac:spMkLst>
            <pc:docMk/>
            <pc:sldMk cId="478861322" sldId="266"/>
            <ac:spMk id="187" creationId="{635EC5BB-3308-4EF8-A51E-87AF3A38635A}"/>
          </ac:spMkLst>
        </pc:spChg>
        <pc:spChg chg="mod">
          <ac:chgData name="Avantika Karthikeyan" userId="89a0558f0e208273" providerId="LiveId" clId="{B1AFC22C-01C2-46E4-8907-742274EB0DAB}" dt="2025-09-20T18:33:27.945" v="78" actId="20577"/>
          <ac:spMkLst>
            <pc:docMk/>
            <pc:sldMk cId="478861322" sldId="266"/>
            <ac:spMk id="188" creationId="{7E31EAE2-F8BC-4F3C-ABEF-56796BF8C3AA}"/>
          </ac:spMkLst>
        </pc:spChg>
      </pc:sldChg>
      <pc:sldChg chg="del">
        <pc:chgData name="Avantika Karthikeyan" userId="89a0558f0e208273" providerId="LiveId" clId="{B1AFC22C-01C2-46E4-8907-742274EB0DAB}" dt="2025-09-20T18:29:47.997" v="0" actId="47"/>
        <pc:sldMkLst>
          <pc:docMk/>
          <pc:sldMk cId="4009042311" sldId="269"/>
        </pc:sldMkLst>
      </pc:sldChg>
      <pc:sldChg chg="modSp">
        <pc:chgData name="Avantika Karthikeyan" userId="89a0558f0e208273" providerId="LiveId" clId="{B1AFC22C-01C2-46E4-8907-742274EB0DAB}" dt="2025-09-20T19:17:41.562" v="562" actId="115"/>
        <pc:sldMkLst>
          <pc:docMk/>
          <pc:sldMk cId="2416336449" sldId="271"/>
        </pc:sldMkLst>
        <pc:spChg chg="mod">
          <ac:chgData name="Avantika Karthikeyan" userId="89a0558f0e208273" providerId="LiveId" clId="{B1AFC22C-01C2-46E4-8907-742274EB0DAB}" dt="2025-09-20T19:17:41.562" v="562" actId="115"/>
          <ac:spMkLst>
            <pc:docMk/>
            <pc:sldMk cId="2416336449" sldId="271"/>
            <ac:spMk id="128" creationId="{1856EE58-0C8F-1D49-FE87-B4787E459A34}"/>
          </ac:spMkLst>
        </pc:spChg>
      </pc:sldChg>
      <pc:sldChg chg="modSp">
        <pc:chgData name="Avantika Karthikeyan" userId="89a0558f0e208273" providerId="LiveId" clId="{B1AFC22C-01C2-46E4-8907-742274EB0DAB}" dt="2025-09-20T19:17:54.018" v="563" actId="115"/>
        <pc:sldMkLst>
          <pc:docMk/>
          <pc:sldMk cId="1506566454" sldId="272"/>
        </pc:sldMkLst>
        <pc:spChg chg="mod">
          <ac:chgData name="Avantika Karthikeyan" userId="89a0558f0e208273" providerId="LiveId" clId="{B1AFC22C-01C2-46E4-8907-742274EB0DAB}" dt="2025-09-20T19:17:54.018" v="563" actId="115"/>
          <ac:spMkLst>
            <pc:docMk/>
            <pc:sldMk cId="1506566454" sldId="272"/>
            <ac:spMk id="128" creationId="{1AA883B0-B5F0-FEA3-31C8-ADCDF3DED4CC}"/>
          </ac:spMkLst>
        </pc:spChg>
      </pc:sldChg>
      <pc:sldChg chg="modSp add mod ord modAnim">
        <pc:chgData name="Avantika Karthikeyan" userId="89a0558f0e208273" providerId="LiveId" clId="{B1AFC22C-01C2-46E4-8907-742274EB0DAB}" dt="2025-09-20T19:18:33.817" v="566" actId="115"/>
        <pc:sldMkLst>
          <pc:docMk/>
          <pc:sldMk cId="2495969323" sldId="273"/>
        </pc:sldMkLst>
        <pc:spChg chg="mod">
          <ac:chgData name="Avantika Karthikeyan" userId="89a0558f0e208273" providerId="LiveId" clId="{B1AFC22C-01C2-46E4-8907-742274EB0DAB}" dt="2025-09-20T18:37:36.581" v="180" actId="14100"/>
          <ac:spMkLst>
            <pc:docMk/>
            <pc:sldMk cId="2495969323" sldId="273"/>
            <ac:spMk id="4" creationId="{D6327FFD-6430-7727-D707-2D00056044AC}"/>
          </ac:spMkLst>
        </pc:spChg>
        <pc:spChg chg="mod">
          <ac:chgData name="Avantika Karthikeyan" userId="89a0558f0e208273" providerId="LiveId" clId="{B1AFC22C-01C2-46E4-8907-742274EB0DAB}" dt="2025-09-20T19:18:33.817" v="566" actId="115"/>
          <ac:spMkLst>
            <pc:docMk/>
            <pc:sldMk cId="2495969323" sldId="273"/>
            <ac:spMk id="128" creationId="{909F0B29-2E6A-EAE6-FC82-F0DD9DB8E957}"/>
          </ac:spMkLst>
        </pc:spChg>
      </pc:sldChg>
      <pc:sldChg chg="addSp delSp modSp add mod">
        <pc:chgData name="Avantika Karthikeyan" userId="89a0558f0e208273" providerId="LiveId" clId="{B1AFC22C-01C2-46E4-8907-742274EB0DAB}" dt="2025-09-20T19:18:42.673" v="567" actId="115"/>
        <pc:sldMkLst>
          <pc:docMk/>
          <pc:sldMk cId="1637725714" sldId="274"/>
        </pc:sldMkLst>
        <pc:spChg chg="mod">
          <ac:chgData name="Avantika Karthikeyan" userId="89a0558f0e208273" providerId="LiveId" clId="{B1AFC22C-01C2-46E4-8907-742274EB0DAB}" dt="2025-09-20T19:09:10.400" v="481" actId="1076"/>
          <ac:spMkLst>
            <pc:docMk/>
            <pc:sldMk cId="1637725714" sldId="274"/>
            <ac:spMk id="11" creationId="{2EE07AAD-C693-104A-C7C1-68B2C5B889C2}"/>
          </ac:spMkLst>
        </pc:spChg>
        <pc:spChg chg="add mod">
          <ac:chgData name="Avantika Karthikeyan" userId="89a0558f0e208273" providerId="LiveId" clId="{B1AFC22C-01C2-46E4-8907-742274EB0DAB}" dt="2025-09-20T19:10:25.824" v="508" actId="2711"/>
          <ac:spMkLst>
            <pc:docMk/>
            <pc:sldMk cId="1637725714" sldId="274"/>
            <ac:spMk id="12" creationId="{09390875-294C-850F-45D8-8B1A58DCE397}"/>
          </ac:spMkLst>
        </pc:spChg>
        <pc:spChg chg="add mod">
          <ac:chgData name="Avantika Karthikeyan" userId="89a0558f0e208273" providerId="LiveId" clId="{B1AFC22C-01C2-46E4-8907-742274EB0DAB}" dt="2025-09-20T19:12:14.313" v="515" actId="14100"/>
          <ac:spMkLst>
            <pc:docMk/>
            <pc:sldMk cId="1637725714" sldId="274"/>
            <ac:spMk id="13" creationId="{61686E3B-6D92-9CC8-D4E4-87AAF1A36D03}"/>
          </ac:spMkLst>
        </pc:spChg>
        <pc:spChg chg="mod">
          <ac:chgData name="Avantika Karthikeyan" userId="89a0558f0e208273" providerId="LiveId" clId="{B1AFC22C-01C2-46E4-8907-742274EB0DAB}" dt="2025-09-20T19:18:42.673" v="567" actId="115"/>
          <ac:spMkLst>
            <pc:docMk/>
            <pc:sldMk cId="1637725714" sldId="274"/>
            <ac:spMk id="74" creationId="{B5BC7173-990C-3ECD-6001-F98E66DC0067}"/>
          </ac:spMkLst>
        </pc:spChg>
        <pc:spChg chg="mod">
          <ac:chgData name="Avantika Karthikeyan" userId="89a0558f0e208273" providerId="LiveId" clId="{B1AFC22C-01C2-46E4-8907-742274EB0DAB}" dt="2025-09-20T19:09:02.958" v="478" actId="1076"/>
          <ac:spMkLst>
            <pc:docMk/>
            <pc:sldMk cId="1637725714" sldId="274"/>
            <ac:spMk id="133" creationId="{D6CC1FAC-FB22-BE9C-601B-48E91141114C}"/>
          </ac:spMkLst>
        </pc:spChg>
        <pc:spChg chg="del">
          <ac:chgData name="Avantika Karthikeyan" userId="89a0558f0e208273" providerId="LiveId" clId="{B1AFC22C-01C2-46E4-8907-742274EB0DAB}" dt="2025-09-20T19:04:50.595" v="430" actId="478"/>
          <ac:spMkLst>
            <pc:docMk/>
            <pc:sldMk cId="1637725714" sldId="274"/>
            <ac:spMk id="135" creationId="{776183A7-5C4A-A5AE-2C78-F5A32542B1E9}"/>
          </ac:spMkLst>
        </pc:spChg>
        <pc:picChg chg="add del mod">
          <ac:chgData name="Avantika Karthikeyan" userId="89a0558f0e208273" providerId="LiveId" clId="{B1AFC22C-01C2-46E4-8907-742274EB0DAB}" dt="2025-09-20T19:03:42.816" v="422" actId="478"/>
          <ac:picMkLst>
            <pc:docMk/>
            <pc:sldMk cId="1637725714" sldId="274"/>
            <ac:picMk id="3" creationId="{154602FB-E323-1796-6834-445BCFCDEE51}"/>
          </ac:picMkLst>
        </pc:picChg>
        <pc:picChg chg="add mod">
          <ac:chgData name="Avantika Karthikeyan" userId="89a0558f0e208273" providerId="LiveId" clId="{B1AFC22C-01C2-46E4-8907-742274EB0DAB}" dt="2025-09-20T19:09:12.764" v="482" actId="1076"/>
          <ac:picMkLst>
            <pc:docMk/>
            <pc:sldMk cId="1637725714" sldId="274"/>
            <ac:picMk id="5" creationId="{D8F972F4-DD37-E482-36D7-85B83D0D0253}"/>
          </ac:picMkLst>
        </pc:picChg>
        <pc:picChg chg="add del mod">
          <ac:chgData name="Avantika Karthikeyan" userId="89a0558f0e208273" providerId="LiveId" clId="{B1AFC22C-01C2-46E4-8907-742274EB0DAB}" dt="2025-09-20T19:08:32.984" v="470" actId="478"/>
          <ac:picMkLst>
            <pc:docMk/>
            <pc:sldMk cId="1637725714" sldId="274"/>
            <ac:picMk id="7" creationId="{5FA3FA57-CFB4-E900-3B0B-F12BA7F5D092}"/>
          </ac:picMkLst>
        </pc:picChg>
        <pc:picChg chg="add mod">
          <ac:chgData name="Avantika Karthikeyan" userId="89a0558f0e208273" providerId="LiveId" clId="{B1AFC22C-01C2-46E4-8907-742274EB0DAB}" dt="2025-09-20T19:09:07.667" v="480" actId="14100"/>
          <ac:picMkLst>
            <pc:docMk/>
            <pc:sldMk cId="1637725714" sldId="274"/>
            <ac:picMk id="10" creationId="{ACFF6398-D25E-4DCB-B1D0-393C740113CA}"/>
          </ac:picMkLst>
        </pc:picChg>
      </pc:sldChg>
      <pc:sldChg chg="addSp delSp modSp add mod">
        <pc:chgData name="Avantika Karthikeyan" userId="89a0558f0e208273" providerId="LiveId" clId="{B1AFC22C-01C2-46E4-8907-742274EB0DAB}" dt="2025-09-20T19:24:07.719" v="594" actId="20577"/>
        <pc:sldMkLst>
          <pc:docMk/>
          <pc:sldMk cId="1608090065" sldId="275"/>
        </pc:sldMkLst>
        <pc:spChg chg="add del mod">
          <ac:chgData name="Avantika Karthikeyan" userId="89a0558f0e208273" providerId="LiveId" clId="{B1AFC22C-01C2-46E4-8907-742274EB0DAB}" dt="2025-09-20T19:24:07.719" v="594" actId="20577"/>
          <ac:spMkLst>
            <pc:docMk/>
            <pc:sldMk cId="1608090065" sldId="275"/>
            <ac:spMk id="4" creationId="{203DB250-A7CB-D57E-F470-5514D91EF87D}"/>
          </ac:spMkLst>
        </pc:spChg>
        <pc:spChg chg="add del mod">
          <ac:chgData name="Avantika Karthikeyan" userId="89a0558f0e208273" providerId="LiveId" clId="{B1AFC22C-01C2-46E4-8907-742274EB0DAB}" dt="2025-09-20T19:14:07.008" v="520" actId="478"/>
          <ac:spMkLst>
            <pc:docMk/>
            <pc:sldMk cId="1608090065" sldId="275"/>
            <ac:spMk id="6" creationId="{D9DA37D5-F92B-F21A-82E0-775BA0F0B3F0}"/>
          </ac:spMkLst>
        </pc:spChg>
        <pc:spChg chg="del mod">
          <ac:chgData name="Avantika Karthikeyan" userId="89a0558f0e208273" providerId="LiveId" clId="{B1AFC22C-01C2-46E4-8907-742274EB0DAB}" dt="2025-09-20T19:14:00.578" v="518" actId="478"/>
          <ac:spMkLst>
            <pc:docMk/>
            <pc:sldMk cId="1608090065" sldId="275"/>
            <ac:spMk id="11" creationId="{404EBD44-DC63-899F-34DB-B55B29F7942C}"/>
          </ac:spMkLst>
        </pc:spChg>
        <pc:spChg chg="add mod">
          <ac:chgData name="Avantika Karthikeyan" userId="89a0558f0e208273" providerId="LiveId" clId="{B1AFC22C-01C2-46E4-8907-742274EB0DAB}" dt="2025-09-20T19:16:49.650" v="558" actId="403"/>
          <ac:spMkLst>
            <pc:docMk/>
            <pc:sldMk cId="1608090065" sldId="275"/>
            <ac:spMk id="13" creationId="{951B0719-1321-010F-AE39-7361917B8302}"/>
          </ac:spMkLst>
        </pc:spChg>
        <pc:spChg chg="mod">
          <ac:chgData name="Avantika Karthikeyan" userId="89a0558f0e208273" providerId="LiveId" clId="{B1AFC22C-01C2-46E4-8907-742274EB0DAB}" dt="2025-09-20T19:18:52.179" v="568" actId="115"/>
          <ac:spMkLst>
            <pc:docMk/>
            <pc:sldMk cId="1608090065" sldId="275"/>
            <ac:spMk id="74" creationId="{C13E317F-351D-A74C-6E86-574927D3A6E7}"/>
          </ac:spMkLst>
        </pc:spChg>
        <pc:spChg chg="mod">
          <ac:chgData name="Avantika Karthikeyan" userId="89a0558f0e208273" providerId="LiveId" clId="{B1AFC22C-01C2-46E4-8907-742274EB0DAB}" dt="2025-09-20T19:14:31.033" v="525" actId="688"/>
          <ac:spMkLst>
            <pc:docMk/>
            <pc:sldMk cId="1608090065" sldId="275"/>
            <ac:spMk id="133" creationId="{40575140-72A4-EC36-13C8-D68A82AB554E}"/>
          </ac:spMkLst>
        </pc:spChg>
        <pc:picChg chg="add del mod">
          <ac:chgData name="Avantika Karthikeyan" userId="89a0558f0e208273" providerId="LiveId" clId="{B1AFC22C-01C2-46E4-8907-742274EB0DAB}" dt="2025-09-20T19:13:59.139" v="517" actId="478"/>
          <ac:picMkLst>
            <pc:docMk/>
            <pc:sldMk cId="1608090065" sldId="275"/>
            <ac:picMk id="3" creationId="{905D80A7-DCBC-613F-9F2C-9B55A5332C74}"/>
          </ac:picMkLst>
        </pc:picChg>
        <pc:picChg chg="del">
          <ac:chgData name="Avantika Karthikeyan" userId="89a0558f0e208273" providerId="LiveId" clId="{B1AFC22C-01C2-46E4-8907-742274EB0DAB}" dt="2025-09-20T19:06:23.636" v="441" actId="478"/>
          <ac:picMkLst>
            <pc:docMk/>
            <pc:sldMk cId="1608090065" sldId="275"/>
            <ac:picMk id="5" creationId="{ED477B76-7643-6D57-F536-90F8393A572D}"/>
          </ac:picMkLst>
        </pc:picChg>
        <pc:picChg chg="del mod">
          <ac:chgData name="Avantika Karthikeyan" userId="89a0558f0e208273" providerId="LiveId" clId="{B1AFC22C-01C2-46E4-8907-742274EB0DAB}" dt="2025-09-20T19:14:03.115" v="519" actId="478"/>
          <ac:picMkLst>
            <pc:docMk/>
            <pc:sldMk cId="1608090065" sldId="275"/>
            <ac:picMk id="7" creationId="{68A9A54D-ACA2-1BA3-7ED8-DC111ED128E4}"/>
          </ac:picMkLst>
        </pc:picChg>
        <pc:picChg chg="add mod">
          <ac:chgData name="Avantika Karthikeyan" userId="89a0558f0e208273" providerId="LiveId" clId="{B1AFC22C-01C2-46E4-8907-742274EB0DAB}" dt="2025-09-20T19:14:33.750" v="526" actId="1076"/>
          <ac:picMkLst>
            <pc:docMk/>
            <pc:sldMk cId="1608090065" sldId="275"/>
            <ac:picMk id="10" creationId="{64E6CA1F-C11A-79BB-ADED-9109EC2F67AB}"/>
          </ac:picMkLst>
        </pc:picChg>
      </pc:sldChg>
      <pc:sldChg chg="modSp add ord">
        <pc:chgData name="Avantika Karthikeyan" userId="89a0558f0e208273" providerId="LiveId" clId="{B1AFC22C-01C2-46E4-8907-742274EB0DAB}" dt="2025-09-20T19:24:01.635" v="592"/>
        <pc:sldMkLst>
          <pc:docMk/>
          <pc:sldMk cId="1965328128" sldId="276"/>
        </pc:sldMkLst>
        <pc:spChg chg="mod">
          <ac:chgData name="Avantika Karthikeyan" userId="89a0558f0e208273" providerId="LiveId" clId="{B1AFC22C-01C2-46E4-8907-742274EB0DAB}" dt="2025-09-20T19:18:59.818" v="569" actId="115"/>
          <ac:spMkLst>
            <pc:docMk/>
            <pc:sldMk cId="1965328128" sldId="276"/>
            <ac:spMk id="74" creationId="{E2F4DE2A-842D-4449-E49A-04ACF53637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AEB0-9131-4A8A-856E-325766363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2DD3A-FC4B-411E-BA13-A0F76D42F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C881-D5B9-42F9-B465-B6D5A3FE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0E37A-37BF-4671-BF85-5343A240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119E-2EAB-4FD3-8A41-33C0AC58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6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760B-24C1-444E-ABB8-5281C190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5D8F0-7AB5-4BAD-9A68-169EAA1BF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2626-F6D1-4D2D-BC7D-AF38E8E2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BEA6-BC19-49A6-8F63-ADE59D6C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93662-7190-49EA-801C-37AF9845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7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8AB9E-62BC-4057-B5FB-5E3BF0AE5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D339A-0DCD-4AF0-A672-2C144725F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EA84F-938B-4B20-8420-A27D2A26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CB22-1115-4DA2-97CE-0A91023A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4E27-3476-4697-9E96-CEEF73C3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5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3461-637E-4371-BEE7-39D490E3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29C1-139B-4AD6-A548-9959B2113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2D53-459F-4ADB-AAAA-D0248BE4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9C59D-7188-46F6-B974-52E6FDA2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DA40-83DD-490F-B8FD-99CFA8C2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59D3-F2D1-4420-A879-99CFCCA1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51F91-1E9C-40CA-B11A-BD9EFA77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09EA-F3E5-4F13-8704-3F9E5B37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54F2D-A38F-424E-9112-93FFB5D7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7298-77BD-40D4-943F-7A3FAE4D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DB7E-76CA-4F29-85B8-63069F34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20E5F-A763-419C-B1F4-537ACA0A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208B6-1627-41A3-851B-C38A6D3F1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8D524-4CF1-4DCC-9AFB-7A6EF928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7748B-1364-49D7-A5AD-67EF4E9C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67301-1485-40C0-8BF6-FD304A1D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8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08D5-01F1-4BA0-BE23-DEACAC0B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8541A-83DF-4E10-B193-6CF621799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702F6-8473-4042-A607-E418B7912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039CD-66FE-42D3-A98F-068D9B703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D4403-CAB3-4E8D-8977-4F20102A5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C1E63-9442-475C-BD0F-81A91E5A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C32E93-781E-4104-B078-F8D563B2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E42F5-8161-48F6-90CD-B0BACD3A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1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92CF-3058-42A6-99E9-1F56A28B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85DC9-3B28-4B07-9E14-EAD82D5B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5AE96-8784-45CC-B75F-118B38B2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9B3A8-33A5-493B-AB9A-4E436D40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9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7D7BA-77A5-42BA-BDF9-95184BE6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144F5-99FA-4B0F-B1CF-9AAAB5F9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E90A8-BEA0-49CE-BA68-4CC44386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7B37-63D8-4FF1-9CEA-392F7659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DAE2-4F6E-4A92-BC44-9E30F76DA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78E4A-CFE9-4A22-9327-F22F718E6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799A-C9E5-49CE-A649-77BFCA47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FFC98-5F2D-466F-AF32-37FC869B6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11BE6-EDB8-49E1-9EB0-4E06FF0B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4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A84C-2A48-4B12-89DD-A3ACA0F1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2325B-7803-4F58-ACA1-7C3FBA4B5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D3F6-71CF-404B-85AC-16EBD9A92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96BDA-7476-4E38-A3A8-0C5C88BC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0E181-EDBB-49B9-BC07-9653EC43F7B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13DE9-A642-444D-85FA-78EDE5B6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37B76-4D72-4EDC-826F-7CE32329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3C73F-50E6-49F3-8B82-EAC2C09A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D1976-3C60-43B5-9068-FFE58ACA1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63011-0FC4-484D-8F8B-979EBAAF9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0E181-EDBB-49B9-BC07-9653EC43F7B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82A5A-5ECD-42BA-A013-E61BEA2F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C22BA-C8CF-4B92-A210-DC8F6A07D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EFE9E-CDD7-4A76-AFCD-8C65D4902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gif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23" name="Picture 222">
            <a:extLst>
              <a:ext uri="{FF2B5EF4-FFF2-40B4-BE49-F238E27FC236}">
                <a16:creationId xmlns:a16="http://schemas.microsoft.com/office/drawing/2014/main" id="{F114F94E-0283-478A-89C6-0965104A6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13802" y="974201"/>
            <a:ext cx="7364396" cy="4909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E7FBA73-B3B1-4612-8A6F-FD8553A2261A}"/>
              </a:ext>
            </a:extLst>
          </p:cNvPr>
          <p:cNvSpPr txBox="1"/>
          <p:nvPr/>
        </p:nvSpPr>
        <p:spPr>
          <a:xfrm>
            <a:off x="3178630" y="2509626"/>
            <a:ext cx="63311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 </a:t>
            </a:r>
            <a:r>
              <a:rPr lang="en-US" sz="3600" b="1" u="sng" dirty="0">
                <a:latin typeface="Lucida Handwriting" panose="03010101010101010101" pitchFamily="66" charset="0"/>
              </a:rPr>
              <a:t>My Portfolio Website</a:t>
            </a:r>
            <a:endParaRPr lang="en-US" sz="3600" u="sng" dirty="0">
              <a:latin typeface="Lucida Handwriting" panose="03010101010101010101" pitchFamily="66" charset="0"/>
            </a:endParaRPr>
          </a:p>
          <a:p>
            <a:br>
              <a:rPr lang="en-US" sz="3600" dirty="0">
                <a:latin typeface="Goldie Rainbow" panose="020B0604020202020204" charset="0"/>
              </a:rPr>
            </a:br>
            <a:r>
              <a:rPr lang="en-US" sz="3600" dirty="0">
                <a:latin typeface="Lucida Handwriting" panose="03010101010101010101" pitchFamily="66" charset="0"/>
              </a:rPr>
              <a:t>Designed &amp; Developed by </a:t>
            </a:r>
            <a:r>
              <a:rPr lang="en-US" sz="3600" b="1" u="sng" dirty="0">
                <a:latin typeface="Lucida Handwriting" panose="03010101010101010101" pitchFamily="66" charset="0"/>
              </a:rPr>
              <a:t>K. Avantika</a:t>
            </a:r>
            <a:endParaRPr lang="en-US" sz="3600" u="sng" dirty="0">
              <a:latin typeface="Lucida Handwriting" panose="03010101010101010101" pitchFamily="66" charset="0"/>
            </a:endParaRPr>
          </a:p>
          <a:p>
            <a:pPr algn="ctr"/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oldie Rainbow" panose="02000500000000000000" pitchFamily="2" charset="0"/>
            </a:endParaRP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7DA50F3E-8978-4A3A-BAE3-ABECBFEF295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25" y="890582"/>
            <a:ext cx="2141905" cy="2141905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7E64BAC0-8F4D-4C3A-BE44-008C9FEBC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673" y="3087940"/>
            <a:ext cx="1892810" cy="25237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4BCC841-C0AE-4011-A224-53BB307EA893}"/>
              </a:ext>
            </a:extLst>
          </p:cNvPr>
          <p:cNvGrpSpPr/>
          <p:nvPr/>
        </p:nvGrpSpPr>
        <p:grpSpPr>
          <a:xfrm>
            <a:off x="-20505" y="-45"/>
            <a:ext cx="12219177" cy="6873627"/>
            <a:chOff x="-20505" y="-45"/>
            <a:chExt cx="12219177" cy="6873627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DFCFDE8-6A5B-4B5D-9611-0B9929E03EA0}"/>
                </a:ext>
              </a:extLst>
            </p:cNvPr>
            <p:cNvSpPr/>
            <p:nvPr/>
          </p:nvSpPr>
          <p:spPr>
            <a:xfrm>
              <a:off x="-14994" y="-1"/>
              <a:ext cx="12213666" cy="6873583"/>
            </a:xfrm>
            <a:custGeom>
              <a:avLst/>
              <a:gdLst>
                <a:gd name="connsiteX0" fmla="*/ 2070465 w 12213666"/>
                <a:gd name="connsiteY0" fmla="*/ 414194 h 6873583"/>
                <a:gd name="connsiteX1" fmla="*/ 2022376 w 12213666"/>
                <a:gd name="connsiteY1" fmla="*/ 485520 h 6873583"/>
                <a:gd name="connsiteX2" fmla="*/ 1821269 w 12213666"/>
                <a:gd name="connsiteY2" fmla="*/ 568821 h 6873583"/>
                <a:gd name="connsiteX3" fmla="*/ 1620161 w 12213666"/>
                <a:gd name="connsiteY3" fmla="*/ 485520 h 6873583"/>
                <a:gd name="connsiteX4" fmla="*/ 1579970 w 12213666"/>
                <a:gd name="connsiteY4" fmla="*/ 425908 h 6873583"/>
                <a:gd name="connsiteX5" fmla="*/ 1564072 w 12213666"/>
                <a:gd name="connsiteY5" fmla="*/ 477123 h 6873583"/>
                <a:gd name="connsiteX6" fmla="*/ 1247623 w 12213666"/>
                <a:gd name="connsiteY6" fmla="*/ 686879 h 6873583"/>
                <a:gd name="connsiteX7" fmla="*/ 962839 w 12213666"/>
                <a:gd name="connsiteY7" fmla="*/ 535461 h 6873583"/>
                <a:gd name="connsiteX8" fmla="*/ 951882 w 12213666"/>
                <a:gd name="connsiteY8" fmla="*/ 515275 h 6873583"/>
                <a:gd name="connsiteX9" fmla="*/ 949227 w 12213666"/>
                <a:gd name="connsiteY9" fmla="*/ 541608 h 6873583"/>
                <a:gd name="connsiteX10" fmla="*/ 662611 w 12213666"/>
                <a:gd name="connsiteY10" fmla="*/ 874173 h 6873583"/>
                <a:gd name="connsiteX11" fmla="*/ 600824 w 12213666"/>
                <a:gd name="connsiteY11" fmla="*/ 890863 h 6873583"/>
                <a:gd name="connsiteX12" fmla="*/ 637144 w 12213666"/>
                <a:gd name="connsiteY12" fmla="*/ 934883 h 6873583"/>
                <a:gd name="connsiteX13" fmla="*/ 695798 w 12213666"/>
                <a:gd name="connsiteY13" fmla="*/ 1126904 h 6873583"/>
                <a:gd name="connsiteX14" fmla="*/ 595207 w 12213666"/>
                <a:gd name="connsiteY14" fmla="*/ 1369751 h 6873583"/>
                <a:gd name="connsiteX15" fmla="*/ 566376 w 12213666"/>
                <a:gd name="connsiteY15" fmla="*/ 1393538 h 6873583"/>
                <a:gd name="connsiteX16" fmla="*/ 640106 w 12213666"/>
                <a:gd name="connsiteY16" fmla="*/ 1416425 h 6873583"/>
                <a:gd name="connsiteX17" fmla="*/ 915411 w 12213666"/>
                <a:gd name="connsiteY17" fmla="*/ 1831763 h 6873583"/>
                <a:gd name="connsiteX18" fmla="*/ 555494 w 12213666"/>
                <a:gd name="connsiteY18" fmla="*/ 2273366 h 6873583"/>
                <a:gd name="connsiteX19" fmla="*/ 495839 w 12213666"/>
                <a:gd name="connsiteY19" fmla="*/ 2279378 h 6873583"/>
                <a:gd name="connsiteX20" fmla="*/ 555389 w 12213666"/>
                <a:gd name="connsiteY20" fmla="*/ 2367705 h 6873583"/>
                <a:gd name="connsiteX21" fmla="*/ 577740 w 12213666"/>
                <a:gd name="connsiteY21" fmla="*/ 2478410 h 6873583"/>
                <a:gd name="connsiteX22" fmla="*/ 494438 w 12213666"/>
                <a:gd name="connsiteY22" fmla="*/ 2679518 h 6873583"/>
                <a:gd name="connsiteX23" fmla="*/ 487463 w 12213666"/>
                <a:gd name="connsiteY23" fmla="*/ 2685272 h 6873583"/>
                <a:gd name="connsiteX24" fmla="*/ 550526 w 12213666"/>
                <a:gd name="connsiteY24" fmla="*/ 2691629 h 6873583"/>
                <a:gd name="connsiteX25" fmla="*/ 910443 w 12213666"/>
                <a:gd name="connsiteY25" fmla="*/ 3133233 h 6873583"/>
                <a:gd name="connsiteX26" fmla="*/ 635139 w 12213666"/>
                <a:gd name="connsiteY26" fmla="*/ 3548569 h 6873583"/>
                <a:gd name="connsiteX27" fmla="*/ 580318 w 12213666"/>
                <a:gd name="connsiteY27" fmla="*/ 3565586 h 6873583"/>
                <a:gd name="connsiteX28" fmla="*/ 606354 w 12213666"/>
                <a:gd name="connsiteY28" fmla="*/ 3587067 h 6873583"/>
                <a:gd name="connsiteX29" fmla="*/ 706944 w 12213666"/>
                <a:gd name="connsiteY29" fmla="*/ 3829915 h 6873583"/>
                <a:gd name="connsiteX30" fmla="*/ 497188 w 12213666"/>
                <a:gd name="connsiteY30" fmla="*/ 4146364 h 6873583"/>
                <a:gd name="connsiteX31" fmla="*/ 449729 w 12213666"/>
                <a:gd name="connsiteY31" fmla="*/ 4161096 h 6873583"/>
                <a:gd name="connsiteX32" fmla="*/ 452345 w 12213666"/>
                <a:gd name="connsiteY32" fmla="*/ 4162516 h 6873583"/>
                <a:gd name="connsiteX33" fmla="*/ 577738 w 12213666"/>
                <a:gd name="connsiteY33" fmla="*/ 4398353 h 6873583"/>
                <a:gd name="connsiteX34" fmla="*/ 555388 w 12213666"/>
                <a:gd name="connsiteY34" fmla="*/ 4509058 h 6873583"/>
                <a:gd name="connsiteX35" fmla="*/ 525612 w 12213666"/>
                <a:gd name="connsiteY35" fmla="*/ 4553221 h 6873583"/>
                <a:gd name="connsiteX36" fmla="*/ 544266 w 12213666"/>
                <a:gd name="connsiteY36" fmla="*/ 4555102 h 6873583"/>
                <a:gd name="connsiteX37" fmla="*/ 904183 w 12213666"/>
                <a:gd name="connsiteY37" fmla="*/ 4996705 h 6873583"/>
                <a:gd name="connsiteX38" fmla="*/ 628878 w 12213666"/>
                <a:gd name="connsiteY38" fmla="*/ 5412043 h 6873583"/>
                <a:gd name="connsiteX39" fmla="*/ 622460 w 12213666"/>
                <a:gd name="connsiteY39" fmla="*/ 5414035 h 6873583"/>
                <a:gd name="connsiteX40" fmla="*/ 628225 w 12213666"/>
                <a:gd name="connsiteY40" fmla="*/ 5421022 h 6873583"/>
                <a:gd name="connsiteX41" fmla="*/ 686879 w 12213666"/>
                <a:gd name="connsiteY41" fmla="*/ 5613042 h 6873583"/>
                <a:gd name="connsiteX42" fmla="*/ 535460 w 12213666"/>
                <a:gd name="connsiteY42" fmla="*/ 5897826 h 6873583"/>
                <a:gd name="connsiteX43" fmla="*/ 523813 w 12213666"/>
                <a:gd name="connsiteY43" fmla="*/ 5904148 h 6873583"/>
                <a:gd name="connsiteX44" fmla="*/ 550275 w 12213666"/>
                <a:gd name="connsiteY44" fmla="*/ 5918511 h 6873583"/>
                <a:gd name="connsiteX45" fmla="*/ 694667 w 12213666"/>
                <a:gd name="connsiteY45" fmla="*/ 6134008 h 6873583"/>
                <a:gd name="connsiteX46" fmla="*/ 695496 w 12213666"/>
                <a:gd name="connsiteY46" fmla="*/ 6142226 h 6873583"/>
                <a:gd name="connsiteX47" fmla="*/ 717351 w 12213666"/>
                <a:gd name="connsiteY47" fmla="*/ 6112251 h 6873583"/>
                <a:gd name="connsiteX48" fmla="*/ 1058192 w 12213666"/>
                <a:gd name="connsiteY48" fmla="*/ 5956480 h 6873583"/>
                <a:gd name="connsiteX49" fmla="*/ 1499795 w 12213666"/>
                <a:gd name="connsiteY49" fmla="*/ 6316397 h 6873583"/>
                <a:gd name="connsiteX50" fmla="*/ 1501356 w 12213666"/>
                <a:gd name="connsiteY50" fmla="*/ 6331881 h 6873583"/>
                <a:gd name="connsiteX51" fmla="*/ 1538841 w 12213666"/>
                <a:gd name="connsiteY51" fmla="*/ 6311534 h 6873583"/>
                <a:gd name="connsiteX52" fmla="*/ 1649546 w 12213666"/>
                <a:gd name="connsiteY52" fmla="*/ 6289184 h 6873583"/>
                <a:gd name="connsiteX53" fmla="*/ 1808562 w 12213666"/>
                <a:gd name="connsiteY53" fmla="*/ 6337756 h 6873583"/>
                <a:gd name="connsiteX54" fmla="*/ 1821698 w 12213666"/>
                <a:gd name="connsiteY54" fmla="*/ 6349693 h 6873583"/>
                <a:gd name="connsiteX55" fmla="*/ 1825055 w 12213666"/>
                <a:gd name="connsiteY55" fmla="*/ 6316397 h 6873583"/>
                <a:gd name="connsiteX56" fmla="*/ 2266661 w 12213666"/>
                <a:gd name="connsiteY56" fmla="*/ 5956480 h 6873583"/>
                <a:gd name="connsiteX57" fmla="*/ 2681998 w 12213666"/>
                <a:gd name="connsiteY57" fmla="*/ 6231784 h 6873583"/>
                <a:gd name="connsiteX58" fmla="*/ 2692901 w 12213666"/>
                <a:gd name="connsiteY58" fmla="*/ 6266909 h 6873583"/>
                <a:gd name="connsiteX59" fmla="*/ 2737902 w 12213666"/>
                <a:gd name="connsiteY59" fmla="*/ 6229779 h 6873583"/>
                <a:gd name="connsiteX60" fmla="*/ 2929922 w 12213666"/>
                <a:gd name="connsiteY60" fmla="*/ 6171126 h 6873583"/>
                <a:gd name="connsiteX61" fmla="*/ 3246371 w 12213666"/>
                <a:gd name="connsiteY61" fmla="*/ 6380882 h 6873583"/>
                <a:gd name="connsiteX62" fmla="*/ 3254405 w 12213666"/>
                <a:gd name="connsiteY62" fmla="*/ 6420676 h 6873583"/>
                <a:gd name="connsiteX63" fmla="*/ 3286897 w 12213666"/>
                <a:gd name="connsiteY63" fmla="*/ 6372484 h 6873583"/>
                <a:gd name="connsiteX64" fmla="*/ 3488007 w 12213666"/>
                <a:gd name="connsiteY64" fmla="*/ 6289183 h 6873583"/>
                <a:gd name="connsiteX65" fmla="*/ 3647021 w 12213666"/>
                <a:gd name="connsiteY65" fmla="*/ 6337755 h 6873583"/>
                <a:gd name="connsiteX66" fmla="*/ 3651311 w 12213666"/>
                <a:gd name="connsiteY66" fmla="*/ 6341653 h 6873583"/>
                <a:gd name="connsiteX67" fmla="*/ 3653856 w 12213666"/>
                <a:gd name="connsiteY67" fmla="*/ 6316397 h 6873583"/>
                <a:gd name="connsiteX68" fmla="*/ 4095459 w 12213666"/>
                <a:gd name="connsiteY68" fmla="*/ 5956480 h 6873583"/>
                <a:gd name="connsiteX69" fmla="*/ 4469230 w 12213666"/>
                <a:gd name="connsiteY69" fmla="*/ 6155216 h 6873583"/>
                <a:gd name="connsiteX70" fmla="*/ 4506504 w 12213666"/>
                <a:gd name="connsiteY70" fmla="*/ 6223884 h 6873583"/>
                <a:gd name="connsiteX71" fmla="*/ 4543776 w 12213666"/>
                <a:gd name="connsiteY71" fmla="*/ 6155215 h 6873583"/>
                <a:gd name="connsiteX72" fmla="*/ 4917550 w 12213666"/>
                <a:gd name="connsiteY72" fmla="*/ 5956479 h 6873583"/>
                <a:gd name="connsiteX73" fmla="*/ 5359158 w 12213666"/>
                <a:gd name="connsiteY73" fmla="*/ 6316396 h 6873583"/>
                <a:gd name="connsiteX74" fmla="*/ 5361812 w 12213666"/>
                <a:gd name="connsiteY74" fmla="*/ 6342731 h 6873583"/>
                <a:gd name="connsiteX75" fmla="*/ 5372769 w 12213666"/>
                <a:gd name="connsiteY75" fmla="*/ 6322544 h 6873583"/>
                <a:gd name="connsiteX76" fmla="*/ 5657552 w 12213666"/>
                <a:gd name="connsiteY76" fmla="*/ 6171126 h 6873583"/>
                <a:gd name="connsiteX77" fmla="*/ 5973999 w 12213666"/>
                <a:gd name="connsiteY77" fmla="*/ 6380882 h 6873583"/>
                <a:gd name="connsiteX78" fmla="*/ 5985619 w 12213666"/>
                <a:gd name="connsiteY78" fmla="*/ 6438439 h 6873583"/>
                <a:gd name="connsiteX79" fmla="*/ 6030088 w 12213666"/>
                <a:gd name="connsiteY79" fmla="*/ 6372483 h 6873583"/>
                <a:gd name="connsiteX80" fmla="*/ 6231194 w 12213666"/>
                <a:gd name="connsiteY80" fmla="*/ 6289182 h 6873583"/>
                <a:gd name="connsiteX81" fmla="*/ 6450658 w 12213666"/>
                <a:gd name="connsiteY81" fmla="*/ 6392680 h 6873583"/>
                <a:gd name="connsiteX82" fmla="*/ 6485837 w 12213666"/>
                <a:gd name="connsiteY82" fmla="*/ 6450662 h 6873583"/>
                <a:gd name="connsiteX83" fmla="*/ 6499925 w 12213666"/>
                <a:gd name="connsiteY83" fmla="*/ 6380880 h 6873583"/>
                <a:gd name="connsiteX84" fmla="*/ 6816374 w 12213666"/>
                <a:gd name="connsiteY84" fmla="*/ 6171124 h 6873583"/>
                <a:gd name="connsiteX85" fmla="*/ 7101159 w 12213666"/>
                <a:gd name="connsiteY85" fmla="*/ 6322542 h 6873583"/>
                <a:gd name="connsiteX86" fmla="*/ 7119587 w 12213666"/>
                <a:gd name="connsiteY86" fmla="*/ 6356494 h 6873583"/>
                <a:gd name="connsiteX87" fmla="*/ 7123088 w 12213666"/>
                <a:gd name="connsiteY87" fmla="*/ 6321761 h 6873583"/>
                <a:gd name="connsiteX88" fmla="*/ 7564691 w 12213666"/>
                <a:gd name="connsiteY88" fmla="*/ 5961844 h 6873583"/>
                <a:gd name="connsiteX89" fmla="*/ 8006294 w 12213666"/>
                <a:gd name="connsiteY89" fmla="*/ 6321761 h 6873583"/>
                <a:gd name="connsiteX90" fmla="*/ 8007855 w 12213666"/>
                <a:gd name="connsiteY90" fmla="*/ 6337245 h 6873583"/>
                <a:gd name="connsiteX91" fmla="*/ 8045341 w 12213666"/>
                <a:gd name="connsiteY91" fmla="*/ 6316898 h 6873583"/>
                <a:gd name="connsiteX92" fmla="*/ 8156046 w 12213666"/>
                <a:gd name="connsiteY92" fmla="*/ 6294548 h 6873583"/>
                <a:gd name="connsiteX93" fmla="*/ 8315062 w 12213666"/>
                <a:gd name="connsiteY93" fmla="*/ 6343120 h 6873583"/>
                <a:gd name="connsiteX94" fmla="*/ 8328199 w 12213666"/>
                <a:gd name="connsiteY94" fmla="*/ 6355057 h 6873583"/>
                <a:gd name="connsiteX95" fmla="*/ 8331555 w 12213666"/>
                <a:gd name="connsiteY95" fmla="*/ 6321761 h 6873583"/>
                <a:gd name="connsiteX96" fmla="*/ 8773158 w 12213666"/>
                <a:gd name="connsiteY96" fmla="*/ 5961844 h 6873583"/>
                <a:gd name="connsiteX97" fmla="*/ 9188496 w 12213666"/>
                <a:gd name="connsiteY97" fmla="*/ 6237148 h 6873583"/>
                <a:gd name="connsiteX98" fmla="*/ 9199399 w 12213666"/>
                <a:gd name="connsiteY98" fmla="*/ 6272273 h 6873583"/>
                <a:gd name="connsiteX99" fmla="*/ 9244400 w 12213666"/>
                <a:gd name="connsiteY99" fmla="*/ 6235143 h 6873583"/>
                <a:gd name="connsiteX100" fmla="*/ 9436420 w 12213666"/>
                <a:gd name="connsiteY100" fmla="*/ 6176490 h 6873583"/>
                <a:gd name="connsiteX101" fmla="*/ 9752869 w 12213666"/>
                <a:gd name="connsiteY101" fmla="*/ 6386246 h 6873583"/>
                <a:gd name="connsiteX102" fmla="*/ 9760903 w 12213666"/>
                <a:gd name="connsiteY102" fmla="*/ 6426041 h 6873583"/>
                <a:gd name="connsiteX103" fmla="*/ 9793395 w 12213666"/>
                <a:gd name="connsiteY103" fmla="*/ 6377848 h 6873583"/>
                <a:gd name="connsiteX104" fmla="*/ 9994503 w 12213666"/>
                <a:gd name="connsiteY104" fmla="*/ 6294547 h 6873583"/>
                <a:gd name="connsiteX105" fmla="*/ 10153519 w 12213666"/>
                <a:gd name="connsiteY105" fmla="*/ 6343119 h 6873583"/>
                <a:gd name="connsiteX106" fmla="*/ 10157809 w 12213666"/>
                <a:gd name="connsiteY106" fmla="*/ 6347018 h 6873583"/>
                <a:gd name="connsiteX107" fmla="*/ 10160355 w 12213666"/>
                <a:gd name="connsiteY107" fmla="*/ 6321761 h 6873583"/>
                <a:gd name="connsiteX108" fmla="*/ 10601958 w 12213666"/>
                <a:gd name="connsiteY108" fmla="*/ 5961844 h 6873583"/>
                <a:gd name="connsiteX109" fmla="*/ 11017296 w 12213666"/>
                <a:gd name="connsiteY109" fmla="*/ 6237148 h 6873583"/>
                <a:gd name="connsiteX110" fmla="*/ 11027639 w 12213666"/>
                <a:gd name="connsiteY110" fmla="*/ 6270467 h 6873583"/>
                <a:gd name="connsiteX111" fmla="*/ 11076951 w 12213666"/>
                <a:gd name="connsiteY111" fmla="*/ 6229780 h 6873583"/>
                <a:gd name="connsiteX112" fmla="*/ 11268971 w 12213666"/>
                <a:gd name="connsiteY112" fmla="*/ 6171127 h 6873583"/>
                <a:gd name="connsiteX113" fmla="*/ 11553755 w 12213666"/>
                <a:gd name="connsiteY113" fmla="*/ 6322545 h 6873583"/>
                <a:gd name="connsiteX114" fmla="*/ 11561556 w 12213666"/>
                <a:gd name="connsiteY114" fmla="*/ 6336917 h 6873583"/>
                <a:gd name="connsiteX115" fmla="*/ 11567088 w 12213666"/>
                <a:gd name="connsiteY115" fmla="*/ 6326726 h 6873583"/>
                <a:gd name="connsiteX116" fmla="*/ 11608697 w 12213666"/>
                <a:gd name="connsiteY116" fmla="*/ 6276295 h 6873583"/>
                <a:gd name="connsiteX117" fmla="*/ 11656246 w 12213666"/>
                <a:gd name="connsiteY117" fmla="*/ 6237064 h 6873583"/>
                <a:gd name="connsiteX118" fmla="*/ 11614697 w 12213666"/>
                <a:gd name="connsiteY118" fmla="*/ 6202783 h 6873583"/>
                <a:gd name="connsiteX119" fmla="*/ 11514140 w 12213666"/>
                <a:gd name="connsiteY119" fmla="*/ 5960017 h 6873583"/>
                <a:gd name="connsiteX120" fmla="*/ 11665508 w 12213666"/>
                <a:gd name="connsiteY120" fmla="*/ 5675328 h 6873583"/>
                <a:gd name="connsiteX121" fmla="*/ 11684473 w 12213666"/>
                <a:gd name="connsiteY121" fmla="*/ 5665034 h 6873583"/>
                <a:gd name="connsiteX122" fmla="*/ 11665329 w 12213666"/>
                <a:gd name="connsiteY122" fmla="*/ 5654643 h 6873583"/>
                <a:gd name="connsiteX123" fmla="*/ 11513911 w 12213666"/>
                <a:gd name="connsiteY123" fmla="*/ 5369859 h 6873583"/>
                <a:gd name="connsiteX124" fmla="*/ 11572565 w 12213666"/>
                <a:gd name="connsiteY124" fmla="*/ 5177839 h 6873583"/>
                <a:gd name="connsiteX125" fmla="*/ 11578872 w 12213666"/>
                <a:gd name="connsiteY125" fmla="*/ 5170195 h 6873583"/>
                <a:gd name="connsiteX126" fmla="*/ 11574570 w 12213666"/>
                <a:gd name="connsiteY126" fmla="*/ 5168860 h 6873583"/>
                <a:gd name="connsiteX127" fmla="*/ 11299265 w 12213666"/>
                <a:gd name="connsiteY127" fmla="*/ 4753522 h 6873583"/>
                <a:gd name="connsiteX128" fmla="*/ 11659182 w 12213666"/>
                <a:gd name="connsiteY128" fmla="*/ 4311919 h 6873583"/>
                <a:gd name="connsiteX129" fmla="*/ 11692543 w 12213666"/>
                <a:gd name="connsiteY129" fmla="*/ 4308556 h 6873583"/>
                <a:gd name="connsiteX130" fmla="*/ 11643936 w 12213666"/>
                <a:gd name="connsiteY130" fmla="*/ 4236462 h 6873583"/>
                <a:gd name="connsiteX131" fmla="*/ 11621586 w 12213666"/>
                <a:gd name="connsiteY131" fmla="*/ 4125757 h 6873583"/>
                <a:gd name="connsiteX132" fmla="*/ 11643936 w 12213666"/>
                <a:gd name="connsiteY132" fmla="*/ 4015052 h 6873583"/>
                <a:gd name="connsiteX133" fmla="*/ 11700632 w 12213666"/>
                <a:gd name="connsiteY133" fmla="*/ 3930960 h 6873583"/>
                <a:gd name="connsiteX134" fmla="*/ 11672061 w 12213666"/>
                <a:gd name="connsiteY134" fmla="*/ 3928080 h 6873583"/>
                <a:gd name="connsiteX135" fmla="*/ 11312144 w 12213666"/>
                <a:gd name="connsiteY135" fmla="*/ 3486477 h 6873583"/>
                <a:gd name="connsiteX136" fmla="*/ 11587449 w 12213666"/>
                <a:gd name="connsiteY136" fmla="*/ 3071141 h 6873583"/>
                <a:gd name="connsiteX137" fmla="*/ 11657569 w 12213666"/>
                <a:gd name="connsiteY137" fmla="*/ 3049373 h 6873583"/>
                <a:gd name="connsiteX138" fmla="*/ 11627380 w 12213666"/>
                <a:gd name="connsiteY138" fmla="*/ 3024466 h 6873583"/>
                <a:gd name="connsiteX139" fmla="*/ 11526790 w 12213666"/>
                <a:gd name="connsiteY139" fmla="*/ 2781618 h 6873583"/>
                <a:gd name="connsiteX140" fmla="*/ 11585444 w 12213666"/>
                <a:gd name="connsiteY140" fmla="*/ 2589598 h 6873583"/>
                <a:gd name="connsiteX141" fmla="*/ 11601227 w 12213666"/>
                <a:gd name="connsiteY141" fmla="*/ 2570469 h 6873583"/>
                <a:gd name="connsiteX142" fmla="*/ 11564187 w 12213666"/>
                <a:gd name="connsiteY142" fmla="*/ 2558971 h 6873583"/>
                <a:gd name="connsiteX143" fmla="*/ 11288882 w 12213666"/>
                <a:gd name="connsiteY143" fmla="*/ 2143633 h 6873583"/>
                <a:gd name="connsiteX144" fmla="*/ 11648799 w 12213666"/>
                <a:gd name="connsiteY144" fmla="*/ 1702030 h 6873583"/>
                <a:gd name="connsiteX145" fmla="*/ 11677075 w 12213666"/>
                <a:gd name="connsiteY145" fmla="*/ 1699180 h 6873583"/>
                <a:gd name="connsiteX146" fmla="*/ 11665329 w 12213666"/>
                <a:gd name="connsiteY146" fmla="*/ 1692805 h 6873583"/>
                <a:gd name="connsiteX147" fmla="*/ 11513911 w 12213666"/>
                <a:gd name="connsiteY147" fmla="*/ 1408020 h 6873583"/>
                <a:gd name="connsiteX148" fmla="*/ 11614502 w 12213666"/>
                <a:gd name="connsiteY148" fmla="*/ 1165172 h 6873583"/>
                <a:gd name="connsiteX149" fmla="*/ 11637490 w 12213666"/>
                <a:gd name="connsiteY149" fmla="*/ 1146205 h 6873583"/>
                <a:gd name="connsiteX150" fmla="*/ 11574570 w 12213666"/>
                <a:gd name="connsiteY150" fmla="*/ 1126674 h 6873583"/>
                <a:gd name="connsiteX151" fmla="*/ 11299265 w 12213666"/>
                <a:gd name="connsiteY151" fmla="*/ 711336 h 6873583"/>
                <a:gd name="connsiteX152" fmla="*/ 11301794 w 12213666"/>
                <a:gd name="connsiteY152" fmla="*/ 686254 h 6873583"/>
                <a:gd name="connsiteX153" fmla="*/ 11238783 w 12213666"/>
                <a:gd name="connsiteY153" fmla="*/ 679902 h 6873583"/>
                <a:gd name="connsiteX154" fmla="*/ 11065151 w 12213666"/>
                <a:gd name="connsiteY154" fmla="*/ 586289 h 6873583"/>
                <a:gd name="connsiteX155" fmla="*/ 11043291 w 12213666"/>
                <a:gd name="connsiteY155" fmla="*/ 559795 h 6873583"/>
                <a:gd name="connsiteX156" fmla="*/ 11022671 w 12213666"/>
                <a:gd name="connsiteY156" fmla="*/ 626222 h 6873583"/>
                <a:gd name="connsiteX157" fmla="*/ 10607333 w 12213666"/>
                <a:gd name="connsiteY157" fmla="*/ 901526 h 6873583"/>
                <a:gd name="connsiteX158" fmla="*/ 10165730 w 12213666"/>
                <a:gd name="connsiteY158" fmla="*/ 541609 h 6873583"/>
                <a:gd name="connsiteX159" fmla="*/ 10163217 w 12213666"/>
                <a:gd name="connsiteY159" fmla="*/ 516683 h 6873583"/>
                <a:gd name="connsiteX160" fmla="*/ 10158894 w 12213666"/>
                <a:gd name="connsiteY160" fmla="*/ 520250 h 6873583"/>
                <a:gd name="connsiteX161" fmla="*/ 9999878 w 12213666"/>
                <a:gd name="connsiteY161" fmla="*/ 568823 h 6873583"/>
                <a:gd name="connsiteX162" fmla="*/ 9798770 w 12213666"/>
                <a:gd name="connsiteY162" fmla="*/ 485521 h 6873583"/>
                <a:gd name="connsiteX163" fmla="*/ 9769236 w 12213666"/>
                <a:gd name="connsiteY163" fmla="*/ 441715 h 6873583"/>
                <a:gd name="connsiteX164" fmla="*/ 9758244 w 12213666"/>
                <a:gd name="connsiteY164" fmla="*/ 477125 h 6873583"/>
                <a:gd name="connsiteX165" fmla="*/ 9441795 w 12213666"/>
                <a:gd name="connsiteY165" fmla="*/ 686881 h 6873583"/>
                <a:gd name="connsiteX166" fmla="*/ 9249775 w 12213666"/>
                <a:gd name="connsiteY166" fmla="*/ 628227 h 6873583"/>
                <a:gd name="connsiteX167" fmla="*/ 9204774 w 12213666"/>
                <a:gd name="connsiteY167" fmla="*/ 591098 h 6873583"/>
                <a:gd name="connsiteX168" fmla="*/ 9193871 w 12213666"/>
                <a:gd name="connsiteY168" fmla="*/ 626222 h 6873583"/>
                <a:gd name="connsiteX169" fmla="*/ 8778533 w 12213666"/>
                <a:gd name="connsiteY169" fmla="*/ 901527 h 6873583"/>
                <a:gd name="connsiteX170" fmla="*/ 8336930 w 12213666"/>
                <a:gd name="connsiteY170" fmla="*/ 541610 h 6873583"/>
                <a:gd name="connsiteX171" fmla="*/ 8333676 w 12213666"/>
                <a:gd name="connsiteY171" fmla="*/ 509328 h 6873583"/>
                <a:gd name="connsiteX172" fmla="*/ 8320437 w 12213666"/>
                <a:gd name="connsiteY172" fmla="*/ 520251 h 6873583"/>
                <a:gd name="connsiteX173" fmla="*/ 8161421 w 12213666"/>
                <a:gd name="connsiteY173" fmla="*/ 568823 h 6873583"/>
                <a:gd name="connsiteX174" fmla="*/ 8050716 w 12213666"/>
                <a:gd name="connsiteY174" fmla="*/ 546473 h 6873583"/>
                <a:gd name="connsiteX175" fmla="*/ 8013230 w 12213666"/>
                <a:gd name="connsiteY175" fmla="*/ 526126 h 6873583"/>
                <a:gd name="connsiteX176" fmla="*/ 8011669 w 12213666"/>
                <a:gd name="connsiteY176" fmla="*/ 541610 h 6873583"/>
                <a:gd name="connsiteX177" fmla="*/ 7570066 w 12213666"/>
                <a:gd name="connsiteY177" fmla="*/ 901527 h 6873583"/>
                <a:gd name="connsiteX178" fmla="*/ 7154728 w 12213666"/>
                <a:gd name="connsiteY178" fmla="*/ 626222 h 6873583"/>
                <a:gd name="connsiteX179" fmla="*/ 7131275 w 12213666"/>
                <a:gd name="connsiteY179" fmla="*/ 550670 h 6873583"/>
                <a:gd name="connsiteX180" fmla="*/ 7101888 w 12213666"/>
                <a:gd name="connsiteY180" fmla="*/ 586288 h 6873583"/>
                <a:gd name="connsiteX181" fmla="*/ 6859040 w 12213666"/>
                <a:gd name="connsiteY181" fmla="*/ 686878 h 6873583"/>
                <a:gd name="connsiteX182" fmla="*/ 6667021 w 12213666"/>
                <a:gd name="connsiteY182" fmla="*/ 628225 h 6873583"/>
                <a:gd name="connsiteX183" fmla="*/ 6619033 w 12213666"/>
                <a:gd name="connsiteY183" fmla="*/ 588632 h 6873583"/>
                <a:gd name="connsiteX184" fmla="*/ 6607365 w 12213666"/>
                <a:gd name="connsiteY184" fmla="*/ 626220 h 6873583"/>
                <a:gd name="connsiteX185" fmla="*/ 6192027 w 12213666"/>
                <a:gd name="connsiteY185" fmla="*/ 901524 h 6873583"/>
                <a:gd name="connsiteX186" fmla="*/ 5750426 w 12213666"/>
                <a:gd name="connsiteY186" fmla="*/ 541608 h 6873583"/>
                <a:gd name="connsiteX187" fmla="*/ 5747914 w 12213666"/>
                <a:gd name="connsiteY187" fmla="*/ 516681 h 6873583"/>
                <a:gd name="connsiteX188" fmla="*/ 5743589 w 12213666"/>
                <a:gd name="connsiteY188" fmla="*/ 520248 h 6873583"/>
                <a:gd name="connsiteX189" fmla="*/ 5584574 w 12213666"/>
                <a:gd name="connsiteY189" fmla="*/ 568821 h 6873583"/>
                <a:gd name="connsiteX190" fmla="*/ 5383467 w 12213666"/>
                <a:gd name="connsiteY190" fmla="*/ 485519 h 6873583"/>
                <a:gd name="connsiteX191" fmla="*/ 5353932 w 12213666"/>
                <a:gd name="connsiteY191" fmla="*/ 441714 h 6873583"/>
                <a:gd name="connsiteX192" fmla="*/ 5342941 w 12213666"/>
                <a:gd name="connsiteY192" fmla="*/ 477122 h 6873583"/>
                <a:gd name="connsiteX193" fmla="*/ 5026491 w 12213666"/>
                <a:gd name="connsiteY193" fmla="*/ 686879 h 6873583"/>
                <a:gd name="connsiteX194" fmla="*/ 4834471 w 12213666"/>
                <a:gd name="connsiteY194" fmla="*/ 628225 h 6873583"/>
                <a:gd name="connsiteX195" fmla="*/ 4789469 w 12213666"/>
                <a:gd name="connsiteY195" fmla="*/ 591096 h 6873583"/>
                <a:gd name="connsiteX196" fmla="*/ 4778567 w 12213666"/>
                <a:gd name="connsiteY196" fmla="*/ 626220 h 6873583"/>
                <a:gd name="connsiteX197" fmla="*/ 4363231 w 12213666"/>
                <a:gd name="connsiteY197" fmla="*/ 901525 h 6873583"/>
                <a:gd name="connsiteX198" fmla="*/ 3921628 w 12213666"/>
                <a:gd name="connsiteY198" fmla="*/ 541608 h 6873583"/>
                <a:gd name="connsiteX199" fmla="*/ 3918375 w 12213666"/>
                <a:gd name="connsiteY199" fmla="*/ 509326 h 6873583"/>
                <a:gd name="connsiteX200" fmla="*/ 3905135 w 12213666"/>
                <a:gd name="connsiteY200" fmla="*/ 520248 h 6873583"/>
                <a:gd name="connsiteX201" fmla="*/ 3746121 w 12213666"/>
                <a:gd name="connsiteY201" fmla="*/ 568821 h 6873583"/>
                <a:gd name="connsiteX202" fmla="*/ 3635418 w 12213666"/>
                <a:gd name="connsiteY202" fmla="*/ 546471 h 6873583"/>
                <a:gd name="connsiteX203" fmla="*/ 3597931 w 12213666"/>
                <a:gd name="connsiteY203" fmla="*/ 526124 h 6873583"/>
                <a:gd name="connsiteX204" fmla="*/ 3596370 w 12213666"/>
                <a:gd name="connsiteY204" fmla="*/ 541608 h 6873583"/>
                <a:gd name="connsiteX205" fmla="*/ 3154766 w 12213666"/>
                <a:gd name="connsiteY205" fmla="*/ 901525 h 6873583"/>
                <a:gd name="connsiteX206" fmla="*/ 2713163 w 12213666"/>
                <a:gd name="connsiteY206" fmla="*/ 541608 h 6873583"/>
                <a:gd name="connsiteX207" fmla="*/ 2709206 w 12213666"/>
                <a:gd name="connsiteY207" fmla="*/ 502350 h 6873583"/>
                <a:gd name="connsiteX208" fmla="*/ 2691234 w 12213666"/>
                <a:gd name="connsiteY208" fmla="*/ 535461 h 6873583"/>
                <a:gd name="connsiteX209" fmla="*/ 2406450 w 12213666"/>
                <a:gd name="connsiteY209" fmla="*/ 686879 h 6873583"/>
                <a:gd name="connsiteX210" fmla="*/ 2089999 w 12213666"/>
                <a:gd name="connsiteY210" fmla="*/ 477123 h 6873583"/>
                <a:gd name="connsiteX211" fmla="*/ 0 w 12213666"/>
                <a:gd name="connsiteY211" fmla="*/ 0 h 6873583"/>
                <a:gd name="connsiteX212" fmla="*/ 12190403 w 12213666"/>
                <a:gd name="connsiteY212" fmla="*/ 0 h 6873583"/>
                <a:gd name="connsiteX213" fmla="*/ 12190403 w 12213666"/>
                <a:gd name="connsiteY213" fmla="*/ 1 h 6873583"/>
                <a:gd name="connsiteX214" fmla="*/ 12205206 w 12213666"/>
                <a:gd name="connsiteY214" fmla="*/ 1 h 6873583"/>
                <a:gd name="connsiteX215" fmla="*/ 12205206 w 12213666"/>
                <a:gd name="connsiteY215" fmla="*/ 2714461 h 6873583"/>
                <a:gd name="connsiteX216" fmla="*/ 12213666 w 12213666"/>
                <a:gd name="connsiteY216" fmla="*/ 2781618 h 6873583"/>
                <a:gd name="connsiteX217" fmla="*/ 12205206 w 12213666"/>
                <a:gd name="connsiteY217" fmla="*/ 2837576 h 6873583"/>
                <a:gd name="connsiteX218" fmla="*/ 12205206 w 12213666"/>
                <a:gd name="connsiteY218" fmla="*/ 3419320 h 6873583"/>
                <a:gd name="connsiteX219" fmla="*/ 12213666 w 12213666"/>
                <a:gd name="connsiteY219" fmla="*/ 3486477 h 6873583"/>
                <a:gd name="connsiteX220" fmla="*/ 12205206 w 12213666"/>
                <a:gd name="connsiteY220" fmla="*/ 3553634 h 6873583"/>
                <a:gd name="connsiteX221" fmla="*/ 12205206 w 12213666"/>
                <a:gd name="connsiteY221" fmla="*/ 6858002 h 6873583"/>
                <a:gd name="connsiteX222" fmla="*/ 12190403 w 12213666"/>
                <a:gd name="connsiteY222" fmla="*/ 6858002 h 6873583"/>
                <a:gd name="connsiteX223" fmla="*/ 12190403 w 12213666"/>
                <a:gd name="connsiteY223" fmla="*/ 6873583 h 6873583"/>
                <a:gd name="connsiteX224" fmla="*/ 11 w 12213666"/>
                <a:gd name="connsiteY224" fmla="*/ 6873583 h 6873583"/>
                <a:gd name="connsiteX225" fmla="*/ 11 w 12213666"/>
                <a:gd name="connsiteY225" fmla="*/ 6858001 h 6873583"/>
                <a:gd name="connsiteX226" fmla="*/ 1 w 12213666"/>
                <a:gd name="connsiteY226" fmla="*/ 6858001 h 6873583"/>
                <a:gd name="connsiteX227" fmla="*/ 1 w 12213666"/>
                <a:gd name="connsiteY227" fmla="*/ 348287 h 6873583"/>
                <a:gd name="connsiteX228" fmla="*/ 0 w 12213666"/>
                <a:gd name="connsiteY228" fmla="*/ 348287 h 687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</a:cxnLst>
              <a:rect l="l" t="t" r="r" b="b"/>
              <a:pathLst>
                <a:path w="12213666" h="6873583">
                  <a:moveTo>
                    <a:pt x="2070465" y="414194"/>
                  </a:moveTo>
                  <a:lnTo>
                    <a:pt x="2022376" y="485520"/>
                  </a:lnTo>
                  <a:cubicBezTo>
                    <a:pt x="1970908" y="536988"/>
                    <a:pt x="1899806" y="568821"/>
                    <a:pt x="1821269" y="568821"/>
                  </a:cubicBezTo>
                  <a:cubicBezTo>
                    <a:pt x="1742731" y="568821"/>
                    <a:pt x="1671629" y="536988"/>
                    <a:pt x="1620161" y="485520"/>
                  </a:cubicBezTo>
                  <a:lnTo>
                    <a:pt x="1579970" y="425908"/>
                  </a:lnTo>
                  <a:lnTo>
                    <a:pt x="1564072" y="477123"/>
                  </a:lnTo>
                  <a:cubicBezTo>
                    <a:pt x="1511935" y="600388"/>
                    <a:pt x="1389880" y="686879"/>
                    <a:pt x="1247623" y="686879"/>
                  </a:cubicBezTo>
                  <a:cubicBezTo>
                    <a:pt x="1129075" y="686879"/>
                    <a:pt x="1024557" y="626816"/>
                    <a:pt x="962839" y="535461"/>
                  </a:cubicBezTo>
                  <a:lnTo>
                    <a:pt x="951882" y="515275"/>
                  </a:lnTo>
                  <a:lnTo>
                    <a:pt x="949227" y="541608"/>
                  </a:lnTo>
                  <a:cubicBezTo>
                    <a:pt x="917704" y="695661"/>
                    <a:pt x="807593" y="821088"/>
                    <a:pt x="662611" y="874173"/>
                  </a:cubicBezTo>
                  <a:lnTo>
                    <a:pt x="600824" y="890863"/>
                  </a:lnTo>
                  <a:lnTo>
                    <a:pt x="637144" y="934883"/>
                  </a:lnTo>
                  <a:cubicBezTo>
                    <a:pt x="674175" y="989696"/>
                    <a:pt x="695798" y="1055775"/>
                    <a:pt x="695798" y="1126904"/>
                  </a:cubicBezTo>
                  <a:cubicBezTo>
                    <a:pt x="695798" y="1221741"/>
                    <a:pt x="657357" y="1307601"/>
                    <a:pt x="595207" y="1369751"/>
                  </a:cubicBezTo>
                  <a:lnTo>
                    <a:pt x="566376" y="1393538"/>
                  </a:lnTo>
                  <a:lnTo>
                    <a:pt x="640106" y="1416425"/>
                  </a:lnTo>
                  <a:cubicBezTo>
                    <a:pt x="801891" y="1484855"/>
                    <a:pt x="915411" y="1645052"/>
                    <a:pt x="915411" y="1831763"/>
                  </a:cubicBezTo>
                  <a:cubicBezTo>
                    <a:pt x="915411" y="2049593"/>
                    <a:pt x="760898" y="2231334"/>
                    <a:pt x="555494" y="2273366"/>
                  </a:cubicBezTo>
                  <a:lnTo>
                    <a:pt x="495839" y="2279378"/>
                  </a:lnTo>
                  <a:lnTo>
                    <a:pt x="555389" y="2367705"/>
                  </a:lnTo>
                  <a:cubicBezTo>
                    <a:pt x="569781" y="2401731"/>
                    <a:pt x="577740" y="2439141"/>
                    <a:pt x="577740" y="2478410"/>
                  </a:cubicBezTo>
                  <a:cubicBezTo>
                    <a:pt x="577740" y="2556947"/>
                    <a:pt x="545906" y="2628049"/>
                    <a:pt x="494438" y="2679518"/>
                  </a:cubicBezTo>
                  <a:lnTo>
                    <a:pt x="487463" y="2685272"/>
                  </a:lnTo>
                  <a:lnTo>
                    <a:pt x="550526" y="2691629"/>
                  </a:lnTo>
                  <a:cubicBezTo>
                    <a:pt x="755930" y="2733661"/>
                    <a:pt x="910443" y="2915403"/>
                    <a:pt x="910443" y="3133233"/>
                  </a:cubicBezTo>
                  <a:cubicBezTo>
                    <a:pt x="910443" y="3319943"/>
                    <a:pt x="796923" y="3480139"/>
                    <a:pt x="635139" y="3548569"/>
                  </a:cubicBezTo>
                  <a:lnTo>
                    <a:pt x="580318" y="3565586"/>
                  </a:lnTo>
                  <a:lnTo>
                    <a:pt x="606354" y="3587067"/>
                  </a:lnTo>
                  <a:cubicBezTo>
                    <a:pt x="668504" y="3649217"/>
                    <a:pt x="706944" y="3735077"/>
                    <a:pt x="706944" y="3829915"/>
                  </a:cubicBezTo>
                  <a:cubicBezTo>
                    <a:pt x="706944" y="3972172"/>
                    <a:pt x="620453" y="4094227"/>
                    <a:pt x="497188" y="4146364"/>
                  </a:cubicBezTo>
                  <a:lnTo>
                    <a:pt x="449729" y="4161096"/>
                  </a:lnTo>
                  <a:lnTo>
                    <a:pt x="452345" y="4162516"/>
                  </a:lnTo>
                  <a:cubicBezTo>
                    <a:pt x="527999" y="4213627"/>
                    <a:pt x="577738" y="4300181"/>
                    <a:pt x="577738" y="4398353"/>
                  </a:cubicBezTo>
                  <a:cubicBezTo>
                    <a:pt x="577738" y="4437621"/>
                    <a:pt x="569780" y="4475031"/>
                    <a:pt x="555388" y="4509058"/>
                  </a:cubicBezTo>
                  <a:lnTo>
                    <a:pt x="525612" y="4553221"/>
                  </a:lnTo>
                  <a:lnTo>
                    <a:pt x="544266" y="4555102"/>
                  </a:lnTo>
                  <a:cubicBezTo>
                    <a:pt x="749670" y="4597133"/>
                    <a:pt x="904183" y="4778875"/>
                    <a:pt x="904183" y="4996705"/>
                  </a:cubicBezTo>
                  <a:cubicBezTo>
                    <a:pt x="904183" y="5183416"/>
                    <a:pt x="790663" y="5343613"/>
                    <a:pt x="628878" y="5412043"/>
                  </a:cubicBezTo>
                  <a:lnTo>
                    <a:pt x="622460" y="5414035"/>
                  </a:lnTo>
                  <a:lnTo>
                    <a:pt x="628225" y="5421022"/>
                  </a:lnTo>
                  <a:cubicBezTo>
                    <a:pt x="665256" y="5475835"/>
                    <a:pt x="686879" y="5541913"/>
                    <a:pt x="686879" y="5613042"/>
                  </a:cubicBezTo>
                  <a:cubicBezTo>
                    <a:pt x="686879" y="5731589"/>
                    <a:pt x="626815" y="5836108"/>
                    <a:pt x="535460" y="5897826"/>
                  </a:cubicBezTo>
                  <a:lnTo>
                    <a:pt x="523813" y="5904148"/>
                  </a:lnTo>
                  <a:lnTo>
                    <a:pt x="550275" y="5918511"/>
                  </a:lnTo>
                  <a:cubicBezTo>
                    <a:pt x="623334" y="5967869"/>
                    <a:pt x="676374" y="6044610"/>
                    <a:pt x="694667" y="6134008"/>
                  </a:cubicBezTo>
                  <a:lnTo>
                    <a:pt x="695496" y="6142226"/>
                  </a:lnTo>
                  <a:lnTo>
                    <a:pt x="717351" y="6112251"/>
                  </a:lnTo>
                  <a:cubicBezTo>
                    <a:pt x="800002" y="6016836"/>
                    <a:pt x="922048" y="5956480"/>
                    <a:pt x="1058192" y="5956480"/>
                  </a:cubicBezTo>
                  <a:cubicBezTo>
                    <a:pt x="1276021" y="5956480"/>
                    <a:pt x="1457763" y="6110993"/>
                    <a:pt x="1499795" y="6316397"/>
                  </a:cubicBezTo>
                  <a:lnTo>
                    <a:pt x="1501356" y="6331881"/>
                  </a:lnTo>
                  <a:lnTo>
                    <a:pt x="1538841" y="6311534"/>
                  </a:lnTo>
                  <a:cubicBezTo>
                    <a:pt x="1572868" y="6297142"/>
                    <a:pt x="1610278" y="6289184"/>
                    <a:pt x="1649546" y="6289184"/>
                  </a:cubicBezTo>
                  <a:cubicBezTo>
                    <a:pt x="1708449" y="6289184"/>
                    <a:pt x="1763170" y="6307090"/>
                    <a:pt x="1808562" y="6337756"/>
                  </a:cubicBezTo>
                  <a:lnTo>
                    <a:pt x="1821698" y="6349693"/>
                  </a:lnTo>
                  <a:lnTo>
                    <a:pt x="1825055" y="6316397"/>
                  </a:lnTo>
                  <a:cubicBezTo>
                    <a:pt x="1867086" y="6110993"/>
                    <a:pt x="2048828" y="5956480"/>
                    <a:pt x="2266661" y="5956480"/>
                  </a:cubicBezTo>
                  <a:cubicBezTo>
                    <a:pt x="2453371" y="5956480"/>
                    <a:pt x="2613569" y="6070000"/>
                    <a:pt x="2681998" y="6231784"/>
                  </a:cubicBezTo>
                  <a:lnTo>
                    <a:pt x="2692901" y="6266909"/>
                  </a:lnTo>
                  <a:lnTo>
                    <a:pt x="2737902" y="6229779"/>
                  </a:lnTo>
                  <a:cubicBezTo>
                    <a:pt x="2792715" y="6192749"/>
                    <a:pt x="2858793" y="6171126"/>
                    <a:pt x="2929922" y="6171126"/>
                  </a:cubicBezTo>
                  <a:cubicBezTo>
                    <a:pt x="3072179" y="6171126"/>
                    <a:pt x="3194234" y="6257617"/>
                    <a:pt x="3246371" y="6380882"/>
                  </a:cubicBezTo>
                  <a:lnTo>
                    <a:pt x="3254405" y="6420676"/>
                  </a:lnTo>
                  <a:lnTo>
                    <a:pt x="3286897" y="6372484"/>
                  </a:lnTo>
                  <a:cubicBezTo>
                    <a:pt x="3338366" y="6321016"/>
                    <a:pt x="3409468" y="6289183"/>
                    <a:pt x="3488007" y="6289183"/>
                  </a:cubicBezTo>
                  <a:cubicBezTo>
                    <a:pt x="3546911" y="6289183"/>
                    <a:pt x="3601631" y="6307089"/>
                    <a:pt x="3647021" y="6337755"/>
                  </a:cubicBezTo>
                  <a:lnTo>
                    <a:pt x="3651311" y="6341653"/>
                  </a:lnTo>
                  <a:lnTo>
                    <a:pt x="3653856" y="6316397"/>
                  </a:lnTo>
                  <a:cubicBezTo>
                    <a:pt x="3695889" y="6110993"/>
                    <a:pt x="3877627" y="5956480"/>
                    <a:pt x="4095459" y="5956480"/>
                  </a:cubicBezTo>
                  <a:cubicBezTo>
                    <a:pt x="4251045" y="5956480"/>
                    <a:pt x="4388225" y="6035313"/>
                    <a:pt x="4469230" y="6155216"/>
                  </a:cubicBezTo>
                  <a:lnTo>
                    <a:pt x="4506504" y="6223884"/>
                  </a:lnTo>
                  <a:lnTo>
                    <a:pt x="4543776" y="6155215"/>
                  </a:lnTo>
                  <a:cubicBezTo>
                    <a:pt x="4624780" y="6035312"/>
                    <a:pt x="4761962" y="5956479"/>
                    <a:pt x="4917550" y="5956479"/>
                  </a:cubicBezTo>
                  <a:cubicBezTo>
                    <a:pt x="5135384" y="5956479"/>
                    <a:pt x="5317126" y="6110992"/>
                    <a:pt x="5359158" y="6316396"/>
                  </a:cubicBezTo>
                  <a:lnTo>
                    <a:pt x="5361812" y="6342731"/>
                  </a:lnTo>
                  <a:lnTo>
                    <a:pt x="5372769" y="6322544"/>
                  </a:lnTo>
                  <a:cubicBezTo>
                    <a:pt x="5434487" y="6231189"/>
                    <a:pt x="5539005" y="6171126"/>
                    <a:pt x="5657552" y="6171126"/>
                  </a:cubicBezTo>
                  <a:cubicBezTo>
                    <a:pt x="5799809" y="6171126"/>
                    <a:pt x="5921863" y="6257617"/>
                    <a:pt x="5973999" y="6380882"/>
                  </a:cubicBezTo>
                  <a:lnTo>
                    <a:pt x="5985619" y="6438439"/>
                  </a:lnTo>
                  <a:lnTo>
                    <a:pt x="6030088" y="6372483"/>
                  </a:lnTo>
                  <a:cubicBezTo>
                    <a:pt x="6081555" y="6321015"/>
                    <a:pt x="6152657" y="6289182"/>
                    <a:pt x="6231194" y="6289182"/>
                  </a:cubicBezTo>
                  <a:cubicBezTo>
                    <a:pt x="6319549" y="6289182"/>
                    <a:pt x="6398493" y="6329471"/>
                    <a:pt x="6450658" y="6392680"/>
                  </a:cubicBezTo>
                  <a:lnTo>
                    <a:pt x="6485837" y="6450662"/>
                  </a:lnTo>
                  <a:lnTo>
                    <a:pt x="6499925" y="6380880"/>
                  </a:lnTo>
                  <a:cubicBezTo>
                    <a:pt x="6552062" y="6257615"/>
                    <a:pt x="6674117" y="6171124"/>
                    <a:pt x="6816374" y="6171124"/>
                  </a:cubicBezTo>
                  <a:cubicBezTo>
                    <a:pt x="6934922" y="6171124"/>
                    <a:pt x="7039440" y="6231187"/>
                    <a:pt x="7101159" y="6322542"/>
                  </a:cubicBezTo>
                  <a:lnTo>
                    <a:pt x="7119587" y="6356494"/>
                  </a:lnTo>
                  <a:lnTo>
                    <a:pt x="7123088" y="6321761"/>
                  </a:lnTo>
                  <a:cubicBezTo>
                    <a:pt x="7165120" y="6116357"/>
                    <a:pt x="7346862" y="5961844"/>
                    <a:pt x="7564691" y="5961844"/>
                  </a:cubicBezTo>
                  <a:cubicBezTo>
                    <a:pt x="7782521" y="5961844"/>
                    <a:pt x="7964263" y="6116357"/>
                    <a:pt x="8006294" y="6321761"/>
                  </a:cubicBezTo>
                  <a:lnTo>
                    <a:pt x="8007855" y="6337245"/>
                  </a:lnTo>
                  <a:lnTo>
                    <a:pt x="8045341" y="6316898"/>
                  </a:lnTo>
                  <a:cubicBezTo>
                    <a:pt x="8079368" y="6302506"/>
                    <a:pt x="8116778" y="6294548"/>
                    <a:pt x="8156046" y="6294548"/>
                  </a:cubicBezTo>
                  <a:cubicBezTo>
                    <a:pt x="8214949" y="6294548"/>
                    <a:pt x="8269670" y="6312454"/>
                    <a:pt x="8315062" y="6343120"/>
                  </a:cubicBezTo>
                  <a:lnTo>
                    <a:pt x="8328199" y="6355057"/>
                  </a:lnTo>
                  <a:lnTo>
                    <a:pt x="8331555" y="6321761"/>
                  </a:lnTo>
                  <a:cubicBezTo>
                    <a:pt x="8373587" y="6116357"/>
                    <a:pt x="8555329" y="5961844"/>
                    <a:pt x="8773158" y="5961844"/>
                  </a:cubicBezTo>
                  <a:cubicBezTo>
                    <a:pt x="8959869" y="5961844"/>
                    <a:pt x="9120067" y="6075364"/>
                    <a:pt x="9188496" y="6237148"/>
                  </a:cubicBezTo>
                  <a:lnTo>
                    <a:pt x="9199399" y="6272273"/>
                  </a:lnTo>
                  <a:lnTo>
                    <a:pt x="9244400" y="6235143"/>
                  </a:lnTo>
                  <a:cubicBezTo>
                    <a:pt x="9299213" y="6198113"/>
                    <a:pt x="9365291" y="6176490"/>
                    <a:pt x="9436420" y="6176490"/>
                  </a:cubicBezTo>
                  <a:cubicBezTo>
                    <a:pt x="9578677" y="6176490"/>
                    <a:pt x="9700732" y="6262981"/>
                    <a:pt x="9752869" y="6386246"/>
                  </a:cubicBezTo>
                  <a:lnTo>
                    <a:pt x="9760903" y="6426041"/>
                  </a:lnTo>
                  <a:lnTo>
                    <a:pt x="9793395" y="6377848"/>
                  </a:lnTo>
                  <a:cubicBezTo>
                    <a:pt x="9844863" y="6326380"/>
                    <a:pt x="9915966" y="6294547"/>
                    <a:pt x="9994503" y="6294547"/>
                  </a:cubicBezTo>
                  <a:cubicBezTo>
                    <a:pt x="10053406" y="6294547"/>
                    <a:pt x="10108127" y="6312453"/>
                    <a:pt x="10153519" y="6343119"/>
                  </a:cubicBezTo>
                  <a:lnTo>
                    <a:pt x="10157809" y="6347018"/>
                  </a:lnTo>
                  <a:lnTo>
                    <a:pt x="10160355" y="6321761"/>
                  </a:lnTo>
                  <a:cubicBezTo>
                    <a:pt x="10202387" y="6116357"/>
                    <a:pt x="10384128" y="5961844"/>
                    <a:pt x="10601958" y="5961844"/>
                  </a:cubicBezTo>
                  <a:cubicBezTo>
                    <a:pt x="10788669" y="5961844"/>
                    <a:pt x="10948867" y="6075364"/>
                    <a:pt x="11017296" y="6237148"/>
                  </a:cubicBezTo>
                  <a:lnTo>
                    <a:pt x="11027639" y="6270467"/>
                  </a:lnTo>
                  <a:lnTo>
                    <a:pt x="11076951" y="6229780"/>
                  </a:lnTo>
                  <a:cubicBezTo>
                    <a:pt x="11131764" y="6192750"/>
                    <a:pt x="11197843" y="6171127"/>
                    <a:pt x="11268971" y="6171127"/>
                  </a:cubicBezTo>
                  <a:cubicBezTo>
                    <a:pt x="11387518" y="6171127"/>
                    <a:pt x="11492037" y="6231190"/>
                    <a:pt x="11553755" y="6322545"/>
                  </a:cubicBezTo>
                  <a:lnTo>
                    <a:pt x="11561556" y="6336917"/>
                  </a:lnTo>
                  <a:lnTo>
                    <a:pt x="11567088" y="6326726"/>
                  </a:lnTo>
                  <a:cubicBezTo>
                    <a:pt x="11579335" y="6308598"/>
                    <a:pt x="11593281" y="6291711"/>
                    <a:pt x="11608697" y="6276295"/>
                  </a:cubicBezTo>
                  <a:lnTo>
                    <a:pt x="11656246" y="6237064"/>
                  </a:lnTo>
                  <a:lnTo>
                    <a:pt x="11614697" y="6202783"/>
                  </a:lnTo>
                  <a:cubicBezTo>
                    <a:pt x="11552568" y="6140653"/>
                    <a:pt x="11514140" y="6054823"/>
                    <a:pt x="11514140" y="5960017"/>
                  </a:cubicBezTo>
                  <a:cubicBezTo>
                    <a:pt x="11514140" y="5841509"/>
                    <a:pt x="11574183" y="5737026"/>
                    <a:pt x="11665508" y="5675328"/>
                  </a:cubicBezTo>
                  <a:lnTo>
                    <a:pt x="11684473" y="5665034"/>
                  </a:lnTo>
                  <a:lnTo>
                    <a:pt x="11665329" y="5654643"/>
                  </a:lnTo>
                  <a:cubicBezTo>
                    <a:pt x="11573974" y="5592925"/>
                    <a:pt x="11513911" y="5488406"/>
                    <a:pt x="11513911" y="5369859"/>
                  </a:cubicBezTo>
                  <a:cubicBezTo>
                    <a:pt x="11513911" y="5298730"/>
                    <a:pt x="11535534" y="5232652"/>
                    <a:pt x="11572565" y="5177839"/>
                  </a:cubicBezTo>
                  <a:lnTo>
                    <a:pt x="11578872" y="5170195"/>
                  </a:lnTo>
                  <a:lnTo>
                    <a:pt x="11574570" y="5168860"/>
                  </a:lnTo>
                  <a:cubicBezTo>
                    <a:pt x="11412785" y="5100430"/>
                    <a:pt x="11299265" y="4940233"/>
                    <a:pt x="11299265" y="4753522"/>
                  </a:cubicBezTo>
                  <a:cubicBezTo>
                    <a:pt x="11299265" y="4535692"/>
                    <a:pt x="11453778" y="4353950"/>
                    <a:pt x="11659182" y="4311919"/>
                  </a:cubicBezTo>
                  <a:lnTo>
                    <a:pt x="11692543" y="4308556"/>
                  </a:lnTo>
                  <a:lnTo>
                    <a:pt x="11643936" y="4236462"/>
                  </a:lnTo>
                  <a:cubicBezTo>
                    <a:pt x="11629544" y="4202435"/>
                    <a:pt x="11621586" y="4165026"/>
                    <a:pt x="11621586" y="4125757"/>
                  </a:cubicBezTo>
                  <a:cubicBezTo>
                    <a:pt x="11621586" y="4086488"/>
                    <a:pt x="11629544" y="4049078"/>
                    <a:pt x="11643936" y="4015052"/>
                  </a:cubicBezTo>
                  <a:lnTo>
                    <a:pt x="11700632" y="3930960"/>
                  </a:lnTo>
                  <a:lnTo>
                    <a:pt x="11672061" y="3928080"/>
                  </a:lnTo>
                  <a:cubicBezTo>
                    <a:pt x="11466657" y="3886048"/>
                    <a:pt x="11312144" y="3704306"/>
                    <a:pt x="11312144" y="3486477"/>
                  </a:cubicBezTo>
                  <a:cubicBezTo>
                    <a:pt x="11312144" y="3299766"/>
                    <a:pt x="11425664" y="3139569"/>
                    <a:pt x="11587449" y="3071141"/>
                  </a:cubicBezTo>
                  <a:lnTo>
                    <a:pt x="11657569" y="3049373"/>
                  </a:lnTo>
                  <a:lnTo>
                    <a:pt x="11627380" y="3024466"/>
                  </a:lnTo>
                  <a:cubicBezTo>
                    <a:pt x="11565230" y="2962315"/>
                    <a:pt x="11526790" y="2876457"/>
                    <a:pt x="11526790" y="2781618"/>
                  </a:cubicBezTo>
                  <a:cubicBezTo>
                    <a:pt x="11526790" y="2710490"/>
                    <a:pt x="11548413" y="2644411"/>
                    <a:pt x="11585444" y="2589598"/>
                  </a:cubicBezTo>
                  <a:lnTo>
                    <a:pt x="11601227" y="2570469"/>
                  </a:lnTo>
                  <a:lnTo>
                    <a:pt x="11564187" y="2558971"/>
                  </a:lnTo>
                  <a:cubicBezTo>
                    <a:pt x="11402402" y="2490542"/>
                    <a:pt x="11288882" y="2330344"/>
                    <a:pt x="11288882" y="2143633"/>
                  </a:cubicBezTo>
                  <a:cubicBezTo>
                    <a:pt x="11288882" y="1925804"/>
                    <a:pt x="11443395" y="1744062"/>
                    <a:pt x="11648799" y="1702030"/>
                  </a:cubicBezTo>
                  <a:lnTo>
                    <a:pt x="11677075" y="1699180"/>
                  </a:lnTo>
                  <a:lnTo>
                    <a:pt x="11665329" y="1692805"/>
                  </a:lnTo>
                  <a:cubicBezTo>
                    <a:pt x="11573974" y="1631086"/>
                    <a:pt x="11513911" y="1526568"/>
                    <a:pt x="11513911" y="1408020"/>
                  </a:cubicBezTo>
                  <a:cubicBezTo>
                    <a:pt x="11513911" y="1313182"/>
                    <a:pt x="11552352" y="1227323"/>
                    <a:pt x="11614502" y="1165172"/>
                  </a:cubicBezTo>
                  <a:lnTo>
                    <a:pt x="11637490" y="1146205"/>
                  </a:lnTo>
                  <a:lnTo>
                    <a:pt x="11574570" y="1126674"/>
                  </a:lnTo>
                  <a:cubicBezTo>
                    <a:pt x="11412785" y="1058244"/>
                    <a:pt x="11299265" y="898047"/>
                    <a:pt x="11299265" y="711336"/>
                  </a:cubicBezTo>
                  <a:lnTo>
                    <a:pt x="11301794" y="686254"/>
                  </a:lnTo>
                  <a:lnTo>
                    <a:pt x="11238783" y="679902"/>
                  </a:lnTo>
                  <a:cubicBezTo>
                    <a:pt x="11171712" y="666177"/>
                    <a:pt x="11111763" y="632901"/>
                    <a:pt x="11065151" y="586289"/>
                  </a:cubicBezTo>
                  <a:lnTo>
                    <a:pt x="11043291" y="559795"/>
                  </a:lnTo>
                  <a:lnTo>
                    <a:pt x="11022671" y="626222"/>
                  </a:lnTo>
                  <a:cubicBezTo>
                    <a:pt x="10954242" y="788007"/>
                    <a:pt x="10794044" y="901526"/>
                    <a:pt x="10607333" y="901526"/>
                  </a:cubicBezTo>
                  <a:cubicBezTo>
                    <a:pt x="10389503" y="901526"/>
                    <a:pt x="10207762" y="747013"/>
                    <a:pt x="10165730" y="541609"/>
                  </a:cubicBezTo>
                  <a:lnTo>
                    <a:pt x="10163217" y="516683"/>
                  </a:lnTo>
                  <a:lnTo>
                    <a:pt x="10158894" y="520250"/>
                  </a:lnTo>
                  <a:cubicBezTo>
                    <a:pt x="10113502" y="550916"/>
                    <a:pt x="10058781" y="568823"/>
                    <a:pt x="9999878" y="568823"/>
                  </a:cubicBezTo>
                  <a:cubicBezTo>
                    <a:pt x="9921340" y="568823"/>
                    <a:pt x="9850238" y="536989"/>
                    <a:pt x="9798770" y="485521"/>
                  </a:cubicBezTo>
                  <a:lnTo>
                    <a:pt x="9769236" y="441715"/>
                  </a:lnTo>
                  <a:lnTo>
                    <a:pt x="9758244" y="477125"/>
                  </a:lnTo>
                  <a:cubicBezTo>
                    <a:pt x="9706107" y="600390"/>
                    <a:pt x="9584052" y="686881"/>
                    <a:pt x="9441795" y="686881"/>
                  </a:cubicBezTo>
                  <a:cubicBezTo>
                    <a:pt x="9370667" y="686881"/>
                    <a:pt x="9304588" y="665258"/>
                    <a:pt x="9249775" y="628227"/>
                  </a:cubicBezTo>
                  <a:lnTo>
                    <a:pt x="9204774" y="591098"/>
                  </a:lnTo>
                  <a:lnTo>
                    <a:pt x="9193871" y="626222"/>
                  </a:lnTo>
                  <a:cubicBezTo>
                    <a:pt x="9125442" y="788007"/>
                    <a:pt x="8965244" y="901527"/>
                    <a:pt x="8778533" y="901527"/>
                  </a:cubicBezTo>
                  <a:cubicBezTo>
                    <a:pt x="8560703" y="901527"/>
                    <a:pt x="8378962" y="747014"/>
                    <a:pt x="8336930" y="541610"/>
                  </a:cubicBezTo>
                  <a:lnTo>
                    <a:pt x="8333676" y="509328"/>
                  </a:lnTo>
                  <a:lnTo>
                    <a:pt x="8320437" y="520251"/>
                  </a:lnTo>
                  <a:cubicBezTo>
                    <a:pt x="8275045" y="550917"/>
                    <a:pt x="8220324" y="568823"/>
                    <a:pt x="8161421" y="568823"/>
                  </a:cubicBezTo>
                  <a:cubicBezTo>
                    <a:pt x="8122152" y="568823"/>
                    <a:pt x="8084743" y="560865"/>
                    <a:pt x="8050716" y="546473"/>
                  </a:cubicBezTo>
                  <a:lnTo>
                    <a:pt x="8013230" y="526126"/>
                  </a:lnTo>
                  <a:lnTo>
                    <a:pt x="8011669" y="541610"/>
                  </a:lnTo>
                  <a:cubicBezTo>
                    <a:pt x="7969638" y="747014"/>
                    <a:pt x="7787896" y="901527"/>
                    <a:pt x="7570066" y="901527"/>
                  </a:cubicBezTo>
                  <a:cubicBezTo>
                    <a:pt x="7383355" y="901527"/>
                    <a:pt x="7223158" y="788007"/>
                    <a:pt x="7154728" y="626222"/>
                  </a:cubicBezTo>
                  <a:lnTo>
                    <a:pt x="7131275" y="550670"/>
                  </a:lnTo>
                  <a:lnTo>
                    <a:pt x="7101888" y="586288"/>
                  </a:lnTo>
                  <a:cubicBezTo>
                    <a:pt x="7039738" y="648438"/>
                    <a:pt x="6953878" y="686878"/>
                    <a:pt x="6859040" y="686878"/>
                  </a:cubicBezTo>
                  <a:cubicBezTo>
                    <a:pt x="6787912" y="686878"/>
                    <a:pt x="6721834" y="665256"/>
                    <a:pt x="6667021" y="628225"/>
                  </a:cubicBezTo>
                  <a:lnTo>
                    <a:pt x="6619033" y="588632"/>
                  </a:lnTo>
                  <a:lnTo>
                    <a:pt x="6607365" y="626220"/>
                  </a:lnTo>
                  <a:cubicBezTo>
                    <a:pt x="6538936" y="788005"/>
                    <a:pt x="6378738" y="901524"/>
                    <a:pt x="6192027" y="901524"/>
                  </a:cubicBezTo>
                  <a:cubicBezTo>
                    <a:pt x="5974199" y="901524"/>
                    <a:pt x="5792457" y="747011"/>
                    <a:pt x="5750426" y="541608"/>
                  </a:cubicBezTo>
                  <a:lnTo>
                    <a:pt x="5747914" y="516681"/>
                  </a:lnTo>
                  <a:lnTo>
                    <a:pt x="5743589" y="520248"/>
                  </a:lnTo>
                  <a:cubicBezTo>
                    <a:pt x="5698199" y="550914"/>
                    <a:pt x="5643478" y="568821"/>
                    <a:pt x="5584574" y="568821"/>
                  </a:cubicBezTo>
                  <a:cubicBezTo>
                    <a:pt x="5506036" y="568821"/>
                    <a:pt x="5434935" y="536987"/>
                    <a:pt x="5383467" y="485519"/>
                  </a:cubicBezTo>
                  <a:lnTo>
                    <a:pt x="5353932" y="441714"/>
                  </a:lnTo>
                  <a:lnTo>
                    <a:pt x="5342941" y="477122"/>
                  </a:lnTo>
                  <a:cubicBezTo>
                    <a:pt x="5290806" y="600388"/>
                    <a:pt x="5168750" y="686879"/>
                    <a:pt x="5026491" y="686879"/>
                  </a:cubicBezTo>
                  <a:cubicBezTo>
                    <a:pt x="4955361" y="686879"/>
                    <a:pt x="4889284" y="665256"/>
                    <a:pt x="4834471" y="628225"/>
                  </a:cubicBezTo>
                  <a:lnTo>
                    <a:pt x="4789469" y="591096"/>
                  </a:lnTo>
                  <a:lnTo>
                    <a:pt x="4778567" y="626220"/>
                  </a:lnTo>
                  <a:cubicBezTo>
                    <a:pt x="4710138" y="788005"/>
                    <a:pt x="4549941" y="901525"/>
                    <a:pt x="4363231" y="901525"/>
                  </a:cubicBezTo>
                  <a:cubicBezTo>
                    <a:pt x="4145403" y="901525"/>
                    <a:pt x="3963661" y="747012"/>
                    <a:pt x="3921628" y="541608"/>
                  </a:cubicBezTo>
                  <a:lnTo>
                    <a:pt x="3918375" y="509326"/>
                  </a:lnTo>
                  <a:lnTo>
                    <a:pt x="3905135" y="520248"/>
                  </a:lnTo>
                  <a:cubicBezTo>
                    <a:pt x="3859744" y="550915"/>
                    <a:pt x="3805023" y="568821"/>
                    <a:pt x="3746121" y="568821"/>
                  </a:cubicBezTo>
                  <a:cubicBezTo>
                    <a:pt x="3706852" y="568821"/>
                    <a:pt x="3669442" y="560863"/>
                    <a:pt x="3635418" y="546471"/>
                  </a:cubicBezTo>
                  <a:lnTo>
                    <a:pt x="3597931" y="526124"/>
                  </a:lnTo>
                  <a:lnTo>
                    <a:pt x="3596370" y="541608"/>
                  </a:lnTo>
                  <a:cubicBezTo>
                    <a:pt x="3554339" y="747012"/>
                    <a:pt x="3372597" y="901525"/>
                    <a:pt x="3154766" y="901525"/>
                  </a:cubicBezTo>
                  <a:cubicBezTo>
                    <a:pt x="2936938" y="901525"/>
                    <a:pt x="2755195" y="747012"/>
                    <a:pt x="2713163" y="541608"/>
                  </a:cubicBezTo>
                  <a:lnTo>
                    <a:pt x="2709206" y="502350"/>
                  </a:lnTo>
                  <a:lnTo>
                    <a:pt x="2691234" y="535461"/>
                  </a:lnTo>
                  <a:cubicBezTo>
                    <a:pt x="2629515" y="626816"/>
                    <a:pt x="2524997" y="686879"/>
                    <a:pt x="2406450" y="686879"/>
                  </a:cubicBezTo>
                  <a:cubicBezTo>
                    <a:pt x="2264193" y="686879"/>
                    <a:pt x="2142137" y="600388"/>
                    <a:pt x="2089999" y="477123"/>
                  </a:cubicBezTo>
                  <a:close/>
                  <a:moveTo>
                    <a:pt x="0" y="0"/>
                  </a:moveTo>
                  <a:lnTo>
                    <a:pt x="12190403" y="0"/>
                  </a:lnTo>
                  <a:lnTo>
                    <a:pt x="12190403" y="1"/>
                  </a:lnTo>
                  <a:lnTo>
                    <a:pt x="12205206" y="1"/>
                  </a:lnTo>
                  <a:lnTo>
                    <a:pt x="12205206" y="2714461"/>
                  </a:lnTo>
                  <a:lnTo>
                    <a:pt x="12213666" y="2781618"/>
                  </a:lnTo>
                  <a:lnTo>
                    <a:pt x="12205206" y="2837576"/>
                  </a:lnTo>
                  <a:lnTo>
                    <a:pt x="12205206" y="3419320"/>
                  </a:lnTo>
                  <a:lnTo>
                    <a:pt x="12213666" y="3486477"/>
                  </a:lnTo>
                  <a:lnTo>
                    <a:pt x="12205206" y="3553634"/>
                  </a:lnTo>
                  <a:lnTo>
                    <a:pt x="12205206" y="6858002"/>
                  </a:lnTo>
                  <a:lnTo>
                    <a:pt x="12190403" y="6858002"/>
                  </a:lnTo>
                  <a:lnTo>
                    <a:pt x="12190403" y="6873583"/>
                  </a:lnTo>
                  <a:lnTo>
                    <a:pt x="11" y="6873583"/>
                  </a:lnTo>
                  <a:lnTo>
                    <a:pt x="11" y="6858001"/>
                  </a:lnTo>
                  <a:lnTo>
                    <a:pt x="1" y="6858001"/>
                  </a:lnTo>
                  <a:lnTo>
                    <a:pt x="1" y="348287"/>
                  </a:lnTo>
                  <a:lnTo>
                    <a:pt x="0" y="348287"/>
                  </a:lnTo>
                  <a:close/>
                </a:path>
              </a:pathLst>
            </a:custGeom>
            <a:solidFill>
              <a:srgbClr val="C8D9E0"/>
            </a:solidFill>
            <a:ln>
              <a:noFill/>
            </a:ln>
            <a:effectLst>
              <a:glow rad="63500">
                <a:schemeClr val="bg1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329F5CE-D880-4344-9DF0-BC538F60CFC1}"/>
                </a:ext>
              </a:extLst>
            </p:cNvPr>
            <p:cNvSpPr/>
            <p:nvPr/>
          </p:nvSpPr>
          <p:spPr>
            <a:xfrm>
              <a:off x="-20505" y="-45"/>
              <a:ext cx="12212426" cy="6873584"/>
            </a:xfrm>
            <a:custGeom>
              <a:avLst/>
              <a:gdLst>
                <a:gd name="connsiteX0" fmla="*/ 599669 w 12212426"/>
                <a:gd name="connsiteY0" fmla="*/ 167513 h 6873584"/>
                <a:gd name="connsiteX1" fmla="*/ 200653 w 12212426"/>
                <a:gd name="connsiteY1" fmla="*/ 566529 h 6873584"/>
                <a:gd name="connsiteX2" fmla="*/ 200653 w 12212426"/>
                <a:gd name="connsiteY2" fmla="*/ 6291562 h 6873584"/>
                <a:gd name="connsiteX3" fmla="*/ 599669 w 12212426"/>
                <a:gd name="connsiteY3" fmla="*/ 6690578 h 6873584"/>
                <a:gd name="connsiteX4" fmla="*/ 11633342 w 12212426"/>
                <a:gd name="connsiteY4" fmla="*/ 6690578 h 6873584"/>
                <a:gd name="connsiteX5" fmla="*/ 12032358 w 12212426"/>
                <a:gd name="connsiteY5" fmla="*/ 6291562 h 6873584"/>
                <a:gd name="connsiteX6" fmla="*/ 12032358 w 12212426"/>
                <a:gd name="connsiteY6" fmla="*/ 566529 h 6873584"/>
                <a:gd name="connsiteX7" fmla="*/ 11633342 w 12212426"/>
                <a:gd name="connsiteY7" fmla="*/ 167513 h 6873584"/>
                <a:gd name="connsiteX8" fmla="*/ 0 w 12212426"/>
                <a:gd name="connsiteY8" fmla="*/ 0 h 6873584"/>
                <a:gd name="connsiteX9" fmla="*/ 12212426 w 12212426"/>
                <a:gd name="connsiteY9" fmla="*/ 0 h 6873584"/>
                <a:gd name="connsiteX10" fmla="*/ 12212426 w 12212426"/>
                <a:gd name="connsiteY10" fmla="*/ 6873584 h 6873584"/>
                <a:gd name="connsiteX11" fmla="*/ 0 w 12212426"/>
                <a:gd name="connsiteY11" fmla="*/ 6873584 h 687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12426" h="6873584">
                  <a:moveTo>
                    <a:pt x="599669" y="167513"/>
                  </a:moveTo>
                  <a:cubicBezTo>
                    <a:pt x="379299" y="167513"/>
                    <a:pt x="200653" y="346159"/>
                    <a:pt x="200653" y="566529"/>
                  </a:cubicBezTo>
                  <a:lnTo>
                    <a:pt x="200653" y="6291562"/>
                  </a:lnTo>
                  <a:cubicBezTo>
                    <a:pt x="200653" y="6511932"/>
                    <a:pt x="379299" y="6690578"/>
                    <a:pt x="599669" y="6690578"/>
                  </a:cubicBezTo>
                  <a:lnTo>
                    <a:pt x="11633342" y="6690578"/>
                  </a:lnTo>
                  <a:cubicBezTo>
                    <a:pt x="11853712" y="6690578"/>
                    <a:pt x="12032358" y="6511932"/>
                    <a:pt x="12032358" y="6291562"/>
                  </a:cubicBezTo>
                  <a:lnTo>
                    <a:pt x="12032358" y="566529"/>
                  </a:lnTo>
                  <a:cubicBezTo>
                    <a:pt x="12032358" y="346159"/>
                    <a:pt x="11853712" y="167513"/>
                    <a:pt x="11633342" y="167513"/>
                  </a:cubicBezTo>
                  <a:close/>
                  <a:moveTo>
                    <a:pt x="0" y="0"/>
                  </a:moveTo>
                  <a:lnTo>
                    <a:pt x="12212426" y="0"/>
                  </a:lnTo>
                  <a:lnTo>
                    <a:pt x="12212426" y="6873584"/>
                  </a:lnTo>
                  <a:lnTo>
                    <a:pt x="0" y="6873584"/>
                  </a:lnTo>
                  <a:close/>
                </a:path>
              </a:pathLst>
            </a:custGeom>
            <a:solidFill>
              <a:srgbClr val="B9D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493CD57-0265-4673-BA02-4022E8033210}"/>
              </a:ext>
            </a:extLst>
          </p:cNvPr>
          <p:cNvGrpSpPr/>
          <p:nvPr/>
        </p:nvGrpSpPr>
        <p:grpSpPr>
          <a:xfrm>
            <a:off x="-699444" y="-1"/>
            <a:ext cx="467621" cy="2992908"/>
            <a:chOff x="-699444" y="-1"/>
            <a:chExt cx="467621" cy="299290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DB08744C-1023-4C9A-935F-BF68F477A381}"/>
                </a:ext>
              </a:extLst>
            </p:cNvPr>
            <p:cNvSpPr/>
            <p:nvPr/>
          </p:nvSpPr>
          <p:spPr>
            <a:xfrm>
              <a:off x="-695459" y="-1"/>
              <a:ext cx="463636" cy="601329"/>
            </a:xfrm>
            <a:prstGeom prst="rect">
              <a:avLst/>
            </a:prstGeom>
            <a:solidFill>
              <a:srgbClr val="8BA9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1716B9E-1651-4874-BFE7-A4DBDB3D87C2}"/>
                </a:ext>
              </a:extLst>
            </p:cNvPr>
            <p:cNvSpPr/>
            <p:nvPr/>
          </p:nvSpPr>
          <p:spPr>
            <a:xfrm>
              <a:off x="-696256" y="597008"/>
              <a:ext cx="463636" cy="541355"/>
            </a:xfrm>
            <a:prstGeom prst="rect">
              <a:avLst/>
            </a:prstGeom>
            <a:solidFill>
              <a:srgbClr val="C8D9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DA31F4E-E0A2-42BD-84CB-017375615734}"/>
                </a:ext>
              </a:extLst>
            </p:cNvPr>
            <p:cNvSpPr/>
            <p:nvPr/>
          </p:nvSpPr>
          <p:spPr>
            <a:xfrm>
              <a:off x="-697053" y="1138363"/>
              <a:ext cx="463636" cy="463636"/>
            </a:xfrm>
            <a:prstGeom prst="rect">
              <a:avLst/>
            </a:prstGeom>
            <a:solidFill>
              <a:srgbClr val="B9D2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7909C5B-CCE9-43B0-BC0F-5449334E3FDA}"/>
                </a:ext>
              </a:extLst>
            </p:cNvPr>
            <p:cNvSpPr/>
            <p:nvPr/>
          </p:nvSpPr>
          <p:spPr>
            <a:xfrm>
              <a:off x="-697850" y="1601999"/>
              <a:ext cx="463636" cy="463636"/>
            </a:xfrm>
            <a:prstGeom prst="rect">
              <a:avLst/>
            </a:prstGeom>
            <a:solidFill>
              <a:srgbClr val="C1C6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301DC5F-9702-47D8-819F-944A12A6055D}"/>
                </a:ext>
              </a:extLst>
            </p:cNvPr>
            <p:cNvSpPr/>
            <p:nvPr/>
          </p:nvSpPr>
          <p:spPr>
            <a:xfrm>
              <a:off x="-698647" y="2065635"/>
              <a:ext cx="463636" cy="463636"/>
            </a:xfrm>
            <a:prstGeom prst="rect">
              <a:avLst/>
            </a:prstGeom>
            <a:solidFill>
              <a:srgbClr val="CDEA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F5A5C65-5AE4-48A7-ADFD-B98D13B50EB6}"/>
                </a:ext>
              </a:extLst>
            </p:cNvPr>
            <p:cNvSpPr/>
            <p:nvPr/>
          </p:nvSpPr>
          <p:spPr>
            <a:xfrm>
              <a:off x="-699444" y="2529271"/>
              <a:ext cx="463636" cy="463636"/>
            </a:xfrm>
            <a:prstGeom prst="rect">
              <a:avLst/>
            </a:prstGeom>
            <a:solidFill>
              <a:srgbClr val="555D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36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6" presetClass="emph" presetSubtype="0" repeatCount="indefinite" autoRev="1" fill="remove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0" fill="hold"/>
                                            <p:tgtEl>
                                              <p:spTgt spid="22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9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4000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3" dur="10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4" dur="10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2" presetClass="emph" presetSubtype="0" repeatCount="indefinite" fill="remove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29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0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1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2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3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6" presetClass="emph" presetSubtype="0" repeatCount="indefinite" autoRev="1" fill="remove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0" fill="hold"/>
                                            <p:tgtEl>
                                              <p:spTgt spid="22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2" presetClass="emph" presetSubtype="0" repeatCount="indefinite" fill="remove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29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0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1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2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3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2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7FDC6D-06A8-A259-4605-88B1F947C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B537996-6710-312C-5ADB-F5671A4BD4AA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19965714-639E-D115-A1D2-322FD2C47462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EAE4E19-6105-DBD6-52B6-F3F80EE91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56B4862-EFB0-DB47-1E42-A2699E8D4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31F1995-5D84-068F-14E9-93BD5BCB0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660CFD7-7D27-CA91-2762-ECB8951634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BAA5BF4-E8E4-C59A-F04A-AEE6EA9BB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4C26157-B064-F534-0F5E-9CF11DF45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7DAE22-9F9E-0CA4-627E-34C8E441CD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376BD19-4ABD-3CA0-3C93-815853A15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4E92D5A-1BFA-2597-8A8A-A9347AEB2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CA36CAD-C2B5-3E9B-CA6A-E1B852C16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2CDBC90-E2A4-890A-A1B3-789679D56B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BFE9128-F7DC-38F8-1AE0-B4415FEF2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5AB2FA6-8FDF-4944-2A6E-6F31C754F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B6A8544-5AA1-5363-16D7-D16258801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A03E680-65CE-BB6E-CDB7-2C12C6FAD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D9BA5A9-E459-BF38-EE97-87275825E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7A9D9F9-7590-A890-1F31-179155859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6E0F411B-5CA8-63EF-7FF7-1DBF574E4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FA14F22-1FEE-AFBA-96A9-31D588C0E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9A3045E-C671-C6CF-940B-501DCC8A7C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DF6FA8F-C791-D037-C1D7-172331780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E857207-E0E5-3BC4-7ABE-92E9A8631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2A8F1E9-7A11-AE4F-8F94-A105DE94B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BC5284B-F799-A5A7-A547-74029E311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5801F88-52A5-C59F-C43E-10D3CFF352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E854FAA-4BBC-65AE-39DE-60C1DFA017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0DF4287-344A-9030-BB87-2DBD7493B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258E70A-E352-5C44-B90E-88D13F005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656001C-4E87-166E-F99F-696E402F1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8594AD01-3D32-91CB-C79E-F8C4637A2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C6CA1EA-448F-F4A7-D4A0-81966F0EF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5A20D37-9207-AEE7-4C04-AD2897022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7840D31-7988-D37F-6967-BAF448A9F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6CAED5FE-8923-7AF4-5293-A24EE29C9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0EEBFE5-D1C6-6FB1-96D9-22DEF900B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4516EBF-650E-89E2-272A-01E50F473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6414264F-E925-8C0C-29DA-02FA1C460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FFF3716-D242-52B3-6C04-37A12FDF9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D61416C-7181-4D82-EFC1-244EABEB7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7BE4348-282B-D911-B2CA-D0B033C3E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30FD11E-BA45-E549-0B66-1CFFF8D3F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0A83257-F42A-43F5-5A2E-569F5C725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86A12FB-A880-B60C-5184-11D5F1D22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7BF97FC2-D901-1DBC-9AD7-19BB7D5F9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E9FC0DB-791F-4F0B-45E7-BE1736241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B394608-3343-44D5-3B4C-8326D94FB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2CC736F6-02A3-E655-FEC4-379433091BD1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E77C30F-C7B6-A9E3-8CB5-F4F77068B2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3064F0C6-ED6F-A568-5CC5-DD6A11C83ED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C5C3E2CB-9004-2BD8-A646-460C6885BF1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1C7E06B-3F6D-4134-AF8A-474A287DE1F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747A085B-F6B7-BBB9-5814-5632057D64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96C3F5B8-CC61-6B25-275F-A46A3953BB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97E4B2C-28C5-4407-09AD-B8FB6BFC4B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184630CC-6B6C-CA7F-E6E6-A405FCA0F8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7CC17D2-964D-9144-E967-2A0DA2EF9E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4706CC40-ED30-FA4D-A5B6-D37BAE228A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097260A-7DC3-4EA5-409B-A5DE707AB77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42B66783-2EB4-C114-79CE-C014C839C7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86F9E7A-0D9C-D6EF-4FD3-731A637BB4D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D26D409-0D54-A8E0-545F-6839D1EBF9D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B483EC06-A4C3-EAD9-C089-96232A6915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C4205595-A4D8-51BE-08D9-C1137BE49A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845362C-339D-81BF-84CF-65604A117A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A6426D83-0473-8160-85E7-8470D490E9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6F9DFF4B-5B53-9D23-A9CD-0B7B6DB9AA8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351109C7-F8B7-4401-3BEC-00FC91A8ECC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2740CA53-62F3-5340-BA8B-11DFFA7DE7E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A522869-320F-E977-E7AE-6F8C3A1AF3B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6F7D6867-8D92-6BAB-12A8-7BA38AF32A3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C89216F0-7C3E-59BA-E93C-AAABE63B21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0D02295F-6173-BAFA-0193-561F81D60F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8A0B03BE-5D67-C40F-0C50-10213DD0E43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BFABA89-9E75-A235-BF27-D24A3D103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4118" y="5626560"/>
            <a:ext cx="4100838" cy="1077432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B6B16B-D4BB-980E-C3DC-7887B1164A05}"/>
              </a:ext>
            </a:extLst>
          </p:cNvPr>
          <p:cNvSpPr/>
          <p:nvPr/>
        </p:nvSpPr>
        <p:spPr>
          <a:xfrm>
            <a:off x="-29946" y="5798065"/>
            <a:ext cx="4731657" cy="1081123"/>
          </a:xfrm>
          <a:custGeom>
            <a:avLst/>
            <a:gdLst>
              <a:gd name="connsiteX0" fmla="*/ 174172 w 4731657"/>
              <a:gd name="connsiteY0" fmla="*/ 7066 h 1081123"/>
              <a:gd name="connsiteX1" fmla="*/ 667657 w 4731657"/>
              <a:gd name="connsiteY1" fmla="*/ 50609 h 1081123"/>
              <a:gd name="connsiteX2" fmla="*/ 1175657 w 4731657"/>
              <a:gd name="connsiteY2" fmla="*/ 384437 h 1081123"/>
              <a:gd name="connsiteX3" fmla="*/ 1901372 w 4731657"/>
              <a:gd name="connsiteY3" fmla="*/ 326380 h 1081123"/>
              <a:gd name="connsiteX4" fmla="*/ 2627086 w 4731657"/>
              <a:gd name="connsiteY4" fmla="*/ 587637 h 1081123"/>
              <a:gd name="connsiteX5" fmla="*/ 3338286 w 4731657"/>
              <a:gd name="connsiteY5" fmla="*/ 529580 h 1081123"/>
              <a:gd name="connsiteX6" fmla="*/ 3338286 w 4731657"/>
              <a:gd name="connsiteY6" fmla="*/ 529580 h 1081123"/>
              <a:gd name="connsiteX7" fmla="*/ 4223657 w 4731657"/>
              <a:gd name="connsiteY7" fmla="*/ 703751 h 1081123"/>
              <a:gd name="connsiteX8" fmla="*/ 4731657 w 4731657"/>
              <a:gd name="connsiteY8" fmla="*/ 1081123 h 1081123"/>
              <a:gd name="connsiteX9" fmla="*/ 0 w 4731657"/>
              <a:gd name="connsiteY9" fmla="*/ 1052094 h 1081123"/>
              <a:gd name="connsiteX10" fmla="*/ 174172 w 4731657"/>
              <a:gd name="connsiteY10" fmla="*/ 7066 h 108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1657" h="1081123">
                <a:moveTo>
                  <a:pt x="174172" y="7066"/>
                </a:moveTo>
                <a:cubicBezTo>
                  <a:pt x="337457" y="-2610"/>
                  <a:pt x="500743" y="-12286"/>
                  <a:pt x="667657" y="50609"/>
                </a:cubicBezTo>
                <a:cubicBezTo>
                  <a:pt x="834571" y="113504"/>
                  <a:pt x="970038" y="338475"/>
                  <a:pt x="1175657" y="384437"/>
                </a:cubicBezTo>
                <a:cubicBezTo>
                  <a:pt x="1381276" y="430399"/>
                  <a:pt x="1659467" y="292513"/>
                  <a:pt x="1901372" y="326380"/>
                </a:cubicBezTo>
                <a:cubicBezTo>
                  <a:pt x="2143277" y="360247"/>
                  <a:pt x="2387600" y="553770"/>
                  <a:pt x="2627086" y="587637"/>
                </a:cubicBezTo>
                <a:cubicBezTo>
                  <a:pt x="2866572" y="621504"/>
                  <a:pt x="3338286" y="529580"/>
                  <a:pt x="3338286" y="529580"/>
                </a:cubicBezTo>
                <a:lnTo>
                  <a:pt x="3338286" y="529580"/>
                </a:lnTo>
                <a:cubicBezTo>
                  <a:pt x="3485848" y="558609"/>
                  <a:pt x="3991429" y="611827"/>
                  <a:pt x="4223657" y="703751"/>
                </a:cubicBezTo>
                <a:cubicBezTo>
                  <a:pt x="4455885" y="795675"/>
                  <a:pt x="4593771" y="938399"/>
                  <a:pt x="4731657" y="1081123"/>
                </a:cubicBezTo>
                <a:lnTo>
                  <a:pt x="0" y="1052094"/>
                </a:lnTo>
                <a:lnTo>
                  <a:pt x="174172" y="7066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06A5DD5-FC59-458A-36BB-4B1C0C994D7A}"/>
              </a:ext>
            </a:extLst>
          </p:cNvPr>
          <p:cNvSpPr/>
          <p:nvPr/>
        </p:nvSpPr>
        <p:spPr>
          <a:xfrm>
            <a:off x="7605486" y="-29029"/>
            <a:ext cx="4630057" cy="2931886"/>
          </a:xfrm>
          <a:custGeom>
            <a:avLst/>
            <a:gdLst>
              <a:gd name="connsiteX0" fmla="*/ 0 w 4630057"/>
              <a:gd name="connsiteY0" fmla="*/ 72572 h 2931886"/>
              <a:gd name="connsiteX1" fmla="*/ 217714 w 4630057"/>
              <a:gd name="connsiteY1" fmla="*/ 493486 h 2931886"/>
              <a:gd name="connsiteX2" fmla="*/ 986971 w 4630057"/>
              <a:gd name="connsiteY2" fmla="*/ 638629 h 2931886"/>
              <a:gd name="connsiteX3" fmla="*/ 1538514 w 4630057"/>
              <a:gd name="connsiteY3" fmla="*/ 1219200 h 2931886"/>
              <a:gd name="connsiteX4" fmla="*/ 2467428 w 4630057"/>
              <a:gd name="connsiteY4" fmla="*/ 1175658 h 2931886"/>
              <a:gd name="connsiteX5" fmla="*/ 2975428 w 4630057"/>
              <a:gd name="connsiteY5" fmla="*/ 1596572 h 2931886"/>
              <a:gd name="connsiteX6" fmla="*/ 3599543 w 4630057"/>
              <a:gd name="connsiteY6" fmla="*/ 1582058 h 2931886"/>
              <a:gd name="connsiteX7" fmla="*/ 3889828 w 4630057"/>
              <a:gd name="connsiteY7" fmla="*/ 2032000 h 2931886"/>
              <a:gd name="connsiteX8" fmla="*/ 4180114 w 4630057"/>
              <a:gd name="connsiteY8" fmla="*/ 2191658 h 2931886"/>
              <a:gd name="connsiteX9" fmla="*/ 4209143 w 4630057"/>
              <a:gd name="connsiteY9" fmla="*/ 2627086 h 2931886"/>
              <a:gd name="connsiteX10" fmla="*/ 4630057 w 4630057"/>
              <a:gd name="connsiteY10" fmla="*/ 2931886 h 2931886"/>
              <a:gd name="connsiteX11" fmla="*/ 4630057 w 4630057"/>
              <a:gd name="connsiteY11" fmla="*/ 0 h 2931886"/>
              <a:gd name="connsiteX12" fmla="*/ 0 w 4630057"/>
              <a:gd name="connsiteY12" fmla="*/ 72572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0057" h="2931886">
                <a:moveTo>
                  <a:pt x="0" y="72572"/>
                </a:moveTo>
                <a:cubicBezTo>
                  <a:pt x="26609" y="235857"/>
                  <a:pt x="53219" y="399143"/>
                  <a:pt x="217714" y="493486"/>
                </a:cubicBezTo>
                <a:cubicBezTo>
                  <a:pt x="382209" y="587829"/>
                  <a:pt x="766838" y="517677"/>
                  <a:pt x="986971" y="638629"/>
                </a:cubicBezTo>
                <a:cubicBezTo>
                  <a:pt x="1207104" y="759581"/>
                  <a:pt x="1291771" y="1129695"/>
                  <a:pt x="1538514" y="1219200"/>
                </a:cubicBezTo>
                <a:cubicBezTo>
                  <a:pt x="1785257" y="1308705"/>
                  <a:pt x="2227942" y="1112763"/>
                  <a:pt x="2467428" y="1175658"/>
                </a:cubicBezTo>
                <a:cubicBezTo>
                  <a:pt x="2706914" y="1238553"/>
                  <a:pt x="2786742" y="1528839"/>
                  <a:pt x="2975428" y="1596572"/>
                </a:cubicBezTo>
                <a:cubicBezTo>
                  <a:pt x="3164114" y="1664305"/>
                  <a:pt x="3447143" y="1509487"/>
                  <a:pt x="3599543" y="1582058"/>
                </a:cubicBezTo>
                <a:cubicBezTo>
                  <a:pt x="3751943" y="1654629"/>
                  <a:pt x="3793066" y="1930400"/>
                  <a:pt x="3889828" y="2032000"/>
                </a:cubicBezTo>
                <a:cubicBezTo>
                  <a:pt x="3986590" y="2133600"/>
                  <a:pt x="4126895" y="2092477"/>
                  <a:pt x="4180114" y="2191658"/>
                </a:cubicBezTo>
                <a:cubicBezTo>
                  <a:pt x="4233333" y="2290839"/>
                  <a:pt x="4134153" y="2503715"/>
                  <a:pt x="4209143" y="2627086"/>
                </a:cubicBezTo>
                <a:cubicBezTo>
                  <a:pt x="4284133" y="2750457"/>
                  <a:pt x="4457095" y="2841171"/>
                  <a:pt x="4630057" y="2931886"/>
                </a:cubicBezTo>
                <a:lnTo>
                  <a:pt x="4630057" y="0"/>
                </a:lnTo>
                <a:lnTo>
                  <a:pt x="0" y="72572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7DC91621-E02F-639E-2BA4-BE51DAF43CE3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7C9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048231-08B0-0811-F24A-8F5578652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11" y="222099"/>
            <a:ext cx="2209914" cy="81919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C77B5F-0DE2-C950-7F8D-F4D47F9A88D0}"/>
              </a:ext>
            </a:extLst>
          </p:cNvPr>
          <p:cNvSpPr/>
          <p:nvPr/>
        </p:nvSpPr>
        <p:spPr>
          <a:xfrm>
            <a:off x="448047" y="1041291"/>
            <a:ext cx="6760991" cy="821767"/>
          </a:xfrm>
          <a:prstGeom prst="roundRect">
            <a:avLst/>
          </a:prstGeom>
          <a:solidFill>
            <a:srgbClr val="F4F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59C5F7-00BB-080E-CF62-AEBB93241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69" y="1309580"/>
            <a:ext cx="1765391" cy="984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909F0B29-2E6A-EAE6-FC82-F0DD9DB8E957}"/>
              </a:ext>
            </a:extLst>
          </p:cNvPr>
          <p:cNvSpPr txBox="1"/>
          <p:nvPr/>
        </p:nvSpPr>
        <p:spPr>
          <a:xfrm>
            <a:off x="-12855" y="827862"/>
            <a:ext cx="7024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Features and Functionality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3447339F-D27F-A149-DAFA-129E80E2CA5B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6039" y="314264"/>
            <a:ext cx="2141905" cy="2141905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47CBD155-C0A8-8972-AEE4-35B8F62A6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327FFD-6430-7727-D707-2D0005604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36" y="2404154"/>
            <a:ext cx="1077960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bar: Fixed top, smooth scrolling, responsive hamburger menu.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&amp; Certificates: Displayed in cards with hover effects.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UI: Color transitions, hover highlights.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Section: Social media links for easy networking.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Responsive: Adapts beautifully to all screen sizes.</a:t>
            </a:r>
          </a:p>
        </p:txBody>
      </p:sp>
    </p:spTree>
    <p:extLst>
      <p:ext uri="{BB962C8B-B14F-4D97-AF65-F5344CB8AC3E}">
        <p14:creationId xmlns:p14="http://schemas.microsoft.com/office/powerpoint/2010/main" val="249596932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2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8" grpId="0" animBg="1"/>
          <p:bldP spid="10" grpId="0" animBg="1"/>
          <p:bldP spid="1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8" grpId="0" animBg="1"/>
          <p:bldP spid="10" grpId="0" animBg="1"/>
          <p:bldP spid="128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42C206-73CC-1783-B009-600FD1A03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D51092E-6D24-EFB4-D71D-C84E112D0279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C738CD81-9692-A088-3B6C-62802CB868EB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55B94E1-D060-945B-83B7-868A6F7E06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8120757-C772-C1B1-581F-536CE7610F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3068419-E746-FBFA-BDAD-37C7F488FC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BE70564-C898-5844-4807-1E7A7B6D58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4BD64AD-7FCD-616D-21B2-BCD58E775E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E5F8C25-1E0F-687A-0D64-C0CC96B69D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CC7AD12-960A-3914-2833-D48D9959C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8BCB718-D88C-1EDA-0A56-3E6FA9510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F4E2FDF-3814-587B-44C1-AB25F2656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3F95750-530F-CC72-324A-026DA8C76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D0586BC-74DF-A984-7721-EDF3EF716A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F878761-461B-2904-9597-A596EEF5BE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677E41E-AD12-DC5E-2CA2-78DAFF1B2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AE4EA1DB-1994-4740-8EDB-77B138EF31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A109881-775F-29DB-FB5E-8EB5CF4B4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33A8DC6-64C6-612E-EC39-7B54F597B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5550333-0EBD-4779-C8FD-9F1651A67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823AED8-B308-507E-FA70-9FBF3CEB7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D01770B-E737-15EF-33DF-664981300F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060A890-53DF-6519-8430-FAB9C973D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4E9D1D4-D5AC-274F-4B30-AE4E525E3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BC7093E-A8E6-DB5C-BBBC-1F17A3E10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E2695FB-1B80-E66D-FE5C-3C037B7886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6921B81-8286-E71A-F2F0-6CC8C32A5D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FB0116B2-ED8C-0CD4-979D-5ACDB156C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0159EC5-25B7-B7C3-1A6A-8C799F948F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8CFC5F0A-30D2-6FB2-2127-B8D8A677EF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6408F28-1B4E-2F0A-DB26-552731705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4E0F0F6-17A2-DECC-8129-BCBEAA11C1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C895110-2E9D-F433-C617-F5821889B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3CD7861-A1A1-2606-3833-73D7EADE8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5272FEC-6B01-7EF8-06E9-2E27DFC52B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E84A1DE-B168-82F3-38FF-C98A495ABD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907F5D0-9072-8B31-223B-E213F9D05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6D39F20-F6D7-481A-469D-D4D1ABC53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440505A-2E3E-8EA7-CF2C-99FB5C6A3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426EBA19-02EB-31EA-103A-8C7A79524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8C3C9F8-5833-8476-C94B-CAB61119D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CEE43CE9-F538-FDAF-EC9E-FACF94419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9CEC515-1913-9F4F-79B9-FCC9B49B5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330997EA-FE4E-DB36-CDEE-E380A2C30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80E6888-CBB4-3593-A662-910A8E7FF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0C5B413-D6BD-5AB7-6687-5B28204B7E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3595855-9106-FEC6-9C2E-0DD5339CA0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C0A9F61-7489-3844-F3E5-1648528B5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B4996FC-07BA-95AF-00A8-127CB9411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EA5E6354-F38A-C7B4-96E2-13CF84E08978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991401D-A4EE-91F1-D373-9DAD85101FD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5FCF3EF-CFCD-7BF7-C773-9C16A25663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8C85567-0689-EB4E-E93D-BD212FB36E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A0DD71C-AECF-135A-9C32-8DFC09D998F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F907F7C4-FFDD-2B38-E12C-BB6D850A10F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06DF57C6-DF32-2860-1CF5-FDEFB068EE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FBF88598-6B10-0315-7965-221A41E2E0F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B728070-48EB-22F0-8079-C42A9862C62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027551BD-5408-2B75-4F52-18AB1D6222E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E2AC6E08-C08F-AB1F-0737-30EEDCF5CD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CB4FDD8B-BA8F-2908-3521-015E114C14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A20ACB6E-2296-8478-9855-7387C5A857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F11A30D0-4C32-BABA-48BF-41E3F30324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114A6B2-DB7E-E778-0FBC-F055B4CBC1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B7F305EF-E9C7-F24B-DE9A-4F8B830CC7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71052AE9-29D2-FF58-FEDC-CB38FA6710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C9693BCC-A9E9-1EB2-5C07-0CD1FBE95F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ADB21388-0D3F-9E77-7F9C-44F44676D54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C03C65E-B45C-D845-6218-41D44B52B8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050DE732-7426-CF8A-D81E-6606A6F3389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D59924D-BC83-E578-477C-748607F964F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569EF23D-22A6-0959-2459-327A50E108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465B66AC-F6FD-EE41-E618-5EF4D9646A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7854B064-2962-D884-AD5C-EEE959DEEFE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94E83CC5-9174-3F28-F3DE-D4C505946C0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7AF8FA13-50DB-4DEE-25BB-85063C706A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087BCE0-4E45-ECD4-1455-AB0DD1139BBA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BA564A3-F3D7-F1B9-EB59-E79ED0F693E4}"/>
              </a:ext>
            </a:extLst>
          </p:cNvPr>
          <p:cNvGrpSpPr/>
          <p:nvPr/>
        </p:nvGrpSpPr>
        <p:grpSpPr>
          <a:xfrm>
            <a:off x="1813688" y="223645"/>
            <a:ext cx="1441269" cy="1743134"/>
            <a:chOff x="1813688" y="223645"/>
            <a:chExt cx="1441269" cy="1743134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C35A8F5E-9786-42B3-4AC3-014995034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91815" flipH="1">
              <a:off x="1899556" y="223645"/>
              <a:ext cx="1355401" cy="1355401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32DDADDB-155A-59B0-6CA7-DFE3A2C54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36824" flipH="1">
              <a:off x="1813688" y="840278"/>
              <a:ext cx="1126501" cy="1126501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EC1407-3803-86E3-224D-154CE3AD2E89}"/>
              </a:ext>
            </a:extLst>
          </p:cNvPr>
          <p:cNvSpPr/>
          <p:nvPr/>
        </p:nvSpPr>
        <p:spPr>
          <a:xfrm>
            <a:off x="3078009" y="645566"/>
            <a:ext cx="6302877" cy="534309"/>
          </a:xfrm>
          <a:prstGeom prst="roundRect">
            <a:avLst>
              <a:gd name="adj" fmla="val 21775"/>
            </a:avLst>
          </a:prstGeom>
          <a:solidFill>
            <a:srgbClr val="C0D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DBE3EC2-B332-21F0-5234-77D72F92F0B4}"/>
              </a:ext>
            </a:extLst>
          </p:cNvPr>
          <p:cNvSpPr/>
          <p:nvPr/>
        </p:nvSpPr>
        <p:spPr>
          <a:xfrm>
            <a:off x="2561244" y="1113090"/>
            <a:ext cx="6302877" cy="534309"/>
          </a:xfrm>
          <a:prstGeom prst="roundRect">
            <a:avLst>
              <a:gd name="adj" fmla="val 16667"/>
            </a:avLst>
          </a:prstGeom>
          <a:solidFill>
            <a:srgbClr val="C1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BC7173-990C-3ECD-6001-F98E66DC0067}"/>
              </a:ext>
            </a:extLst>
          </p:cNvPr>
          <p:cNvSpPr txBox="1"/>
          <p:nvPr/>
        </p:nvSpPr>
        <p:spPr>
          <a:xfrm>
            <a:off x="3200400" y="325685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Results and Screenshots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F367225F-8CA1-30A7-E93F-8E54A9895CE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60618" y="256816"/>
            <a:ext cx="2141905" cy="214190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BF3FF2B5-75ED-AD31-F205-34B531EA63F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56561" y="5198362"/>
            <a:ext cx="1505324" cy="150532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EE07AAD-C693-104A-C7C1-68B2C5B889C2}"/>
              </a:ext>
            </a:extLst>
          </p:cNvPr>
          <p:cNvSpPr/>
          <p:nvPr/>
        </p:nvSpPr>
        <p:spPr>
          <a:xfrm>
            <a:off x="696038" y="1925983"/>
            <a:ext cx="3242007" cy="3875476"/>
          </a:xfrm>
          <a:prstGeom prst="roundRect">
            <a:avLst>
              <a:gd name="adj" fmla="val 6806"/>
            </a:avLst>
          </a:prstGeom>
          <a:solidFill>
            <a:srgbClr val="CDEA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D6CC1FAC-FB22-BE9C-601B-48E91141114C}"/>
              </a:ext>
            </a:extLst>
          </p:cNvPr>
          <p:cNvSpPr/>
          <p:nvPr/>
        </p:nvSpPr>
        <p:spPr>
          <a:xfrm>
            <a:off x="5396091" y="1911218"/>
            <a:ext cx="4957765" cy="4127798"/>
          </a:xfrm>
          <a:prstGeom prst="roundRect">
            <a:avLst>
              <a:gd name="adj" fmla="val 6806"/>
            </a:avLst>
          </a:prstGeom>
          <a:solidFill>
            <a:srgbClr val="CDEA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9D054185-23E5-A181-4EEB-B61E22581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3856" y="3877262"/>
            <a:ext cx="1458046" cy="26192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F972F4-DD37-E482-36D7-85B83D0D0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01" y="2081158"/>
            <a:ext cx="3069021" cy="34327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FF6398-D25E-4DCB-B1D0-393C740113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208" y="1899401"/>
            <a:ext cx="4309315" cy="40349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390875-294C-850F-45D8-8B1A58DCE397}"/>
              </a:ext>
            </a:extLst>
          </p:cNvPr>
          <p:cNvSpPr txBox="1"/>
          <p:nvPr/>
        </p:nvSpPr>
        <p:spPr>
          <a:xfrm>
            <a:off x="2769704" y="6039016"/>
            <a:ext cx="4055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KBCloudyDay" panose="020B0604020202020204" charset="0"/>
                <a:ea typeface="KBCloudyDay" panose="020B0604020202020204" charset="0"/>
              </a:rPr>
              <a:t>Mobile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686E3B-6D92-9CC8-D4E4-87AAF1A36D03}"/>
              </a:ext>
            </a:extLst>
          </p:cNvPr>
          <p:cNvSpPr txBox="1"/>
          <p:nvPr/>
        </p:nvSpPr>
        <p:spPr>
          <a:xfrm>
            <a:off x="7395059" y="1568517"/>
            <a:ext cx="390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KBCloudyDay" panose="020B0604020202020204" charset="0"/>
                <a:ea typeface="KBCloudyDay" panose="020B0604020202020204" charset="0"/>
              </a:rPr>
              <a:t>Skills section grid layout</a:t>
            </a:r>
          </a:p>
        </p:txBody>
      </p:sp>
    </p:spTree>
    <p:extLst>
      <p:ext uri="{BB962C8B-B14F-4D97-AF65-F5344CB8AC3E}">
        <p14:creationId xmlns:p14="http://schemas.microsoft.com/office/powerpoint/2010/main" val="163772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5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1" presetID="2" presetClass="entr" presetSubtype="4" fill="hold" nodeType="after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4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32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26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7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8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0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6" grpId="0" animBg="1"/>
          <p:bldP spid="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32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26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7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8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0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6" grpId="0" animBg="1"/>
          <p:bldP spid="74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5E8EC-4CA2-3EF5-E95C-71E73FA36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5CB21E3-C3D8-01BF-6428-301E09108D17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F1547A8-12F8-9A22-B954-60DA78FA9AC9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1C9C440-CC9D-1ECB-E701-AE6C7ACDC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E79412E2-39AA-589F-073E-4B3116586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A140846E-FF53-A592-8386-F315F91DDA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29766B5-6049-4890-1578-6ED5CF5FD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B529AE5-80F5-A6F0-B903-7316158811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F39AC97-38B4-90C6-3BD9-A850ED36F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71BCB55-FD23-A06C-6A23-05690A8D1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1A107B5-F92F-8A77-C440-4C2F1A044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F8A52CA-D586-E2A3-0DD7-CDB1A0043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9A2AAE5-52A6-7025-1562-A52EC42E4F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D623327-5B29-5970-18CD-F7568AFB8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AAA03B1-02F1-64C8-7E82-60595F7CD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4D9FF6-AF30-4ECD-D809-4DCC4952B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B417764-9729-24D8-26BE-1FEF37DE0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D735C5D-9DA4-3E78-B7FC-5F1E4BA6F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40AFB72-5B11-62A5-807D-E9C85F7A1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5AC545F-83D8-3460-BC75-DD08B0B04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F85366D-1282-0135-683E-99985B305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B08D533-E8D5-5AC0-56EF-1D4DFDEAF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019ECA2-74FD-B119-0C24-2BD052A7F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BF0E0DC-5627-DADF-B3E2-0249B2E92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BEEF996-C8FD-5FB4-5EBA-BFF0899E6C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A2B7691-439E-28DD-3137-DAF282EB1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C0248D2-2285-C3DA-21F1-675B97893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2C98B31-6839-B3FD-FABC-0195DA84C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542D68F-BCE1-842C-AE0D-CE8DBD5E4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32C4456-6183-D286-67CA-5C1DEC963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AD72EF85-6435-5978-6A3B-D361C37678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EEEAE46-589F-1382-8556-1938FB20B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2614195-A425-437E-B939-201F64F0C5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86E0209-720D-69BB-6EEA-86319BCF6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B782EB9-D046-4F61-5314-5D2B0462A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1CDF028-CCED-E09A-2D44-6E0C5A164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38BC6A0-71DE-AEC4-5AE0-746179C74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50A7F32-5ACD-4B17-D8E1-DEFD81760B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8FFE512B-F3BF-5BC5-B00B-3295C1236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3B3F85E-1FD0-F60D-18E0-0D2AFDBCF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C9BEA3B-E42B-697D-0933-DA2EC879C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76BAE50-997B-B48A-197D-F742C192C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85C35EC-85D0-E1CF-2DF9-8535F60AB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CFE543E-04FF-A944-34E2-938513E44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85F3160-21AC-AE37-1680-366DD8C332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05F1E50-3854-3B7E-6FDB-53927E8B4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C32013CE-2F29-A2FF-EAA1-1376BB432C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0ADCF9BC-CA21-12F1-C90C-957E4FB53E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2382DEE3-E06C-B43A-D5D8-E77E9452B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4FB260E6-183A-C594-18C3-CCB97ACBDC4E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B85990EF-3E8E-AFF2-F4C2-6225439F00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9959711-E604-7E06-AD27-E55E7245506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0C4819E0-EAA1-489A-5DB4-EB4CCDBCC82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393ECC5-1325-747A-4972-A2D6CC3C14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C64568BC-3BBD-40B1-B065-534C3455BD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8FED57CD-F298-F595-EAEB-30C900E9B1A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280311ED-12B9-55E7-BC89-257CF89987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D59B0D1-1A10-9825-4BF5-F1C8282C02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03C57162-A3B6-B6DF-1A01-EFF0AE49ED0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DA4220AB-0EED-BC6D-6CFE-018A0549E6C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8DB9C253-B543-FC5C-5650-4F08DA51AF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BF461DD-0615-9074-EBC3-082CD7618E3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33B135EF-CCFE-3641-F0F6-6E9CBB2D6A5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E4A8F61-765F-CF8D-3E38-58CBD0865E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F35AC54C-3DF2-7D46-712B-E19CA303E11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7007600F-9597-1E40-92C1-B06103BE28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674F11E-C5F8-B1E9-974E-7767322E4C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53336864-0D4E-D502-6363-D59D0FBC87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A5E2FC40-C9FF-920E-555F-64DC5FA9F4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6521415D-14A9-0274-7527-266F47F3F8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5B0552E-EC33-9F3D-4BC0-540AC41920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CFEBC12-60F8-EBC8-FB0E-D91D025203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7DAF10A1-6BF4-2C09-130F-7DC40FAB9F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45BB8E1-D7F3-BB62-B7DF-E3D6F961A27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52F6129E-CAEC-1AE7-25B3-E1EAAA1F9C7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69B71B62-1DE5-295F-5A11-8DC6D529DF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38030D6B-B9E1-BC6B-9C27-C4D49C2AB8EE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F5CC03-809E-D7AC-34EA-D9CF6D49BDCE}"/>
              </a:ext>
            </a:extLst>
          </p:cNvPr>
          <p:cNvGrpSpPr/>
          <p:nvPr/>
        </p:nvGrpSpPr>
        <p:grpSpPr>
          <a:xfrm>
            <a:off x="1813688" y="223645"/>
            <a:ext cx="1441269" cy="1743134"/>
            <a:chOff x="1813688" y="223645"/>
            <a:chExt cx="1441269" cy="1743134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83165E2E-D6AB-0052-B6D9-634A7B233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91815" flipH="1">
              <a:off x="1899556" y="223645"/>
              <a:ext cx="1355401" cy="1355401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8BF91FDB-D879-1996-233B-67FA28003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36824" flipH="1">
              <a:off x="1813688" y="840278"/>
              <a:ext cx="1126501" cy="1126501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566CD0-E0A0-9B86-A57D-4039E0C1056A}"/>
              </a:ext>
            </a:extLst>
          </p:cNvPr>
          <p:cNvSpPr/>
          <p:nvPr/>
        </p:nvSpPr>
        <p:spPr>
          <a:xfrm>
            <a:off x="3078009" y="645566"/>
            <a:ext cx="6302877" cy="534309"/>
          </a:xfrm>
          <a:prstGeom prst="roundRect">
            <a:avLst>
              <a:gd name="adj" fmla="val 21775"/>
            </a:avLst>
          </a:prstGeom>
          <a:solidFill>
            <a:srgbClr val="C0D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3D90658E-69C7-B6C1-6A56-FCC7CD007514}"/>
              </a:ext>
            </a:extLst>
          </p:cNvPr>
          <p:cNvSpPr/>
          <p:nvPr/>
        </p:nvSpPr>
        <p:spPr>
          <a:xfrm>
            <a:off x="2561244" y="1113090"/>
            <a:ext cx="6302877" cy="534309"/>
          </a:xfrm>
          <a:prstGeom prst="roundRect">
            <a:avLst>
              <a:gd name="adj" fmla="val 16667"/>
            </a:avLst>
          </a:prstGeom>
          <a:solidFill>
            <a:srgbClr val="C1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2F4DE2A-842D-4449-E49A-04ACF5363725}"/>
              </a:ext>
            </a:extLst>
          </p:cNvPr>
          <p:cNvSpPr txBox="1"/>
          <p:nvPr/>
        </p:nvSpPr>
        <p:spPr>
          <a:xfrm>
            <a:off x="3200400" y="325685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Results and Screenshots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02009112-2111-F185-54C6-CF3672E017E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60618" y="256816"/>
            <a:ext cx="2141905" cy="214190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6C3E3590-F148-42A1-F4AC-3924647E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56561" y="5198362"/>
            <a:ext cx="1505324" cy="150532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FDB6C3-1206-3530-C541-22AEAAE12A06}"/>
              </a:ext>
            </a:extLst>
          </p:cNvPr>
          <p:cNvSpPr/>
          <p:nvPr/>
        </p:nvSpPr>
        <p:spPr>
          <a:xfrm rot="5400000">
            <a:off x="6807387" y="1379312"/>
            <a:ext cx="3242007" cy="4909059"/>
          </a:xfrm>
          <a:prstGeom prst="roundRect">
            <a:avLst>
              <a:gd name="adj" fmla="val 6806"/>
            </a:avLst>
          </a:prstGeom>
          <a:solidFill>
            <a:srgbClr val="CDEA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DA8B75AD-340B-7531-3926-EAA9ECE96893}"/>
              </a:ext>
            </a:extLst>
          </p:cNvPr>
          <p:cNvSpPr/>
          <p:nvPr/>
        </p:nvSpPr>
        <p:spPr>
          <a:xfrm>
            <a:off x="463116" y="1926148"/>
            <a:ext cx="5079491" cy="3875476"/>
          </a:xfrm>
          <a:prstGeom prst="roundRect">
            <a:avLst>
              <a:gd name="adj" fmla="val 6806"/>
            </a:avLst>
          </a:prstGeom>
          <a:solidFill>
            <a:srgbClr val="CDEA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0740F66B-532A-B8E6-8379-033964225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3856" y="3877262"/>
            <a:ext cx="1458046" cy="26192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CF5B65-6C84-2C5E-11DA-870E55818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15" y="2129019"/>
            <a:ext cx="4804617" cy="3571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F0DF50-55C1-DF94-2237-2BEF73B48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4440" y="2509553"/>
            <a:ext cx="4707130" cy="26192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3DF19E-AEBF-449F-C566-8CA73BFF53E0}"/>
              </a:ext>
            </a:extLst>
          </p:cNvPr>
          <p:cNvSpPr txBox="1"/>
          <p:nvPr/>
        </p:nvSpPr>
        <p:spPr>
          <a:xfrm>
            <a:off x="3617843" y="5454846"/>
            <a:ext cx="6142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KBCloudyDay" panose="020B0604020202020204" charset="0"/>
                <a:ea typeface="KBCloudyDay" panose="020B0604020202020204" charset="0"/>
              </a:rPr>
              <a:t>Desktop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F37E5-1C75-9FC5-28D7-7CE04A4B50C3}"/>
              </a:ext>
            </a:extLst>
          </p:cNvPr>
          <p:cNvSpPr txBox="1"/>
          <p:nvPr/>
        </p:nvSpPr>
        <p:spPr>
          <a:xfrm>
            <a:off x="8136835" y="1647399"/>
            <a:ext cx="317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KBCloudyDay" panose="020B0604020202020204" charset="0"/>
                <a:ea typeface="KBCloudyDay" panose="020B0604020202020204" charset="0"/>
              </a:rPr>
              <a:t>Skills section grid layout</a:t>
            </a:r>
          </a:p>
        </p:txBody>
      </p:sp>
    </p:spTree>
    <p:extLst>
      <p:ext uri="{BB962C8B-B14F-4D97-AF65-F5344CB8AC3E}">
        <p14:creationId xmlns:p14="http://schemas.microsoft.com/office/powerpoint/2010/main" val="196532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5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1" presetID="2" presetClass="entr" presetSubtype="4" fill="hold" nodeType="after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4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32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26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7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8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0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6" grpId="0" animBg="1"/>
          <p:bldP spid="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32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26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7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8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0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6" grpId="0" animBg="1"/>
          <p:bldP spid="74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0D32E2-E9DB-2F02-4AAE-C80F0AA31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50C8FEF-CFC5-2D65-B2EB-9B711A2279CE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4D72CBF1-A4CB-75F3-455B-13C1434BFB1E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B3D79C2-26DD-413E-1B3B-2A929B886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DB657C2-7D44-A8E7-6F5D-FFE36C46A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8152F0D-CE44-3899-A5D2-3C1B751F0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7EB0348-456F-91B0-7622-33EE0F342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0928669-B029-6DAF-CB04-2E3CC414E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008475C-6490-0199-FEF8-C781C73C8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C2D9E1E-286A-C869-B946-CB5551255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D17180C-8C80-A3D5-9596-56538C552A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E6565E7-A7F7-5A20-EB1F-D094A5049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465CDF1-1B86-D8F3-CABB-50B983366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F6FA4F3-EA8A-C90F-D3F9-3FE14AE71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C87F127-C91C-28B8-C123-B4709280C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E3FCD60-8103-F3C4-1F83-4218C96A0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055C07A-1CCD-E2AF-B272-3B0F75B584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271D617-BEA4-3A06-EED0-BB91D34D45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F87D168-6A2F-BFA8-778F-05C443997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78F9D2B-95D7-2C1D-BEAC-02054B25D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9BBAA2E-1D64-928C-0F2A-875DF84E2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B012799-A145-8CA5-9CAE-42E4A3161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647F3A7-F333-310B-6F01-82DD92891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F6CF2BE-4D2A-4A6F-BCAD-391D9A0D26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DE01808-79D3-1BD3-FDC1-002CF7A90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CEC7471-66F7-8C37-507C-E078BF104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DF421772-50ED-1A23-36FF-7AB2DA62A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8B6DAA4-906B-71BD-5807-E4739E475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36606E8-EE56-F785-A3EA-928EBF1356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2641EC0-BA55-DD07-4AC5-6B6BC47A8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B3AE968-CE46-7156-BE62-ABB9D7C81D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1BF9CD3-87EB-F137-C55C-399EC07CF1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FA8958C-9041-EB77-205C-1DDB95B326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0658D48-385A-9669-E838-5B470CA4A7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1D5D67C-0E17-C70C-6612-80240EE61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C859A1F-9770-70A0-9D87-7791892F2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D43338E-713C-F539-240E-123D19FA1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1E61E29-7B23-3B1F-5354-BD2E1A4E0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34FD025-082C-970D-BD82-D208A87B7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9F7E4093-F22E-0225-024C-D127AA7827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D6B10D2-92B2-632C-677D-916519510A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B5DC629-54D3-60BE-E402-3524F40791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F86EF27-8551-6398-7267-62C3BF302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3A85A92B-7039-1D7B-F1A9-36E951C25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F251EE7-6180-FBC1-E508-0A225FE935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6746C75-8105-8EFF-E604-74FC5321E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9197261-B828-DBD2-C5D3-25191F878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0C15F44-D849-CADB-D21B-F1CFC47E16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F70D377-0498-70C2-8669-E3D04B705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1281508B-B819-2B9B-4D04-57B6940A9846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8E36047-23DC-E66F-CD98-A19904AD1A3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36597704-FBB4-2C9B-AAD1-9D152D07D8E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90ED3795-A9A8-C592-A918-EBF13DF017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C889FE4-8531-4F05-3025-3419D40759D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B86D727-3BBF-0785-83D8-C8B809F1C7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8500AE88-DAC3-37B3-E88A-06925D2203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6EFCA61E-238E-E452-EC4B-45FA724057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55CDBE01-4EDA-632B-52DA-B52C11F858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A73DA49-9696-2E69-3614-BA98C20C6C8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E9724C59-BA63-68A5-58A7-64CEB51C1DC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64C4BDE-F3DF-12AB-EC3D-6638B0DA73C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552FE81-69C7-B0B7-1200-3843EE1DCAA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C1063D8F-91DD-1DC2-A1CD-F8EB931EF1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B548B93-55D5-CCD1-DBC2-CB6EDE2098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23D0A47A-C5CE-4738-44E4-FF17FB046E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774CDC49-6AF8-9A1D-7943-2972DC0A62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E8B3E4C2-A7A5-0CF4-566C-D7A1DBE20F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0BCB990-6D86-24B6-26F6-0BFCFC0F83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10BF15E9-770A-250D-3C1D-E8C445D686A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63A3D0C-BA2A-62BE-F671-4B159DB9B83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1379318-156D-0B47-A012-00D960EC94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891A6BB-6AB0-490A-3553-EC0BBD9A79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17558F4-FE79-0948-E884-E91FD0396F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ADC00D7-F508-B477-96A0-9E017D0EE29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64DDA08E-8307-B449-3144-A68300837C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699F4190-C8F1-67FE-94AF-15C71FF226F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4A969364-D266-E4C8-5E71-76BC6A2CCBED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369D3A3-5D4D-9926-A7E1-B2F56ACBAB3D}"/>
              </a:ext>
            </a:extLst>
          </p:cNvPr>
          <p:cNvGrpSpPr/>
          <p:nvPr/>
        </p:nvGrpSpPr>
        <p:grpSpPr>
          <a:xfrm>
            <a:off x="1813688" y="223645"/>
            <a:ext cx="1441269" cy="1743134"/>
            <a:chOff x="1813688" y="223645"/>
            <a:chExt cx="1441269" cy="1743134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1EE3EA6F-7B77-2671-38AA-94B002EDB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91815" flipH="1">
              <a:off x="1899556" y="223645"/>
              <a:ext cx="1355401" cy="1355401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6DEECF7C-9CAE-C9F2-4DB5-68F78C3B3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36824" flipH="1">
              <a:off x="1813688" y="840278"/>
              <a:ext cx="1126501" cy="1126501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61FFA7-8EB5-D49E-D4E6-3CD57F30E926}"/>
              </a:ext>
            </a:extLst>
          </p:cNvPr>
          <p:cNvSpPr/>
          <p:nvPr/>
        </p:nvSpPr>
        <p:spPr>
          <a:xfrm>
            <a:off x="3078009" y="645566"/>
            <a:ext cx="6302877" cy="534309"/>
          </a:xfrm>
          <a:prstGeom prst="roundRect">
            <a:avLst>
              <a:gd name="adj" fmla="val 21775"/>
            </a:avLst>
          </a:prstGeom>
          <a:solidFill>
            <a:srgbClr val="C0D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84577DEB-07BE-D144-2AD2-ECFA03A341B5}"/>
              </a:ext>
            </a:extLst>
          </p:cNvPr>
          <p:cNvSpPr/>
          <p:nvPr/>
        </p:nvSpPr>
        <p:spPr>
          <a:xfrm>
            <a:off x="2561244" y="1113090"/>
            <a:ext cx="6302877" cy="534309"/>
          </a:xfrm>
          <a:prstGeom prst="roundRect">
            <a:avLst>
              <a:gd name="adj" fmla="val 16667"/>
            </a:avLst>
          </a:prstGeom>
          <a:solidFill>
            <a:srgbClr val="C1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3E317F-351D-A74C-6E86-574927D3A6E7}"/>
              </a:ext>
            </a:extLst>
          </p:cNvPr>
          <p:cNvSpPr txBox="1"/>
          <p:nvPr/>
        </p:nvSpPr>
        <p:spPr>
          <a:xfrm>
            <a:off x="3200400" y="325685"/>
            <a:ext cx="579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Results and Screenshots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F36C34DA-9A22-67F9-B220-FA92C6895C9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60618" y="256816"/>
            <a:ext cx="2141905" cy="214190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F516E194-3B84-B64D-970B-F0A7138ECE0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56561" y="5198362"/>
            <a:ext cx="1505324" cy="1505324"/>
          </a:xfrm>
          <a:prstGeom prst="rect">
            <a:avLst/>
          </a:prstGeom>
        </p:spPr>
      </p:pic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40575140-72A4-EC36-13C8-D68A82AB554E}"/>
              </a:ext>
            </a:extLst>
          </p:cNvPr>
          <p:cNvSpPr/>
          <p:nvPr/>
        </p:nvSpPr>
        <p:spPr>
          <a:xfrm rot="5400000">
            <a:off x="463116" y="1926148"/>
            <a:ext cx="5079491" cy="3875476"/>
          </a:xfrm>
          <a:prstGeom prst="roundRect">
            <a:avLst>
              <a:gd name="adj" fmla="val 6806"/>
            </a:avLst>
          </a:prstGeom>
          <a:solidFill>
            <a:srgbClr val="CDEA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51D309F4-1951-15F0-DCC5-F7FF4B539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3856" y="3877262"/>
            <a:ext cx="1458046" cy="26192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3DB250-A7CB-D57E-F470-5514D91EF87D}"/>
              </a:ext>
            </a:extLst>
          </p:cNvPr>
          <p:cNvSpPr txBox="1"/>
          <p:nvPr/>
        </p:nvSpPr>
        <p:spPr>
          <a:xfrm>
            <a:off x="1165069" y="6003241"/>
            <a:ext cx="4321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KBCloudyDay" panose="020B0604020202020204" charset="0"/>
                <a:ea typeface="KBCloudyDay" panose="020B0604020202020204" charset="0"/>
              </a:rPr>
              <a:t>Certificate </a:t>
            </a:r>
            <a:r>
              <a:rPr lang="en-US" sz="2000" dirty="0">
                <a:latin typeface="KBCloudyDay" panose="020B0604020202020204" charset="0"/>
                <a:ea typeface="KBCloudyDay" panose="020B0604020202020204" charset="0"/>
              </a:rPr>
              <a:t>section with actual </a:t>
            </a:r>
            <a:r>
              <a:rPr lang="en-US" sz="2000">
                <a:latin typeface="KBCloudyDay" panose="020B0604020202020204" charset="0"/>
                <a:ea typeface="KBCloudyDay" panose="020B0604020202020204" charset="0"/>
              </a:rPr>
              <a:t>certificate image</a:t>
            </a:r>
            <a:endParaRPr lang="en-IN" sz="2000" dirty="0">
              <a:latin typeface="KBCloudyDay" panose="020B0604020202020204" charset="0"/>
              <a:ea typeface="KBCloudyDay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E6CA1F-C11A-79BB-ADED-9109EC2F6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531" y="1789595"/>
            <a:ext cx="3080893" cy="41397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1B0719-1321-010F-AE39-7361917B8302}"/>
              </a:ext>
            </a:extLst>
          </p:cNvPr>
          <p:cNvSpPr txBox="1"/>
          <p:nvPr/>
        </p:nvSpPr>
        <p:spPr>
          <a:xfrm>
            <a:off x="6038727" y="2095109"/>
            <a:ext cx="372189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ea typeface="KBCloudyDay" panose="020B0604020202020204" charset="0"/>
                <a:cs typeface="Times New Roman" panose="02020603050405020304" pitchFamily="18" charset="0"/>
              </a:rPr>
              <a:t>Outcome: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KBCloudyDay" panose="020B0604020202020204" charset="0"/>
                <a:cs typeface="Times New Roman" panose="02020603050405020304" pitchFamily="18" charset="0"/>
              </a:rPr>
              <a:t>Clean, professional, and visually engaging portfolio.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KBCloudyDay" panose="020B0604020202020204" charset="0"/>
                <a:cs typeface="Times New Roman" panose="02020603050405020304" pitchFamily="18" charset="0"/>
              </a:rPr>
              <a:t>Easy navigation for recruiters, teachers, or peers.</a:t>
            </a:r>
          </a:p>
        </p:txBody>
      </p:sp>
    </p:spTree>
    <p:extLst>
      <p:ext uri="{BB962C8B-B14F-4D97-AF65-F5344CB8AC3E}">
        <p14:creationId xmlns:p14="http://schemas.microsoft.com/office/powerpoint/2010/main" val="160809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5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1" presetID="2" presetClass="entr" presetSubtype="4" fill="hold" nodeType="after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4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32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26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7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8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0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6" grpId="0" animBg="1"/>
          <p:bldP spid="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32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26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7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8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0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6" grpId="0" animBg="1"/>
          <p:bldP spid="74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36635DF7-3543-4ADC-863F-C556DF637C88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9CA48F-A99F-4783-AD88-246DF04C1A4E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DA22ED7-4FDF-4620-B01F-0FD4C2941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B1FEC5B-880C-44E3-A18B-1746CD5F7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A951E80-B397-47D0-BBA2-D32082D08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C438752-479F-4AAF-907A-4868CFF16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ABD1D80-C0E8-4442-904B-128637045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022C040-541D-45E6-88A0-CBC41B69D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00F9A93-879A-4DCA-A1E3-8AAF1B746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BCE4D9-788D-47C4-A98F-5073DC9B6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9AB21BC-A177-4ED4-A04D-68394EC44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4F016B2-B6CA-4AF3-9BBE-424AEEBD7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6A6CF6-FDDC-49A0-96E3-BF8242207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6C10F7C-BF25-4B9D-872D-DDCF80EA4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54F678D-0ABF-4297-9DFE-BD4D8FC25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1671DA-7587-4175-92FB-972CC0B51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8F048F-8E60-4832-BF09-3911EE2B8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1E6EE3F-4D23-4A02-AF5E-69589B454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3D6B070-AA35-45A8-BCB4-D69400D35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AFF4E41-F407-45DF-9389-816A66312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316DBC2-00C0-4920-A347-EAC8A5D05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09CBCB8-379B-4EBD-8A7D-1C3587D4A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003AF8A-10BA-4578-9046-36DC270BA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2C2AFA8-E88A-47CA-B5D8-D9C53BD50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9BE1DAA-83BE-4E48-BD7D-A9DEB183B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8042D-B31E-4289-A41D-1498B9E4A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EEF1580-C594-4DAA-9A9B-590D92E18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DA2A15-F1DA-46E8-85A4-A8D30C10A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84ECA54-34C1-4D6B-95C2-6ADC7F473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969B273-0F03-4A50-AD90-9A3129F29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D5F910-F294-4616-9BC5-4FE5FF968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67EBF70-248F-407E-959A-BFE36F62A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CC1B613-1A2D-4812-92EA-CEA51769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9003964-4C8C-40F3-9CA2-FD3644352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87036C7-5FA8-43AA-A4A4-089F750B9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D32E226-9A72-476F-82BA-64CB98A9B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CBB409C-592F-480D-AE19-CD1886FB4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615199-96C6-4843-92E7-D050B188F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AD8BF7A-2BCE-438D-B383-DF8C1D143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8542C61-E94F-4F5F-8732-620FD240F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F481007-8455-47DC-941C-6F56D304F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5973280-B382-4205-BEC1-E8A196BB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0C3B67E-9FF0-4E19-8FB8-DD6342B39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8DF4ED8-04DE-49ED-816D-EDF2DFC02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A051E18-53F1-4A30-86D8-99C8A3CA9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8EDB8D2-8875-42C8-AF67-BBC2C5876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4953E1C-2902-45FF-98C1-4C57D6CE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94E4EF4-5D83-4B50-A049-4857F32DC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20A4625-AD45-4338-AE50-F38952809D95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6A7B755-B713-400D-BE5F-6E8E5E8606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CFD1215-6991-4391-A829-9C5087448B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ADAB8B5-177F-45B5-87DB-3203951F03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32F0534-34C3-404D-BA2C-FDB75D529E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70D4ACE-12FA-4523-943F-16FC025F97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F4D9A9-DB4A-4F2A-8886-FFF179A541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31489F4-1F56-4FD7-AC1E-E74C09406C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F33D57-2DB4-4899-80DA-F67713F248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BC0F27B-FD07-4521-ADDD-012ED41813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ECD5D79-40E4-49D8-977C-6C713F570B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7E16842-FE6B-4586-B15B-97D39A905A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7851323-801B-4177-9397-AC0BFEF6B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BFDCDF8-2DEE-4612-B46D-CAEA14ECE9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F631480-F4FA-4763-859C-D50754038C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BB1C83F-22AF-4776-B09D-F37D04B415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1C93EA4-22D1-42F1-A2DF-B9F513C8D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B7A448-3967-4697-A024-1EFFF3034D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7CED821-A44E-442E-AEF6-D38206708A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229E881-C5FD-43AE-BB72-DC90ACA5A9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F5768C2-8A59-4ACA-B2F0-CD534C167E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EB74B60-4CE3-4157-932E-5F5566A34A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F9376E3-6E29-4859-A6C1-6F34E0F3C4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47F54B8-6E60-41A7-9B31-F8C347CE25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63EC994-5690-47CE-A9C4-CA60B43023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DA75E10-5172-4D2B-8526-0854A5A316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55B2DEE-8174-4A45-A1B4-AF8051486E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4AD52AE-09B4-43E7-BDE5-5FEFFCF4EFFC}"/>
              </a:ext>
            </a:extLst>
          </p:cNvPr>
          <p:cNvGrpSpPr/>
          <p:nvPr/>
        </p:nvGrpSpPr>
        <p:grpSpPr>
          <a:xfrm flipV="1">
            <a:off x="8831934" y="4491759"/>
            <a:ext cx="2603462" cy="2162190"/>
            <a:chOff x="9908821" y="-331608"/>
            <a:chExt cx="2388581" cy="1935664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B618E796-3CE0-4CDD-9CDE-B36C4BA17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53987">
              <a:off x="9908821" y="-331608"/>
              <a:ext cx="1564494" cy="1564494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E4F7062A-7597-497A-908C-094810421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81626">
              <a:off x="10433034" y="-260311"/>
              <a:ext cx="1864368" cy="1864367"/>
            </a:xfrm>
            <a:prstGeom prst="rect">
              <a:avLst/>
            </a:prstGeom>
          </p:spPr>
        </p:pic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513CCE6-2B95-49E8-ABD4-F075476763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1001099 w 12192000"/>
              <a:gd name="connsiteY0" fmla="*/ 6021022 h 6858000"/>
              <a:gd name="connsiteX1" fmla="*/ 11005614 w 12192000"/>
              <a:gd name="connsiteY1" fmla="*/ 6021022 h 6858000"/>
              <a:gd name="connsiteX2" fmla="*/ 11005583 w 12192000"/>
              <a:gd name="connsiteY2" fmla="*/ 6021073 h 6858000"/>
              <a:gd name="connsiteX3" fmla="*/ 11003962 w 12192000"/>
              <a:gd name="connsiteY3" fmla="*/ 6026296 h 6858000"/>
              <a:gd name="connsiteX4" fmla="*/ 7189494 w 12192000"/>
              <a:gd name="connsiteY4" fmla="*/ 6021022 h 6858000"/>
              <a:gd name="connsiteX5" fmla="*/ 7204368 w 12192000"/>
              <a:gd name="connsiteY5" fmla="*/ 6021022 h 6858000"/>
              <a:gd name="connsiteX6" fmla="*/ 7194914 w 12192000"/>
              <a:gd name="connsiteY6" fmla="*/ 6038439 h 6858000"/>
              <a:gd name="connsiteX7" fmla="*/ 7189523 w 12192000"/>
              <a:gd name="connsiteY7" fmla="*/ 6021071 h 6858000"/>
              <a:gd name="connsiteX8" fmla="*/ 2736901 w 12192000"/>
              <a:gd name="connsiteY8" fmla="*/ 6021022 h 6858000"/>
              <a:gd name="connsiteX9" fmla="*/ 2789066 w 12192000"/>
              <a:gd name="connsiteY9" fmla="*/ 6021022 h 6858000"/>
              <a:gd name="connsiteX10" fmla="*/ 2755889 w 12192000"/>
              <a:gd name="connsiteY10" fmla="*/ 6082146 h 6858000"/>
              <a:gd name="connsiteX11" fmla="*/ 2736930 w 12192000"/>
              <a:gd name="connsiteY11" fmla="*/ 6021071 h 6858000"/>
              <a:gd name="connsiteX12" fmla="*/ 4931584 w 12192000"/>
              <a:gd name="connsiteY12" fmla="*/ 315351 h 6858000"/>
              <a:gd name="connsiteX13" fmla="*/ 4557806 w 12192000"/>
              <a:gd name="connsiteY13" fmla="*/ 514087 h 6858000"/>
              <a:gd name="connsiteX14" fmla="*/ 4520534 w 12192000"/>
              <a:gd name="connsiteY14" fmla="*/ 582756 h 6858000"/>
              <a:gd name="connsiteX15" fmla="*/ 4483263 w 12192000"/>
              <a:gd name="connsiteY15" fmla="*/ 514089 h 6858000"/>
              <a:gd name="connsiteX16" fmla="*/ 4109490 w 12192000"/>
              <a:gd name="connsiteY16" fmla="*/ 315352 h 6858000"/>
              <a:gd name="connsiteX17" fmla="*/ 3667888 w 12192000"/>
              <a:gd name="connsiteY17" fmla="*/ 675269 h 6858000"/>
              <a:gd name="connsiteX18" fmla="*/ 3665374 w 12192000"/>
              <a:gd name="connsiteY18" fmla="*/ 700194 h 6858000"/>
              <a:gd name="connsiteX19" fmla="*/ 3661051 w 12192000"/>
              <a:gd name="connsiteY19" fmla="*/ 696628 h 6858000"/>
              <a:gd name="connsiteX20" fmla="*/ 3502035 w 12192000"/>
              <a:gd name="connsiteY20" fmla="*/ 648055 h 6858000"/>
              <a:gd name="connsiteX21" fmla="*/ 3300927 w 12192000"/>
              <a:gd name="connsiteY21" fmla="*/ 731356 h 6858000"/>
              <a:gd name="connsiteX22" fmla="*/ 3268435 w 12192000"/>
              <a:gd name="connsiteY22" fmla="*/ 779549 h 6858000"/>
              <a:gd name="connsiteX23" fmla="*/ 3260400 w 12192000"/>
              <a:gd name="connsiteY23" fmla="*/ 739754 h 6858000"/>
              <a:gd name="connsiteX24" fmla="*/ 2943953 w 12192000"/>
              <a:gd name="connsiteY24" fmla="*/ 529998 h 6858000"/>
              <a:gd name="connsiteX25" fmla="*/ 2751933 w 12192000"/>
              <a:gd name="connsiteY25" fmla="*/ 588652 h 6858000"/>
              <a:gd name="connsiteX26" fmla="*/ 2706932 w 12192000"/>
              <a:gd name="connsiteY26" fmla="*/ 625781 h 6858000"/>
              <a:gd name="connsiteX27" fmla="*/ 2696029 w 12192000"/>
              <a:gd name="connsiteY27" fmla="*/ 590657 h 6858000"/>
              <a:gd name="connsiteX28" fmla="*/ 2280692 w 12192000"/>
              <a:gd name="connsiteY28" fmla="*/ 315352 h 6858000"/>
              <a:gd name="connsiteX29" fmla="*/ 1839087 w 12192000"/>
              <a:gd name="connsiteY29" fmla="*/ 675269 h 6858000"/>
              <a:gd name="connsiteX30" fmla="*/ 1835832 w 12192000"/>
              <a:gd name="connsiteY30" fmla="*/ 707551 h 6858000"/>
              <a:gd name="connsiteX31" fmla="*/ 1822594 w 12192000"/>
              <a:gd name="connsiteY31" fmla="*/ 696628 h 6858000"/>
              <a:gd name="connsiteX32" fmla="*/ 1663578 w 12192000"/>
              <a:gd name="connsiteY32" fmla="*/ 648056 h 6858000"/>
              <a:gd name="connsiteX33" fmla="*/ 1504562 w 12192000"/>
              <a:gd name="connsiteY33" fmla="*/ 696628 h 6858000"/>
              <a:gd name="connsiteX34" fmla="*/ 1471972 w 12192000"/>
              <a:gd name="connsiteY34" fmla="*/ 723518 h 6858000"/>
              <a:gd name="connsiteX35" fmla="*/ 1468198 w 12192000"/>
              <a:gd name="connsiteY35" fmla="*/ 686084 h 6858000"/>
              <a:gd name="connsiteX36" fmla="*/ 1026595 w 12192000"/>
              <a:gd name="connsiteY36" fmla="*/ 326167 h 6858000"/>
              <a:gd name="connsiteX37" fmla="*/ 575834 w 12192000"/>
              <a:gd name="connsiteY37" fmla="*/ 776928 h 6858000"/>
              <a:gd name="connsiteX38" fmla="*/ 611257 w 12192000"/>
              <a:gd name="connsiteY38" fmla="*/ 952384 h 6858000"/>
              <a:gd name="connsiteX39" fmla="*/ 632875 w 12192000"/>
              <a:gd name="connsiteY39" fmla="*/ 992212 h 6858000"/>
              <a:gd name="connsiteX40" fmla="*/ 610983 w 12192000"/>
              <a:gd name="connsiteY40" fmla="*/ 1010275 h 6858000"/>
              <a:gd name="connsiteX41" fmla="*/ 510392 w 12192000"/>
              <a:gd name="connsiteY41" fmla="*/ 1253123 h 6858000"/>
              <a:gd name="connsiteX42" fmla="*/ 537381 w 12192000"/>
              <a:gd name="connsiteY42" fmla="*/ 1386805 h 6858000"/>
              <a:gd name="connsiteX43" fmla="*/ 555966 w 12192000"/>
              <a:gd name="connsiteY43" fmla="*/ 1421045 h 6858000"/>
              <a:gd name="connsiteX44" fmla="*/ 531612 w 12192000"/>
              <a:gd name="connsiteY44" fmla="*/ 1428604 h 6858000"/>
              <a:gd name="connsiteX45" fmla="*/ 256307 w 12192000"/>
              <a:gd name="connsiteY45" fmla="*/ 1843942 h 6858000"/>
              <a:gd name="connsiteX46" fmla="*/ 531612 w 12192000"/>
              <a:gd name="connsiteY46" fmla="*/ 2259280 h 6858000"/>
              <a:gd name="connsiteX47" fmla="*/ 568653 w 12192000"/>
              <a:gd name="connsiteY47" fmla="*/ 2270779 h 6858000"/>
              <a:gd name="connsiteX48" fmla="*/ 552870 w 12192000"/>
              <a:gd name="connsiteY48" fmla="*/ 2289908 h 6858000"/>
              <a:gd name="connsiteX49" fmla="*/ 494217 w 12192000"/>
              <a:gd name="connsiteY49" fmla="*/ 2481927 h 6858000"/>
              <a:gd name="connsiteX50" fmla="*/ 594807 w 12192000"/>
              <a:gd name="connsiteY50" fmla="*/ 2724775 h 6858000"/>
              <a:gd name="connsiteX51" fmla="*/ 624996 w 12192000"/>
              <a:gd name="connsiteY51" fmla="*/ 2749683 h 6858000"/>
              <a:gd name="connsiteX52" fmla="*/ 554875 w 12192000"/>
              <a:gd name="connsiteY52" fmla="*/ 2771449 h 6858000"/>
              <a:gd name="connsiteX53" fmla="*/ 279571 w 12192000"/>
              <a:gd name="connsiteY53" fmla="*/ 3186787 h 6858000"/>
              <a:gd name="connsiteX54" fmla="*/ 639488 w 12192000"/>
              <a:gd name="connsiteY54" fmla="*/ 3628389 h 6858000"/>
              <a:gd name="connsiteX55" fmla="*/ 668059 w 12192000"/>
              <a:gd name="connsiteY55" fmla="*/ 3631269 h 6858000"/>
              <a:gd name="connsiteX56" fmla="*/ 611363 w 12192000"/>
              <a:gd name="connsiteY56" fmla="*/ 3715361 h 6858000"/>
              <a:gd name="connsiteX57" fmla="*/ 589012 w 12192000"/>
              <a:gd name="connsiteY57" fmla="*/ 3826066 h 6858000"/>
              <a:gd name="connsiteX58" fmla="*/ 611363 w 12192000"/>
              <a:gd name="connsiteY58" fmla="*/ 3936771 h 6858000"/>
              <a:gd name="connsiteX59" fmla="*/ 659970 w 12192000"/>
              <a:gd name="connsiteY59" fmla="*/ 4008865 h 6858000"/>
              <a:gd name="connsiteX60" fmla="*/ 626608 w 12192000"/>
              <a:gd name="connsiteY60" fmla="*/ 4012228 h 6858000"/>
              <a:gd name="connsiteX61" fmla="*/ 266691 w 12192000"/>
              <a:gd name="connsiteY61" fmla="*/ 4453831 h 6858000"/>
              <a:gd name="connsiteX62" fmla="*/ 541996 w 12192000"/>
              <a:gd name="connsiteY62" fmla="*/ 4869169 h 6858000"/>
              <a:gd name="connsiteX63" fmla="*/ 546297 w 12192000"/>
              <a:gd name="connsiteY63" fmla="*/ 4870504 h 6858000"/>
              <a:gd name="connsiteX64" fmla="*/ 539991 w 12192000"/>
              <a:gd name="connsiteY64" fmla="*/ 4878149 h 6858000"/>
              <a:gd name="connsiteX65" fmla="*/ 481337 w 12192000"/>
              <a:gd name="connsiteY65" fmla="*/ 5070168 h 6858000"/>
              <a:gd name="connsiteX66" fmla="*/ 632755 w 12192000"/>
              <a:gd name="connsiteY66" fmla="*/ 5354953 h 6858000"/>
              <a:gd name="connsiteX67" fmla="*/ 651899 w 12192000"/>
              <a:gd name="connsiteY67" fmla="*/ 5365343 h 6858000"/>
              <a:gd name="connsiteX68" fmla="*/ 632934 w 12192000"/>
              <a:gd name="connsiteY68" fmla="*/ 5375637 h 6858000"/>
              <a:gd name="connsiteX69" fmla="*/ 481566 w 12192000"/>
              <a:gd name="connsiteY69" fmla="*/ 5660326 h 6858000"/>
              <a:gd name="connsiteX70" fmla="*/ 508546 w 12192000"/>
              <a:gd name="connsiteY70" fmla="*/ 5793963 h 6858000"/>
              <a:gd name="connsiteX71" fmla="*/ 521727 w 12192000"/>
              <a:gd name="connsiteY71" fmla="*/ 5818248 h 6858000"/>
              <a:gd name="connsiteX72" fmla="*/ 472615 w 12192000"/>
              <a:gd name="connsiteY72" fmla="*/ 5858769 h 6858000"/>
              <a:gd name="connsiteX73" fmla="*/ 340590 w 12192000"/>
              <a:gd name="connsiteY73" fmla="*/ 6177505 h 6858000"/>
              <a:gd name="connsiteX74" fmla="*/ 791350 w 12192000"/>
              <a:gd name="connsiteY74" fmla="*/ 6628266 h 6858000"/>
              <a:gd name="connsiteX75" fmla="*/ 1110087 w 12192000"/>
              <a:gd name="connsiteY75" fmla="*/ 6496241 h 6858000"/>
              <a:gd name="connsiteX76" fmla="*/ 1147087 w 12192000"/>
              <a:gd name="connsiteY76" fmla="*/ 6451396 h 6858000"/>
              <a:gd name="connsiteX77" fmla="*/ 1151164 w 12192000"/>
              <a:gd name="connsiteY77" fmla="*/ 6453608 h 6858000"/>
              <a:gd name="connsiteX78" fmla="*/ 1284800 w 12192000"/>
              <a:gd name="connsiteY78" fmla="*/ 6480588 h 6858000"/>
              <a:gd name="connsiteX79" fmla="*/ 1601143 w 12192000"/>
              <a:gd name="connsiteY79" fmla="*/ 6270902 h 6858000"/>
              <a:gd name="connsiteX80" fmla="*/ 1606051 w 12192000"/>
              <a:gd name="connsiteY80" fmla="*/ 6255091 h 6858000"/>
              <a:gd name="connsiteX81" fmla="*/ 1634194 w 12192000"/>
              <a:gd name="connsiteY81" fmla="*/ 6296832 h 6858000"/>
              <a:gd name="connsiteX82" fmla="*/ 1835301 w 12192000"/>
              <a:gd name="connsiteY82" fmla="*/ 6380133 h 6858000"/>
              <a:gd name="connsiteX83" fmla="*/ 2036409 w 12192000"/>
              <a:gd name="connsiteY83" fmla="*/ 6296832 h 6858000"/>
              <a:gd name="connsiteX84" fmla="*/ 2084498 w 12192000"/>
              <a:gd name="connsiteY84" fmla="*/ 6225506 h 6858000"/>
              <a:gd name="connsiteX85" fmla="*/ 2104033 w 12192000"/>
              <a:gd name="connsiteY85" fmla="*/ 6288435 h 6858000"/>
              <a:gd name="connsiteX86" fmla="*/ 2420482 w 12192000"/>
              <a:gd name="connsiteY86" fmla="*/ 6498191 h 6858000"/>
              <a:gd name="connsiteX87" fmla="*/ 2705266 w 12192000"/>
              <a:gd name="connsiteY87" fmla="*/ 6346773 h 6858000"/>
              <a:gd name="connsiteX88" fmla="*/ 2723239 w 12192000"/>
              <a:gd name="connsiteY88" fmla="*/ 6313662 h 6858000"/>
              <a:gd name="connsiteX89" fmla="*/ 2727195 w 12192000"/>
              <a:gd name="connsiteY89" fmla="*/ 6352920 h 6858000"/>
              <a:gd name="connsiteX90" fmla="*/ 3168798 w 12192000"/>
              <a:gd name="connsiteY90" fmla="*/ 6712837 h 6858000"/>
              <a:gd name="connsiteX91" fmla="*/ 3610401 w 12192000"/>
              <a:gd name="connsiteY91" fmla="*/ 6352920 h 6858000"/>
              <a:gd name="connsiteX92" fmla="*/ 3611962 w 12192000"/>
              <a:gd name="connsiteY92" fmla="*/ 6337436 h 6858000"/>
              <a:gd name="connsiteX93" fmla="*/ 3649449 w 12192000"/>
              <a:gd name="connsiteY93" fmla="*/ 6357783 h 6858000"/>
              <a:gd name="connsiteX94" fmla="*/ 3760153 w 12192000"/>
              <a:gd name="connsiteY94" fmla="*/ 6380133 h 6858000"/>
              <a:gd name="connsiteX95" fmla="*/ 3919169 w 12192000"/>
              <a:gd name="connsiteY95" fmla="*/ 6331561 h 6858000"/>
              <a:gd name="connsiteX96" fmla="*/ 3932408 w 12192000"/>
              <a:gd name="connsiteY96" fmla="*/ 6320638 h 6858000"/>
              <a:gd name="connsiteX97" fmla="*/ 3935662 w 12192000"/>
              <a:gd name="connsiteY97" fmla="*/ 6352920 h 6858000"/>
              <a:gd name="connsiteX98" fmla="*/ 4377263 w 12192000"/>
              <a:gd name="connsiteY98" fmla="*/ 6712837 h 6858000"/>
              <a:gd name="connsiteX99" fmla="*/ 4792601 w 12192000"/>
              <a:gd name="connsiteY99" fmla="*/ 6437533 h 6858000"/>
              <a:gd name="connsiteX100" fmla="*/ 4803504 w 12192000"/>
              <a:gd name="connsiteY100" fmla="*/ 6402408 h 6858000"/>
              <a:gd name="connsiteX101" fmla="*/ 4848504 w 12192000"/>
              <a:gd name="connsiteY101" fmla="*/ 6439538 h 6858000"/>
              <a:gd name="connsiteX102" fmla="*/ 5040525 w 12192000"/>
              <a:gd name="connsiteY102" fmla="*/ 6498191 h 6858000"/>
              <a:gd name="connsiteX103" fmla="*/ 5356975 w 12192000"/>
              <a:gd name="connsiteY103" fmla="*/ 6288435 h 6858000"/>
              <a:gd name="connsiteX104" fmla="*/ 5367965 w 12192000"/>
              <a:gd name="connsiteY104" fmla="*/ 6253026 h 6858000"/>
              <a:gd name="connsiteX105" fmla="*/ 5397499 w 12192000"/>
              <a:gd name="connsiteY105" fmla="*/ 6296832 h 6858000"/>
              <a:gd name="connsiteX106" fmla="*/ 5598606 w 12192000"/>
              <a:gd name="connsiteY106" fmla="*/ 6380133 h 6858000"/>
              <a:gd name="connsiteX107" fmla="*/ 5757622 w 12192000"/>
              <a:gd name="connsiteY107" fmla="*/ 6331561 h 6858000"/>
              <a:gd name="connsiteX108" fmla="*/ 5761945 w 12192000"/>
              <a:gd name="connsiteY108" fmla="*/ 6327994 h 6858000"/>
              <a:gd name="connsiteX109" fmla="*/ 5764459 w 12192000"/>
              <a:gd name="connsiteY109" fmla="*/ 6352920 h 6858000"/>
              <a:gd name="connsiteX110" fmla="*/ 6206061 w 12192000"/>
              <a:gd name="connsiteY110" fmla="*/ 6712837 h 6858000"/>
              <a:gd name="connsiteX111" fmla="*/ 6621399 w 12192000"/>
              <a:gd name="connsiteY111" fmla="*/ 6437533 h 6858000"/>
              <a:gd name="connsiteX112" fmla="*/ 6633067 w 12192000"/>
              <a:gd name="connsiteY112" fmla="*/ 6399944 h 6858000"/>
              <a:gd name="connsiteX113" fmla="*/ 6681055 w 12192000"/>
              <a:gd name="connsiteY113" fmla="*/ 6439538 h 6858000"/>
              <a:gd name="connsiteX114" fmla="*/ 6873074 w 12192000"/>
              <a:gd name="connsiteY114" fmla="*/ 6498191 h 6858000"/>
              <a:gd name="connsiteX115" fmla="*/ 7115922 w 12192000"/>
              <a:gd name="connsiteY115" fmla="*/ 6397601 h 6858000"/>
              <a:gd name="connsiteX116" fmla="*/ 7145310 w 12192000"/>
              <a:gd name="connsiteY116" fmla="*/ 6361982 h 6858000"/>
              <a:gd name="connsiteX117" fmla="*/ 7168762 w 12192000"/>
              <a:gd name="connsiteY117" fmla="*/ 6437534 h 6858000"/>
              <a:gd name="connsiteX118" fmla="*/ 7584100 w 12192000"/>
              <a:gd name="connsiteY118" fmla="*/ 6712838 h 6858000"/>
              <a:gd name="connsiteX119" fmla="*/ 8025703 w 12192000"/>
              <a:gd name="connsiteY119" fmla="*/ 6352921 h 6858000"/>
              <a:gd name="connsiteX120" fmla="*/ 8027264 w 12192000"/>
              <a:gd name="connsiteY120" fmla="*/ 6337437 h 6858000"/>
              <a:gd name="connsiteX121" fmla="*/ 8064750 w 12192000"/>
              <a:gd name="connsiteY121" fmla="*/ 6357784 h 6858000"/>
              <a:gd name="connsiteX122" fmla="*/ 8175455 w 12192000"/>
              <a:gd name="connsiteY122" fmla="*/ 6380134 h 6858000"/>
              <a:gd name="connsiteX123" fmla="*/ 8334471 w 12192000"/>
              <a:gd name="connsiteY123" fmla="*/ 6331562 h 6858000"/>
              <a:gd name="connsiteX124" fmla="*/ 8347710 w 12192000"/>
              <a:gd name="connsiteY124" fmla="*/ 6320639 h 6858000"/>
              <a:gd name="connsiteX125" fmla="*/ 8350964 w 12192000"/>
              <a:gd name="connsiteY125" fmla="*/ 6352921 h 6858000"/>
              <a:gd name="connsiteX126" fmla="*/ 8792567 w 12192000"/>
              <a:gd name="connsiteY126" fmla="*/ 6712838 h 6858000"/>
              <a:gd name="connsiteX127" fmla="*/ 9207905 w 12192000"/>
              <a:gd name="connsiteY127" fmla="*/ 6437534 h 6858000"/>
              <a:gd name="connsiteX128" fmla="*/ 9218808 w 12192000"/>
              <a:gd name="connsiteY128" fmla="*/ 6402409 h 6858000"/>
              <a:gd name="connsiteX129" fmla="*/ 9263809 w 12192000"/>
              <a:gd name="connsiteY129" fmla="*/ 6439539 h 6858000"/>
              <a:gd name="connsiteX130" fmla="*/ 9455829 w 12192000"/>
              <a:gd name="connsiteY130" fmla="*/ 6498192 h 6858000"/>
              <a:gd name="connsiteX131" fmla="*/ 9772278 w 12192000"/>
              <a:gd name="connsiteY131" fmla="*/ 6288436 h 6858000"/>
              <a:gd name="connsiteX132" fmla="*/ 9783270 w 12192000"/>
              <a:gd name="connsiteY132" fmla="*/ 6253027 h 6858000"/>
              <a:gd name="connsiteX133" fmla="*/ 9812804 w 12192000"/>
              <a:gd name="connsiteY133" fmla="*/ 6296833 h 6858000"/>
              <a:gd name="connsiteX134" fmla="*/ 10013912 w 12192000"/>
              <a:gd name="connsiteY134" fmla="*/ 6380134 h 6858000"/>
              <a:gd name="connsiteX135" fmla="*/ 10172928 w 12192000"/>
              <a:gd name="connsiteY135" fmla="*/ 6331562 h 6858000"/>
              <a:gd name="connsiteX136" fmla="*/ 10177251 w 12192000"/>
              <a:gd name="connsiteY136" fmla="*/ 6327995 h 6858000"/>
              <a:gd name="connsiteX137" fmla="*/ 10179764 w 12192000"/>
              <a:gd name="connsiteY137" fmla="*/ 6352921 h 6858000"/>
              <a:gd name="connsiteX138" fmla="*/ 10621367 w 12192000"/>
              <a:gd name="connsiteY138" fmla="*/ 6712838 h 6858000"/>
              <a:gd name="connsiteX139" fmla="*/ 11036705 w 12192000"/>
              <a:gd name="connsiteY139" fmla="*/ 6437534 h 6858000"/>
              <a:gd name="connsiteX140" fmla="*/ 11057325 w 12192000"/>
              <a:gd name="connsiteY140" fmla="*/ 6371107 h 6858000"/>
              <a:gd name="connsiteX141" fmla="*/ 11079185 w 12192000"/>
              <a:gd name="connsiteY141" fmla="*/ 6397602 h 6858000"/>
              <a:gd name="connsiteX142" fmla="*/ 11322032 w 12192000"/>
              <a:gd name="connsiteY142" fmla="*/ 6498192 h 6858000"/>
              <a:gd name="connsiteX143" fmla="*/ 11665470 w 12192000"/>
              <a:gd name="connsiteY143" fmla="*/ 6154754 h 6858000"/>
              <a:gd name="connsiteX144" fmla="*/ 11564880 w 12192000"/>
              <a:gd name="connsiteY144" fmla="*/ 5911907 h 6858000"/>
              <a:gd name="connsiteX145" fmla="*/ 11557058 w 12192000"/>
              <a:gd name="connsiteY145" fmla="*/ 5905453 h 6858000"/>
              <a:gd name="connsiteX146" fmla="*/ 11571111 w 12192000"/>
              <a:gd name="connsiteY146" fmla="*/ 5897826 h 6858000"/>
              <a:gd name="connsiteX147" fmla="*/ 11722529 w 12192000"/>
              <a:gd name="connsiteY147" fmla="*/ 5613041 h 6858000"/>
              <a:gd name="connsiteX148" fmla="*/ 11663875 w 12192000"/>
              <a:gd name="connsiteY148" fmla="*/ 5421022 h 6858000"/>
              <a:gd name="connsiteX149" fmla="*/ 11658110 w 12192000"/>
              <a:gd name="connsiteY149" fmla="*/ 5414034 h 6858000"/>
              <a:gd name="connsiteX150" fmla="*/ 11664528 w 12192000"/>
              <a:gd name="connsiteY150" fmla="*/ 5412042 h 6858000"/>
              <a:gd name="connsiteX151" fmla="*/ 11939833 w 12192000"/>
              <a:gd name="connsiteY151" fmla="*/ 4996704 h 6858000"/>
              <a:gd name="connsiteX152" fmla="*/ 11579916 w 12192000"/>
              <a:gd name="connsiteY152" fmla="*/ 4555101 h 6858000"/>
              <a:gd name="connsiteX153" fmla="*/ 11561262 w 12192000"/>
              <a:gd name="connsiteY153" fmla="*/ 4553221 h 6858000"/>
              <a:gd name="connsiteX154" fmla="*/ 11591038 w 12192000"/>
              <a:gd name="connsiteY154" fmla="*/ 4509057 h 6858000"/>
              <a:gd name="connsiteX155" fmla="*/ 11613388 w 12192000"/>
              <a:gd name="connsiteY155" fmla="*/ 4398352 h 6858000"/>
              <a:gd name="connsiteX156" fmla="*/ 11487995 w 12192000"/>
              <a:gd name="connsiteY156" fmla="*/ 4162516 h 6858000"/>
              <a:gd name="connsiteX157" fmla="*/ 11485378 w 12192000"/>
              <a:gd name="connsiteY157" fmla="*/ 4161095 h 6858000"/>
              <a:gd name="connsiteX158" fmla="*/ 11532838 w 12192000"/>
              <a:gd name="connsiteY158" fmla="*/ 4146363 h 6858000"/>
              <a:gd name="connsiteX159" fmla="*/ 11742594 w 12192000"/>
              <a:gd name="connsiteY159" fmla="*/ 3829914 h 6858000"/>
              <a:gd name="connsiteX160" fmla="*/ 11642003 w 12192000"/>
              <a:gd name="connsiteY160" fmla="*/ 3587067 h 6858000"/>
              <a:gd name="connsiteX161" fmla="*/ 11615968 w 12192000"/>
              <a:gd name="connsiteY161" fmla="*/ 3565585 h 6858000"/>
              <a:gd name="connsiteX162" fmla="*/ 11670788 w 12192000"/>
              <a:gd name="connsiteY162" fmla="*/ 3548568 h 6858000"/>
              <a:gd name="connsiteX163" fmla="*/ 11946093 w 12192000"/>
              <a:gd name="connsiteY163" fmla="*/ 3133231 h 6858000"/>
              <a:gd name="connsiteX164" fmla="*/ 11670788 w 12192000"/>
              <a:gd name="connsiteY164" fmla="*/ 2717893 h 6858000"/>
              <a:gd name="connsiteX165" fmla="*/ 11601964 w 12192000"/>
              <a:gd name="connsiteY165" fmla="*/ 2696529 h 6858000"/>
              <a:gd name="connsiteX166" fmla="*/ 11646869 w 12192000"/>
              <a:gd name="connsiteY166" fmla="*/ 2659481 h 6858000"/>
              <a:gd name="connsiteX167" fmla="*/ 11750207 w 12192000"/>
              <a:gd name="connsiteY167" fmla="*/ 2410001 h 6858000"/>
              <a:gd name="connsiteX168" fmla="*/ 11594653 w 12192000"/>
              <a:gd name="connsiteY168" fmla="*/ 2117437 h 6858000"/>
              <a:gd name="connsiteX169" fmla="*/ 11549595 w 12192000"/>
              <a:gd name="connsiteY169" fmla="*/ 2092981 h 6858000"/>
              <a:gd name="connsiteX170" fmla="*/ 11599814 w 12192000"/>
              <a:gd name="connsiteY170" fmla="*/ 2077392 h 6858000"/>
              <a:gd name="connsiteX171" fmla="*/ 11847837 w 12192000"/>
              <a:gd name="connsiteY171" fmla="*/ 1703213 h 6858000"/>
              <a:gd name="connsiteX172" fmla="*/ 11728895 w 12192000"/>
              <a:gd name="connsiteY172" fmla="*/ 1416063 h 6858000"/>
              <a:gd name="connsiteX173" fmla="*/ 11678019 w 12192000"/>
              <a:gd name="connsiteY173" fmla="*/ 1374086 h 6858000"/>
              <a:gd name="connsiteX174" fmla="*/ 11742325 w 12192000"/>
              <a:gd name="connsiteY174" fmla="*/ 1321028 h 6858000"/>
              <a:gd name="connsiteX175" fmla="*/ 11891639 w 12192000"/>
              <a:gd name="connsiteY175" fmla="*/ 960552 h 6858000"/>
              <a:gd name="connsiteX176" fmla="*/ 11381850 w 12192000"/>
              <a:gd name="connsiteY176" fmla="*/ 450763 h 6858000"/>
              <a:gd name="connsiteX177" fmla="*/ 11096822 w 12192000"/>
              <a:gd name="connsiteY177" fmla="*/ 537827 h 6858000"/>
              <a:gd name="connsiteX178" fmla="*/ 11029771 w 12192000"/>
              <a:gd name="connsiteY178" fmla="*/ 593149 h 6858000"/>
              <a:gd name="connsiteX179" fmla="*/ 10989770 w 12192000"/>
              <a:gd name="connsiteY179" fmla="*/ 519452 h 6858000"/>
              <a:gd name="connsiteX180" fmla="*/ 10615992 w 12192000"/>
              <a:gd name="connsiteY180" fmla="*/ 320716 h 6858000"/>
              <a:gd name="connsiteX181" fmla="*/ 10174389 w 12192000"/>
              <a:gd name="connsiteY181" fmla="*/ 680633 h 6858000"/>
              <a:gd name="connsiteX182" fmla="*/ 10171876 w 12192000"/>
              <a:gd name="connsiteY182" fmla="*/ 705559 h 6858000"/>
              <a:gd name="connsiteX183" fmla="*/ 10167553 w 12192000"/>
              <a:gd name="connsiteY183" fmla="*/ 701991 h 6858000"/>
              <a:gd name="connsiteX184" fmla="*/ 10008537 w 12192000"/>
              <a:gd name="connsiteY184" fmla="*/ 653419 h 6858000"/>
              <a:gd name="connsiteX185" fmla="*/ 9807429 w 12192000"/>
              <a:gd name="connsiteY185" fmla="*/ 736720 h 6858000"/>
              <a:gd name="connsiteX186" fmla="*/ 9774937 w 12192000"/>
              <a:gd name="connsiteY186" fmla="*/ 784913 h 6858000"/>
              <a:gd name="connsiteX187" fmla="*/ 9766903 w 12192000"/>
              <a:gd name="connsiteY187" fmla="*/ 745118 h 6858000"/>
              <a:gd name="connsiteX188" fmla="*/ 9450454 w 12192000"/>
              <a:gd name="connsiteY188" fmla="*/ 535362 h 6858000"/>
              <a:gd name="connsiteX189" fmla="*/ 9258434 w 12192000"/>
              <a:gd name="connsiteY189" fmla="*/ 594016 h 6858000"/>
              <a:gd name="connsiteX190" fmla="*/ 9213433 w 12192000"/>
              <a:gd name="connsiteY190" fmla="*/ 631145 h 6858000"/>
              <a:gd name="connsiteX191" fmla="*/ 9202530 w 12192000"/>
              <a:gd name="connsiteY191" fmla="*/ 596021 h 6858000"/>
              <a:gd name="connsiteX192" fmla="*/ 8787192 w 12192000"/>
              <a:gd name="connsiteY192" fmla="*/ 320716 h 6858000"/>
              <a:gd name="connsiteX193" fmla="*/ 8345589 w 12192000"/>
              <a:gd name="connsiteY193" fmla="*/ 680633 h 6858000"/>
              <a:gd name="connsiteX194" fmla="*/ 8342335 w 12192000"/>
              <a:gd name="connsiteY194" fmla="*/ 712915 h 6858000"/>
              <a:gd name="connsiteX195" fmla="*/ 8329096 w 12192000"/>
              <a:gd name="connsiteY195" fmla="*/ 701992 h 6858000"/>
              <a:gd name="connsiteX196" fmla="*/ 8170080 w 12192000"/>
              <a:gd name="connsiteY196" fmla="*/ 653420 h 6858000"/>
              <a:gd name="connsiteX197" fmla="*/ 8059375 w 12192000"/>
              <a:gd name="connsiteY197" fmla="*/ 675770 h 6858000"/>
              <a:gd name="connsiteX198" fmla="*/ 8021889 w 12192000"/>
              <a:gd name="connsiteY198" fmla="*/ 696117 h 6858000"/>
              <a:gd name="connsiteX199" fmla="*/ 8020328 w 12192000"/>
              <a:gd name="connsiteY199" fmla="*/ 680633 h 6858000"/>
              <a:gd name="connsiteX200" fmla="*/ 7578725 w 12192000"/>
              <a:gd name="connsiteY200" fmla="*/ 320716 h 6858000"/>
              <a:gd name="connsiteX201" fmla="*/ 7137122 w 12192000"/>
              <a:gd name="connsiteY201" fmla="*/ 680633 h 6858000"/>
              <a:gd name="connsiteX202" fmla="*/ 7133621 w 12192000"/>
              <a:gd name="connsiteY202" fmla="*/ 715366 h 6858000"/>
              <a:gd name="connsiteX203" fmla="*/ 7115193 w 12192000"/>
              <a:gd name="connsiteY203" fmla="*/ 681414 h 6858000"/>
              <a:gd name="connsiteX204" fmla="*/ 6830408 w 12192000"/>
              <a:gd name="connsiteY204" fmla="*/ 529996 h 6858000"/>
              <a:gd name="connsiteX205" fmla="*/ 6513959 w 12192000"/>
              <a:gd name="connsiteY205" fmla="*/ 739752 h 6858000"/>
              <a:gd name="connsiteX206" fmla="*/ 6499681 w 12192000"/>
              <a:gd name="connsiteY206" fmla="*/ 810476 h 6858000"/>
              <a:gd name="connsiteX207" fmla="*/ 6446336 w 12192000"/>
              <a:gd name="connsiteY207" fmla="*/ 731355 h 6858000"/>
              <a:gd name="connsiteX208" fmla="*/ 6245228 w 12192000"/>
              <a:gd name="connsiteY208" fmla="*/ 648054 h 6858000"/>
              <a:gd name="connsiteX209" fmla="*/ 6044122 w 12192000"/>
              <a:gd name="connsiteY209" fmla="*/ 731355 h 6858000"/>
              <a:gd name="connsiteX210" fmla="*/ 5999652 w 12192000"/>
              <a:gd name="connsiteY210" fmla="*/ 797312 h 6858000"/>
              <a:gd name="connsiteX211" fmla="*/ 5988032 w 12192000"/>
              <a:gd name="connsiteY211" fmla="*/ 739754 h 6858000"/>
              <a:gd name="connsiteX212" fmla="*/ 5671584 w 12192000"/>
              <a:gd name="connsiteY212" fmla="*/ 529998 h 6858000"/>
              <a:gd name="connsiteX213" fmla="*/ 5386798 w 12192000"/>
              <a:gd name="connsiteY213" fmla="*/ 681416 h 6858000"/>
              <a:gd name="connsiteX214" fmla="*/ 5375842 w 12192000"/>
              <a:gd name="connsiteY214" fmla="*/ 701603 h 6858000"/>
              <a:gd name="connsiteX215" fmla="*/ 5373187 w 12192000"/>
              <a:gd name="connsiteY215" fmla="*/ 675268 h 6858000"/>
              <a:gd name="connsiteX216" fmla="*/ 4931584 w 12192000"/>
              <a:gd name="connsiteY216" fmla="*/ 315351 h 6858000"/>
              <a:gd name="connsiteX217" fmla="*/ 0 w 12192000"/>
              <a:gd name="connsiteY217" fmla="*/ 0 h 6858000"/>
              <a:gd name="connsiteX218" fmla="*/ 12192000 w 12192000"/>
              <a:gd name="connsiteY218" fmla="*/ 0 h 6858000"/>
              <a:gd name="connsiteX219" fmla="*/ 12192000 w 12192000"/>
              <a:gd name="connsiteY219" fmla="*/ 6858000 h 6858000"/>
              <a:gd name="connsiteX220" fmla="*/ 0 w 12192000"/>
              <a:gd name="connsiteY2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</a:cxnLst>
            <a:rect l="l" t="t" r="r" b="b"/>
            <a:pathLst>
              <a:path w="12192000" h="6858000">
                <a:moveTo>
                  <a:pt x="11001099" y="6021022"/>
                </a:moveTo>
                <a:lnTo>
                  <a:pt x="11005614" y="6021022"/>
                </a:lnTo>
                <a:lnTo>
                  <a:pt x="11005583" y="6021073"/>
                </a:lnTo>
                <a:lnTo>
                  <a:pt x="11003962" y="6026296"/>
                </a:lnTo>
                <a:close/>
                <a:moveTo>
                  <a:pt x="7189494" y="6021022"/>
                </a:moveTo>
                <a:lnTo>
                  <a:pt x="7204368" y="6021022"/>
                </a:lnTo>
                <a:lnTo>
                  <a:pt x="7194914" y="6038439"/>
                </a:lnTo>
                <a:lnTo>
                  <a:pt x="7189523" y="6021071"/>
                </a:lnTo>
                <a:close/>
                <a:moveTo>
                  <a:pt x="2736901" y="6021022"/>
                </a:moveTo>
                <a:lnTo>
                  <a:pt x="2789066" y="6021022"/>
                </a:lnTo>
                <a:lnTo>
                  <a:pt x="2755889" y="6082146"/>
                </a:lnTo>
                <a:lnTo>
                  <a:pt x="2736930" y="6021071"/>
                </a:lnTo>
                <a:close/>
                <a:moveTo>
                  <a:pt x="4931584" y="315351"/>
                </a:moveTo>
                <a:cubicBezTo>
                  <a:pt x="4775991" y="315351"/>
                  <a:pt x="4638811" y="394184"/>
                  <a:pt x="4557806" y="514087"/>
                </a:cubicBezTo>
                <a:lnTo>
                  <a:pt x="4520534" y="582756"/>
                </a:lnTo>
                <a:lnTo>
                  <a:pt x="4483263" y="514089"/>
                </a:lnTo>
                <a:cubicBezTo>
                  <a:pt x="4402258" y="394185"/>
                  <a:pt x="4265077" y="315352"/>
                  <a:pt x="4109490" y="315352"/>
                </a:cubicBezTo>
                <a:cubicBezTo>
                  <a:pt x="3891661" y="315352"/>
                  <a:pt x="3709919" y="469865"/>
                  <a:pt x="3667888" y="675269"/>
                </a:cubicBezTo>
                <a:lnTo>
                  <a:pt x="3665374" y="700194"/>
                </a:lnTo>
                <a:lnTo>
                  <a:pt x="3661051" y="696628"/>
                </a:lnTo>
                <a:cubicBezTo>
                  <a:pt x="3615659" y="665961"/>
                  <a:pt x="3560939" y="648055"/>
                  <a:pt x="3502035" y="648055"/>
                </a:cubicBezTo>
                <a:cubicBezTo>
                  <a:pt x="3423497" y="648055"/>
                  <a:pt x="3352395" y="679888"/>
                  <a:pt x="3300927" y="731356"/>
                </a:cubicBezTo>
                <a:lnTo>
                  <a:pt x="3268435" y="779549"/>
                </a:lnTo>
                <a:lnTo>
                  <a:pt x="3260400" y="739754"/>
                </a:lnTo>
                <a:cubicBezTo>
                  <a:pt x="3208264" y="616489"/>
                  <a:pt x="3086210" y="529998"/>
                  <a:pt x="2943953" y="529998"/>
                </a:cubicBezTo>
                <a:cubicBezTo>
                  <a:pt x="2872823" y="529998"/>
                  <a:pt x="2806747" y="551621"/>
                  <a:pt x="2751933" y="588652"/>
                </a:cubicBezTo>
                <a:lnTo>
                  <a:pt x="2706932" y="625781"/>
                </a:lnTo>
                <a:lnTo>
                  <a:pt x="2696029" y="590657"/>
                </a:lnTo>
                <a:cubicBezTo>
                  <a:pt x="2627598" y="428872"/>
                  <a:pt x="2467402" y="315352"/>
                  <a:pt x="2280692" y="315352"/>
                </a:cubicBezTo>
                <a:cubicBezTo>
                  <a:pt x="2062860" y="315352"/>
                  <a:pt x="1881118" y="469865"/>
                  <a:pt x="1839087" y="675269"/>
                </a:cubicBezTo>
                <a:lnTo>
                  <a:pt x="1835832" y="707551"/>
                </a:lnTo>
                <a:lnTo>
                  <a:pt x="1822594" y="696628"/>
                </a:lnTo>
                <a:cubicBezTo>
                  <a:pt x="1777202" y="665962"/>
                  <a:pt x="1722481" y="648056"/>
                  <a:pt x="1663578" y="648056"/>
                </a:cubicBezTo>
                <a:cubicBezTo>
                  <a:pt x="1604675" y="648056"/>
                  <a:pt x="1549954" y="665962"/>
                  <a:pt x="1504562" y="696628"/>
                </a:cubicBezTo>
                <a:lnTo>
                  <a:pt x="1471972" y="723518"/>
                </a:lnTo>
                <a:lnTo>
                  <a:pt x="1468198" y="686084"/>
                </a:lnTo>
                <a:cubicBezTo>
                  <a:pt x="1426166" y="480680"/>
                  <a:pt x="1244424" y="326167"/>
                  <a:pt x="1026595" y="326167"/>
                </a:cubicBezTo>
                <a:cubicBezTo>
                  <a:pt x="777647" y="326167"/>
                  <a:pt x="575834" y="527980"/>
                  <a:pt x="575834" y="776928"/>
                </a:cubicBezTo>
                <a:cubicBezTo>
                  <a:pt x="575834" y="839165"/>
                  <a:pt x="588447" y="898456"/>
                  <a:pt x="611257" y="952384"/>
                </a:cubicBezTo>
                <a:lnTo>
                  <a:pt x="632875" y="992212"/>
                </a:lnTo>
                <a:lnTo>
                  <a:pt x="610983" y="1010275"/>
                </a:lnTo>
                <a:cubicBezTo>
                  <a:pt x="548833" y="1072425"/>
                  <a:pt x="510392" y="1158285"/>
                  <a:pt x="510392" y="1253123"/>
                </a:cubicBezTo>
                <a:cubicBezTo>
                  <a:pt x="510392" y="1300542"/>
                  <a:pt x="520002" y="1345716"/>
                  <a:pt x="537381" y="1386805"/>
                </a:cubicBezTo>
                <a:lnTo>
                  <a:pt x="555966" y="1421045"/>
                </a:lnTo>
                <a:lnTo>
                  <a:pt x="531612" y="1428604"/>
                </a:lnTo>
                <a:cubicBezTo>
                  <a:pt x="369827" y="1497034"/>
                  <a:pt x="256307" y="1657231"/>
                  <a:pt x="256307" y="1843942"/>
                </a:cubicBezTo>
                <a:cubicBezTo>
                  <a:pt x="256307" y="2030653"/>
                  <a:pt x="369827" y="2190851"/>
                  <a:pt x="531612" y="2259280"/>
                </a:cubicBezTo>
                <a:lnTo>
                  <a:pt x="568653" y="2270779"/>
                </a:lnTo>
                <a:lnTo>
                  <a:pt x="552870" y="2289908"/>
                </a:lnTo>
                <a:cubicBezTo>
                  <a:pt x="515840" y="2344721"/>
                  <a:pt x="494217" y="2410799"/>
                  <a:pt x="494217" y="2481927"/>
                </a:cubicBezTo>
                <a:cubicBezTo>
                  <a:pt x="494217" y="2576766"/>
                  <a:pt x="532657" y="2662624"/>
                  <a:pt x="594807" y="2724775"/>
                </a:cubicBezTo>
                <a:lnTo>
                  <a:pt x="624996" y="2749683"/>
                </a:lnTo>
                <a:lnTo>
                  <a:pt x="554875" y="2771449"/>
                </a:lnTo>
                <a:cubicBezTo>
                  <a:pt x="393090" y="2839878"/>
                  <a:pt x="279571" y="3000075"/>
                  <a:pt x="279571" y="3186787"/>
                </a:cubicBezTo>
                <a:cubicBezTo>
                  <a:pt x="279571" y="3404616"/>
                  <a:pt x="434084" y="3586357"/>
                  <a:pt x="639488" y="3628389"/>
                </a:cubicBezTo>
                <a:lnTo>
                  <a:pt x="668059" y="3631269"/>
                </a:lnTo>
                <a:lnTo>
                  <a:pt x="611363" y="3715361"/>
                </a:lnTo>
                <a:cubicBezTo>
                  <a:pt x="596971" y="3749387"/>
                  <a:pt x="589012" y="3786797"/>
                  <a:pt x="589012" y="3826066"/>
                </a:cubicBezTo>
                <a:cubicBezTo>
                  <a:pt x="589012" y="3865335"/>
                  <a:pt x="596971" y="3902745"/>
                  <a:pt x="611363" y="3936771"/>
                </a:cubicBezTo>
                <a:lnTo>
                  <a:pt x="659970" y="4008865"/>
                </a:lnTo>
                <a:lnTo>
                  <a:pt x="626608" y="4012228"/>
                </a:lnTo>
                <a:cubicBezTo>
                  <a:pt x="421204" y="4054260"/>
                  <a:pt x="266691" y="4236002"/>
                  <a:pt x="266691" y="4453831"/>
                </a:cubicBezTo>
                <a:cubicBezTo>
                  <a:pt x="266691" y="4640542"/>
                  <a:pt x="380211" y="4800740"/>
                  <a:pt x="541996" y="4869169"/>
                </a:cubicBezTo>
                <a:lnTo>
                  <a:pt x="546297" y="4870504"/>
                </a:lnTo>
                <a:lnTo>
                  <a:pt x="539991" y="4878149"/>
                </a:lnTo>
                <a:cubicBezTo>
                  <a:pt x="502960" y="4932962"/>
                  <a:pt x="481337" y="4999040"/>
                  <a:pt x="481337" y="5070168"/>
                </a:cubicBezTo>
                <a:cubicBezTo>
                  <a:pt x="481337" y="5188716"/>
                  <a:pt x="541400" y="5293234"/>
                  <a:pt x="632755" y="5354953"/>
                </a:cubicBezTo>
                <a:lnTo>
                  <a:pt x="651899" y="5365343"/>
                </a:lnTo>
                <a:lnTo>
                  <a:pt x="632934" y="5375637"/>
                </a:lnTo>
                <a:cubicBezTo>
                  <a:pt x="541609" y="5437335"/>
                  <a:pt x="481566" y="5541819"/>
                  <a:pt x="481566" y="5660326"/>
                </a:cubicBezTo>
                <a:cubicBezTo>
                  <a:pt x="481566" y="5707729"/>
                  <a:pt x="491173" y="5752888"/>
                  <a:pt x="508546" y="5793963"/>
                </a:cubicBezTo>
                <a:lnTo>
                  <a:pt x="521727" y="5818248"/>
                </a:lnTo>
                <a:lnTo>
                  <a:pt x="472615" y="5858769"/>
                </a:lnTo>
                <a:cubicBezTo>
                  <a:pt x="391043" y="5940341"/>
                  <a:pt x="340590" y="6053031"/>
                  <a:pt x="340590" y="6177505"/>
                </a:cubicBezTo>
                <a:cubicBezTo>
                  <a:pt x="340590" y="6426453"/>
                  <a:pt x="542403" y="6628266"/>
                  <a:pt x="791350" y="6628266"/>
                </a:cubicBezTo>
                <a:cubicBezTo>
                  <a:pt x="915824" y="6628266"/>
                  <a:pt x="1028515" y="6577813"/>
                  <a:pt x="1110087" y="6496241"/>
                </a:cubicBezTo>
                <a:lnTo>
                  <a:pt x="1147087" y="6451396"/>
                </a:lnTo>
                <a:lnTo>
                  <a:pt x="1151164" y="6453608"/>
                </a:lnTo>
                <a:cubicBezTo>
                  <a:pt x="1192238" y="6470981"/>
                  <a:pt x="1237397" y="6480588"/>
                  <a:pt x="1284800" y="6480588"/>
                </a:cubicBezTo>
                <a:cubicBezTo>
                  <a:pt x="1427009" y="6480588"/>
                  <a:pt x="1549024" y="6394126"/>
                  <a:pt x="1601143" y="6270902"/>
                </a:cubicBezTo>
                <a:lnTo>
                  <a:pt x="1606051" y="6255091"/>
                </a:lnTo>
                <a:lnTo>
                  <a:pt x="1634194" y="6296832"/>
                </a:lnTo>
                <a:cubicBezTo>
                  <a:pt x="1685661" y="6348300"/>
                  <a:pt x="1756764" y="6380133"/>
                  <a:pt x="1835301" y="6380133"/>
                </a:cubicBezTo>
                <a:cubicBezTo>
                  <a:pt x="1913839" y="6380133"/>
                  <a:pt x="1984941" y="6348300"/>
                  <a:pt x="2036409" y="6296832"/>
                </a:cubicBezTo>
                <a:lnTo>
                  <a:pt x="2084498" y="6225506"/>
                </a:lnTo>
                <a:lnTo>
                  <a:pt x="2104033" y="6288435"/>
                </a:lnTo>
                <a:cubicBezTo>
                  <a:pt x="2156170" y="6411700"/>
                  <a:pt x="2278224" y="6498191"/>
                  <a:pt x="2420482" y="6498191"/>
                </a:cubicBezTo>
                <a:cubicBezTo>
                  <a:pt x="2539030" y="6498191"/>
                  <a:pt x="2643548" y="6438128"/>
                  <a:pt x="2705266" y="6346773"/>
                </a:cubicBezTo>
                <a:lnTo>
                  <a:pt x="2723239" y="6313662"/>
                </a:lnTo>
                <a:lnTo>
                  <a:pt x="2727195" y="6352920"/>
                </a:lnTo>
                <a:cubicBezTo>
                  <a:pt x="2769228" y="6558324"/>
                  <a:pt x="2950970" y="6712837"/>
                  <a:pt x="3168798" y="6712837"/>
                </a:cubicBezTo>
                <a:cubicBezTo>
                  <a:pt x="3386628" y="6712837"/>
                  <a:pt x="3568369" y="6558324"/>
                  <a:pt x="3610401" y="6352920"/>
                </a:cubicBezTo>
                <a:lnTo>
                  <a:pt x="3611962" y="6337436"/>
                </a:lnTo>
                <a:lnTo>
                  <a:pt x="3649449" y="6357783"/>
                </a:lnTo>
                <a:cubicBezTo>
                  <a:pt x="3683475" y="6372175"/>
                  <a:pt x="3720884" y="6380133"/>
                  <a:pt x="3760153" y="6380133"/>
                </a:cubicBezTo>
                <a:cubicBezTo>
                  <a:pt x="3819057" y="6380133"/>
                  <a:pt x="3873777" y="6362227"/>
                  <a:pt x="3919169" y="6331561"/>
                </a:cubicBezTo>
                <a:lnTo>
                  <a:pt x="3932408" y="6320638"/>
                </a:lnTo>
                <a:lnTo>
                  <a:pt x="3935662" y="6352920"/>
                </a:lnTo>
                <a:cubicBezTo>
                  <a:pt x="3977694" y="6558324"/>
                  <a:pt x="4159436" y="6712837"/>
                  <a:pt x="4377263" y="6712837"/>
                </a:cubicBezTo>
                <a:cubicBezTo>
                  <a:pt x="4563972" y="6712837"/>
                  <a:pt x="4724170" y="6599317"/>
                  <a:pt x="4792601" y="6437533"/>
                </a:cubicBezTo>
                <a:lnTo>
                  <a:pt x="4803504" y="6402408"/>
                </a:lnTo>
                <a:lnTo>
                  <a:pt x="4848504" y="6439538"/>
                </a:lnTo>
                <a:cubicBezTo>
                  <a:pt x="4903317" y="6476568"/>
                  <a:pt x="4969396" y="6498191"/>
                  <a:pt x="5040525" y="6498191"/>
                </a:cubicBezTo>
                <a:cubicBezTo>
                  <a:pt x="5182780" y="6498191"/>
                  <a:pt x="5304837" y="6411700"/>
                  <a:pt x="5356975" y="6288435"/>
                </a:cubicBezTo>
                <a:lnTo>
                  <a:pt x="5367965" y="6253026"/>
                </a:lnTo>
                <a:lnTo>
                  <a:pt x="5397499" y="6296832"/>
                </a:lnTo>
                <a:cubicBezTo>
                  <a:pt x="5448967" y="6348300"/>
                  <a:pt x="5520070" y="6380133"/>
                  <a:pt x="5598606" y="6380133"/>
                </a:cubicBezTo>
                <a:cubicBezTo>
                  <a:pt x="5657510" y="6380133"/>
                  <a:pt x="5712230" y="6362227"/>
                  <a:pt x="5757622" y="6331561"/>
                </a:cubicBezTo>
                <a:lnTo>
                  <a:pt x="5761945" y="6327994"/>
                </a:lnTo>
                <a:lnTo>
                  <a:pt x="5764459" y="6352920"/>
                </a:lnTo>
                <a:cubicBezTo>
                  <a:pt x="5806491" y="6558324"/>
                  <a:pt x="5988233" y="6712837"/>
                  <a:pt x="6206061" y="6712837"/>
                </a:cubicBezTo>
                <a:cubicBezTo>
                  <a:pt x="6392772" y="6712837"/>
                  <a:pt x="6552970" y="6599317"/>
                  <a:pt x="6621399" y="6437533"/>
                </a:cubicBezTo>
                <a:lnTo>
                  <a:pt x="6633067" y="6399944"/>
                </a:lnTo>
                <a:lnTo>
                  <a:pt x="6681055" y="6439538"/>
                </a:lnTo>
                <a:cubicBezTo>
                  <a:pt x="6735868" y="6476568"/>
                  <a:pt x="6801946" y="6498191"/>
                  <a:pt x="6873074" y="6498191"/>
                </a:cubicBezTo>
                <a:cubicBezTo>
                  <a:pt x="6967912" y="6498191"/>
                  <a:pt x="7053772" y="6459751"/>
                  <a:pt x="7115922" y="6397601"/>
                </a:cubicBezTo>
                <a:lnTo>
                  <a:pt x="7145310" y="6361982"/>
                </a:lnTo>
                <a:lnTo>
                  <a:pt x="7168762" y="6437534"/>
                </a:lnTo>
                <a:cubicBezTo>
                  <a:pt x="7237192" y="6599318"/>
                  <a:pt x="7397389" y="6712838"/>
                  <a:pt x="7584100" y="6712838"/>
                </a:cubicBezTo>
                <a:cubicBezTo>
                  <a:pt x="7801930" y="6712838"/>
                  <a:pt x="7983672" y="6558325"/>
                  <a:pt x="8025703" y="6352921"/>
                </a:cubicBezTo>
                <a:lnTo>
                  <a:pt x="8027264" y="6337437"/>
                </a:lnTo>
                <a:lnTo>
                  <a:pt x="8064750" y="6357784"/>
                </a:lnTo>
                <a:cubicBezTo>
                  <a:pt x="8098777" y="6372176"/>
                  <a:pt x="8136187" y="6380134"/>
                  <a:pt x="8175455" y="6380134"/>
                </a:cubicBezTo>
                <a:cubicBezTo>
                  <a:pt x="8234358" y="6380134"/>
                  <a:pt x="8289079" y="6362228"/>
                  <a:pt x="8334471" y="6331562"/>
                </a:cubicBezTo>
                <a:lnTo>
                  <a:pt x="8347710" y="6320639"/>
                </a:lnTo>
                <a:lnTo>
                  <a:pt x="8350964" y="6352921"/>
                </a:lnTo>
                <a:cubicBezTo>
                  <a:pt x="8392996" y="6558325"/>
                  <a:pt x="8574738" y="6712838"/>
                  <a:pt x="8792567" y="6712838"/>
                </a:cubicBezTo>
                <a:cubicBezTo>
                  <a:pt x="8979278" y="6712838"/>
                  <a:pt x="9139476" y="6599318"/>
                  <a:pt x="9207905" y="6437534"/>
                </a:cubicBezTo>
                <a:lnTo>
                  <a:pt x="9218808" y="6402409"/>
                </a:lnTo>
                <a:lnTo>
                  <a:pt x="9263809" y="6439539"/>
                </a:lnTo>
                <a:cubicBezTo>
                  <a:pt x="9318622" y="6476569"/>
                  <a:pt x="9384701" y="6498192"/>
                  <a:pt x="9455829" y="6498192"/>
                </a:cubicBezTo>
                <a:cubicBezTo>
                  <a:pt x="9598086" y="6498192"/>
                  <a:pt x="9720141" y="6411701"/>
                  <a:pt x="9772278" y="6288436"/>
                </a:cubicBezTo>
                <a:lnTo>
                  <a:pt x="9783270" y="6253027"/>
                </a:lnTo>
                <a:lnTo>
                  <a:pt x="9812804" y="6296833"/>
                </a:lnTo>
                <a:cubicBezTo>
                  <a:pt x="9864272" y="6348301"/>
                  <a:pt x="9935375" y="6380134"/>
                  <a:pt x="10013912" y="6380134"/>
                </a:cubicBezTo>
                <a:cubicBezTo>
                  <a:pt x="10072815" y="6380134"/>
                  <a:pt x="10127536" y="6362228"/>
                  <a:pt x="10172928" y="6331562"/>
                </a:cubicBezTo>
                <a:lnTo>
                  <a:pt x="10177251" y="6327995"/>
                </a:lnTo>
                <a:lnTo>
                  <a:pt x="10179764" y="6352921"/>
                </a:lnTo>
                <a:cubicBezTo>
                  <a:pt x="10221796" y="6558325"/>
                  <a:pt x="10403538" y="6712838"/>
                  <a:pt x="10621367" y="6712838"/>
                </a:cubicBezTo>
                <a:cubicBezTo>
                  <a:pt x="10808078" y="6712838"/>
                  <a:pt x="10968276" y="6599318"/>
                  <a:pt x="11036705" y="6437534"/>
                </a:cubicBezTo>
                <a:lnTo>
                  <a:pt x="11057325" y="6371107"/>
                </a:lnTo>
                <a:lnTo>
                  <a:pt x="11079185" y="6397602"/>
                </a:lnTo>
                <a:cubicBezTo>
                  <a:pt x="11141335" y="6459752"/>
                  <a:pt x="11227194" y="6498192"/>
                  <a:pt x="11322032" y="6498192"/>
                </a:cubicBezTo>
                <a:cubicBezTo>
                  <a:pt x="11511708" y="6498192"/>
                  <a:pt x="11665470" y="6344430"/>
                  <a:pt x="11665470" y="6154754"/>
                </a:cubicBezTo>
                <a:cubicBezTo>
                  <a:pt x="11665470" y="6059916"/>
                  <a:pt x="11627030" y="5974057"/>
                  <a:pt x="11564880" y="5911907"/>
                </a:cubicBezTo>
                <a:lnTo>
                  <a:pt x="11557058" y="5905453"/>
                </a:lnTo>
                <a:lnTo>
                  <a:pt x="11571111" y="5897826"/>
                </a:lnTo>
                <a:cubicBezTo>
                  <a:pt x="11662466" y="5836107"/>
                  <a:pt x="11722529" y="5731589"/>
                  <a:pt x="11722529" y="5613041"/>
                </a:cubicBezTo>
                <a:cubicBezTo>
                  <a:pt x="11722529" y="5541913"/>
                  <a:pt x="11700906" y="5475835"/>
                  <a:pt x="11663875" y="5421022"/>
                </a:cubicBezTo>
                <a:lnTo>
                  <a:pt x="11658110" y="5414034"/>
                </a:lnTo>
                <a:lnTo>
                  <a:pt x="11664528" y="5412042"/>
                </a:lnTo>
                <a:cubicBezTo>
                  <a:pt x="11826313" y="5343613"/>
                  <a:pt x="11939833" y="5183415"/>
                  <a:pt x="11939833" y="4996704"/>
                </a:cubicBezTo>
                <a:cubicBezTo>
                  <a:pt x="11939833" y="4778875"/>
                  <a:pt x="11785320" y="4597133"/>
                  <a:pt x="11579916" y="4555101"/>
                </a:cubicBezTo>
                <a:lnTo>
                  <a:pt x="11561262" y="4553221"/>
                </a:lnTo>
                <a:lnTo>
                  <a:pt x="11591038" y="4509057"/>
                </a:lnTo>
                <a:cubicBezTo>
                  <a:pt x="11605430" y="4475031"/>
                  <a:pt x="11613388" y="4437621"/>
                  <a:pt x="11613388" y="4398352"/>
                </a:cubicBezTo>
                <a:cubicBezTo>
                  <a:pt x="11613388" y="4300180"/>
                  <a:pt x="11563648" y="4213626"/>
                  <a:pt x="11487995" y="4162516"/>
                </a:cubicBezTo>
                <a:lnTo>
                  <a:pt x="11485378" y="4161095"/>
                </a:lnTo>
                <a:lnTo>
                  <a:pt x="11532838" y="4146363"/>
                </a:lnTo>
                <a:cubicBezTo>
                  <a:pt x="11656103" y="4094226"/>
                  <a:pt x="11742594" y="3972171"/>
                  <a:pt x="11742594" y="3829914"/>
                </a:cubicBezTo>
                <a:cubicBezTo>
                  <a:pt x="11742594" y="3735076"/>
                  <a:pt x="11704153" y="3649217"/>
                  <a:pt x="11642003" y="3587067"/>
                </a:cubicBezTo>
                <a:lnTo>
                  <a:pt x="11615968" y="3565585"/>
                </a:lnTo>
                <a:lnTo>
                  <a:pt x="11670788" y="3548568"/>
                </a:lnTo>
                <a:cubicBezTo>
                  <a:pt x="11832573" y="3480139"/>
                  <a:pt x="11946093" y="3319941"/>
                  <a:pt x="11946093" y="3133231"/>
                </a:cubicBezTo>
                <a:cubicBezTo>
                  <a:pt x="11946093" y="2946520"/>
                  <a:pt x="11832573" y="2786322"/>
                  <a:pt x="11670788" y="2717893"/>
                </a:cubicBezTo>
                <a:lnTo>
                  <a:pt x="11601964" y="2696529"/>
                </a:lnTo>
                <a:lnTo>
                  <a:pt x="11646869" y="2659481"/>
                </a:lnTo>
                <a:cubicBezTo>
                  <a:pt x="11710716" y="2595632"/>
                  <a:pt x="11750207" y="2507428"/>
                  <a:pt x="11750207" y="2410001"/>
                </a:cubicBezTo>
                <a:cubicBezTo>
                  <a:pt x="11750207" y="2288215"/>
                  <a:pt x="11688503" y="2180841"/>
                  <a:pt x="11594653" y="2117437"/>
                </a:cubicBezTo>
                <a:lnTo>
                  <a:pt x="11549595" y="2092981"/>
                </a:lnTo>
                <a:lnTo>
                  <a:pt x="11599814" y="2077392"/>
                </a:lnTo>
                <a:cubicBezTo>
                  <a:pt x="11745567" y="2015744"/>
                  <a:pt x="11847837" y="1871422"/>
                  <a:pt x="11847837" y="1703213"/>
                </a:cubicBezTo>
                <a:cubicBezTo>
                  <a:pt x="11847837" y="1591074"/>
                  <a:pt x="11802384" y="1489551"/>
                  <a:pt x="11728895" y="1416063"/>
                </a:cubicBezTo>
                <a:lnTo>
                  <a:pt x="11678019" y="1374086"/>
                </a:lnTo>
                <a:lnTo>
                  <a:pt x="11742325" y="1321028"/>
                </a:lnTo>
                <a:cubicBezTo>
                  <a:pt x="11834579" y="1228774"/>
                  <a:pt x="11891639" y="1101327"/>
                  <a:pt x="11891639" y="960552"/>
                </a:cubicBezTo>
                <a:cubicBezTo>
                  <a:pt x="11891639" y="679003"/>
                  <a:pt x="11663399" y="450763"/>
                  <a:pt x="11381850" y="450763"/>
                </a:cubicBezTo>
                <a:cubicBezTo>
                  <a:pt x="11276269" y="450763"/>
                  <a:pt x="11178185" y="482859"/>
                  <a:pt x="11096822" y="537827"/>
                </a:cubicBezTo>
                <a:lnTo>
                  <a:pt x="11029771" y="593149"/>
                </a:lnTo>
                <a:lnTo>
                  <a:pt x="10989770" y="519452"/>
                </a:lnTo>
                <a:cubicBezTo>
                  <a:pt x="10908765" y="399549"/>
                  <a:pt x="10771584" y="320716"/>
                  <a:pt x="10615992" y="320716"/>
                </a:cubicBezTo>
                <a:cubicBezTo>
                  <a:pt x="10398162" y="320716"/>
                  <a:pt x="10216421" y="475229"/>
                  <a:pt x="10174389" y="680633"/>
                </a:cubicBezTo>
                <a:lnTo>
                  <a:pt x="10171876" y="705559"/>
                </a:lnTo>
                <a:lnTo>
                  <a:pt x="10167553" y="701991"/>
                </a:lnTo>
                <a:cubicBezTo>
                  <a:pt x="10122161" y="671325"/>
                  <a:pt x="10067440" y="653419"/>
                  <a:pt x="10008537" y="653419"/>
                </a:cubicBezTo>
                <a:cubicBezTo>
                  <a:pt x="9929999" y="653419"/>
                  <a:pt x="9858897" y="685252"/>
                  <a:pt x="9807429" y="736720"/>
                </a:cubicBezTo>
                <a:lnTo>
                  <a:pt x="9774937" y="784913"/>
                </a:lnTo>
                <a:lnTo>
                  <a:pt x="9766903" y="745118"/>
                </a:lnTo>
                <a:cubicBezTo>
                  <a:pt x="9714766" y="621853"/>
                  <a:pt x="9592711" y="535362"/>
                  <a:pt x="9450454" y="535362"/>
                </a:cubicBezTo>
                <a:cubicBezTo>
                  <a:pt x="9379326" y="535362"/>
                  <a:pt x="9313247" y="556985"/>
                  <a:pt x="9258434" y="594016"/>
                </a:cubicBezTo>
                <a:lnTo>
                  <a:pt x="9213433" y="631145"/>
                </a:lnTo>
                <a:lnTo>
                  <a:pt x="9202530" y="596021"/>
                </a:lnTo>
                <a:cubicBezTo>
                  <a:pt x="9134101" y="434236"/>
                  <a:pt x="8973903" y="320716"/>
                  <a:pt x="8787192" y="320716"/>
                </a:cubicBezTo>
                <a:cubicBezTo>
                  <a:pt x="8569362" y="320716"/>
                  <a:pt x="8387621" y="475229"/>
                  <a:pt x="8345589" y="680633"/>
                </a:cubicBezTo>
                <a:lnTo>
                  <a:pt x="8342335" y="712915"/>
                </a:lnTo>
                <a:lnTo>
                  <a:pt x="8329096" y="701992"/>
                </a:lnTo>
                <a:cubicBezTo>
                  <a:pt x="8283704" y="671326"/>
                  <a:pt x="8228983" y="653420"/>
                  <a:pt x="8170080" y="653420"/>
                </a:cubicBezTo>
                <a:cubicBezTo>
                  <a:pt x="8130812" y="653420"/>
                  <a:pt x="8093402" y="661378"/>
                  <a:pt x="8059375" y="675770"/>
                </a:cubicBezTo>
                <a:lnTo>
                  <a:pt x="8021889" y="696117"/>
                </a:lnTo>
                <a:lnTo>
                  <a:pt x="8020328" y="680633"/>
                </a:lnTo>
                <a:cubicBezTo>
                  <a:pt x="7978297" y="475229"/>
                  <a:pt x="7796555" y="320716"/>
                  <a:pt x="7578725" y="320716"/>
                </a:cubicBezTo>
                <a:cubicBezTo>
                  <a:pt x="7360896" y="320716"/>
                  <a:pt x="7179154" y="475229"/>
                  <a:pt x="7137122" y="680633"/>
                </a:cubicBezTo>
                <a:lnTo>
                  <a:pt x="7133621" y="715366"/>
                </a:lnTo>
                <a:lnTo>
                  <a:pt x="7115193" y="681414"/>
                </a:lnTo>
                <a:cubicBezTo>
                  <a:pt x="7053474" y="590059"/>
                  <a:pt x="6948956" y="529996"/>
                  <a:pt x="6830408" y="529996"/>
                </a:cubicBezTo>
                <a:cubicBezTo>
                  <a:pt x="6688151" y="529996"/>
                  <a:pt x="6566096" y="616487"/>
                  <a:pt x="6513959" y="739752"/>
                </a:cubicBezTo>
                <a:lnTo>
                  <a:pt x="6499681" y="810476"/>
                </a:lnTo>
                <a:lnTo>
                  <a:pt x="6446336" y="731355"/>
                </a:lnTo>
                <a:cubicBezTo>
                  <a:pt x="6394868" y="679887"/>
                  <a:pt x="6323766" y="648054"/>
                  <a:pt x="6245228" y="648054"/>
                </a:cubicBezTo>
                <a:cubicBezTo>
                  <a:pt x="6166691" y="648054"/>
                  <a:pt x="6095589" y="679887"/>
                  <a:pt x="6044122" y="731355"/>
                </a:cubicBezTo>
                <a:lnTo>
                  <a:pt x="5999652" y="797312"/>
                </a:lnTo>
                <a:lnTo>
                  <a:pt x="5988032" y="739754"/>
                </a:lnTo>
                <a:cubicBezTo>
                  <a:pt x="5935895" y="616489"/>
                  <a:pt x="5813841" y="529998"/>
                  <a:pt x="5671584" y="529998"/>
                </a:cubicBezTo>
                <a:cubicBezTo>
                  <a:pt x="5553036" y="529998"/>
                  <a:pt x="5448517" y="590061"/>
                  <a:pt x="5386798" y="681416"/>
                </a:cubicBezTo>
                <a:lnTo>
                  <a:pt x="5375842" y="701603"/>
                </a:lnTo>
                <a:lnTo>
                  <a:pt x="5373187" y="675268"/>
                </a:lnTo>
                <a:cubicBezTo>
                  <a:pt x="5331156" y="469864"/>
                  <a:pt x="5149413" y="315351"/>
                  <a:pt x="4931584" y="315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D9CE44-0DE6-45BF-B962-60A638030EC0}"/>
              </a:ext>
            </a:extLst>
          </p:cNvPr>
          <p:cNvSpPr/>
          <p:nvPr/>
        </p:nvSpPr>
        <p:spPr>
          <a:xfrm>
            <a:off x="4615537" y="1023654"/>
            <a:ext cx="6807837" cy="5493854"/>
          </a:xfrm>
          <a:prstGeom prst="roundRect">
            <a:avLst>
              <a:gd name="adj" fmla="val 9643"/>
            </a:avLst>
          </a:prstGeom>
          <a:solidFill>
            <a:srgbClr val="7C9AB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5136-F9AC-401E-B814-5EE66F305F22}"/>
              </a:ext>
            </a:extLst>
          </p:cNvPr>
          <p:cNvGrpSpPr/>
          <p:nvPr/>
        </p:nvGrpSpPr>
        <p:grpSpPr>
          <a:xfrm rot="21170384">
            <a:off x="1639133" y="1623623"/>
            <a:ext cx="3490536" cy="3928729"/>
            <a:chOff x="5308259" y="1693531"/>
            <a:chExt cx="3037413" cy="392872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EA8393-32D3-4786-9ACD-163179EC2125}"/>
                </a:ext>
              </a:extLst>
            </p:cNvPr>
            <p:cNvSpPr/>
            <p:nvPr/>
          </p:nvSpPr>
          <p:spPr>
            <a:xfrm>
              <a:off x="5308259" y="1693531"/>
              <a:ext cx="3037413" cy="3928729"/>
            </a:xfrm>
            <a:prstGeom prst="rect">
              <a:avLst/>
            </a:prstGeom>
            <a:solidFill>
              <a:srgbClr val="7C9AB2"/>
            </a:solidFill>
            <a:ln w="28575"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8BA3792-0D37-4177-98F7-05C613EF7394}"/>
                </a:ext>
              </a:extLst>
            </p:cNvPr>
            <p:cNvSpPr/>
            <p:nvPr/>
          </p:nvSpPr>
          <p:spPr>
            <a:xfrm>
              <a:off x="5533230" y="1918206"/>
              <a:ext cx="2587492" cy="2970787"/>
            </a:xfrm>
            <a:prstGeom prst="rect">
              <a:avLst/>
            </a:prstGeom>
            <a:solidFill>
              <a:srgbClr val="BCC9DA"/>
            </a:solidFill>
            <a:ln w="28575">
              <a:solidFill>
                <a:srgbClr val="555D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BB7F899-783B-4E1F-ABD4-33604D2A0C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170384">
            <a:off x="1789840" y="1752103"/>
            <a:ext cx="2975413" cy="2970787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BBCA011A-21DB-4396-B13E-FD587AF5478B}"/>
              </a:ext>
            </a:extLst>
          </p:cNvPr>
          <p:cNvSpPr txBox="1"/>
          <p:nvPr/>
        </p:nvSpPr>
        <p:spPr>
          <a:xfrm>
            <a:off x="4615537" y="-238772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Conclusion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862C09A-54F0-48E5-B145-49AD85531F35}"/>
              </a:ext>
            </a:extLst>
          </p:cNvPr>
          <p:cNvGrpSpPr/>
          <p:nvPr/>
        </p:nvGrpSpPr>
        <p:grpSpPr>
          <a:xfrm>
            <a:off x="3834177" y="1041125"/>
            <a:ext cx="1441269" cy="1743134"/>
            <a:chOff x="1813688" y="223645"/>
            <a:chExt cx="1441269" cy="17431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7578F19F-4032-4975-8AA6-50E554560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91815" flipH="1">
              <a:off x="1899556" y="223645"/>
              <a:ext cx="1355401" cy="1355401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696EE77-6E03-4316-A065-EFCC99CFA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36824" flipH="1">
              <a:off x="1813688" y="840278"/>
              <a:ext cx="1126501" cy="1126501"/>
            </a:xfrm>
            <a:prstGeom prst="rect">
              <a:avLst/>
            </a:prstGeom>
          </p:spPr>
        </p:pic>
      </p:grpSp>
      <p:pic>
        <p:nvPicPr>
          <p:cNvPr id="161" name="Picture 160">
            <a:extLst>
              <a:ext uri="{FF2B5EF4-FFF2-40B4-BE49-F238E27FC236}">
                <a16:creationId xmlns:a16="http://schemas.microsoft.com/office/drawing/2014/main" id="{6CDF4E76-9859-428F-9EC3-0B739738DF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79664" y="774424"/>
            <a:ext cx="1348201" cy="134820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0A309BA4-EB62-4A2D-A5DF-81F894049CB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649079" y="4652018"/>
            <a:ext cx="1505324" cy="15053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F23D43-E3C3-5064-4EC4-1EADC8495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551" y="1279098"/>
            <a:ext cx="5818536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Highlights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with clean code &amp; modern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Showcases academic, technical, and personal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&amp; user-friendly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me present myself professionally.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shared with recruiters or professors as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CV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– future-ready for projects, blogs, or more features.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link: https://github.com/K-Avantika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Link: </a:t>
            </a:r>
            <a:r>
              <a:rPr lang="en-US" altLang="en-US" sz="2000" dirty="0">
                <a:latin typeface="Arial" panose="020B0604020202020204" pitchFamily="34" charset="0"/>
              </a:rPr>
              <a:t>https://k-avantika.github.io/Naan-Mudhalvan-Portfolio-Project/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900" decel="100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3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900" decel="100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7" dur="1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8" dur="1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 animBg="1"/>
          <p:bldP spid="14" grpId="0" animBg="1"/>
          <p:bldP spid="15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900" decel="100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3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900" decel="100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1000"/>
                                            <p:tgtEl>
                                              <p:spTgt spid="1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3" grpId="0" animBg="1"/>
          <p:bldP spid="14" grpId="0" animBg="1"/>
          <p:bldP spid="15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36635DF7-3543-4ADC-863F-C556DF637C88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9CA48F-A99F-4783-AD88-246DF04C1A4E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DA22ED7-4FDF-4620-B01F-0FD4C2941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B1FEC5B-880C-44E3-A18B-1746CD5F7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A951E80-B397-47D0-BBA2-D32082D08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C438752-479F-4AAF-907A-4868CFF16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ABD1D80-C0E8-4442-904B-128637045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022C040-541D-45E6-88A0-CBC41B69D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00F9A93-879A-4DCA-A1E3-8AAF1B746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BCE4D9-788D-47C4-A98F-5073DC9B6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9AB21BC-A177-4ED4-A04D-68394EC44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4F016B2-B6CA-4AF3-9BBE-424AEEBD7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6A6CF6-FDDC-49A0-96E3-BF8242207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6C10F7C-BF25-4B9D-872D-DDCF80EA4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54F678D-0ABF-4297-9DFE-BD4D8FC25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1671DA-7587-4175-92FB-972CC0B51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8F048F-8E60-4832-BF09-3911EE2B8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1E6EE3F-4D23-4A02-AF5E-69589B454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3D6B070-AA35-45A8-BCB4-D69400D35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AFF4E41-F407-45DF-9389-816A66312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316DBC2-00C0-4920-A347-EAC8A5D05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09CBCB8-379B-4EBD-8A7D-1C3587D4A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003AF8A-10BA-4578-9046-36DC270BA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2C2AFA8-E88A-47CA-B5D8-D9C53BD50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9BE1DAA-83BE-4E48-BD7D-A9DEB183B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8042D-B31E-4289-A41D-1498B9E4A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EEF1580-C594-4DAA-9A9B-590D92E18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DA2A15-F1DA-46E8-85A4-A8D30C10A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84ECA54-34C1-4D6B-95C2-6ADC7F473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969B273-0F03-4A50-AD90-9A3129F29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D5F910-F294-4616-9BC5-4FE5FF968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67EBF70-248F-407E-959A-BFE36F62A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CC1B613-1A2D-4812-92EA-CEA51769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9003964-4C8C-40F3-9CA2-FD3644352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87036C7-5FA8-43AA-A4A4-089F750B9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D32E226-9A72-476F-82BA-64CB98A9B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CBB409C-592F-480D-AE19-CD1886FB4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615199-96C6-4843-92E7-D050B188F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AD8BF7A-2BCE-438D-B383-DF8C1D143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8542C61-E94F-4F5F-8732-620FD240F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F481007-8455-47DC-941C-6F56D304F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5973280-B382-4205-BEC1-E8A196BB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0C3B67E-9FF0-4E19-8FB8-DD6342B39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8DF4ED8-04DE-49ED-816D-EDF2DFC02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A051E18-53F1-4A30-86D8-99C8A3CA9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8EDB8D2-8875-42C8-AF67-BBC2C5876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4953E1C-2902-45FF-98C1-4C57D6CE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94E4EF4-5D83-4B50-A049-4857F32DC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20A4625-AD45-4338-AE50-F38952809D95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6A7B755-B713-400D-BE5F-6E8E5E8606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CFD1215-6991-4391-A829-9C5087448B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ADAB8B5-177F-45B5-87DB-3203951F03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32F0534-34C3-404D-BA2C-FDB75D529E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70D4ACE-12FA-4523-943F-16FC025F97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F4D9A9-DB4A-4F2A-8886-FFF179A541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31489F4-1F56-4FD7-AC1E-E74C09406C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F33D57-2DB4-4899-80DA-F67713F248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BC0F27B-FD07-4521-ADDD-012ED41813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ECD5D79-40E4-49D8-977C-6C713F570B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7E16842-FE6B-4586-B15B-97D39A905A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7851323-801B-4177-9397-AC0BFEF6B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BFDCDF8-2DEE-4612-B46D-CAEA14ECE9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F631480-F4FA-4763-859C-D50754038C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BB1C83F-22AF-4776-B09D-F37D04B415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1C93EA4-22D1-42F1-A2DF-B9F513C8D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B7A448-3967-4697-A024-1EFFF3034D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7CED821-A44E-442E-AEF6-D38206708A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229E881-C5FD-43AE-BB72-DC90ACA5A9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F5768C2-8A59-4ACA-B2F0-CD534C167E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EB74B60-4CE3-4157-932E-5F5566A34A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F9376E3-6E29-4859-A6C1-6F34E0F3C4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47F54B8-6E60-41A7-9B31-F8C347CE25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63EC994-5690-47CE-A9C4-CA60B43023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DA75E10-5172-4D2B-8526-0854A5A316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55B2DEE-8174-4A45-A1B4-AF8051486E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747B8ED-671D-45D3-84C7-4F24F02F3B07}"/>
              </a:ext>
            </a:extLst>
          </p:cNvPr>
          <p:cNvGrpSpPr/>
          <p:nvPr/>
        </p:nvGrpSpPr>
        <p:grpSpPr>
          <a:xfrm flipV="1">
            <a:off x="1246765" y="895271"/>
            <a:ext cx="2245849" cy="2488868"/>
            <a:chOff x="9889396" y="-312654"/>
            <a:chExt cx="2060484" cy="2228117"/>
          </a:xfrm>
        </p:grpSpPr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BD05916-7017-49B6-8112-CF24BDFCF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403698">
              <a:off x="9927775" y="-351033"/>
              <a:ext cx="1526586" cy="1603343"/>
            </a:xfrm>
            <a:prstGeom prst="rect">
              <a:avLst/>
            </a:prstGeom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9264F58D-6CB1-44D1-89C7-75EEB0F69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5981">
              <a:off x="10085512" y="51096"/>
              <a:ext cx="1864368" cy="1864367"/>
            </a:xfrm>
            <a:prstGeom prst="rect">
              <a:avLst/>
            </a:prstGeom>
          </p:spPr>
        </p:pic>
      </p:grp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690D72D4-4A99-4076-83CF-8479CF810CCB}"/>
              </a:ext>
            </a:extLst>
          </p:cNvPr>
          <p:cNvSpPr/>
          <p:nvPr/>
        </p:nvSpPr>
        <p:spPr>
          <a:xfrm>
            <a:off x="2695069" y="2197894"/>
            <a:ext cx="6760991" cy="2468940"/>
          </a:xfrm>
          <a:prstGeom prst="roundRect">
            <a:avLst>
              <a:gd name="adj" fmla="val 16349"/>
            </a:avLst>
          </a:prstGeom>
          <a:solidFill>
            <a:srgbClr val="7C9A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E513CCE6-2B95-49E8-ABD4-F075476763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1001099 w 12192000"/>
              <a:gd name="connsiteY0" fmla="*/ 6021022 h 6858000"/>
              <a:gd name="connsiteX1" fmla="*/ 11005614 w 12192000"/>
              <a:gd name="connsiteY1" fmla="*/ 6021022 h 6858000"/>
              <a:gd name="connsiteX2" fmla="*/ 11005583 w 12192000"/>
              <a:gd name="connsiteY2" fmla="*/ 6021073 h 6858000"/>
              <a:gd name="connsiteX3" fmla="*/ 11003962 w 12192000"/>
              <a:gd name="connsiteY3" fmla="*/ 6026296 h 6858000"/>
              <a:gd name="connsiteX4" fmla="*/ 7189494 w 12192000"/>
              <a:gd name="connsiteY4" fmla="*/ 6021022 h 6858000"/>
              <a:gd name="connsiteX5" fmla="*/ 7204368 w 12192000"/>
              <a:gd name="connsiteY5" fmla="*/ 6021022 h 6858000"/>
              <a:gd name="connsiteX6" fmla="*/ 7194914 w 12192000"/>
              <a:gd name="connsiteY6" fmla="*/ 6038439 h 6858000"/>
              <a:gd name="connsiteX7" fmla="*/ 7189523 w 12192000"/>
              <a:gd name="connsiteY7" fmla="*/ 6021071 h 6858000"/>
              <a:gd name="connsiteX8" fmla="*/ 2736901 w 12192000"/>
              <a:gd name="connsiteY8" fmla="*/ 6021022 h 6858000"/>
              <a:gd name="connsiteX9" fmla="*/ 2789066 w 12192000"/>
              <a:gd name="connsiteY9" fmla="*/ 6021022 h 6858000"/>
              <a:gd name="connsiteX10" fmla="*/ 2755889 w 12192000"/>
              <a:gd name="connsiteY10" fmla="*/ 6082146 h 6858000"/>
              <a:gd name="connsiteX11" fmla="*/ 2736930 w 12192000"/>
              <a:gd name="connsiteY11" fmla="*/ 6021071 h 6858000"/>
              <a:gd name="connsiteX12" fmla="*/ 4931584 w 12192000"/>
              <a:gd name="connsiteY12" fmla="*/ 315351 h 6858000"/>
              <a:gd name="connsiteX13" fmla="*/ 4557806 w 12192000"/>
              <a:gd name="connsiteY13" fmla="*/ 514087 h 6858000"/>
              <a:gd name="connsiteX14" fmla="*/ 4520534 w 12192000"/>
              <a:gd name="connsiteY14" fmla="*/ 582756 h 6858000"/>
              <a:gd name="connsiteX15" fmla="*/ 4483263 w 12192000"/>
              <a:gd name="connsiteY15" fmla="*/ 514089 h 6858000"/>
              <a:gd name="connsiteX16" fmla="*/ 4109490 w 12192000"/>
              <a:gd name="connsiteY16" fmla="*/ 315352 h 6858000"/>
              <a:gd name="connsiteX17" fmla="*/ 3667888 w 12192000"/>
              <a:gd name="connsiteY17" fmla="*/ 675269 h 6858000"/>
              <a:gd name="connsiteX18" fmla="*/ 3665374 w 12192000"/>
              <a:gd name="connsiteY18" fmla="*/ 700194 h 6858000"/>
              <a:gd name="connsiteX19" fmla="*/ 3661051 w 12192000"/>
              <a:gd name="connsiteY19" fmla="*/ 696628 h 6858000"/>
              <a:gd name="connsiteX20" fmla="*/ 3502035 w 12192000"/>
              <a:gd name="connsiteY20" fmla="*/ 648055 h 6858000"/>
              <a:gd name="connsiteX21" fmla="*/ 3300927 w 12192000"/>
              <a:gd name="connsiteY21" fmla="*/ 731356 h 6858000"/>
              <a:gd name="connsiteX22" fmla="*/ 3268435 w 12192000"/>
              <a:gd name="connsiteY22" fmla="*/ 779549 h 6858000"/>
              <a:gd name="connsiteX23" fmla="*/ 3260400 w 12192000"/>
              <a:gd name="connsiteY23" fmla="*/ 739754 h 6858000"/>
              <a:gd name="connsiteX24" fmla="*/ 2943953 w 12192000"/>
              <a:gd name="connsiteY24" fmla="*/ 529998 h 6858000"/>
              <a:gd name="connsiteX25" fmla="*/ 2751933 w 12192000"/>
              <a:gd name="connsiteY25" fmla="*/ 588652 h 6858000"/>
              <a:gd name="connsiteX26" fmla="*/ 2706932 w 12192000"/>
              <a:gd name="connsiteY26" fmla="*/ 625781 h 6858000"/>
              <a:gd name="connsiteX27" fmla="*/ 2696029 w 12192000"/>
              <a:gd name="connsiteY27" fmla="*/ 590657 h 6858000"/>
              <a:gd name="connsiteX28" fmla="*/ 2280692 w 12192000"/>
              <a:gd name="connsiteY28" fmla="*/ 315352 h 6858000"/>
              <a:gd name="connsiteX29" fmla="*/ 1839087 w 12192000"/>
              <a:gd name="connsiteY29" fmla="*/ 675269 h 6858000"/>
              <a:gd name="connsiteX30" fmla="*/ 1835832 w 12192000"/>
              <a:gd name="connsiteY30" fmla="*/ 707551 h 6858000"/>
              <a:gd name="connsiteX31" fmla="*/ 1822594 w 12192000"/>
              <a:gd name="connsiteY31" fmla="*/ 696628 h 6858000"/>
              <a:gd name="connsiteX32" fmla="*/ 1663578 w 12192000"/>
              <a:gd name="connsiteY32" fmla="*/ 648056 h 6858000"/>
              <a:gd name="connsiteX33" fmla="*/ 1504562 w 12192000"/>
              <a:gd name="connsiteY33" fmla="*/ 696628 h 6858000"/>
              <a:gd name="connsiteX34" fmla="*/ 1471972 w 12192000"/>
              <a:gd name="connsiteY34" fmla="*/ 723518 h 6858000"/>
              <a:gd name="connsiteX35" fmla="*/ 1468198 w 12192000"/>
              <a:gd name="connsiteY35" fmla="*/ 686084 h 6858000"/>
              <a:gd name="connsiteX36" fmla="*/ 1026595 w 12192000"/>
              <a:gd name="connsiteY36" fmla="*/ 326167 h 6858000"/>
              <a:gd name="connsiteX37" fmla="*/ 575834 w 12192000"/>
              <a:gd name="connsiteY37" fmla="*/ 776928 h 6858000"/>
              <a:gd name="connsiteX38" fmla="*/ 611257 w 12192000"/>
              <a:gd name="connsiteY38" fmla="*/ 952384 h 6858000"/>
              <a:gd name="connsiteX39" fmla="*/ 632875 w 12192000"/>
              <a:gd name="connsiteY39" fmla="*/ 992212 h 6858000"/>
              <a:gd name="connsiteX40" fmla="*/ 610983 w 12192000"/>
              <a:gd name="connsiteY40" fmla="*/ 1010275 h 6858000"/>
              <a:gd name="connsiteX41" fmla="*/ 510392 w 12192000"/>
              <a:gd name="connsiteY41" fmla="*/ 1253123 h 6858000"/>
              <a:gd name="connsiteX42" fmla="*/ 537381 w 12192000"/>
              <a:gd name="connsiteY42" fmla="*/ 1386805 h 6858000"/>
              <a:gd name="connsiteX43" fmla="*/ 555966 w 12192000"/>
              <a:gd name="connsiteY43" fmla="*/ 1421045 h 6858000"/>
              <a:gd name="connsiteX44" fmla="*/ 531612 w 12192000"/>
              <a:gd name="connsiteY44" fmla="*/ 1428604 h 6858000"/>
              <a:gd name="connsiteX45" fmla="*/ 256307 w 12192000"/>
              <a:gd name="connsiteY45" fmla="*/ 1843942 h 6858000"/>
              <a:gd name="connsiteX46" fmla="*/ 531612 w 12192000"/>
              <a:gd name="connsiteY46" fmla="*/ 2259280 h 6858000"/>
              <a:gd name="connsiteX47" fmla="*/ 568653 w 12192000"/>
              <a:gd name="connsiteY47" fmla="*/ 2270779 h 6858000"/>
              <a:gd name="connsiteX48" fmla="*/ 552870 w 12192000"/>
              <a:gd name="connsiteY48" fmla="*/ 2289908 h 6858000"/>
              <a:gd name="connsiteX49" fmla="*/ 494217 w 12192000"/>
              <a:gd name="connsiteY49" fmla="*/ 2481927 h 6858000"/>
              <a:gd name="connsiteX50" fmla="*/ 594807 w 12192000"/>
              <a:gd name="connsiteY50" fmla="*/ 2724775 h 6858000"/>
              <a:gd name="connsiteX51" fmla="*/ 624996 w 12192000"/>
              <a:gd name="connsiteY51" fmla="*/ 2749683 h 6858000"/>
              <a:gd name="connsiteX52" fmla="*/ 554875 w 12192000"/>
              <a:gd name="connsiteY52" fmla="*/ 2771449 h 6858000"/>
              <a:gd name="connsiteX53" fmla="*/ 279571 w 12192000"/>
              <a:gd name="connsiteY53" fmla="*/ 3186787 h 6858000"/>
              <a:gd name="connsiteX54" fmla="*/ 639488 w 12192000"/>
              <a:gd name="connsiteY54" fmla="*/ 3628389 h 6858000"/>
              <a:gd name="connsiteX55" fmla="*/ 668059 w 12192000"/>
              <a:gd name="connsiteY55" fmla="*/ 3631269 h 6858000"/>
              <a:gd name="connsiteX56" fmla="*/ 611363 w 12192000"/>
              <a:gd name="connsiteY56" fmla="*/ 3715361 h 6858000"/>
              <a:gd name="connsiteX57" fmla="*/ 589012 w 12192000"/>
              <a:gd name="connsiteY57" fmla="*/ 3826066 h 6858000"/>
              <a:gd name="connsiteX58" fmla="*/ 611363 w 12192000"/>
              <a:gd name="connsiteY58" fmla="*/ 3936771 h 6858000"/>
              <a:gd name="connsiteX59" fmla="*/ 659970 w 12192000"/>
              <a:gd name="connsiteY59" fmla="*/ 4008865 h 6858000"/>
              <a:gd name="connsiteX60" fmla="*/ 626608 w 12192000"/>
              <a:gd name="connsiteY60" fmla="*/ 4012228 h 6858000"/>
              <a:gd name="connsiteX61" fmla="*/ 266691 w 12192000"/>
              <a:gd name="connsiteY61" fmla="*/ 4453831 h 6858000"/>
              <a:gd name="connsiteX62" fmla="*/ 541996 w 12192000"/>
              <a:gd name="connsiteY62" fmla="*/ 4869169 h 6858000"/>
              <a:gd name="connsiteX63" fmla="*/ 546297 w 12192000"/>
              <a:gd name="connsiteY63" fmla="*/ 4870504 h 6858000"/>
              <a:gd name="connsiteX64" fmla="*/ 539991 w 12192000"/>
              <a:gd name="connsiteY64" fmla="*/ 4878149 h 6858000"/>
              <a:gd name="connsiteX65" fmla="*/ 481337 w 12192000"/>
              <a:gd name="connsiteY65" fmla="*/ 5070168 h 6858000"/>
              <a:gd name="connsiteX66" fmla="*/ 632755 w 12192000"/>
              <a:gd name="connsiteY66" fmla="*/ 5354953 h 6858000"/>
              <a:gd name="connsiteX67" fmla="*/ 651899 w 12192000"/>
              <a:gd name="connsiteY67" fmla="*/ 5365343 h 6858000"/>
              <a:gd name="connsiteX68" fmla="*/ 632934 w 12192000"/>
              <a:gd name="connsiteY68" fmla="*/ 5375637 h 6858000"/>
              <a:gd name="connsiteX69" fmla="*/ 481566 w 12192000"/>
              <a:gd name="connsiteY69" fmla="*/ 5660326 h 6858000"/>
              <a:gd name="connsiteX70" fmla="*/ 508546 w 12192000"/>
              <a:gd name="connsiteY70" fmla="*/ 5793963 h 6858000"/>
              <a:gd name="connsiteX71" fmla="*/ 521727 w 12192000"/>
              <a:gd name="connsiteY71" fmla="*/ 5818248 h 6858000"/>
              <a:gd name="connsiteX72" fmla="*/ 472615 w 12192000"/>
              <a:gd name="connsiteY72" fmla="*/ 5858769 h 6858000"/>
              <a:gd name="connsiteX73" fmla="*/ 340590 w 12192000"/>
              <a:gd name="connsiteY73" fmla="*/ 6177505 h 6858000"/>
              <a:gd name="connsiteX74" fmla="*/ 791350 w 12192000"/>
              <a:gd name="connsiteY74" fmla="*/ 6628266 h 6858000"/>
              <a:gd name="connsiteX75" fmla="*/ 1110087 w 12192000"/>
              <a:gd name="connsiteY75" fmla="*/ 6496241 h 6858000"/>
              <a:gd name="connsiteX76" fmla="*/ 1147087 w 12192000"/>
              <a:gd name="connsiteY76" fmla="*/ 6451396 h 6858000"/>
              <a:gd name="connsiteX77" fmla="*/ 1151164 w 12192000"/>
              <a:gd name="connsiteY77" fmla="*/ 6453608 h 6858000"/>
              <a:gd name="connsiteX78" fmla="*/ 1284800 w 12192000"/>
              <a:gd name="connsiteY78" fmla="*/ 6480588 h 6858000"/>
              <a:gd name="connsiteX79" fmla="*/ 1601143 w 12192000"/>
              <a:gd name="connsiteY79" fmla="*/ 6270902 h 6858000"/>
              <a:gd name="connsiteX80" fmla="*/ 1606051 w 12192000"/>
              <a:gd name="connsiteY80" fmla="*/ 6255091 h 6858000"/>
              <a:gd name="connsiteX81" fmla="*/ 1634194 w 12192000"/>
              <a:gd name="connsiteY81" fmla="*/ 6296832 h 6858000"/>
              <a:gd name="connsiteX82" fmla="*/ 1835301 w 12192000"/>
              <a:gd name="connsiteY82" fmla="*/ 6380133 h 6858000"/>
              <a:gd name="connsiteX83" fmla="*/ 2036409 w 12192000"/>
              <a:gd name="connsiteY83" fmla="*/ 6296832 h 6858000"/>
              <a:gd name="connsiteX84" fmla="*/ 2084498 w 12192000"/>
              <a:gd name="connsiteY84" fmla="*/ 6225506 h 6858000"/>
              <a:gd name="connsiteX85" fmla="*/ 2104033 w 12192000"/>
              <a:gd name="connsiteY85" fmla="*/ 6288435 h 6858000"/>
              <a:gd name="connsiteX86" fmla="*/ 2420482 w 12192000"/>
              <a:gd name="connsiteY86" fmla="*/ 6498191 h 6858000"/>
              <a:gd name="connsiteX87" fmla="*/ 2705266 w 12192000"/>
              <a:gd name="connsiteY87" fmla="*/ 6346773 h 6858000"/>
              <a:gd name="connsiteX88" fmla="*/ 2723239 w 12192000"/>
              <a:gd name="connsiteY88" fmla="*/ 6313662 h 6858000"/>
              <a:gd name="connsiteX89" fmla="*/ 2727195 w 12192000"/>
              <a:gd name="connsiteY89" fmla="*/ 6352920 h 6858000"/>
              <a:gd name="connsiteX90" fmla="*/ 3168798 w 12192000"/>
              <a:gd name="connsiteY90" fmla="*/ 6712837 h 6858000"/>
              <a:gd name="connsiteX91" fmla="*/ 3610401 w 12192000"/>
              <a:gd name="connsiteY91" fmla="*/ 6352920 h 6858000"/>
              <a:gd name="connsiteX92" fmla="*/ 3611962 w 12192000"/>
              <a:gd name="connsiteY92" fmla="*/ 6337436 h 6858000"/>
              <a:gd name="connsiteX93" fmla="*/ 3649449 w 12192000"/>
              <a:gd name="connsiteY93" fmla="*/ 6357783 h 6858000"/>
              <a:gd name="connsiteX94" fmla="*/ 3760153 w 12192000"/>
              <a:gd name="connsiteY94" fmla="*/ 6380133 h 6858000"/>
              <a:gd name="connsiteX95" fmla="*/ 3919169 w 12192000"/>
              <a:gd name="connsiteY95" fmla="*/ 6331561 h 6858000"/>
              <a:gd name="connsiteX96" fmla="*/ 3932408 w 12192000"/>
              <a:gd name="connsiteY96" fmla="*/ 6320638 h 6858000"/>
              <a:gd name="connsiteX97" fmla="*/ 3935662 w 12192000"/>
              <a:gd name="connsiteY97" fmla="*/ 6352920 h 6858000"/>
              <a:gd name="connsiteX98" fmla="*/ 4377263 w 12192000"/>
              <a:gd name="connsiteY98" fmla="*/ 6712837 h 6858000"/>
              <a:gd name="connsiteX99" fmla="*/ 4792601 w 12192000"/>
              <a:gd name="connsiteY99" fmla="*/ 6437533 h 6858000"/>
              <a:gd name="connsiteX100" fmla="*/ 4803504 w 12192000"/>
              <a:gd name="connsiteY100" fmla="*/ 6402408 h 6858000"/>
              <a:gd name="connsiteX101" fmla="*/ 4848504 w 12192000"/>
              <a:gd name="connsiteY101" fmla="*/ 6439538 h 6858000"/>
              <a:gd name="connsiteX102" fmla="*/ 5040525 w 12192000"/>
              <a:gd name="connsiteY102" fmla="*/ 6498191 h 6858000"/>
              <a:gd name="connsiteX103" fmla="*/ 5356975 w 12192000"/>
              <a:gd name="connsiteY103" fmla="*/ 6288435 h 6858000"/>
              <a:gd name="connsiteX104" fmla="*/ 5367965 w 12192000"/>
              <a:gd name="connsiteY104" fmla="*/ 6253026 h 6858000"/>
              <a:gd name="connsiteX105" fmla="*/ 5397499 w 12192000"/>
              <a:gd name="connsiteY105" fmla="*/ 6296832 h 6858000"/>
              <a:gd name="connsiteX106" fmla="*/ 5598606 w 12192000"/>
              <a:gd name="connsiteY106" fmla="*/ 6380133 h 6858000"/>
              <a:gd name="connsiteX107" fmla="*/ 5757622 w 12192000"/>
              <a:gd name="connsiteY107" fmla="*/ 6331561 h 6858000"/>
              <a:gd name="connsiteX108" fmla="*/ 5761945 w 12192000"/>
              <a:gd name="connsiteY108" fmla="*/ 6327994 h 6858000"/>
              <a:gd name="connsiteX109" fmla="*/ 5764459 w 12192000"/>
              <a:gd name="connsiteY109" fmla="*/ 6352920 h 6858000"/>
              <a:gd name="connsiteX110" fmla="*/ 6206061 w 12192000"/>
              <a:gd name="connsiteY110" fmla="*/ 6712837 h 6858000"/>
              <a:gd name="connsiteX111" fmla="*/ 6621399 w 12192000"/>
              <a:gd name="connsiteY111" fmla="*/ 6437533 h 6858000"/>
              <a:gd name="connsiteX112" fmla="*/ 6633067 w 12192000"/>
              <a:gd name="connsiteY112" fmla="*/ 6399944 h 6858000"/>
              <a:gd name="connsiteX113" fmla="*/ 6681055 w 12192000"/>
              <a:gd name="connsiteY113" fmla="*/ 6439538 h 6858000"/>
              <a:gd name="connsiteX114" fmla="*/ 6873074 w 12192000"/>
              <a:gd name="connsiteY114" fmla="*/ 6498191 h 6858000"/>
              <a:gd name="connsiteX115" fmla="*/ 7115922 w 12192000"/>
              <a:gd name="connsiteY115" fmla="*/ 6397601 h 6858000"/>
              <a:gd name="connsiteX116" fmla="*/ 7145310 w 12192000"/>
              <a:gd name="connsiteY116" fmla="*/ 6361982 h 6858000"/>
              <a:gd name="connsiteX117" fmla="*/ 7168762 w 12192000"/>
              <a:gd name="connsiteY117" fmla="*/ 6437534 h 6858000"/>
              <a:gd name="connsiteX118" fmla="*/ 7584100 w 12192000"/>
              <a:gd name="connsiteY118" fmla="*/ 6712838 h 6858000"/>
              <a:gd name="connsiteX119" fmla="*/ 8025703 w 12192000"/>
              <a:gd name="connsiteY119" fmla="*/ 6352921 h 6858000"/>
              <a:gd name="connsiteX120" fmla="*/ 8027264 w 12192000"/>
              <a:gd name="connsiteY120" fmla="*/ 6337437 h 6858000"/>
              <a:gd name="connsiteX121" fmla="*/ 8064750 w 12192000"/>
              <a:gd name="connsiteY121" fmla="*/ 6357784 h 6858000"/>
              <a:gd name="connsiteX122" fmla="*/ 8175455 w 12192000"/>
              <a:gd name="connsiteY122" fmla="*/ 6380134 h 6858000"/>
              <a:gd name="connsiteX123" fmla="*/ 8334471 w 12192000"/>
              <a:gd name="connsiteY123" fmla="*/ 6331562 h 6858000"/>
              <a:gd name="connsiteX124" fmla="*/ 8347710 w 12192000"/>
              <a:gd name="connsiteY124" fmla="*/ 6320639 h 6858000"/>
              <a:gd name="connsiteX125" fmla="*/ 8350964 w 12192000"/>
              <a:gd name="connsiteY125" fmla="*/ 6352921 h 6858000"/>
              <a:gd name="connsiteX126" fmla="*/ 8792567 w 12192000"/>
              <a:gd name="connsiteY126" fmla="*/ 6712838 h 6858000"/>
              <a:gd name="connsiteX127" fmla="*/ 9207905 w 12192000"/>
              <a:gd name="connsiteY127" fmla="*/ 6437534 h 6858000"/>
              <a:gd name="connsiteX128" fmla="*/ 9218808 w 12192000"/>
              <a:gd name="connsiteY128" fmla="*/ 6402409 h 6858000"/>
              <a:gd name="connsiteX129" fmla="*/ 9263809 w 12192000"/>
              <a:gd name="connsiteY129" fmla="*/ 6439539 h 6858000"/>
              <a:gd name="connsiteX130" fmla="*/ 9455829 w 12192000"/>
              <a:gd name="connsiteY130" fmla="*/ 6498192 h 6858000"/>
              <a:gd name="connsiteX131" fmla="*/ 9772278 w 12192000"/>
              <a:gd name="connsiteY131" fmla="*/ 6288436 h 6858000"/>
              <a:gd name="connsiteX132" fmla="*/ 9783270 w 12192000"/>
              <a:gd name="connsiteY132" fmla="*/ 6253027 h 6858000"/>
              <a:gd name="connsiteX133" fmla="*/ 9812804 w 12192000"/>
              <a:gd name="connsiteY133" fmla="*/ 6296833 h 6858000"/>
              <a:gd name="connsiteX134" fmla="*/ 10013912 w 12192000"/>
              <a:gd name="connsiteY134" fmla="*/ 6380134 h 6858000"/>
              <a:gd name="connsiteX135" fmla="*/ 10172928 w 12192000"/>
              <a:gd name="connsiteY135" fmla="*/ 6331562 h 6858000"/>
              <a:gd name="connsiteX136" fmla="*/ 10177251 w 12192000"/>
              <a:gd name="connsiteY136" fmla="*/ 6327995 h 6858000"/>
              <a:gd name="connsiteX137" fmla="*/ 10179764 w 12192000"/>
              <a:gd name="connsiteY137" fmla="*/ 6352921 h 6858000"/>
              <a:gd name="connsiteX138" fmla="*/ 10621367 w 12192000"/>
              <a:gd name="connsiteY138" fmla="*/ 6712838 h 6858000"/>
              <a:gd name="connsiteX139" fmla="*/ 11036705 w 12192000"/>
              <a:gd name="connsiteY139" fmla="*/ 6437534 h 6858000"/>
              <a:gd name="connsiteX140" fmla="*/ 11057325 w 12192000"/>
              <a:gd name="connsiteY140" fmla="*/ 6371107 h 6858000"/>
              <a:gd name="connsiteX141" fmla="*/ 11079185 w 12192000"/>
              <a:gd name="connsiteY141" fmla="*/ 6397602 h 6858000"/>
              <a:gd name="connsiteX142" fmla="*/ 11322032 w 12192000"/>
              <a:gd name="connsiteY142" fmla="*/ 6498192 h 6858000"/>
              <a:gd name="connsiteX143" fmla="*/ 11665470 w 12192000"/>
              <a:gd name="connsiteY143" fmla="*/ 6154754 h 6858000"/>
              <a:gd name="connsiteX144" fmla="*/ 11564880 w 12192000"/>
              <a:gd name="connsiteY144" fmla="*/ 5911907 h 6858000"/>
              <a:gd name="connsiteX145" fmla="*/ 11557058 w 12192000"/>
              <a:gd name="connsiteY145" fmla="*/ 5905453 h 6858000"/>
              <a:gd name="connsiteX146" fmla="*/ 11571111 w 12192000"/>
              <a:gd name="connsiteY146" fmla="*/ 5897826 h 6858000"/>
              <a:gd name="connsiteX147" fmla="*/ 11722529 w 12192000"/>
              <a:gd name="connsiteY147" fmla="*/ 5613041 h 6858000"/>
              <a:gd name="connsiteX148" fmla="*/ 11663875 w 12192000"/>
              <a:gd name="connsiteY148" fmla="*/ 5421022 h 6858000"/>
              <a:gd name="connsiteX149" fmla="*/ 11658110 w 12192000"/>
              <a:gd name="connsiteY149" fmla="*/ 5414034 h 6858000"/>
              <a:gd name="connsiteX150" fmla="*/ 11664528 w 12192000"/>
              <a:gd name="connsiteY150" fmla="*/ 5412042 h 6858000"/>
              <a:gd name="connsiteX151" fmla="*/ 11939833 w 12192000"/>
              <a:gd name="connsiteY151" fmla="*/ 4996704 h 6858000"/>
              <a:gd name="connsiteX152" fmla="*/ 11579916 w 12192000"/>
              <a:gd name="connsiteY152" fmla="*/ 4555101 h 6858000"/>
              <a:gd name="connsiteX153" fmla="*/ 11561262 w 12192000"/>
              <a:gd name="connsiteY153" fmla="*/ 4553221 h 6858000"/>
              <a:gd name="connsiteX154" fmla="*/ 11591038 w 12192000"/>
              <a:gd name="connsiteY154" fmla="*/ 4509057 h 6858000"/>
              <a:gd name="connsiteX155" fmla="*/ 11613388 w 12192000"/>
              <a:gd name="connsiteY155" fmla="*/ 4398352 h 6858000"/>
              <a:gd name="connsiteX156" fmla="*/ 11487995 w 12192000"/>
              <a:gd name="connsiteY156" fmla="*/ 4162516 h 6858000"/>
              <a:gd name="connsiteX157" fmla="*/ 11485378 w 12192000"/>
              <a:gd name="connsiteY157" fmla="*/ 4161095 h 6858000"/>
              <a:gd name="connsiteX158" fmla="*/ 11532838 w 12192000"/>
              <a:gd name="connsiteY158" fmla="*/ 4146363 h 6858000"/>
              <a:gd name="connsiteX159" fmla="*/ 11742594 w 12192000"/>
              <a:gd name="connsiteY159" fmla="*/ 3829914 h 6858000"/>
              <a:gd name="connsiteX160" fmla="*/ 11642003 w 12192000"/>
              <a:gd name="connsiteY160" fmla="*/ 3587067 h 6858000"/>
              <a:gd name="connsiteX161" fmla="*/ 11615968 w 12192000"/>
              <a:gd name="connsiteY161" fmla="*/ 3565585 h 6858000"/>
              <a:gd name="connsiteX162" fmla="*/ 11670788 w 12192000"/>
              <a:gd name="connsiteY162" fmla="*/ 3548568 h 6858000"/>
              <a:gd name="connsiteX163" fmla="*/ 11946093 w 12192000"/>
              <a:gd name="connsiteY163" fmla="*/ 3133231 h 6858000"/>
              <a:gd name="connsiteX164" fmla="*/ 11670788 w 12192000"/>
              <a:gd name="connsiteY164" fmla="*/ 2717893 h 6858000"/>
              <a:gd name="connsiteX165" fmla="*/ 11601964 w 12192000"/>
              <a:gd name="connsiteY165" fmla="*/ 2696529 h 6858000"/>
              <a:gd name="connsiteX166" fmla="*/ 11646869 w 12192000"/>
              <a:gd name="connsiteY166" fmla="*/ 2659481 h 6858000"/>
              <a:gd name="connsiteX167" fmla="*/ 11750207 w 12192000"/>
              <a:gd name="connsiteY167" fmla="*/ 2410001 h 6858000"/>
              <a:gd name="connsiteX168" fmla="*/ 11594653 w 12192000"/>
              <a:gd name="connsiteY168" fmla="*/ 2117437 h 6858000"/>
              <a:gd name="connsiteX169" fmla="*/ 11549595 w 12192000"/>
              <a:gd name="connsiteY169" fmla="*/ 2092981 h 6858000"/>
              <a:gd name="connsiteX170" fmla="*/ 11599814 w 12192000"/>
              <a:gd name="connsiteY170" fmla="*/ 2077392 h 6858000"/>
              <a:gd name="connsiteX171" fmla="*/ 11847837 w 12192000"/>
              <a:gd name="connsiteY171" fmla="*/ 1703213 h 6858000"/>
              <a:gd name="connsiteX172" fmla="*/ 11728895 w 12192000"/>
              <a:gd name="connsiteY172" fmla="*/ 1416063 h 6858000"/>
              <a:gd name="connsiteX173" fmla="*/ 11678019 w 12192000"/>
              <a:gd name="connsiteY173" fmla="*/ 1374086 h 6858000"/>
              <a:gd name="connsiteX174" fmla="*/ 11742325 w 12192000"/>
              <a:gd name="connsiteY174" fmla="*/ 1321028 h 6858000"/>
              <a:gd name="connsiteX175" fmla="*/ 11891639 w 12192000"/>
              <a:gd name="connsiteY175" fmla="*/ 960552 h 6858000"/>
              <a:gd name="connsiteX176" fmla="*/ 11381850 w 12192000"/>
              <a:gd name="connsiteY176" fmla="*/ 450763 h 6858000"/>
              <a:gd name="connsiteX177" fmla="*/ 11096822 w 12192000"/>
              <a:gd name="connsiteY177" fmla="*/ 537827 h 6858000"/>
              <a:gd name="connsiteX178" fmla="*/ 11029771 w 12192000"/>
              <a:gd name="connsiteY178" fmla="*/ 593149 h 6858000"/>
              <a:gd name="connsiteX179" fmla="*/ 10989770 w 12192000"/>
              <a:gd name="connsiteY179" fmla="*/ 519452 h 6858000"/>
              <a:gd name="connsiteX180" fmla="*/ 10615992 w 12192000"/>
              <a:gd name="connsiteY180" fmla="*/ 320716 h 6858000"/>
              <a:gd name="connsiteX181" fmla="*/ 10174389 w 12192000"/>
              <a:gd name="connsiteY181" fmla="*/ 680633 h 6858000"/>
              <a:gd name="connsiteX182" fmla="*/ 10171876 w 12192000"/>
              <a:gd name="connsiteY182" fmla="*/ 705559 h 6858000"/>
              <a:gd name="connsiteX183" fmla="*/ 10167553 w 12192000"/>
              <a:gd name="connsiteY183" fmla="*/ 701991 h 6858000"/>
              <a:gd name="connsiteX184" fmla="*/ 10008537 w 12192000"/>
              <a:gd name="connsiteY184" fmla="*/ 653419 h 6858000"/>
              <a:gd name="connsiteX185" fmla="*/ 9807429 w 12192000"/>
              <a:gd name="connsiteY185" fmla="*/ 736720 h 6858000"/>
              <a:gd name="connsiteX186" fmla="*/ 9774937 w 12192000"/>
              <a:gd name="connsiteY186" fmla="*/ 784913 h 6858000"/>
              <a:gd name="connsiteX187" fmla="*/ 9766903 w 12192000"/>
              <a:gd name="connsiteY187" fmla="*/ 745118 h 6858000"/>
              <a:gd name="connsiteX188" fmla="*/ 9450454 w 12192000"/>
              <a:gd name="connsiteY188" fmla="*/ 535362 h 6858000"/>
              <a:gd name="connsiteX189" fmla="*/ 9258434 w 12192000"/>
              <a:gd name="connsiteY189" fmla="*/ 594016 h 6858000"/>
              <a:gd name="connsiteX190" fmla="*/ 9213433 w 12192000"/>
              <a:gd name="connsiteY190" fmla="*/ 631145 h 6858000"/>
              <a:gd name="connsiteX191" fmla="*/ 9202530 w 12192000"/>
              <a:gd name="connsiteY191" fmla="*/ 596021 h 6858000"/>
              <a:gd name="connsiteX192" fmla="*/ 8787192 w 12192000"/>
              <a:gd name="connsiteY192" fmla="*/ 320716 h 6858000"/>
              <a:gd name="connsiteX193" fmla="*/ 8345589 w 12192000"/>
              <a:gd name="connsiteY193" fmla="*/ 680633 h 6858000"/>
              <a:gd name="connsiteX194" fmla="*/ 8342335 w 12192000"/>
              <a:gd name="connsiteY194" fmla="*/ 712915 h 6858000"/>
              <a:gd name="connsiteX195" fmla="*/ 8329096 w 12192000"/>
              <a:gd name="connsiteY195" fmla="*/ 701992 h 6858000"/>
              <a:gd name="connsiteX196" fmla="*/ 8170080 w 12192000"/>
              <a:gd name="connsiteY196" fmla="*/ 653420 h 6858000"/>
              <a:gd name="connsiteX197" fmla="*/ 8059375 w 12192000"/>
              <a:gd name="connsiteY197" fmla="*/ 675770 h 6858000"/>
              <a:gd name="connsiteX198" fmla="*/ 8021889 w 12192000"/>
              <a:gd name="connsiteY198" fmla="*/ 696117 h 6858000"/>
              <a:gd name="connsiteX199" fmla="*/ 8020328 w 12192000"/>
              <a:gd name="connsiteY199" fmla="*/ 680633 h 6858000"/>
              <a:gd name="connsiteX200" fmla="*/ 7578725 w 12192000"/>
              <a:gd name="connsiteY200" fmla="*/ 320716 h 6858000"/>
              <a:gd name="connsiteX201" fmla="*/ 7137122 w 12192000"/>
              <a:gd name="connsiteY201" fmla="*/ 680633 h 6858000"/>
              <a:gd name="connsiteX202" fmla="*/ 7133621 w 12192000"/>
              <a:gd name="connsiteY202" fmla="*/ 715366 h 6858000"/>
              <a:gd name="connsiteX203" fmla="*/ 7115193 w 12192000"/>
              <a:gd name="connsiteY203" fmla="*/ 681414 h 6858000"/>
              <a:gd name="connsiteX204" fmla="*/ 6830408 w 12192000"/>
              <a:gd name="connsiteY204" fmla="*/ 529996 h 6858000"/>
              <a:gd name="connsiteX205" fmla="*/ 6513959 w 12192000"/>
              <a:gd name="connsiteY205" fmla="*/ 739752 h 6858000"/>
              <a:gd name="connsiteX206" fmla="*/ 6499681 w 12192000"/>
              <a:gd name="connsiteY206" fmla="*/ 810476 h 6858000"/>
              <a:gd name="connsiteX207" fmla="*/ 6446336 w 12192000"/>
              <a:gd name="connsiteY207" fmla="*/ 731355 h 6858000"/>
              <a:gd name="connsiteX208" fmla="*/ 6245228 w 12192000"/>
              <a:gd name="connsiteY208" fmla="*/ 648054 h 6858000"/>
              <a:gd name="connsiteX209" fmla="*/ 6044122 w 12192000"/>
              <a:gd name="connsiteY209" fmla="*/ 731355 h 6858000"/>
              <a:gd name="connsiteX210" fmla="*/ 5999652 w 12192000"/>
              <a:gd name="connsiteY210" fmla="*/ 797312 h 6858000"/>
              <a:gd name="connsiteX211" fmla="*/ 5988032 w 12192000"/>
              <a:gd name="connsiteY211" fmla="*/ 739754 h 6858000"/>
              <a:gd name="connsiteX212" fmla="*/ 5671584 w 12192000"/>
              <a:gd name="connsiteY212" fmla="*/ 529998 h 6858000"/>
              <a:gd name="connsiteX213" fmla="*/ 5386798 w 12192000"/>
              <a:gd name="connsiteY213" fmla="*/ 681416 h 6858000"/>
              <a:gd name="connsiteX214" fmla="*/ 5375842 w 12192000"/>
              <a:gd name="connsiteY214" fmla="*/ 701603 h 6858000"/>
              <a:gd name="connsiteX215" fmla="*/ 5373187 w 12192000"/>
              <a:gd name="connsiteY215" fmla="*/ 675268 h 6858000"/>
              <a:gd name="connsiteX216" fmla="*/ 4931584 w 12192000"/>
              <a:gd name="connsiteY216" fmla="*/ 315351 h 6858000"/>
              <a:gd name="connsiteX217" fmla="*/ 0 w 12192000"/>
              <a:gd name="connsiteY217" fmla="*/ 0 h 6858000"/>
              <a:gd name="connsiteX218" fmla="*/ 12192000 w 12192000"/>
              <a:gd name="connsiteY218" fmla="*/ 0 h 6858000"/>
              <a:gd name="connsiteX219" fmla="*/ 12192000 w 12192000"/>
              <a:gd name="connsiteY219" fmla="*/ 6858000 h 6858000"/>
              <a:gd name="connsiteX220" fmla="*/ 0 w 12192000"/>
              <a:gd name="connsiteY2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</a:cxnLst>
            <a:rect l="l" t="t" r="r" b="b"/>
            <a:pathLst>
              <a:path w="12192000" h="6858000">
                <a:moveTo>
                  <a:pt x="11001099" y="6021022"/>
                </a:moveTo>
                <a:lnTo>
                  <a:pt x="11005614" y="6021022"/>
                </a:lnTo>
                <a:lnTo>
                  <a:pt x="11005583" y="6021073"/>
                </a:lnTo>
                <a:lnTo>
                  <a:pt x="11003962" y="6026296"/>
                </a:lnTo>
                <a:close/>
                <a:moveTo>
                  <a:pt x="7189494" y="6021022"/>
                </a:moveTo>
                <a:lnTo>
                  <a:pt x="7204368" y="6021022"/>
                </a:lnTo>
                <a:lnTo>
                  <a:pt x="7194914" y="6038439"/>
                </a:lnTo>
                <a:lnTo>
                  <a:pt x="7189523" y="6021071"/>
                </a:lnTo>
                <a:close/>
                <a:moveTo>
                  <a:pt x="2736901" y="6021022"/>
                </a:moveTo>
                <a:lnTo>
                  <a:pt x="2789066" y="6021022"/>
                </a:lnTo>
                <a:lnTo>
                  <a:pt x="2755889" y="6082146"/>
                </a:lnTo>
                <a:lnTo>
                  <a:pt x="2736930" y="6021071"/>
                </a:lnTo>
                <a:close/>
                <a:moveTo>
                  <a:pt x="4931584" y="315351"/>
                </a:moveTo>
                <a:cubicBezTo>
                  <a:pt x="4775991" y="315351"/>
                  <a:pt x="4638811" y="394184"/>
                  <a:pt x="4557806" y="514087"/>
                </a:cubicBezTo>
                <a:lnTo>
                  <a:pt x="4520534" y="582756"/>
                </a:lnTo>
                <a:lnTo>
                  <a:pt x="4483263" y="514089"/>
                </a:lnTo>
                <a:cubicBezTo>
                  <a:pt x="4402258" y="394185"/>
                  <a:pt x="4265077" y="315352"/>
                  <a:pt x="4109490" y="315352"/>
                </a:cubicBezTo>
                <a:cubicBezTo>
                  <a:pt x="3891661" y="315352"/>
                  <a:pt x="3709919" y="469865"/>
                  <a:pt x="3667888" y="675269"/>
                </a:cubicBezTo>
                <a:lnTo>
                  <a:pt x="3665374" y="700194"/>
                </a:lnTo>
                <a:lnTo>
                  <a:pt x="3661051" y="696628"/>
                </a:lnTo>
                <a:cubicBezTo>
                  <a:pt x="3615659" y="665961"/>
                  <a:pt x="3560939" y="648055"/>
                  <a:pt x="3502035" y="648055"/>
                </a:cubicBezTo>
                <a:cubicBezTo>
                  <a:pt x="3423497" y="648055"/>
                  <a:pt x="3352395" y="679888"/>
                  <a:pt x="3300927" y="731356"/>
                </a:cubicBezTo>
                <a:lnTo>
                  <a:pt x="3268435" y="779549"/>
                </a:lnTo>
                <a:lnTo>
                  <a:pt x="3260400" y="739754"/>
                </a:lnTo>
                <a:cubicBezTo>
                  <a:pt x="3208264" y="616489"/>
                  <a:pt x="3086210" y="529998"/>
                  <a:pt x="2943953" y="529998"/>
                </a:cubicBezTo>
                <a:cubicBezTo>
                  <a:pt x="2872823" y="529998"/>
                  <a:pt x="2806747" y="551621"/>
                  <a:pt x="2751933" y="588652"/>
                </a:cubicBezTo>
                <a:lnTo>
                  <a:pt x="2706932" y="625781"/>
                </a:lnTo>
                <a:lnTo>
                  <a:pt x="2696029" y="590657"/>
                </a:lnTo>
                <a:cubicBezTo>
                  <a:pt x="2627598" y="428872"/>
                  <a:pt x="2467402" y="315352"/>
                  <a:pt x="2280692" y="315352"/>
                </a:cubicBezTo>
                <a:cubicBezTo>
                  <a:pt x="2062860" y="315352"/>
                  <a:pt x="1881118" y="469865"/>
                  <a:pt x="1839087" y="675269"/>
                </a:cubicBezTo>
                <a:lnTo>
                  <a:pt x="1835832" y="707551"/>
                </a:lnTo>
                <a:lnTo>
                  <a:pt x="1822594" y="696628"/>
                </a:lnTo>
                <a:cubicBezTo>
                  <a:pt x="1777202" y="665962"/>
                  <a:pt x="1722481" y="648056"/>
                  <a:pt x="1663578" y="648056"/>
                </a:cubicBezTo>
                <a:cubicBezTo>
                  <a:pt x="1604675" y="648056"/>
                  <a:pt x="1549954" y="665962"/>
                  <a:pt x="1504562" y="696628"/>
                </a:cubicBezTo>
                <a:lnTo>
                  <a:pt x="1471972" y="723518"/>
                </a:lnTo>
                <a:lnTo>
                  <a:pt x="1468198" y="686084"/>
                </a:lnTo>
                <a:cubicBezTo>
                  <a:pt x="1426166" y="480680"/>
                  <a:pt x="1244424" y="326167"/>
                  <a:pt x="1026595" y="326167"/>
                </a:cubicBezTo>
                <a:cubicBezTo>
                  <a:pt x="777647" y="326167"/>
                  <a:pt x="575834" y="527980"/>
                  <a:pt x="575834" y="776928"/>
                </a:cubicBezTo>
                <a:cubicBezTo>
                  <a:pt x="575834" y="839165"/>
                  <a:pt x="588447" y="898456"/>
                  <a:pt x="611257" y="952384"/>
                </a:cubicBezTo>
                <a:lnTo>
                  <a:pt x="632875" y="992212"/>
                </a:lnTo>
                <a:lnTo>
                  <a:pt x="610983" y="1010275"/>
                </a:lnTo>
                <a:cubicBezTo>
                  <a:pt x="548833" y="1072425"/>
                  <a:pt x="510392" y="1158285"/>
                  <a:pt x="510392" y="1253123"/>
                </a:cubicBezTo>
                <a:cubicBezTo>
                  <a:pt x="510392" y="1300542"/>
                  <a:pt x="520002" y="1345716"/>
                  <a:pt x="537381" y="1386805"/>
                </a:cubicBezTo>
                <a:lnTo>
                  <a:pt x="555966" y="1421045"/>
                </a:lnTo>
                <a:lnTo>
                  <a:pt x="531612" y="1428604"/>
                </a:lnTo>
                <a:cubicBezTo>
                  <a:pt x="369827" y="1497034"/>
                  <a:pt x="256307" y="1657231"/>
                  <a:pt x="256307" y="1843942"/>
                </a:cubicBezTo>
                <a:cubicBezTo>
                  <a:pt x="256307" y="2030653"/>
                  <a:pt x="369827" y="2190851"/>
                  <a:pt x="531612" y="2259280"/>
                </a:cubicBezTo>
                <a:lnTo>
                  <a:pt x="568653" y="2270779"/>
                </a:lnTo>
                <a:lnTo>
                  <a:pt x="552870" y="2289908"/>
                </a:lnTo>
                <a:cubicBezTo>
                  <a:pt x="515840" y="2344721"/>
                  <a:pt x="494217" y="2410799"/>
                  <a:pt x="494217" y="2481927"/>
                </a:cubicBezTo>
                <a:cubicBezTo>
                  <a:pt x="494217" y="2576766"/>
                  <a:pt x="532657" y="2662624"/>
                  <a:pt x="594807" y="2724775"/>
                </a:cubicBezTo>
                <a:lnTo>
                  <a:pt x="624996" y="2749683"/>
                </a:lnTo>
                <a:lnTo>
                  <a:pt x="554875" y="2771449"/>
                </a:lnTo>
                <a:cubicBezTo>
                  <a:pt x="393090" y="2839878"/>
                  <a:pt x="279571" y="3000075"/>
                  <a:pt x="279571" y="3186787"/>
                </a:cubicBezTo>
                <a:cubicBezTo>
                  <a:pt x="279571" y="3404616"/>
                  <a:pt x="434084" y="3586357"/>
                  <a:pt x="639488" y="3628389"/>
                </a:cubicBezTo>
                <a:lnTo>
                  <a:pt x="668059" y="3631269"/>
                </a:lnTo>
                <a:lnTo>
                  <a:pt x="611363" y="3715361"/>
                </a:lnTo>
                <a:cubicBezTo>
                  <a:pt x="596971" y="3749387"/>
                  <a:pt x="589012" y="3786797"/>
                  <a:pt x="589012" y="3826066"/>
                </a:cubicBezTo>
                <a:cubicBezTo>
                  <a:pt x="589012" y="3865335"/>
                  <a:pt x="596971" y="3902745"/>
                  <a:pt x="611363" y="3936771"/>
                </a:cubicBezTo>
                <a:lnTo>
                  <a:pt x="659970" y="4008865"/>
                </a:lnTo>
                <a:lnTo>
                  <a:pt x="626608" y="4012228"/>
                </a:lnTo>
                <a:cubicBezTo>
                  <a:pt x="421204" y="4054260"/>
                  <a:pt x="266691" y="4236002"/>
                  <a:pt x="266691" y="4453831"/>
                </a:cubicBezTo>
                <a:cubicBezTo>
                  <a:pt x="266691" y="4640542"/>
                  <a:pt x="380211" y="4800740"/>
                  <a:pt x="541996" y="4869169"/>
                </a:cubicBezTo>
                <a:lnTo>
                  <a:pt x="546297" y="4870504"/>
                </a:lnTo>
                <a:lnTo>
                  <a:pt x="539991" y="4878149"/>
                </a:lnTo>
                <a:cubicBezTo>
                  <a:pt x="502960" y="4932962"/>
                  <a:pt x="481337" y="4999040"/>
                  <a:pt x="481337" y="5070168"/>
                </a:cubicBezTo>
                <a:cubicBezTo>
                  <a:pt x="481337" y="5188716"/>
                  <a:pt x="541400" y="5293234"/>
                  <a:pt x="632755" y="5354953"/>
                </a:cubicBezTo>
                <a:lnTo>
                  <a:pt x="651899" y="5365343"/>
                </a:lnTo>
                <a:lnTo>
                  <a:pt x="632934" y="5375637"/>
                </a:lnTo>
                <a:cubicBezTo>
                  <a:pt x="541609" y="5437335"/>
                  <a:pt x="481566" y="5541819"/>
                  <a:pt x="481566" y="5660326"/>
                </a:cubicBezTo>
                <a:cubicBezTo>
                  <a:pt x="481566" y="5707729"/>
                  <a:pt x="491173" y="5752888"/>
                  <a:pt x="508546" y="5793963"/>
                </a:cubicBezTo>
                <a:lnTo>
                  <a:pt x="521727" y="5818248"/>
                </a:lnTo>
                <a:lnTo>
                  <a:pt x="472615" y="5858769"/>
                </a:lnTo>
                <a:cubicBezTo>
                  <a:pt x="391043" y="5940341"/>
                  <a:pt x="340590" y="6053031"/>
                  <a:pt x="340590" y="6177505"/>
                </a:cubicBezTo>
                <a:cubicBezTo>
                  <a:pt x="340590" y="6426453"/>
                  <a:pt x="542403" y="6628266"/>
                  <a:pt x="791350" y="6628266"/>
                </a:cubicBezTo>
                <a:cubicBezTo>
                  <a:pt x="915824" y="6628266"/>
                  <a:pt x="1028515" y="6577813"/>
                  <a:pt x="1110087" y="6496241"/>
                </a:cubicBezTo>
                <a:lnTo>
                  <a:pt x="1147087" y="6451396"/>
                </a:lnTo>
                <a:lnTo>
                  <a:pt x="1151164" y="6453608"/>
                </a:lnTo>
                <a:cubicBezTo>
                  <a:pt x="1192238" y="6470981"/>
                  <a:pt x="1237397" y="6480588"/>
                  <a:pt x="1284800" y="6480588"/>
                </a:cubicBezTo>
                <a:cubicBezTo>
                  <a:pt x="1427009" y="6480588"/>
                  <a:pt x="1549024" y="6394126"/>
                  <a:pt x="1601143" y="6270902"/>
                </a:cubicBezTo>
                <a:lnTo>
                  <a:pt x="1606051" y="6255091"/>
                </a:lnTo>
                <a:lnTo>
                  <a:pt x="1634194" y="6296832"/>
                </a:lnTo>
                <a:cubicBezTo>
                  <a:pt x="1685661" y="6348300"/>
                  <a:pt x="1756764" y="6380133"/>
                  <a:pt x="1835301" y="6380133"/>
                </a:cubicBezTo>
                <a:cubicBezTo>
                  <a:pt x="1913839" y="6380133"/>
                  <a:pt x="1984941" y="6348300"/>
                  <a:pt x="2036409" y="6296832"/>
                </a:cubicBezTo>
                <a:lnTo>
                  <a:pt x="2084498" y="6225506"/>
                </a:lnTo>
                <a:lnTo>
                  <a:pt x="2104033" y="6288435"/>
                </a:lnTo>
                <a:cubicBezTo>
                  <a:pt x="2156170" y="6411700"/>
                  <a:pt x="2278224" y="6498191"/>
                  <a:pt x="2420482" y="6498191"/>
                </a:cubicBezTo>
                <a:cubicBezTo>
                  <a:pt x="2539030" y="6498191"/>
                  <a:pt x="2643548" y="6438128"/>
                  <a:pt x="2705266" y="6346773"/>
                </a:cubicBezTo>
                <a:lnTo>
                  <a:pt x="2723239" y="6313662"/>
                </a:lnTo>
                <a:lnTo>
                  <a:pt x="2727195" y="6352920"/>
                </a:lnTo>
                <a:cubicBezTo>
                  <a:pt x="2769228" y="6558324"/>
                  <a:pt x="2950970" y="6712837"/>
                  <a:pt x="3168798" y="6712837"/>
                </a:cubicBezTo>
                <a:cubicBezTo>
                  <a:pt x="3386628" y="6712837"/>
                  <a:pt x="3568369" y="6558324"/>
                  <a:pt x="3610401" y="6352920"/>
                </a:cubicBezTo>
                <a:lnTo>
                  <a:pt x="3611962" y="6337436"/>
                </a:lnTo>
                <a:lnTo>
                  <a:pt x="3649449" y="6357783"/>
                </a:lnTo>
                <a:cubicBezTo>
                  <a:pt x="3683475" y="6372175"/>
                  <a:pt x="3720884" y="6380133"/>
                  <a:pt x="3760153" y="6380133"/>
                </a:cubicBezTo>
                <a:cubicBezTo>
                  <a:pt x="3819057" y="6380133"/>
                  <a:pt x="3873777" y="6362227"/>
                  <a:pt x="3919169" y="6331561"/>
                </a:cubicBezTo>
                <a:lnTo>
                  <a:pt x="3932408" y="6320638"/>
                </a:lnTo>
                <a:lnTo>
                  <a:pt x="3935662" y="6352920"/>
                </a:lnTo>
                <a:cubicBezTo>
                  <a:pt x="3977694" y="6558324"/>
                  <a:pt x="4159436" y="6712837"/>
                  <a:pt x="4377263" y="6712837"/>
                </a:cubicBezTo>
                <a:cubicBezTo>
                  <a:pt x="4563972" y="6712837"/>
                  <a:pt x="4724170" y="6599317"/>
                  <a:pt x="4792601" y="6437533"/>
                </a:cubicBezTo>
                <a:lnTo>
                  <a:pt x="4803504" y="6402408"/>
                </a:lnTo>
                <a:lnTo>
                  <a:pt x="4848504" y="6439538"/>
                </a:lnTo>
                <a:cubicBezTo>
                  <a:pt x="4903317" y="6476568"/>
                  <a:pt x="4969396" y="6498191"/>
                  <a:pt x="5040525" y="6498191"/>
                </a:cubicBezTo>
                <a:cubicBezTo>
                  <a:pt x="5182780" y="6498191"/>
                  <a:pt x="5304837" y="6411700"/>
                  <a:pt x="5356975" y="6288435"/>
                </a:cubicBezTo>
                <a:lnTo>
                  <a:pt x="5367965" y="6253026"/>
                </a:lnTo>
                <a:lnTo>
                  <a:pt x="5397499" y="6296832"/>
                </a:lnTo>
                <a:cubicBezTo>
                  <a:pt x="5448967" y="6348300"/>
                  <a:pt x="5520070" y="6380133"/>
                  <a:pt x="5598606" y="6380133"/>
                </a:cubicBezTo>
                <a:cubicBezTo>
                  <a:pt x="5657510" y="6380133"/>
                  <a:pt x="5712230" y="6362227"/>
                  <a:pt x="5757622" y="6331561"/>
                </a:cubicBezTo>
                <a:lnTo>
                  <a:pt x="5761945" y="6327994"/>
                </a:lnTo>
                <a:lnTo>
                  <a:pt x="5764459" y="6352920"/>
                </a:lnTo>
                <a:cubicBezTo>
                  <a:pt x="5806491" y="6558324"/>
                  <a:pt x="5988233" y="6712837"/>
                  <a:pt x="6206061" y="6712837"/>
                </a:cubicBezTo>
                <a:cubicBezTo>
                  <a:pt x="6392772" y="6712837"/>
                  <a:pt x="6552970" y="6599317"/>
                  <a:pt x="6621399" y="6437533"/>
                </a:cubicBezTo>
                <a:lnTo>
                  <a:pt x="6633067" y="6399944"/>
                </a:lnTo>
                <a:lnTo>
                  <a:pt x="6681055" y="6439538"/>
                </a:lnTo>
                <a:cubicBezTo>
                  <a:pt x="6735868" y="6476568"/>
                  <a:pt x="6801946" y="6498191"/>
                  <a:pt x="6873074" y="6498191"/>
                </a:cubicBezTo>
                <a:cubicBezTo>
                  <a:pt x="6967912" y="6498191"/>
                  <a:pt x="7053772" y="6459751"/>
                  <a:pt x="7115922" y="6397601"/>
                </a:cubicBezTo>
                <a:lnTo>
                  <a:pt x="7145310" y="6361982"/>
                </a:lnTo>
                <a:lnTo>
                  <a:pt x="7168762" y="6437534"/>
                </a:lnTo>
                <a:cubicBezTo>
                  <a:pt x="7237192" y="6599318"/>
                  <a:pt x="7397389" y="6712838"/>
                  <a:pt x="7584100" y="6712838"/>
                </a:cubicBezTo>
                <a:cubicBezTo>
                  <a:pt x="7801930" y="6712838"/>
                  <a:pt x="7983672" y="6558325"/>
                  <a:pt x="8025703" y="6352921"/>
                </a:cubicBezTo>
                <a:lnTo>
                  <a:pt x="8027264" y="6337437"/>
                </a:lnTo>
                <a:lnTo>
                  <a:pt x="8064750" y="6357784"/>
                </a:lnTo>
                <a:cubicBezTo>
                  <a:pt x="8098777" y="6372176"/>
                  <a:pt x="8136187" y="6380134"/>
                  <a:pt x="8175455" y="6380134"/>
                </a:cubicBezTo>
                <a:cubicBezTo>
                  <a:pt x="8234358" y="6380134"/>
                  <a:pt x="8289079" y="6362228"/>
                  <a:pt x="8334471" y="6331562"/>
                </a:cubicBezTo>
                <a:lnTo>
                  <a:pt x="8347710" y="6320639"/>
                </a:lnTo>
                <a:lnTo>
                  <a:pt x="8350964" y="6352921"/>
                </a:lnTo>
                <a:cubicBezTo>
                  <a:pt x="8392996" y="6558325"/>
                  <a:pt x="8574738" y="6712838"/>
                  <a:pt x="8792567" y="6712838"/>
                </a:cubicBezTo>
                <a:cubicBezTo>
                  <a:pt x="8979278" y="6712838"/>
                  <a:pt x="9139476" y="6599318"/>
                  <a:pt x="9207905" y="6437534"/>
                </a:cubicBezTo>
                <a:lnTo>
                  <a:pt x="9218808" y="6402409"/>
                </a:lnTo>
                <a:lnTo>
                  <a:pt x="9263809" y="6439539"/>
                </a:lnTo>
                <a:cubicBezTo>
                  <a:pt x="9318622" y="6476569"/>
                  <a:pt x="9384701" y="6498192"/>
                  <a:pt x="9455829" y="6498192"/>
                </a:cubicBezTo>
                <a:cubicBezTo>
                  <a:pt x="9598086" y="6498192"/>
                  <a:pt x="9720141" y="6411701"/>
                  <a:pt x="9772278" y="6288436"/>
                </a:cubicBezTo>
                <a:lnTo>
                  <a:pt x="9783270" y="6253027"/>
                </a:lnTo>
                <a:lnTo>
                  <a:pt x="9812804" y="6296833"/>
                </a:lnTo>
                <a:cubicBezTo>
                  <a:pt x="9864272" y="6348301"/>
                  <a:pt x="9935375" y="6380134"/>
                  <a:pt x="10013912" y="6380134"/>
                </a:cubicBezTo>
                <a:cubicBezTo>
                  <a:pt x="10072815" y="6380134"/>
                  <a:pt x="10127536" y="6362228"/>
                  <a:pt x="10172928" y="6331562"/>
                </a:cubicBezTo>
                <a:lnTo>
                  <a:pt x="10177251" y="6327995"/>
                </a:lnTo>
                <a:lnTo>
                  <a:pt x="10179764" y="6352921"/>
                </a:lnTo>
                <a:cubicBezTo>
                  <a:pt x="10221796" y="6558325"/>
                  <a:pt x="10403538" y="6712838"/>
                  <a:pt x="10621367" y="6712838"/>
                </a:cubicBezTo>
                <a:cubicBezTo>
                  <a:pt x="10808078" y="6712838"/>
                  <a:pt x="10968276" y="6599318"/>
                  <a:pt x="11036705" y="6437534"/>
                </a:cubicBezTo>
                <a:lnTo>
                  <a:pt x="11057325" y="6371107"/>
                </a:lnTo>
                <a:lnTo>
                  <a:pt x="11079185" y="6397602"/>
                </a:lnTo>
                <a:cubicBezTo>
                  <a:pt x="11141335" y="6459752"/>
                  <a:pt x="11227194" y="6498192"/>
                  <a:pt x="11322032" y="6498192"/>
                </a:cubicBezTo>
                <a:cubicBezTo>
                  <a:pt x="11511708" y="6498192"/>
                  <a:pt x="11665470" y="6344430"/>
                  <a:pt x="11665470" y="6154754"/>
                </a:cubicBezTo>
                <a:cubicBezTo>
                  <a:pt x="11665470" y="6059916"/>
                  <a:pt x="11627030" y="5974057"/>
                  <a:pt x="11564880" y="5911907"/>
                </a:cubicBezTo>
                <a:lnTo>
                  <a:pt x="11557058" y="5905453"/>
                </a:lnTo>
                <a:lnTo>
                  <a:pt x="11571111" y="5897826"/>
                </a:lnTo>
                <a:cubicBezTo>
                  <a:pt x="11662466" y="5836107"/>
                  <a:pt x="11722529" y="5731589"/>
                  <a:pt x="11722529" y="5613041"/>
                </a:cubicBezTo>
                <a:cubicBezTo>
                  <a:pt x="11722529" y="5541913"/>
                  <a:pt x="11700906" y="5475835"/>
                  <a:pt x="11663875" y="5421022"/>
                </a:cubicBezTo>
                <a:lnTo>
                  <a:pt x="11658110" y="5414034"/>
                </a:lnTo>
                <a:lnTo>
                  <a:pt x="11664528" y="5412042"/>
                </a:lnTo>
                <a:cubicBezTo>
                  <a:pt x="11826313" y="5343613"/>
                  <a:pt x="11939833" y="5183415"/>
                  <a:pt x="11939833" y="4996704"/>
                </a:cubicBezTo>
                <a:cubicBezTo>
                  <a:pt x="11939833" y="4778875"/>
                  <a:pt x="11785320" y="4597133"/>
                  <a:pt x="11579916" y="4555101"/>
                </a:cubicBezTo>
                <a:lnTo>
                  <a:pt x="11561262" y="4553221"/>
                </a:lnTo>
                <a:lnTo>
                  <a:pt x="11591038" y="4509057"/>
                </a:lnTo>
                <a:cubicBezTo>
                  <a:pt x="11605430" y="4475031"/>
                  <a:pt x="11613388" y="4437621"/>
                  <a:pt x="11613388" y="4398352"/>
                </a:cubicBezTo>
                <a:cubicBezTo>
                  <a:pt x="11613388" y="4300180"/>
                  <a:pt x="11563648" y="4213626"/>
                  <a:pt x="11487995" y="4162516"/>
                </a:cubicBezTo>
                <a:lnTo>
                  <a:pt x="11485378" y="4161095"/>
                </a:lnTo>
                <a:lnTo>
                  <a:pt x="11532838" y="4146363"/>
                </a:lnTo>
                <a:cubicBezTo>
                  <a:pt x="11656103" y="4094226"/>
                  <a:pt x="11742594" y="3972171"/>
                  <a:pt x="11742594" y="3829914"/>
                </a:cubicBezTo>
                <a:cubicBezTo>
                  <a:pt x="11742594" y="3735076"/>
                  <a:pt x="11704153" y="3649217"/>
                  <a:pt x="11642003" y="3587067"/>
                </a:cubicBezTo>
                <a:lnTo>
                  <a:pt x="11615968" y="3565585"/>
                </a:lnTo>
                <a:lnTo>
                  <a:pt x="11670788" y="3548568"/>
                </a:lnTo>
                <a:cubicBezTo>
                  <a:pt x="11832573" y="3480139"/>
                  <a:pt x="11946093" y="3319941"/>
                  <a:pt x="11946093" y="3133231"/>
                </a:cubicBezTo>
                <a:cubicBezTo>
                  <a:pt x="11946093" y="2946520"/>
                  <a:pt x="11832573" y="2786322"/>
                  <a:pt x="11670788" y="2717893"/>
                </a:cubicBezTo>
                <a:lnTo>
                  <a:pt x="11601964" y="2696529"/>
                </a:lnTo>
                <a:lnTo>
                  <a:pt x="11646869" y="2659481"/>
                </a:lnTo>
                <a:cubicBezTo>
                  <a:pt x="11710716" y="2595632"/>
                  <a:pt x="11750207" y="2507428"/>
                  <a:pt x="11750207" y="2410001"/>
                </a:cubicBezTo>
                <a:cubicBezTo>
                  <a:pt x="11750207" y="2288215"/>
                  <a:pt x="11688503" y="2180841"/>
                  <a:pt x="11594653" y="2117437"/>
                </a:cubicBezTo>
                <a:lnTo>
                  <a:pt x="11549595" y="2092981"/>
                </a:lnTo>
                <a:lnTo>
                  <a:pt x="11599814" y="2077392"/>
                </a:lnTo>
                <a:cubicBezTo>
                  <a:pt x="11745567" y="2015744"/>
                  <a:pt x="11847837" y="1871422"/>
                  <a:pt x="11847837" y="1703213"/>
                </a:cubicBezTo>
                <a:cubicBezTo>
                  <a:pt x="11847837" y="1591074"/>
                  <a:pt x="11802384" y="1489551"/>
                  <a:pt x="11728895" y="1416063"/>
                </a:cubicBezTo>
                <a:lnTo>
                  <a:pt x="11678019" y="1374086"/>
                </a:lnTo>
                <a:lnTo>
                  <a:pt x="11742325" y="1321028"/>
                </a:lnTo>
                <a:cubicBezTo>
                  <a:pt x="11834579" y="1228774"/>
                  <a:pt x="11891639" y="1101327"/>
                  <a:pt x="11891639" y="960552"/>
                </a:cubicBezTo>
                <a:cubicBezTo>
                  <a:pt x="11891639" y="679003"/>
                  <a:pt x="11663399" y="450763"/>
                  <a:pt x="11381850" y="450763"/>
                </a:cubicBezTo>
                <a:cubicBezTo>
                  <a:pt x="11276269" y="450763"/>
                  <a:pt x="11178185" y="482859"/>
                  <a:pt x="11096822" y="537827"/>
                </a:cubicBezTo>
                <a:lnTo>
                  <a:pt x="11029771" y="593149"/>
                </a:lnTo>
                <a:lnTo>
                  <a:pt x="10989770" y="519452"/>
                </a:lnTo>
                <a:cubicBezTo>
                  <a:pt x="10908765" y="399549"/>
                  <a:pt x="10771584" y="320716"/>
                  <a:pt x="10615992" y="320716"/>
                </a:cubicBezTo>
                <a:cubicBezTo>
                  <a:pt x="10398162" y="320716"/>
                  <a:pt x="10216421" y="475229"/>
                  <a:pt x="10174389" y="680633"/>
                </a:cubicBezTo>
                <a:lnTo>
                  <a:pt x="10171876" y="705559"/>
                </a:lnTo>
                <a:lnTo>
                  <a:pt x="10167553" y="701991"/>
                </a:lnTo>
                <a:cubicBezTo>
                  <a:pt x="10122161" y="671325"/>
                  <a:pt x="10067440" y="653419"/>
                  <a:pt x="10008537" y="653419"/>
                </a:cubicBezTo>
                <a:cubicBezTo>
                  <a:pt x="9929999" y="653419"/>
                  <a:pt x="9858897" y="685252"/>
                  <a:pt x="9807429" y="736720"/>
                </a:cubicBezTo>
                <a:lnTo>
                  <a:pt x="9774937" y="784913"/>
                </a:lnTo>
                <a:lnTo>
                  <a:pt x="9766903" y="745118"/>
                </a:lnTo>
                <a:cubicBezTo>
                  <a:pt x="9714766" y="621853"/>
                  <a:pt x="9592711" y="535362"/>
                  <a:pt x="9450454" y="535362"/>
                </a:cubicBezTo>
                <a:cubicBezTo>
                  <a:pt x="9379326" y="535362"/>
                  <a:pt x="9313247" y="556985"/>
                  <a:pt x="9258434" y="594016"/>
                </a:cubicBezTo>
                <a:lnTo>
                  <a:pt x="9213433" y="631145"/>
                </a:lnTo>
                <a:lnTo>
                  <a:pt x="9202530" y="596021"/>
                </a:lnTo>
                <a:cubicBezTo>
                  <a:pt x="9134101" y="434236"/>
                  <a:pt x="8973903" y="320716"/>
                  <a:pt x="8787192" y="320716"/>
                </a:cubicBezTo>
                <a:cubicBezTo>
                  <a:pt x="8569362" y="320716"/>
                  <a:pt x="8387621" y="475229"/>
                  <a:pt x="8345589" y="680633"/>
                </a:cubicBezTo>
                <a:lnTo>
                  <a:pt x="8342335" y="712915"/>
                </a:lnTo>
                <a:lnTo>
                  <a:pt x="8329096" y="701992"/>
                </a:lnTo>
                <a:cubicBezTo>
                  <a:pt x="8283704" y="671326"/>
                  <a:pt x="8228983" y="653420"/>
                  <a:pt x="8170080" y="653420"/>
                </a:cubicBezTo>
                <a:cubicBezTo>
                  <a:pt x="8130812" y="653420"/>
                  <a:pt x="8093402" y="661378"/>
                  <a:pt x="8059375" y="675770"/>
                </a:cubicBezTo>
                <a:lnTo>
                  <a:pt x="8021889" y="696117"/>
                </a:lnTo>
                <a:lnTo>
                  <a:pt x="8020328" y="680633"/>
                </a:lnTo>
                <a:cubicBezTo>
                  <a:pt x="7978297" y="475229"/>
                  <a:pt x="7796555" y="320716"/>
                  <a:pt x="7578725" y="320716"/>
                </a:cubicBezTo>
                <a:cubicBezTo>
                  <a:pt x="7360896" y="320716"/>
                  <a:pt x="7179154" y="475229"/>
                  <a:pt x="7137122" y="680633"/>
                </a:cubicBezTo>
                <a:lnTo>
                  <a:pt x="7133621" y="715366"/>
                </a:lnTo>
                <a:lnTo>
                  <a:pt x="7115193" y="681414"/>
                </a:lnTo>
                <a:cubicBezTo>
                  <a:pt x="7053474" y="590059"/>
                  <a:pt x="6948956" y="529996"/>
                  <a:pt x="6830408" y="529996"/>
                </a:cubicBezTo>
                <a:cubicBezTo>
                  <a:pt x="6688151" y="529996"/>
                  <a:pt x="6566096" y="616487"/>
                  <a:pt x="6513959" y="739752"/>
                </a:cubicBezTo>
                <a:lnTo>
                  <a:pt x="6499681" y="810476"/>
                </a:lnTo>
                <a:lnTo>
                  <a:pt x="6446336" y="731355"/>
                </a:lnTo>
                <a:cubicBezTo>
                  <a:pt x="6394868" y="679887"/>
                  <a:pt x="6323766" y="648054"/>
                  <a:pt x="6245228" y="648054"/>
                </a:cubicBezTo>
                <a:cubicBezTo>
                  <a:pt x="6166691" y="648054"/>
                  <a:pt x="6095589" y="679887"/>
                  <a:pt x="6044122" y="731355"/>
                </a:cubicBezTo>
                <a:lnTo>
                  <a:pt x="5999652" y="797312"/>
                </a:lnTo>
                <a:lnTo>
                  <a:pt x="5988032" y="739754"/>
                </a:lnTo>
                <a:cubicBezTo>
                  <a:pt x="5935895" y="616489"/>
                  <a:pt x="5813841" y="529998"/>
                  <a:pt x="5671584" y="529998"/>
                </a:cubicBezTo>
                <a:cubicBezTo>
                  <a:pt x="5553036" y="529998"/>
                  <a:pt x="5448517" y="590061"/>
                  <a:pt x="5386798" y="681416"/>
                </a:cubicBezTo>
                <a:lnTo>
                  <a:pt x="5375842" y="701603"/>
                </a:lnTo>
                <a:lnTo>
                  <a:pt x="5373187" y="675268"/>
                </a:lnTo>
                <a:cubicBezTo>
                  <a:pt x="5331156" y="469864"/>
                  <a:pt x="5149413" y="315351"/>
                  <a:pt x="4931584" y="31535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  <a:effectLst>
            <a:glow rad="63500">
              <a:schemeClr val="bg1">
                <a:lumMod val="5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A07B469-8EEA-45F9-9A10-7D72186345B9}"/>
              </a:ext>
            </a:extLst>
          </p:cNvPr>
          <p:cNvSpPr txBox="1"/>
          <p:nvPr/>
        </p:nvSpPr>
        <p:spPr>
          <a:xfrm>
            <a:off x="2984860" y="2266698"/>
            <a:ext cx="5791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Thank You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D70B6709-F20C-4B10-AF32-6CDBA4253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89" b="97443" l="1527" r="94275">
                        <a14:foregroundMark x1="37786" y1="5398" x2="39313" y2="14489"/>
                        <a14:foregroundMark x1="1908" y1="19886" x2="16031" y2="35795"/>
                        <a14:foregroundMark x1="22137" y1="73864" x2="42748" y2="91193"/>
                        <a14:foregroundMark x1="42748" y1="91193" x2="69084" y2="88068"/>
                        <a14:foregroundMark x1="69084" y1="88068" x2="77863" y2="77273"/>
                        <a14:foregroundMark x1="32824" y1="90625" x2="60687" y2="93750"/>
                        <a14:foregroundMark x1="60687" y1="93750" x2="64504" y2="92330"/>
                        <a14:foregroundMark x1="45420" y1="96307" x2="53817" y2="98011"/>
                        <a14:foregroundMark x1="94656" y1="24432" x2="90840" y2="41477"/>
                        <a14:foregroundMark x1="36260" y1="1989" x2="36260" y2="1989"/>
                        <a14:backgroundMark x1="22137" y1="96875" x2="29008" y2="980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080" y="3144557"/>
            <a:ext cx="1878471" cy="25237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65EEF218-A327-4286-A5AD-1520ED70D71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44997" y="1143424"/>
            <a:ext cx="1615489" cy="1615489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82E44B24-BE2B-4F62-80BB-7C6DA316A1D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891923" y="3874415"/>
            <a:ext cx="2194851" cy="21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1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repeatCount="indefinite" autoRev="1" fill="remove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2000" fill="hold"/>
                                            <p:tgtEl>
                                              <p:spTgt spid="16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8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9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 p14:presetBounceEnd="54000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2" dur="1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3" dur="1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32" presetClass="emph" presetSubtype="0" repeatCount="indefinite" fill="remove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25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6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7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8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9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32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6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7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8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0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5" grpId="0" animBg="1"/>
          <p:bldP spid="165" grpId="1" animBg="1"/>
          <p:bldP spid="73" grpId="0" animBg="1"/>
          <p:bldP spid="15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6" presetClass="emph" presetSubtype="0" repeatCount="indefinite" autoRev="1" fill="remove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2000" fill="hold"/>
                                            <p:tgtEl>
                                              <p:spTgt spid="16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32" presetClass="emph" presetSubtype="0" repeatCount="indefinite" fill="remove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25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6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7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8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29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6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32" presetClass="emph" presetSubtype="0" repeatCount="indefinite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36" dur="2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7" dur="400" fill="hold">
                                              <p:stCondLst>
                                                <p:cond delay="4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8" dur="400" fill="hold">
                                              <p:stCondLst>
                                                <p:cond delay="8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4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0" dur="400" fill="hold">
                                              <p:stCondLst>
                                                <p:cond delay="160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5" grpId="0" animBg="1"/>
          <p:bldP spid="165" grpId="1" animBg="1"/>
          <p:bldP spid="73" grpId="0" animBg="1"/>
          <p:bldP spid="15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329F5CE-D880-4344-9DF0-BC538F60CFC1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D7FA12-4E14-4C22-A686-BE377511AEB3}"/>
              </a:ext>
            </a:extLst>
          </p:cNvPr>
          <p:cNvSpPr/>
          <p:nvPr/>
        </p:nvSpPr>
        <p:spPr>
          <a:xfrm>
            <a:off x="3078009" y="645566"/>
            <a:ext cx="6302877" cy="534309"/>
          </a:xfrm>
          <a:prstGeom prst="roundRect">
            <a:avLst>
              <a:gd name="adj" fmla="val 21775"/>
            </a:avLst>
          </a:prstGeom>
          <a:solidFill>
            <a:srgbClr val="C0D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C98F00D-1E3A-45AE-8346-A35CBAEE855C}"/>
              </a:ext>
            </a:extLst>
          </p:cNvPr>
          <p:cNvSpPr/>
          <p:nvPr/>
        </p:nvSpPr>
        <p:spPr>
          <a:xfrm>
            <a:off x="2561244" y="1113090"/>
            <a:ext cx="6302877" cy="534309"/>
          </a:xfrm>
          <a:prstGeom prst="roundRect">
            <a:avLst>
              <a:gd name="adj" fmla="val 16667"/>
            </a:avLst>
          </a:prstGeom>
          <a:solidFill>
            <a:srgbClr val="C1C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FBA73-B3B1-4612-8A6F-FD8553A2261A}"/>
              </a:ext>
            </a:extLst>
          </p:cNvPr>
          <p:cNvSpPr txBox="1"/>
          <p:nvPr/>
        </p:nvSpPr>
        <p:spPr>
          <a:xfrm>
            <a:off x="3200400" y="325685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Digital Portfolio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68033A9F-AFBC-415F-B459-6BF0142D56B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60618" y="256816"/>
            <a:ext cx="2141905" cy="214190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06D280-7CFC-4612-9010-439B985C9997}"/>
              </a:ext>
            </a:extLst>
          </p:cNvPr>
          <p:cNvSpPr/>
          <p:nvPr/>
        </p:nvSpPr>
        <p:spPr>
          <a:xfrm>
            <a:off x="899656" y="2212419"/>
            <a:ext cx="9800467" cy="3875476"/>
          </a:xfrm>
          <a:prstGeom prst="roundRect">
            <a:avLst>
              <a:gd name="adj" fmla="val 6806"/>
            </a:avLst>
          </a:prstGeom>
          <a:solidFill>
            <a:srgbClr val="CDEA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B6551A-6DCA-49EF-9240-A96BE24D5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87" b="96181" l="4472" r="96748">
                        <a14:foregroundMark x1="32927" y1="9785" x2="32927" y2="3819"/>
                        <a14:foregroundMark x1="85366" y1="42243" x2="86179" y2="77088"/>
                        <a14:foregroundMark x1="86179" y1="77088" x2="70732" y2="92840"/>
                        <a14:foregroundMark x1="70732" y1="92840" x2="62602" y2="87828"/>
                        <a14:foregroundMark x1="91463" y1="39618" x2="96748" y2="78043"/>
                        <a14:foregroundMark x1="30081" y1="10979" x2="38211" y2="8353"/>
                        <a14:foregroundMark x1="32114" y1="2625" x2="32114" y2="18616"/>
                        <a14:foregroundMark x1="4878" y1="52029" x2="11789" y2="63246"/>
                        <a14:foregroundMark x1="73171" y1="96181" x2="73171" y2="95465"/>
                        <a14:foregroundMark x1="26016" y1="24821" x2="19512" y2="35561"/>
                        <a14:foregroundMark x1="19106" y1="35561" x2="19106" y2="35561"/>
                        <a14:foregroundMark x1="19106" y1="35561" x2="19106" y2="35561"/>
                        <a14:foregroundMark x1="10976" y1="50597" x2="23577" y2="32458"/>
                        <a14:foregroundMark x1="36992" y1="15036" x2="54065" y2="50835"/>
                        <a14:foregroundMark x1="8130" y1="54893" x2="12602" y2="479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3357" y="-24776"/>
            <a:ext cx="1562180" cy="26607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8000"/>
              </a:prstClr>
            </a:outerShdw>
          </a:effectLst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91AB58A4-F3C2-4675-9A8E-C73DA9723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150" y="3506841"/>
            <a:ext cx="2164143" cy="2885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791B1F7-AE1E-46C7-BF8D-F518FE46A04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417644" y="4922479"/>
            <a:ext cx="1505324" cy="1505324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42DA80B-A418-431D-896B-4866A9E27A93}"/>
              </a:ext>
            </a:extLst>
          </p:cNvPr>
          <p:cNvGrpSpPr/>
          <p:nvPr/>
        </p:nvGrpSpPr>
        <p:grpSpPr>
          <a:xfrm>
            <a:off x="-700241" y="-1"/>
            <a:ext cx="468418" cy="3456544"/>
            <a:chOff x="-700241" y="-1"/>
            <a:chExt cx="468418" cy="3456544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57E8781-FE88-46AE-B40F-FF39BE8B8569}"/>
                </a:ext>
              </a:extLst>
            </p:cNvPr>
            <p:cNvSpPr/>
            <p:nvPr/>
          </p:nvSpPr>
          <p:spPr>
            <a:xfrm>
              <a:off x="-695459" y="-1"/>
              <a:ext cx="463636" cy="601329"/>
            </a:xfrm>
            <a:prstGeom prst="rect">
              <a:avLst/>
            </a:prstGeom>
            <a:solidFill>
              <a:srgbClr val="8BA9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9BE6F00-978A-4456-888E-83E8052A9852}"/>
                </a:ext>
              </a:extLst>
            </p:cNvPr>
            <p:cNvSpPr/>
            <p:nvPr/>
          </p:nvSpPr>
          <p:spPr>
            <a:xfrm>
              <a:off x="-696256" y="597008"/>
              <a:ext cx="463636" cy="541355"/>
            </a:xfrm>
            <a:prstGeom prst="rect">
              <a:avLst/>
            </a:prstGeom>
            <a:solidFill>
              <a:srgbClr val="C8D9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616D8E9D-0506-49F0-839D-04E427E6CF68}"/>
                </a:ext>
              </a:extLst>
            </p:cNvPr>
            <p:cNvSpPr/>
            <p:nvPr/>
          </p:nvSpPr>
          <p:spPr>
            <a:xfrm>
              <a:off x="-697053" y="1138363"/>
              <a:ext cx="463636" cy="463636"/>
            </a:xfrm>
            <a:prstGeom prst="rect">
              <a:avLst/>
            </a:prstGeom>
            <a:solidFill>
              <a:srgbClr val="B9D2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61D7B11-0646-4137-99A9-9CDCB0440756}"/>
                </a:ext>
              </a:extLst>
            </p:cNvPr>
            <p:cNvSpPr/>
            <p:nvPr/>
          </p:nvSpPr>
          <p:spPr>
            <a:xfrm>
              <a:off x="-697850" y="1601999"/>
              <a:ext cx="463636" cy="463636"/>
            </a:xfrm>
            <a:prstGeom prst="rect">
              <a:avLst/>
            </a:prstGeom>
            <a:solidFill>
              <a:srgbClr val="C1C6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005FAD5-98F8-4230-BA02-9850637DF90C}"/>
                </a:ext>
              </a:extLst>
            </p:cNvPr>
            <p:cNvSpPr/>
            <p:nvPr/>
          </p:nvSpPr>
          <p:spPr>
            <a:xfrm>
              <a:off x="-698647" y="2065635"/>
              <a:ext cx="463636" cy="463636"/>
            </a:xfrm>
            <a:prstGeom prst="rect">
              <a:avLst/>
            </a:prstGeom>
            <a:solidFill>
              <a:srgbClr val="CDEA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9199F90-181E-4F2C-B02C-8F4739B681D7}"/>
                </a:ext>
              </a:extLst>
            </p:cNvPr>
            <p:cNvSpPr/>
            <p:nvPr/>
          </p:nvSpPr>
          <p:spPr>
            <a:xfrm>
              <a:off x="-699444" y="2529271"/>
              <a:ext cx="463636" cy="463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84CEF11C-D704-4B39-B678-5C220F5282F2}"/>
                </a:ext>
              </a:extLst>
            </p:cNvPr>
            <p:cNvSpPr/>
            <p:nvPr/>
          </p:nvSpPr>
          <p:spPr>
            <a:xfrm>
              <a:off x="-700241" y="2992907"/>
              <a:ext cx="463636" cy="463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028A41-4A9E-6A76-C309-2BD1EDF3DF98}"/>
              </a:ext>
            </a:extLst>
          </p:cNvPr>
          <p:cNvSpPr txBox="1"/>
          <p:nvPr/>
        </p:nvSpPr>
        <p:spPr>
          <a:xfrm>
            <a:off x="1071154" y="2065636"/>
            <a:ext cx="94052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STUDENT NAME: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K.Avantika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REGISTOR NO AND NMID: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222411461 /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448A92D33B56DDD94D04ADC5365F9ECE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DEPARTMENT: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BSC .COMPUTER SCIENCE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COLLEGE/UNIVERSITY: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Mangalam College of Arts &amp; Science/University of Madras</a:t>
            </a:r>
          </a:p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>
                <a:latin typeface="Bell MT" panose="020205030603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240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5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1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32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26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7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8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0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4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32" presetClass="emph" presetSubtype="0" repeatCount="indefinite" fill="remove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36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7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8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0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6" grpId="0" animBg="1"/>
          <p:bldP spid="74" grpId="0"/>
          <p:bldP spid="1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6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32" presetClass="emph" presetSubtype="0" repeatCount="indefinite" fill="remove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26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7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28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29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0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32" presetClass="emph" presetSubtype="0" repeatCount="indefinite" fill="remove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36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7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8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9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40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26" grpId="0" animBg="1"/>
          <p:bldP spid="74" grpId="0"/>
          <p:bldP spid="11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51255E-3EA4-DC8C-0870-EA35A774A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BB2ABD7-A2CC-9C9D-916E-3ED8D31F4363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00D4ABED-25E5-E453-9C2A-B013B155D31C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7E9E8DF-92F1-77A8-5880-0CA4030E0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5175A4F-9E58-B450-1F7D-02519A1151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8C06D42-12B8-7D17-7C45-4C16431BC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F8C9128-BB78-0F3A-6462-64BCC9F43C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8EB21C6-A4FE-6C5A-7F61-B4BD8DE06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4C1C199-CF4E-F11D-764A-155E9B8C4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CCA66A2-8492-7B7F-9869-77227CCFB8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671B103-DF56-A47E-1DF8-067706F5C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DA69939-D431-7432-6196-4F0A9DAE9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BD33D58-31B0-A6D7-01F8-6FA1D3072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664CE8B3-1F07-CF82-70AA-E7242BF26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73C7C76-6DFD-67DB-1907-3EE0311400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67BBF791-0B35-24A4-8990-3F5A9CFFD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148B39D-74C3-6E1D-61A8-EFC235EC4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F22D765-2DAD-3ABD-FDE3-400F187ABB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489E3EB-AC40-2A50-93AF-2FE11DD02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E9B3E6F-0F1F-6893-6CA0-9B3B95F22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50D113D-5ECF-C1D4-82CC-CCF25FEFCB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9FBD578-1570-AB81-9552-A2A8186F8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9F30A0D0-A206-5347-3ADF-A0097ACEF3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C25E921-97D0-C1CE-7058-7779B5B4B2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EB73744-B44C-20A4-EAF6-1F73FF9632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6713B2F-02A9-A823-C28F-54F15285A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BAD511B1-BC9E-B724-648E-FC05C4411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9A70D39-F8F8-53DA-135B-713FF40A0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9FB1A83-F3B0-C3E2-DFF0-DE2FD32DA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A8E9075D-E15B-FE7C-E840-A8D600A9A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7AF0BE8-46BF-1AB7-9B55-69E5045248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DF6B2D31-B03F-6C29-CB48-CCE212CE71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D1F87D4-8F3F-58D3-A604-3B00D3E48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546DBDF-58CB-5584-80E1-8800F22FE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C751DFE-00B2-9769-6FCE-DFE0791A0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7D42DBC-DA0D-4855-5EE5-6E5FBD354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6AA62E-11C3-8E28-5DB0-FB581A33A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34E0A885-45CC-B8B7-D62E-5D07E5C2E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256373B0-0B97-99A3-7433-6FC759F941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3C10478-ED57-3B8A-8AA0-00A33B7BB3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512B721-6724-7B58-91C9-9F4614E8CF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8230BF6-7DFD-880D-BA43-9B4B992D1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BF386C0-1256-C6D6-7EAF-4A3F05EFF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C25F092-8BAC-2956-0754-F7C431F435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622FD4E-0A03-3572-5515-A68F09C740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006D2B8-2A49-E72E-93B8-238F73BD8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C2AD9B7-BE1A-4BCA-2627-E27E3A200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FEBCF6E-051C-4C84-A7D6-26EBDA8C4E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EC1351F5-A07A-4F6C-068C-B6BA1304D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ABBCE7C0-8E5B-6F7F-012E-F2A9625DBA5C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B767375E-E202-958A-58C9-57230A1AE6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3AE5C517-6CD5-F9F6-4493-5BB14E61BA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5FF637D-EADD-7722-EABF-B8EF98B008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10ABEC53-5398-7494-0296-64A724839B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70BAD33E-EE1A-F0B0-7BCE-F30FA44E455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059F53F8-EA38-FF9B-43AD-C9129D5164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546E6A03-4AD0-1638-D2A5-41DC14C575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896BB27-DDE0-4F97-2F4B-764EEB6F2D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BAF146A-02DD-806A-4188-9664D85419C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67A961BB-D7D2-D1BA-6375-2EDD960D02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82F427E9-736D-87F2-5366-98EA5BA4F3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4F8304EE-9ED1-15C2-FE17-636EC2B2AA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2704124E-6E25-ED99-3867-3533F137F0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32EE579C-C3DF-4F5E-B410-8A1970D3D5A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C066784F-5945-5DDE-F874-BAEA283AC1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DCBD9EA0-ACC4-06C8-7E65-6B7A26A98F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4FE88504-01DF-4C36-7035-EC37DCF99A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AAD9D517-99C1-38D7-B1AB-1C50DD1047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F9B6DD19-2CBB-3393-0B34-389D956EC0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00CBFBE7-DB96-FB42-709C-B2B4507B64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AF261761-5A9B-B6D7-C312-986437436B6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FD5F3291-AEE8-2EA5-9D5C-E9259A8221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27AEC79-11EE-7CF5-F91B-0A51DCCD4A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826E73B0-65BB-B3CB-92C8-8B9E2F3278B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96C97BE-D35B-D82D-B00C-CBF6F4BE54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7AF325E-655C-2AAA-B2F7-306177AC8C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chemeClr val="bg1">
                    <a:alpha val="56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23" name="Picture 222">
            <a:extLst>
              <a:ext uri="{FF2B5EF4-FFF2-40B4-BE49-F238E27FC236}">
                <a16:creationId xmlns:a16="http://schemas.microsoft.com/office/drawing/2014/main" id="{6EFAFD3C-BC91-5DF8-6681-3081D9635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5368" flipH="1">
            <a:off x="286803" y="-686194"/>
            <a:ext cx="12018419" cy="8012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FF7480A-A2F7-7A5E-1606-1D901ACDCB8D}"/>
              </a:ext>
            </a:extLst>
          </p:cNvPr>
          <p:cNvSpPr txBox="1"/>
          <p:nvPr/>
        </p:nvSpPr>
        <p:spPr>
          <a:xfrm>
            <a:off x="2930435" y="1623201"/>
            <a:ext cx="633113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 </a:t>
            </a:r>
            <a:r>
              <a:rPr lang="en-US" sz="8800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Project title</a:t>
            </a:r>
            <a:b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</a:br>
            <a:endParaRPr lang="en-US" sz="3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Goldie Rainbow" panose="02000500000000000000" pitchFamily="2" charset="0"/>
            </a:endParaRPr>
          </a:p>
          <a:p>
            <a:pPr algn="ctr"/>
            <a:r>
              <a:rPr lang="en-US" sz="4400" dirty="0">
                <a:latin typeface="Sacramento" panose="02000507000000020000" pitchFamily="2" charset="0"/>
              </a:rPr>
              <a:t>Interactive digital portfolio using front end development</a:t>
            </a:r>
            <a:endParaRPr 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acramento" panose="02000507000000020000" pitchFamily="2" charset="0"/>
            </a:endParaRPr>
          </a:p>
        </p:txBody>
      </p:sp>
      <p:pic>
        <p:nvPicPr>
          <p:cNvPr id="231" name="Picture 230">
            <a:extLst>
              <a:ext uri="{FF2B5EF4-FFF2-40B4-BE49-F238E27FC236}">
                <a16:creationId xmlns:a16="http://schemas.microsoft.com/office/drawing/2014/main" id="{83686308-C78E-5855-D3FB-251F757573C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25" y="890582"/>
            <a:ext cx="2141905" cy="2141905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0F9D5450-B16B-8B7D-A82A-D53C86A54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673" y="3087940"/>
            <a:ext cx="1892810" cy="25237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38" name="Group 237">
            <a:extLst>
              <a:ext uri="{FF2B5EF4-FFF2-40B4-BE49-F238E27FC236}">
                <a16:creationId xmlns:a16="http://schemas.microsoft.com/office/drawing/2014/main" id="{3ED30757-C362-177D-5D03-9B3606233A1B}"/>
              </a:ext>
            </a:extLst>
          </p:cNvPr>
          <p:cNvGrpSpPr/>
          <p:nvPr/>
        </p:nvGrpSpPr>
        <p:grpSpPr>
          <a:xfrm>
            <a:off x="-20505" y="-45"/>
            <a:ext cx="12219177" cy="6873627"/>
            <a:chOff x="-20505" y="-45"/>
            <a:chExt cx="12219177" cy="6873627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E32EBB7-7D2A-BDC0-116F-4269D5B825D2}"/>
                </a:ext>
              </a:extLst>
            </p:cNvPr>
            <p:cNvSpPr/>
            <p:nvPr/>
          </p:nvSpPr>
          <p:spPr>
            <a:xfrm>
              <a:off x="-14994" y="-1"/>
              <a:ext cx="12213666" cy="6873583"/>
            </a:xfrm>
            <a:custGeom>
              <a:avLst/>
              <a:gdLst>
                <a:gd name="connsiteX0" fmla="*/ 2070465 w 12213666"/>
                <a:gd name="connsiteY0" fmla="*/ 414194 h 6873583"/>
                <a:gd name="connsiteX1" fmla="*/ 2022376 w 12213666"/>
                <a:gd name="connsiteY1" fmla="*/ 485520 h 6873583"/>
                <a:gd name="connsiteX2" fmla="*/ 1821269 w 12213666"/>
                <a:gd name="connsiteY2" fmla="*/ 568821 h 6873583"/>
                <a:gd name="connsiteX3" fmla="*/ 1620161 w 12213666"/>
                <a:gd name="connsiteY3" fmla="*/ 485520 h 6873583"/>
                <a:gd name="connsiteX4" fmla="*/ 1579970 w 12213666"/>
                <a:gd name="connsiteY4" fmla="*/ 425908 h 6873583"/>
                <a:gd name="connsiteX5" fmla="*/ 1564072 w 12213666"/>
                <a:gd name="connsiteY5" fmla="*/ 477123 h 6873583"/>
                <a:gd name="connsiteX6" fmla="*/ 1247623 w 12213666"/>
                <a:gd name="connsiteY6" fmla="*/ 686879 h 6873583"/>
                <a:gd name="connsiteX7" fmla="*/ 962839 w 12213666"/>
                <a:gd name="connsiteY7" fmla="*/ 535461 h 6873583"/>
                <a:gd name="connsiteX8" fmla="*/ 951882 w 12213666"/>
                <a:gd name="connsiteY8" fmla="*/ 515275 h 6873583"/>
                <a:gd name="connsiteX9" fmla="*/ 949227 w 12213666"/>
                <a:gd name="connsiteY9" fmla="*/ 541608 h 6873583"/>
                <a:gd name="connsiteX10" fmla="*/ 662611 w 12213666"/>
                <a:gd name="connsiteY10" fmla="*/ 874173 h 6873583"/>
                <a:gd name="connsiteX11" fmla="*/ 600824 w 12213666"/>
                <a:gd name="connsiteY11" fmla="*/ 890863 h 6873583"/>
                <a:gd name="connsiteX12" fmla="*/ 637144 w 12213666"/>
                <a:gd name="connsiteY12" fmla="*/ 934883 h 6873583"/>
                <a:gd name="connsiteX13" fmla="*/ 695798 w 12213666"/>
                <a:gd name="connsiteY13" fmla="*/ 1126904 h 6873583"/>
                <a:gd name="connsiteX14" fmla="*/ 595207 w 12213666"/>
                <a:gd name="connsiteY14" fmla="*/ 1369751 h 6873583"/>
                <a:gd name="connsiteX15" fmla="*/ 566376 w 12213666"/>
                <a:gd name="connsiteY15" fmla="*/ 1393538 h 6873583"/>
                <a:gd name="connsiteX16" fmla="*/ 640106 w 12213666"/>
                <a:gd name="connsiteY16" fmla="*/ 1416425 h 6873583"/>
                <a:gd name="connsiteX17" fmla="*/ 915411 w 12213666"/>
                <a:gd name="connsiteY17" fmla="*/ 1831763 h 6873583"/>
                <a:gd name="connsiteX18" fmla="*/ 555494 w 12213666"/>
                <a:gd name="connsiteY18" fmla="*/ 2273366 h 6873583"/>
                <a:gd name="connsiteX19" fmla="*/ 495839 w 12213666"/>
                <a:gd name="connsiteY19" fmla="*/ 2279378 h 6873583"/>
                <a:gd name="connsiteX20" fmla="*/ 555389 w 12213666"/>
                <a:gd name="connsiteY20" fmla="*/ 2367705 h 6873583"/>
                <a:gd name="connsiteX21" fmla="*/ 577740 w 12213666"/>
                <a:gd name="connsiteY21" fmla="*/ 2478410 h 6873583"/>
                <a:gd name="connsiteX22" fmla="*/ 494438 w 12213666"/>
                <a:gd name="connsiteY22" fmla="*/ 2679518 h 6873583"/>
                <a:gd name="connsiteX23" fmla="*/ 487463 w 12213666"/>
                <a:gd name="connsiteY23" fmla="*/ 2685272 h 6873583"/>
                <a:gd name="connsiteX24" fmla="*/ 550526 w 12213666"/>
                <a:gd name="connsiteY24" fmla="*/ 2691629 h 6873583"/>
                <a:gd name="connsiteX25" fmla="*/ 910443 w 12213666"/>
                <a:gd name="connsiteY25" fmla="*/ 3133233 h 6873583"/>
                <a:gd name="connsiteX26" fmla="*/ 635139 w 12213666"/>
                <a:gd name="connsiteY26" fmla="*/ 3548569 h 6873583"/>
                <a:gd name="connsiteX27" fmla="*/ 580318 w 12213666"/>
                <a:gd name="connsiteY27" fmla="*/ 3565586 h 6873583"/>
                <a:gd name="connsiteX28" fmla="*/ 606354 w 12213666"/>
                <a:gd name="connsiteY28" fmla="*/ 3587067 h 6873583"/>
                <a:gd name="connsiteX29" fmla="*/ 706944 w 12213666"/>
                <a:gd name="connsiteY29" fmla="*/ 3829915 h 6873583"/>
                <a:gd name="connsiteX30" fmla="*/ 497188 w 12213666"/>
                <a:gd name="connsiteY30" fmla="*/ 4146364 h 6873583"/>
                <a:gd name="connsiteX31" fmla="*/ 449729 w 12213666"/>
                <a:gd name="connsiteY31" fmla="*/ 4161096 h 6873583"/>
                <a:gd name="connsiteX32" fmla="*/ 452345 w 12213666"/>
                <a:gd name="connsiteY32" fmla="*/ 4162516 h 6873583"/>
                <a:gd name="connsiteX33" fmla="*/ 577738 w 12213666"/>
                <a:gd name="connsiteY33" fmla="*/ 4398353 h 6873583"/>
                <a:gd name="connsiteX34" fmla="*/ 555388 w 12213666"/>
                <a:gd name="connsiteY34" fmla="*/ 4509058 h 6873583"/>
                <a:gd name="connsiteX35" fmla="*/ 525612 w 12213666"/>
                <a:gd name="connsiteY35" fmla="*/ 4553221 h 6873583"/>
                <a:gd name="connsiteX36" fmla="*/ 544266 w 12213666"/>
                <a:gd name="connsiteY36" fmla="*/ 4555102 h 6873583"/>
                <a:gd name="connsiteX37" fmla="*/ 904183 w 12213666"/>
                <a:gd name="connsiteY37" fmla="*/ 4996705 h 6873583"/>
                <a:gd name="connsiteX38" fmla="*/ 628878 w 12213666"/>
                <a:gd name="connsiteY38" fmla="*/ 5412043 h 6873583"/>
                <a:gd name="connsiteX39" fmla="*/ 622460 w 12213666"/>
                <a:gd name="connsiteY39" fmla="*/ 5414035 h 6873583"/>
                <a:gd name="connsiteX40" fmla="*/ 628225 w 12213666"/>
                <a:gd name="connsiteY40" fmla="*/ 5421022 h 6873583"/>
                <a:gd name="connsiteX41" fmla="*/ 686879 w 12213666"/>
                <a:gd name="connsiteY41" fmla="*/ 5613042 h 6873583"/>
                <a:gd name="connsiteX42" fmla="*/ 535460 w 12213666"/>
                <a:gd name="connsiteY42" fmla="*/ 5897826 h 6873583"/>
                <a:gd name="connsiteX43" fmla="*/ 523813 w 12213666"/>
                <a:gd name="connsiteY43" fmla="*/ 5904148 h 6873583"/>
                <a:gd name="connsiteX44" fmla="*/ 550275 w 12213666"/>
                <a:gd name="connsiteY44" fmla="*/ 5918511 h 6873583"/>
                <a:gd name="connsiteX45" fmla="*/ 694667 w 12213666"/>
                <a:gd name="connsiteY45" fmla="*/ 6134008 h 6873583"/>
                <a:gd name="connsiteX46" fmla="*/ 695496 w 12213666"/>
                <a:gd name="connsiteY46" fmla="*/ 6142226 h 6873583"/>
                <a:gd name="connsiteX47" fmla="*/ 717351 w 12213666"/>
                <a:gd name="connsiteY47" fmla="*/ 6112251 h 6873583"/>
                <a:gd name="connsiteX48" fmla="*/ 1058192 w 12213666"/>
                <a:gd name="connsiteY48" fmla="*/ 5956480 h 6873583"/>
                <a:gd name="connsiteX49" fmla="*/ 1499795 w 12213666"/>
                <a:gd name="connsiteY49" fmla="*/ 6316397 h 6873583"/>
                <a:gd name="connsiteX50" fmla="*/ 1501356 w 12213666"/>
                <a:gd name="connsiteY50" fmla="*/ 6331881 h 6873583"/>
                <a:gd name="connsiteX51" fmla="*/ 1538841 w 12213666"/>
                <a:gd name="connsiteY51" fmla="*/ 6311534 h 6873583"/>
                <a:gd name="connsiteX52" fmla="*/ 1649546 w 12213666"/>
                <a:gd name="connsiteY52" fmla="*/ 6289184 h 6873583"/>
                <a:gd name="connsiteX53" fmla="*/ 1808562 w 12213666"/>
                <a:gd name="connsiteY53" fmla="*/ 6337756 h 6873583"/>
                <a:gd name="connsiteX54" fmla="*/ 1821698 w 12213666"/>
                <a:gd name="connsiteY54" fmla="*/ 6349693 h 6873583"/>
                <a:gd name="connsiteX55" fmla="*/ 1825055 w 12213666"/>
                <a:gd name="connsiteY55" fmla="*/ 6316397 h 6873583"/>
                <a:gd name="connsiteX56" fmla="*/ 2266661 w 12213666"/>
                <a:gd name="connsiteY56" fmla="*/ 5956480 h 6873583"/>
                <a:gd name="connsiteX57" fmla="*/ 2681998 w 12213666"/>
                <a:gd name="connsiteY57" fmla="*/ 6231784 h 6873583"/>
                <a:gd name="connsiteX58" fmla="*/ 2692901 w 12213666"/>
                <a:gd name="connsiteY58" fmla="*/ 6266909 h 6873583"/>
                <a:gd name="connsiteX59" fmla="*/ 2737902 w 12213666"/>
                <a:gd name="connsiteY59" fmla="*/ 6229779 h 6873583"/>
                <a:gd name="connsiteX60" fmla="*/ 2929922 w 12213666"/>
                <a:gd name="connsiteY60" fmla="*/ 6171126 h 6873583"/>
                <a:gd name="connsiteX61" fmla="*/ 3246371 w 12213666"/>
                <a:gd name="connsiteY61" fmla="*/ 6380882 h 6873583"/>
                <a:gd name="connsiteX62" fmla="*/ 3254405 w 12213666"/>
                <a:gd name="connsiteY62" fmla="*/ 6420676 h 6873583"/>
                <a:gd name="connsiteX63" fmla="*/ 3286897 w 12213666"/>
                <a:gd name="connsiteY63" fmla="*/ 6372484 h 6873583"/>
                <a:gd name="connsiteX64" fmla="*/ 3488007 w 12213666"/>
                <a:gd name="connsiteY64" fmla="*/ 6289183 h 6873583"/>
                <a:gd name="connsiteX65" fmla="*/ 3647021 w 12213666"/>
                <a:gd name="connsiteY65" fmla="*/ 6337755 h 6873583"/>
                <a:gd name="connsiteX66" fmla="*/ 3651311 w 12213666"/>
                <a:gd name="connsiteY66" fmla="*/ 6341653 h 6873583"/>
                <a:gd name="connsiteX67" fmla="*/ 3653856 w 12213666"/>
                <a:gd name="connsiteY67" fmla="*/ 6316397 h 6873583"/>
                <a:gd name="connsiteX68" fmla="*/ 4095459 w 12213666"/>
                <a:gd name="connsiteY68" fmla="*/ 5956480 h 6873583"/>
                <a:gd name="connsiteX69" fmla="*/ 4469230 w 12213666"/>
                <a:gd name="connsiteY69" fmla="*/ 6155216 h 6873583"/>
                <a:gd name="connsiteX70" fmla="*/ 4506504 w 12213666"/>
                <a:gd name="connsiteY70" fmla="*/ 6223884 h 6873583"/>
                <a:gd name="connsiteX71" fmla="*/ 4543776 w 12213666"/>
                <a:gd name="connsiteY71" fmla="*/ 6155215 h 6873583"/>
                <a:gd name="connsiteX72" fmla="*/ 4917550 w 12213666"/>
                <a:gd name="connsiteY72" fmla="*/ 5956479 h 6873583"/>
                <a:gd name="connsiteX73" fmla="*/ 5359158 w 12213666"/>
                <a:gd name="connsiteY73" fmla="*/ 6316396 h 6873583"/>
                <a:gd name="connsiteX74" fmla="*/ 5361812 w 12213666"/>
                <a:gd name="connsiteY74" fmla="*/ 6342731 h 6873583"/>
                <a:gd name="connsiteX75" fmla="*/ 5372769 w 12213666"/>
                <a:gd name="connsiteY75" fmla="*/ 6322544 h 6873583"/>
                <a:gd name="connsiteX76" fmla="*/ 5657552 w 12213666"/>
                <a:gd name="connsiteY76" fmla="*/ 6171126 h 6873583"/>
                <a:gd name="connsiteX77" fmla="*/ 5973999 w 12213666"/>
                <a:gd name="connsiteY77" fmla="*/ 6380882 h 6873583"/>
                <a:gd name="connsiteX78" fmla="*/ 5985619 w 12213666"/>
                <a:gd name="connsiteY78" fmla="*/ 6438439 h 6873583"/>
                <a:gd name="connsiteX79" fmla="*/ 6030088 w 12213666"/>
                <a:gd name="connsiteY79" fmla="*/ 6372483 h 6873583"/>
                <a:gd name="connsiteX80" fmla="*/ 6231194 w 12213666"/>
                <a:gd name="connsiteY80" fmla="*/ 6289182 h 6873583"/>
                <a:gd name="connsiteX81" fmla="*/ 6450658 w 12213666"/>
                <a:gd name="connsiteY81" fmla="*/ 6392680 h 6873583"/>
                <a:gd name="connsiteX82" fmla="*/ 6485837 w 12213666"/>
                <a:gd name="connsiteY82" fmla="*/ 6450662 h 6873583"/>
                <a:gd name="connsiteX83" fmla="*/ 6499925 w 12213666"/>
                <a:gd name="connsiteY83" fmla="*/ 6380880 h 6873583"/>
                <a:gd name="connsiteX84" fmla="*/ 6816374 w 12213666"/>
                <a:gd name="connsiteY84" fmla="*/ 6171124 h 6873583"/>
                <a:gd name="connsiteX85" fmla="*/ 7101159 w 12213666"/>
                <a:gd name="connsiteY85" fmla="*/ 6322542 h 6873583"/>
                <a:gd name="connsiteX86" fmla="*/ 7119587 w 12213666"/>
                <a:gd name="connsiteY86" fmla="*/ 6356494 h 6873583"/>
                <a:gd name="connsiteX87" fmla="*/ 7123088 w 12213666"/>
                <a:gd name="connsiteY87" fmla="*/ 6321761 h 6873583"/>
                <a:gd name="connsiteX88" fmla="*/ 7564691 w 12213666"/>
                <a:gd name="connsiteY88" fmla="*/ 5961844 h 6873583"/>
                <a:gd name="connsiteX89" fmla="*/ 8006294 w 12213666"/>
                <a:gd name="connsiteY89" fmla="*/ 6321761 h 6873583"/>
                <a:gd name="connsiteX90" fmla="*/ 8007855 w 12213666"/>
                <a:gd name="connsiteY90" fmla="*/ 6337245 h 6873583"/>
                <a:gd name="connsiteX91" fmla="*/ 8045341 w 12213666"/>
                <a:gd name="connsiteY91" fmla="*/ 6316898 h 6873583"/>
                <a:gd name="connsiteX92" fmla="*/ 8156046 w 12213666"/>
                <a:gd name="connsiteY92" fmla="*/ 6294548 h 6873583"/>
                <a:gd name="connsiteX93" fmla="*/ 8315062 w 12213666"/>
                <a:gd name="connsiteY93" fmla="*/ 6343120 h 6873583"/>
                <a:gd name="connsiteX94" fmla="*/ 8328199 w 12213666"/>
                <a:gd name="connsiteY94" fmla="*/ 6355057 h 6873583"/>
                <a:gd name="connsiteX95" fmla="*/ 8331555 w 12213666"/>
                <a:gd name="connsiteY95" fmla="*/ 6321761 h 6873583"/>
                <a:gd name="connsiteX96" fmla="*/ 8773158 w 12213666"/>
                <a:gd name="connsiteY96" fmla="*/ 5961844 h 6873583"/>
                <a:gd name="connsiteX97" fmla="*/ 9188496 w 12213666"/>
                <a:gd name="connsiteY97" fmla="*/ 6237148 h 6873583"/>
                <a:gd name="connsiteX98" fmla="*/ 9199399 w 12213666"/>
                <a:gd name="connsiteY98" fmla="*/ 6272273 h 6873583"/>
                <a:gd name="connsiteX99" fmla="*/ 9244400 w 12213666"/>
                <a:gd name="connsiteY99" fmla="*/ 6235143 h 6873583"/>
                <a:gd name="connsiteX100" fmla="*/ 9436420 w 12213666"/>
                <a:gd name="connsiteY100" fmla="*/ 6176490 h 6873583"/>
                <a:gd name="connsiteX101" fmla="*/ 9752869 w 12213666"/>
                <a:gd name="connsiteY101" fmla="*/ 6386246 h 6873583"/>
                <a:gd name="connsiteX102" fmla="*/ 9760903 w 12213666"/>
                <a:gd name="connsiteY102" fmla="*/ 6426041 h 6873583"/>
                <a:gd name="connsiteX103" fmla="*/ 9793395 w 12213666"/>
                <a:gd name="connsiteY103" fmla="*/ 6377848 h 6873583"/>
                <a:gd name="connsiteX104" fmla="*/ 9994503 w 12213666"/>
                <a:gd name="connsiteY104" fmla="*/ 6294547 h 6873583"/>
                <a:gd name="connsiteX105" fmla="*/ 10153519 w 12213666"/>
                <a:gd name="connsiteY105" fmla="*/ 6343119 h 6873583"/>
                <a:gd name="connsiteX106" fmla="*/ 10157809 w 12213666"/>
                <a:gd name="connsiteY106" fmla="*/ 6347018 h 6873583"/>
                <a:gd name="connsiteX107" fmla="*/ 10160355 w 12213666"/>
                <a:gd name="connsiteY107" fmla="*/ 6321761 h 6873583"/>
                <a:gd name="connsiteX108" fmla="*/ 10601958 w 12213666"/>
                <a:gd name="connsiteY108" fmla="*/ 5961844 h 6873583"/>
                <a:gd name="connsiteX109" fmla="*/ 11017296 w 12213666"/>
                <a:gd name="connsiteY109" fmla="*/ 6237148 h 6873583"/>
                <a:gd name="connsiteX110" fmla="*/ 11027639 w 12213666"/>
                <a:gd name="connsiteY110" fmla="*/ 6270467 h 6873583"/>
                <a:gd name="connsiteX111" fmla="*/ 11076951 w 12213666"/>
                <a:gd name="connsiteY111" fmla="*/ 6229780 h 6873583"/>
                <a:gd name="connsiteX112" fmla="*/ 11268971 w 12213666"/>
                <a:gd name="connsiteY112" fmla="*/ 6171127 h 6873583"/>
                <a:gd name="connsiteX113" fmla="*/ 11553755 w 12213666"/>
                <a:gd name="connsiteY113" fmla="*/ 6322545 h 6873583"/>
                <a:gd name="connsiteX114" fmla="*/ 11561556 w 12213666"/>
                <a:gd name="connsiteY114" fmla="*/ 6336917 h 6873583"/>
                <a:gd name="connsiteX115" fmla="*/ 11567088 w 12213666"/>
                <a:gd name="connsiteY115" fmla="*/ 6326726 h 6873583"/>
                <a:gd name="connsiteX116" fmla="*/ 11608697 w 12213666"/>
                <a:gd name="connsiteY116" fmla="*/ 6276295 h 6873583"/>
                <a:gd name="connsiteX117" fmla="*/ 11656246 w 12213666"/>
                <a:gd name="connsiteY117" fmla="*/ 6237064 h 6873583"/>
                <a:gd name="connsiteX118" fmla="*/ 11614697 w 12213666"/>
                <a:gd name="connsiteY118" fmla="*/ 6202783 h 6873583"/>
                <a:gd name="connsiteX119" fmla="*/ 11514140 w 12213666"/>
                <a:gd name="connsiteY119" fmla="*/ 5960017 h 6873583"/>
                <a:gd name="connsiteX120" fmla="*/ 11665508 w 12213666"/>
                <a:gd name="connsiteY120" fmla="*/ 5675328 h 6873583"/>
                <a:gd name="connsiteX121" fmla="*/ 11684473 w 12213666"/>
                <a:gd name="connsiteY121" fmla="*/ 5665034 h 6873583"/>
                <a:gd name="connsiteX122" fmla="*/ 11665329 w 12213666"/>
                <a:gd name="connsiteY122" fmla="*/ 5654643 h 6873583"/>
                <a:gd name="connsiteX123" fmla="*/ 11513911 w 12213666"/>
                <a:gd name="connsiteY123" fmla="*/ 5369859 h 6873583"/>
                <a:gd name="connsiteX124" fmla="*/ 11572565 w 12213666"/>
                <a:gd name="connsiteY124" fmla="*/ 5177839 h 6873583"/>
                <a:gd name="connsiteX125" fmla="*/ 11578872 w 12213666"/>
                <a:gd name="connsiteY125" fmla="*/ 5170195 h 6873583"/>
                <a:gd name="connsiteX126" fmla="*/ 11574570 w 12213666"/>
                <a:gd name="connsiteY126" fmla="*/ 5168860 h 6873583"/>
                <a:gd name="connsiteX127" fmla="*/ 11299265 w 12213666"/>
                <a:gd name="connsiteY127" fmla="*/ 4753522 h 6873583"/>
                <a:gd name="connsiteX128" fmla="*/ 11659182 w 12213666"/>
                <a:gd name="connsiteY128" fmla="*/ 4311919 h 6873583"/>
                <a:gd name="connsiteX129" fmla="*/ 11692543 w 12213666"/>
                <a:gd name="connsiteY129" fmla="*/ 4308556 h 6873583"/>
                <a:gd name="connsiteX130" fmla="*/ 11643936 w 12213666"/>
                <a:gd name="connsiteY130" fmla="*/ 4236462 h 6873583"/>
                <a:gd name="connsiteX131" fmla="*/ 11621586 w 12213666"/>
                <a:gd name="connsiteY131" fmla="*/ 4125757 h 6873583"/>
                <a:gd name="connsiteX132" fmla="*/ 11643936 w 12213666"/>
                <a:gd name="connsiteY132" fmla="*/ 4015052 h 6873583"/>
                <a:gd name="connsiteX133" fmla="*/ 11700632 w 12213666"/>
                <a:gd name="connsiteY133" fmla="*/ 3930960 h 6873583"/>
                <a:gd name="connsiteX134" fmla="*/ 11672061 w 12213666"/>
                <a:gd name="connsiteY134" fmla="*/ 3928080 h 6873583"/>
                <a:gd name="connsiteX135" fmla="*/ 11312144 w 12213666"/>
                <a:gd name="connsiteY135" fmla="*/ 3486477 h 6873583"/>
                <a:gd name="connsiteX136" fmla="*/ 11587449 w 12213666"/>
                <a:gd name="connsiteY136" fmla="*/ 3071141 h 6873583"/>
                <a:gd name="connsiteX137" fmla="*/ 11657569 w 12213666"/>
                <a:gd name="connsiteY137" fmla="*/ 3049373 h 6873583"/>
                <a:gd name="connsiteX138" fmla="*/ 11627380 w 12213666"/>
                <a:gd name="connsiteY138" fmla="*/ 3024466 h 6873583"/>
                <a:gd name="connsiteX139" fmla="*/ 11526790 w 12213666"/>
                <a:gd name="connsiteY139" fmla="*/ 2781618 h 6873583"/>
                <a:gd name="connsiteX140" fmla="*/ 11585444 w 12213666"/>
                <a:gd name="connsiteY140" fmla="*/ 2589598 h 6873583"/>
                <a:gd name="connsiteX141" fmla="*/ 11601227 w 12213666"/>
                <a:gd name="connsiteY141" fmla="*/ 2570469 h 6873583"/>
                <a:gd name="connsiteX142" fmla="*/ 11564187 w 12213666"/>
                <a:gd name="connsiteY142" fmla="*/ 2558971 h 6873583"/>
                <a:gd name="connsiteX143" fmla="*/ 11288882 w 12213666"/>
                <a:gd name="connsiteY143" fmla="*/ 2143633 h 6873583"/>
                <a:gd name="connsiteX144" fmla="*/ 11648799 w 12213666"/>
                <a:gd name="connsiteY144" fmla="*/ 1702030 h 6873583"/>
                <a:gd name="connsiteX145" fmla="*/ 11677075 w 12213666"/>
                <a:gd name="connsiteY145" fmla="*/ 1699180 h 6873583"/>
                <a:gd name="connsiteX146" fmla="*/ 11665329 w 12213666"/>
                <a:gd name="connsiteY146" fmla="*/ 1692805 h 6873583"/>
                <a:gd name="connsiteX147" fmla="*/ 11513911 w 12213666"/>
                <a:gd name="connsiteY147" fmla="*/ 1408020 h 6873583"/>
                <a:gd name="connsiteX148" fmla="*/ 11614502 w 12213666"/>
                <a:gd name="connsiteY148" fmla="*/ 1165172 h 6873583"/>
                <a:gd name="connsiteX149" fmla="*/ 11637490 w 12213666"/>
                <a:gd name="connsiteY149" fmla="*/ 1146205 h 6873583"/>
                <a:gd name="connsiteX150" fmla="*/ 11574570 w 12213666"/>
                <a:gd name="connsiteY150" fmla="*/ 1126674 h 6873583"/>
                <a:gd name="connsiteX151" fmla="*/ 11299265 w 12213666"/>
                <a:gd name="connsiteY151" fmla="*/ 711336 h 6873583"/>
                <a:gd name="connsiteX152" fmla="*/ 11301794 w 12213666"/>
                <a:gd name="connsiteY152" fmla="*/ 686254 h 6873583"/>
                <a:gd name="connsiteX153" fmla="*/ 11238783 w 12213666"/>
                <a:gd name="connsiteY153" fmla="*/ 679902 h 6873583"/>
                <a:gd name="connsiteX154" fmla="*/ 11065151 w 12213666"/>
                <a:gd name="connsiteY154" fmla="*/ 586289 h 6873583"/>
                <a:gd name="connsiteX155" fmla="*/ 11043291 w 12213666"/>
                <a:gd name="connsiteY155" fmla="*/ 559795 h 6873583"/>
                <a:gd name="connsiteX156" fmla="*/ 11022671 w 12213666"/>
                <a:gd name="connsiteY156" fmla="*/ 626222 h 6873583"/>
                <a:gd name="connsiteX157" fmla="*/ 10607333 w 12213666"/>
                <a:gd name="connsiteY157" fmla="*/ 901526 h 6873583"/>
                <a:gd name="connsiteX158" fmla="*/ 10165730 w 12213666"/>
                <a:gd name="connsiteY158" fmla="*/ 541609 h 6873583"/>
                <a:gd name="connsiteX159" fmla="*/ 10163217 w 12213666"/>
                <a:gd name="connsiteY159" fmla="*/ 516683 h 6873583"/>
                <a:gd name="connsiteX160" fmla="*/ 10158894 w 12213666"/>
                <a:gd name="connsiteY160" fmla="*/ 520250 h 6873583"/>
                <a:gd name="connsiteX161" fmla="*/ 9999878 w 12213666"/>
                <a:gd name="connsiteY161" fmla="*/ 568823 h 6873583"/>
                <a:gd name="connsiteX162" fmla="*/ 9798770 w 12213666"/>
                <a:gd name="connsiteY162" fmla="*/ 485521 h 6873583"/>
                <a:gd name="connsiteX163" fmla="*/ 9769236 w 12213666"/>
                <a:gd name="connsiteY163" fmla="*/ 441715 h 6873583"/>
                <a:gd name="connsiteX164" fmla="*/ 9758244 w 12213666"/>
                <a:gd name="connsiteY164" fmla="*/ 477125 h 6873583"/>
                <a:gd name="connsiteX165" fmla="*/ 9441795 w 12213666"/>
                <a:gd name="connsiteY165" fmla="*/ 686881 h 6873583"/>
                <a:gd name="connsiteX166" fmla="*/ 9249775 w 12213666"/>
                <a:gd name="connsiteY166" fmla="*/ 628227 h 6873583"/>
                <a:gd name="connsiteX167" fmla="*/ 9204774 w 12213666"/>
                <a:gd name="connsiteY167" fmla="*/ 591098 h 6873583"/>
                <a:gd name="connsiteX168" fmla="*/ 9193871 w 12213666"/>
                <a:gd name="connsiteY168" fmla="*/ 626222 h 6873583"/>
                <a:gd name="connsiteX169" fmla="*/ 8778533 w 12213666"/>
                <a:gd name="connsiteY169" fmla="*/ 901527 h 6873583"/>
                <a:gd name="connsiteX170" fmla="*/ 8336930 w 12213666"/>
                <a:gd name="connsiteY170" fmla="*/ 541610 h 6873583"/>
                <a:gd name="connsiteX171" fmla="*/ 8333676 w 12213666"/>
                <a:gd name="connsiteY171" fmla="*/ 509328 h 6873583"/>
                <a:gd name="connsiteX172" fmla="*/ 8320437 w 12213666"/>
                <a:gd name="connsiteY172" fmla="*/ 520251 h 6873583"/>
                <a:gd name="connsiteX173" fmla="*/ 8161421 w 12213666"/>
                <a:gd name="connsiteY173" fmla="*/ 568823 h 6873583"/>
                <a:gd name="connsiteX174" fmla="*/ 8050716 w 12213666"/>
                <a:gd name="connsiteY174" fmla="*/ 546473 h 6873583"/>
                <a:gd name="connsiteX175" fmla="*/ 8013230 w 12213666"/>
                <a:gd name="connsiteY175" fmla="*/ 526126 h 6873583"/>
                <a:gd name="connsiteX176" fmla="*/ 8011669 w 12213666"/>
                <a:gd name="connsiteY176" fmla="*/ 541610 h 6873583"/>
                <a:gd name="connsiteX177" fmla="*/ 7570066 w 12213666"/>
                <a:gd name="connsiteY177" fmla="*/ 901527 h 6873583"/>
                <a:gd name="connsiteX178" fmla="*/ 7154728 w 12213666"/>
                <a:gd name="connsiteY178" fmla="*/ 626222 h 6873583"/>
                <a:gd name="connsiteX179" fmla="*/ 7131275 w 12213666"/>
                <a:gd name="connsiteY179" fmla="*/ 550670 h 6873583"/>
                <a:gd name="connsiteX180" fmla="*/ 7101888 w 12213666"/>
                <a:gd name="connsiteY180" fmla="*/ 586288 h 6873583"/>
                <a:gd name="connsiteX181" fmla="*/ 6859040 w 12213666"/>
                <a:gd name="connsiteY181" fmla="*/ 686878 h 6873583"/>
                <a:gd name="connsiteX182" fmla="*/ 6667021 w 12213666"/>
                <a:gd name="connsiteY182" fmla="*/ 628225 h 6873583"/>
                <a:gd name="connsiteX183" fmla="*/ 6619033 w 12213666"/>
                <a:gd name="connsiteY183" fmla="*/ 588632 h 6873583"/>
                <a:gd name="connsiteX184" fmla="*/ 6607365 w 12213666"/>
                <a:gd name="connsiteY184" fmla="*/ 626220 h 6873583"/>
                <a:gd name="connsiteX185" fmla="*/ 6192027 w 12213666"/>
                <a:gd name="connsiteY185" fmla="*/ 901524 h 6873583"/>
                <a:gd name="connsiteX186" fmla="*/ 5750426 w 12213666"/>
                <a:gd name="connsiteY186" fmla="*/ 541608 h 6873583"/>
                <a:gd name="connsiteX187" fmla="*/ 5747914 w 12213666"/>
                <a:gd name="connsiteY187" fmla="*/ 516681 h 6873583"/>
                <a:gd name="connsiteX188" fmla="*/ 5743589 w 12213666"/>
                <a:gd name="connsiteY188" fmla="*/ 520248 h 6873583"/>
                <a:gd name="connsiteX189" fmla="*/ 5584574 w 12213666"/>
                <a:gd name="connsiteY189" fmla="*/ 568821 h 6873583"/>
                <a:gd name="connsiteX190" fmla="*/ 5383467 w 12213666"/>
                <a:gd name="connsiteY190" fmla="*/ 485519 h 6873583"/>
                <a:gd name="connsiteX191" fmla="*/ 5353932 w 12213666"/>
                <a:gd name="connsiteY191" fmla="*/ 441714 h 6873583"/>
                <a:gd name="connsiteX192" fmla="*/ 5342941 w 12213666"/>
                <a:gd name="connsiteY192" fmla="*/ 477122 h 6873583"/>
                <a:gd name="connsiteX193" fmla="*/ 5026491 w 12213666"/>
                <a:gd name="connsiteY193" fmla="*/ 686879 h 6873583"/>
                <a:gd name="connsiteX194" fmla="*/ 4834471 w 12213666"/>
                <a:gd name="connsiteY194" fmla="*/ 628225 h 6873583"/>
                <a:gd name="connsiteX195" fmla="*/ 4789469 w 12213666"/>
                <a:gd name="connsiteY195" fmla="*/ 591096 h 6873583"/>
                <a:gd name="connsiteX196" fmla="*/ 4778567 w 12213666"/>
                <a:gd name="connsiteY196" fmla="*/ 626220 h 6873583"/>
                <a:gd name="connsiteX197" fmla="*/ 4363231 w 12213666"/>
                <a:gd name="connsiteY197" fmla="*/ 901525 h 6873583"/>
                <a:gd name="connsiteX198" fmla="*/ 3921628 w 12213666"/>
                <a:gd name="connsiteY198" fmla="*/ 541608 h 6873583"/>
                <a:gd name="connsiteX199" fmla="*/ 3918375 w 12213666"/>
                <a:gd name="connsiteY199" fmla="*/ 509326 h 6873583"/>
                <a:gd name="connsiteX200" fmla="*/ 3905135 w 12213666"/>
                <a:gd name="connsiteY200" fmla="*/ 520248 h 6873583"/>
                <a:gd name="connsiteX201" fmla="*/ 3746121 w 12213666"/>
                <a:gd name="connsiteY201" fmla="*/ 568821 h 6873583"/>
                <a:gd name="connsiteX202" fmla="*/ 3635418 w 12213666"/>
                <a:gd name="connsiteY202" fmla="*/ 546471 h 6873583"/>
                <a:gd name="connsiteX203" fmla="*/ 3597931 w 12213666"/>
                <a:gd name="connsiteY203" fmla="*/ 526124 h 6873583"/>
                <a:gd name="connsiteX204" fmla="*/ 3596370 w 12213666"/>
                <a:gd name="connsiteY204" fmla="*/ 541608 h 6873583"/>
                <a:gd name="connsiteX205" fmla="*/ 3154766 w 12213666"/>
                <a:gd name="connsiteY205" fmla="*/ 901525 h 6873583"/>
                <a:gd name="connsiteX206" fmla="*/ 2713163 w 12213666"/>
                <a:gd name="connsiteY206" fmla="*/ 541608 h 6873583"/>
                <a:gd name="connsiteX207" fmla="*/ 2709206 w 12213666"/>
                <a:gd name="connsiteY207" fmla="*/ 502350 h 6873583"/>
                <a:gd name="connsiteX208" fmla="*/ 2691234 w 12213666"/>
                <a:gd name="connsiteY208" fmla="*/ 535461 h 6873583"/>
                <a:gd name="connsiteX209" fmla="*/ 2406450 w 12213666"/>
                <a:gd name="connsiteY209" fmla="*/ 686879 h 6873583"/>
                <a:gd name="connsiteX210" fmla="*/ 2089999 w 12213666"/>
                <a:gd name="connsiteY210" fmla="*/ 477123 h 6873583"/>
                <a:gd name="connsiteX211" fmla="*/ 0 w 12213666"/>
                <a:gd name="connsiteY211" fmla="*/ 0 h 6873583"/>
                <a:gd name="connsiteX212" fmla="*/ 12190403 w 12213666"/>
                <a:gd name="connsiteY212" fmla="*/ 0 h 6873583"/>
                <a:gd name="connsiteX213" fmla="*/ 12190403 w 12213666"/>
                <a:gd name="connsiteY213" fmla="*/ 1 h 6873583"/>
                <a:gd name="connsiteX214" fmla="*/ 12205206 w 12213666"/>
                <a:gd name="connsiteY214" fmla="*/ 1 h 6873583"/>
                <a:gd name="connsiteX215" fmla="*/ 12205206 w 12213666"/>
                <a:gd name="connsiteY215" fmla="*/ 2714461 h 6873583"/>
                <a:gd name="connsiteX216" fmla="*/ 12213666 w 12213666"/>
                <a:gd name="connsiteY216" fmla="*/ 2781618 h 6873583"/>
                <a:gd name="connsiteX217" fmla="*/ 12205206 w 12213666"/>
                <a:gd name="connsiteY217" fmla="*/ 2837576 h 6873583"/>
                <a:gd name="connsiteX218" fmla="*/ 12205206 w 12213666"/>
                <a:gd name="connsiteY218" fmla="*/ 3419320 h 6873583"/>
                <a:gd name="connsiteX219" fmla="*/ 12213666 w 12213666"/>
                <a:gd name="connsiteY219" fmla="*/ 3486477 h 6873583"/>
                <a:gd name="connsiteX220" fmla="*/ 12205206 w 12213666"/>
                <a:gd name="connsiteY220" fmla="*/ 3553634 h 6873583"/>
                <a:gd name="connsiteX221" fmla="*/ 12205206 w 12213666"/>
                <a:gd name="connsiteY221" fmla="*/ 6858002 h 6873583"/>
                <a:gd name="connsiteX222" fmla="*/ 12190403 w 12213666"/>
                <a:gd name="connsiteY222" fmla="*/ 6858002 h 6873583"/>
                <a:gd name="connsiteX223" fmla="*/ 12190403 w 12213666"/>
                <a:gd name="connsiteY223" fmla="*/ 6873583 h 6873583"/>
                <a:gd name="connsiteX224" fmla="*/ 11 w 12213666"/>
                <a:gd name="connsiteY224" fmla="*/ 6873583 h 6873583"/>
                <a:gd name="connsiteX225" fmla="*/ 11 w 12213666"/>
                <a:gd name="connsiteY225" fmla="*/ 6858001 h 6873583"/>
                <a:gd name="connsiteX226" fmla="*/ 1 w 12213666"/>
                <a:gd name="connsiteY226" fmla="*/ 6858001 h 6873583"/>
                <a:gd name="connsiteX227" fmla="*/ 1 w 12213666"/>
                <a:gd name="connsiteY227" fmla="*/ 348287 h 6873583"/>
                <a:gd name="connsiteX228" fmla="*/ 0 w 12213666"/>
                <a:gd name="connsiteY228" fmla="*/ 348287 h 6873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</a:cxnLst>
              <a:rect l="l" t="t" r="r" b="b"/>
              <a:pathLst>
                <a:path w="12213666" h="6873583">
                  <a:moveTo>
                    <a:pt x="2070465" y="414194"/>
                  </a:moveTo>
                  <a:lnTo>
                    <a:pt x="2022376" y="485520"/>
                  </a:lnTo>
                  <a:cubicBezTo>
                    <a:pt x="1970908" y="536988"/>
                    <a:pt x="1899806" y="568821"/>
                    <a:pt x="1821269" y="568821"/>
                  </a:cubicBezTo>
                  <a:cubicBezTo>
                    <a:pt x="1742731" y="568821"/>
                    <a:pt x="1671629" y="536988"/>
                    <a:pt x="1620161" y="485520"/>
                  </a:cubicBezTo>
                  <a:lnTo>
                    <a:pt x="1579970" y="425908"/>
                  </a:lnTo>
                  <a:lnTo>
                    <a:pt x="1564072" y="477123"/>
                  </a:lnTo>
                  <a:cubicBezTo>
                    <a:pt x="1511935" y="600388"/>
                    <a:pt x="1389880" y="686879"/>
                    <a:pt x="1247623" y="686879"/>
                  </a:cubicBezTo>
                  <a:cubicBezTo>
                    <a:pt x="1129075" y="686879"/>
                    <a:pt x="1024557" y="626816"/>
                    <a:pt x="962839" y="535461"/>
                  </a:cubicBezTo>
                  <a:lnTo>
                    <a:pt x="951882" y="515275"/>
                  </a:lnTo>
                  <a:lnTo>
                    <a:pt x="949227" y="541608"/>
                  </a:lnTo>
                  <a:cubicBezTo>
                    <a:pt x="917704" y="695661"/>
                    <a:pt x="807593" y="821088"/>
                    <a:pt x="662611" y="874173"/>
                  </a:cubicBezTo>
                  <a:lnTo>
                    <a:pt x="600824" y="890863"/>
                  </a:lnTo>
                  <a:lnTo>
                    <a:pt x="637144" y="934883"/>
                  </a:lnTo>
                  <a:cubicBezTo>
                    <a:pt x="674175" y="989696"/>
                    <a:pt x="695798" y="1055775"/>
                    <a:pt x="695798" y="1126904"/>
                  </a:cubicBezTo>
                  <a:cubicBezTo>
                    <a:pt x="695798" y="1221741"/>
                    <a:pt x="657357" y="1307601"/>
                    <a:pt x="595207" y="1369751"/>
                  </a:cubicBezTo>
                  <a:lnTo>
                    <a:pt x="566376" y="1393538"/>
                  </a:lnTo>
                  <a:lnTo>
                    <a:pt x="640106" y="1416425"/>
                  </a:lnTo>
                  <a:cubicBezTo>
                    <a:pt x="801891" y="1484855"/>
                    <a:pt x="915411" y="1645052"/>
                    <a:pt x="915411" y="1831763"/>
                  </a:cubicBezTo>
                  <a:cubicBezTo>
                    <a:pt x="915411" y="2049593"/>
                    <a:pt x="760898" y="2231334"/>
                    <a:pt x="555494" y="2273366"/>
                  </a:cubicBezTo>
                  <a:lnTo>
                    <a:pt x="495839" y="2279378"/>
                  </a:lnTo>
                  <a:lnTo>
                    <a:pt x="555389" y="2367705"/>
                  </a:lnTo>
                  <a:cubicBezTo>
                    <a:pt x="569781" y="2401731"/>
                    <a:pt x="577740" y="2439141"/>
                    <a:pt x="577740" y="2478410"/>
                  </a:cubicBezTo>
                  <a:cubicBezTo>
                    <a:pt x="577740" y="2556947"/>
                    <a:pt x="545906" y="2628049"/>
                    <a:pt x="494438" y="2679518"/>
                  </a:cubicBezTo>
                  <a:lnTo>
                    <a:pt x="487463" y="2685272"/>
                  </a:lnTo>
                  <a:lnTo>
                    <a:pt x="550526" y="2691629"/>
                  </a:lnTo>
                  <a:cubicBezTo>
                    <a:pt x="755930" y="2733661"/>
                    <a:pt x="910443" y="2915403"/>
                    <a:pt x="910443" y="3133233"/>
                  </a:cubicBezTo>
                  <a:cubicBezTo>
                    <a:pt x="910443" y="3319943"/>
                    <a:pt x="796923" y="3480139"/>
                    <a:pt x="635139" y="3548569"/>
                  </a:cubicBezTo>
                  <a:lnTo>
                    <a:pt x="580318" y="3565586"/>
                  </a:lnTo>
                  <a:lnTo>
                    <a:pt x="606354" y="3587067"/>
                  </a:lnTo>
                  <a:cubicBezTo>
                    <a:pt x="668504" y="3649217"/>
                    <a:pt x="706944" y="3735077"/>
                    <a:pt x="706944" y="3829915"/>
                  </a:cubicBezTo>
                  <a:cubicBezTo>
                    <a:pt x="706944" y="3972172"/>
                    <a:pt x="620453" y="4094227"/>
                    <a:pt x="497188" y="4146364"/>
                  </a:cubicBezTo>
                  <a:lnTo>
                    <a:pt x="449729" y="4161096"/>
                  </a:lnTo>
                  <a:lnTo>
                    <a:pt x="452345" y="4162516"/>
                  </a:lnTo>
                  <a:cubicBezTo>
                    <a:pt x="527999" y="4213627"/>
                    <a:pt x="577738" y="4300181"/>
                    <a:pt x="577738" y="4398353"/>
                  </a:cubicBezTo>
                  <a:cubicBezTo>
                    <a:pt x="577738" y="4437621"/>
                    <a:pt x="569780" y="4475031"/>
                    <a:pt x="555388" y="4509058"/>
                  </a:cubicBezTo>
                  <a:lnTo>
                    <a:pt x="525612" y="4553221"/>
                  </a:lnTo>
                  <a:lnTo>
                    <a:pt x="544266" y="4555102"/>
                  </a:lnTo>
                  <a:cubicBezTo>
                    <a:pt x="749670" y="4597133"/>
                    <a:pt x="904183" y="4778875"/>
                    <a:pt x="904183" y="4996705"/>
                  </a:cubicBezTo>
                  <a:cubicBezTo>
                    <a:pt x="904183" y="5183416"/>
                    <a:pt x="790663" y="5343613"/>
                    <a:pt x="628878" y="5412043"/>
                  </a:cubicBezTo>
                  <a:lnTo>
                    <a:pt x="622460" y="5414035"/>
                  </a:lnTo>
                  <a:lnTo>
                    <a:pt x="628225" y="5421022"/>
                  </a:lnTo>
                  <a:cubicBezTo>
                    <a:pt x="665256" y="5475835"/>
                    <a:pt x="686879" y="5541913"/>
                    <a:pt x="686879" y="5613042"/>
                  </a:cubicBezTo>
                  <a:cubicBezTo>
                    <a:pt x="686879" y="5731589"/>
                    <a:pt x="626815" y="5836108"/>
                    <a:pt x="535460" y="5897826"/>
                  </a:cubicBezTo>
                  <a:lnTo>
                    <a:pt x="523813" y="5904148"/>
                  </a:lnTo>
                  <a:lnTo>
                    <a:pt x="550275" y="5918511"/>
                  </a:lnTo>
                  <a:cubicBezTo>
                    <a:pt x="623334" y="5967869"/>
                    <a:pt x="676374" y="6044610"/>
                    <a:pt x="694667" y="6134008"/>
                  </a:cubicBezTo>
                  <a:lnTo>
                    <a:pt x="695496" y="6142226"/>
                  </a:lnTo>
                  <a:lnTo>
                    <a:pt x="717351" y="6112251"/>
                  </a:lnTo>
                  <a:cubicBezTo>
                    <a:pt x="800002" y="6016836"/>
                    <a:pt x="922048" y="5956480"/>
                    <a:pt x="1058192" y="5956480"/>
                  </a:cubicBezTo>
                  <a:cubicBezTo>
                    <a:pt x="1276021" y="5956480"/>
                    <a:pt x="1457763" y="6110993"/>
                    <a:pt x="1499795" y="6316397"/>
                  </a:cubicBezTo>
                  <a:lnTo>
                    <a:pt x="1501356" y="6331881"/>
                  </a:lnTo>
                  <a:lnTo>
                    <a:pt x="1538841" y="6311534"/>
                  </a:lnTo>
                  <a:cubicBezTo>
                    <a:pt x="1572868" y="6297142"/>
                    <a:pt x="1610278" y="6289184"/>
                    <a:pt x="1649546" y="6289184"/>
                  </a:cubicBezTo>
                  <a:cubicBezTo>
                    <a:pt x="1708449" y="6289184"/>
                    <a:pt x="1763170" y="6307090"/>
                    <a:pt x="1808562" y="6337756"/>
                  </a:cubicBezTo>
                  <a:lnTo>
                    <a:pt x="1821698" y="6349693"/>
                  </a:lnTo>
                  <a:lnTo>
                    <a:pt x="1825055" y="6316397"/>
                  </a:lnTo>
                  <a:cubicBezTo>
                    <a:pt x="1867086" y="6110993"/>
                    <a:pt x="2048828" y="5956480"/>
                    <a:pt x="2266661" y="5956480"/>
                  </a:cubicBezTo>
                  <a:cubicBezTo>
                    <a:pt x="2453371" y="5956480"/>
                    <a:pt x="2613569" y="6070000"/>
                    <a:pt x="2681998" y="6231784"/>
                  </a:cubicBezTo>
                  <a:lnTo>
                    <a:pt x="2692901" y="6266909"/>
                  </a:lnTo>
                  <a:lnTo>
                    <a:pt x="2737902" y="6229779"/>
                  </a:lnTo>
                  <a:cubicBezTo>
                    <a:pt x="2792715" y="6192749"/>
                    <a:pt x="2858793" y="6171126"/>
                    <a:pt x="2929922" y="6171126"/>
                  </a:cubicBezTo>
                  <a:cubicBezTo>
                    <a:pt x="3072179" y="6171126"/>
                    <a:pt x="3194234" y="6257617"/>
                    <a:pt x="3246371" y="6380882"/>
                  </a:cubicBezTo>
                  <a:lnTo>
                    <a:pt x="3254405" y="6420676"/>
                  </a:lnTo>
                  <a:lnTo>
                    <a:pt x="3286897" y="6372484"/>
                  </a:lnTo>
                  <a:cubicBezTo>
                    <a:pt x="3338366" y="6321016"/>
                    <a:pt x="3409468" y="6289183"/>
                    <a:pt x="3488007" y="6289183"/>
                  </a:cubicBezTo>
                  <a:cubicBezTo>
                    <a:pt x="3546911" y="6289183"/>
                    <a:pt x="3601631" y="6307089"/>
                    <a:pt x="3647021" y="6337755"/>
                  </a:cubicBezTo>
                  <a:lnTo>
                    <a:pt x="3651311" y="6341653"/>
                  </a:lnTo>
                  <a:lnTo>
                    <a:pt x="3653856" y="6316397"/>
                  </a:lnTo>
                  <a:cubicBezTo>
                    <a:pt x="3695889" y="6110993"/>
                    <a:pt x="3877627" y="5956480"/>
                    <a:pt x="4095459" y="5956480"/>
                  </a:cubicBezTo>
                  <a:cubicBezTo>
                    <a:pt x="4251045" y="5956480"/>
                    <a:pt x="4388225" y="6035313"/>
                    <a:pt x="4469230" y="6155216"/>
                  </a:cubicBezTo>
                  <a:lnTo>
                    <a:pt x="4506504" y="6223884"/>
                  </a:lnTo>
                  <a:lnTo>
                    <a:pt x="4543776" y="6155215"/>
                  </a:lnTo>
                  <a:cubicBezTo>
                    <a:pt x="4624780" y="6035312"/>
                    <a:pt x="4761962" y="5956479"/>
                    <a:pt x="4917550" y="5956479"/>
                  </a:cubicBezTo>
                  <a:cubicBezTo>
                    <a:pt x="5135384" y="5956479"/>
                    <a:pt x="5317126" y="6110992"/>
                    <a:pt x="5359158" y="6316396"/>
                  </a:cubicBezTo>
                  <a:lnTo>
                    <a:pt x="5361812" y="6342731"/>
                  </a:lnTo>
                  <a:lnTo>
                    <a:pt x="5372769" y="6322544"/>
                  </a:lnTo>
                  <a:cubicBezTo>
                    <a:pt x="5434487" y="6231189"/>
                    <a:pt x="5539005" y="6171126"/>
                    <a:pt x="5657552" y="6171126"/>
                  </a:cubicBezTo>
                  <a:cubicBezTo>
                    <a:pt x="5799809" y="6171126"/>
                    <a:pt x="5921863" y="6257617"/>
                    <a:pt x="5973999" y="6380882"/>
                  </a:cubicBezTo>
                  <a:lnTo>
                    <a:pt x="5985619" y="6438439"/>
                  </a:lnTo>
                  <a:lnTo>
                    <a:pt x="6030088" y="6372483"/>
                  </a:lnTo>
                  <a:cubicBezTo>
                    <a:pt x="6081555" y="6321015"/>
                    <a:pt x="6152657" y="6289182"/>
                    <a:pt x="6231194" y="6289182"/>
                  </a:cubicBezTo>
                  <a:cubicBezTo>
                    <a:pt x="6319549" y="6289182"/>
                    <a:pt x="6398493" y="6329471"/>
                    <a:pt x="6450658" y="6392680"/>
                  </a:cubicBezTo>
                  <a:lnTo>
                    <a:pt x="6485837" y="6450662"/>
                  </a:lnTo>
                  <a:lnTo>
                    <a:pt x="6499925" y="6380880"/>
                  </a:lnTo>
                  <a:cubicBezTo>
                    <a:pt x="6552062" y="6257615"/>
                    <a:pt x="6674117" y="6171124"/>
                    <a:pt x="6816374" y="6171124"/>
                  </a:cubicBezTo>
                  <a:cubicBezTo>
                    <a:pt x="6934922" y="6171124"/>
                    <a:pt x="7039440" y="6231187"/>
                    <a:pt x="7101159" y="6322542"/>
                  </a:cubicBezTo>
                  <a:lnTo>
                    <a:pt x="7119587" y="6356494"/>
                  </a:lnTo>
                  <a:lnTo>
                    <a:pt x="7123088" y="6321761"/>
                  </a:lnTo>
                  <a:cubicBezTo>
                    <a:pt x="7165120" y="6116357"/>
                    <a:pt x="7346862" y="5961844"/>
                    <a:pt x="7564691" y="5961844"/>
                  </a:cubicBezTo>
                  <a:cubicBezTo>
                    <a:pt x="7782521" y="5961844"/>
                    <a:pt x="7964263" y="6116357"/>
                    <a:pt x="8006294" y="6321761"/>
                  </a:cubicBezTo>
                  <a:lnTo>
                    <a:pt x="8007855" y="6337245"/>
                  </a:lnTo>
                  <a:lnTo>
                    <a:pt x="8045341" y="6316898"/>
                  </a:lnTo>
                  <a:cubicBezTo>
                    <a:pt x="8079368" y="6302506"/>
                    <a:pt x="8116778" y="6294548"/>
                    <a:pt x="8156046" y="6294548"/>
                  </a:cubicBezTo>
                  <a:cubicBezTo>
                    <a:pt x="8214949" y="6294548"/>
                    <a:pt x="8269670" y="6312454"/>
                    <a:pt x="8315062" y="6343120"/>
                  </a:cubicBezTo>
                  <a:lnTo>
                    <a:pt x="8328199" y="6355057"/>
                  </a:lnTo>
                  <a:lnTo>
                    <a:pt x="8331555" y="6321761"/>
                  </a:lnTo>
                  <a:cubicBezTo>
                    <a:pt x="8373587" y="6116357"/>
                    <a:pt x="8555329" y="5961844"/>
                    <a:pt x="8773158" y="5961844"/>
                  </a:cubicBezTo>
                  <a:cubicBezTo>
                    <a:pt x="8959869" y="5961844"/>
                    <a:pt x="9120067" y="6075364"/>
                    <a:pt x="9188496" y="6237148"/>
                  </a:cubicBezTo>
                  <a:lnTo>
                    <a:pt x="9199399" y="6272273"/>
                  </a:lnTo>
                  <a:lnTo>
                    <a:pt x="9244400" y="6235143"/>
                  </a:lnTo>
                  <a:cubicBezTo>
                    <a:pt x="9299213" y="6198113"/>
                    <a:pt x="9365291" y="6176490"/>
                    <a:pt x="9436420" y="6176490"/>
                  </a:cubicBezTo>
                  <a:cubicBezTo>
                    <a:pt x="9578677" y="6176490"/>
                    <a:pt x="9700732" y="6262981"/>
                    <a:pt x="9752869" y="6386246"/>
                  </a:cubicBezTo>
                  <a:lnTo>
                    <a:pt x="9760903" y="6426041"/>
                  </a:lnTo>
                  <a:lnTo>
                    <a:pt x="9793395" y="6377848"/>
                  </a:lnTo>
                  <a:cubicBezTo>
                    <a:pt x="9844863" y="6326380"/>
                    <a:pt x="9915966" y="6294547"/>
                    <a:pt x="9994503" y="6294547"/>
                  </a:cubicBezTo>
                  <a:cubicBezTo>
                    <a:pt x="10053406" y="6294547"/>
                    <a:pt x="10108127" y="6312453"/>
                    <a:pt x="10153519" y="6343119"/>
                  </a:cubicBezTo>
                  <a:lnTo>
                    <a:pt x="10157809" y="6347018"/>
                  </a:lnTo>
                  <a:lnTo>
                    <a:pt x="10160355" y="6321761"/>
                  </a:lnTo>
                  <a:cubicBezTo>
                    <a:pt x="10202387" y="6116357"/>
                    <a:pt x="10384128" y="5961844"/>
                    <a:pt x="10601958" y="5961844"/>
                  </a:cubicBezTo>
                  <a:cubicBezTo>
                    <a:pt x="10788669" y="5961844"/>
                    <a:pt x="10948867" y="6075364"/>
                    <a:pt x="11017296" y="6237148"/>
                  </a:cubicBezTo>
                  <a:lnTo>
                    <a:pt x="11027639" y="6270467"/>
                  </a:lnTo>
                  <a:lnTo>
                    <a:pt x="11076951" y="6229780"/>
                  </a:lnTo>
                  <a:cubicBezTo>
                    <a:pt x="11131764" y="6192750"/>
                    <a:pt x="11197843" y="6171127"/>
                    <a:pt x="11268971" y="6171127"/>
                  </a:cubicBezTo>
                  <a:cubicBezTo>
                    <a:pt x="11387518" y="6171127"/>
                    <a:pt x="11492037" y="6231190"/>
                    <a:pt x="11553755" y="6322545"/>
                  </a:cubicBezTo>
                  <a:lnTo>
                    <a:pt x="11561556" y="6336917"/>
                  </a:lnTo>
                  <a:lnTo>
                    <a:pt x="11567088" y="6326726"/>
                  </a:lnTo>
                  <a:cubicBezTo>
                    <a:pt x="11579335" y="6308598"/>
                    <a:pt x="11593281" y="6291711"/>
                    <a:pt x="11608697" y="6276295"/>
                  </a:cubicBezTo>
                  <a:lnTo>
                    <a:pt x="11656246" y="6237064"/>
                  </a:lnTo>
                  <a:lnTo>
                    <a:pt x="11614697" y="6202783"/>
                  </a:lnTo>
                  <a:cubicBezTo>
                    <a:pt x="11552568" y="6140653"/>
                    <a:pt x="11514140" y="6054823"/>
                    <a:pt x="11514140" y="5960017"/>
                  </a:cubicBezTo>
                  <a:cubicBezTo>
                    <a:pt x="11514140" y="5841509"/>
                    <a:pt x="11574183" y="5737026"/>
                    <a:pt x="11665508" y="5675328"/>
                  </a:cubicBezTo>
                  <a:lnTo>
                    <a:pt x="11684473" y="5665034"/>
                  </a:lnTo>
                  <a:lnTo>
                    <a:pt x="11665329" y="5654643"/>
                  </a:lnTo>
                  <a:cubicBezTo>
                    <a:pt x="11573974" y="5592925"/>
                    <a:pt x="11513911" y="5488406"/>
                    <a:pt x="11513911" y="5369859"/>
                  </a:cubicBezTo>
                  <a:cubicBezTo>
                    <a:pt x="11513911" y="5298730"/>
                    <a:pt x="11535534" y="5232652"/>
                    <a:pt x="11572565" y="5177839"/>
                  </a:cubicBezTo>
                  <a:lnTo>
                    <a:pt x="11578872" y="5170195"/>
                  </a:lnTo>
                  <a:lnTo>
                    <a:pt x="11574570" y="5168860"/>
                  </a:lnTo>
                  <a:cubicBezTo>
                    <a:pt x="11412785" y="5100430"/>
                    <a:pt x="11299265" y="4940233"/>
                    <a:pt x="11299265" y="4753522"/>
                  </a:cubicBezTo>
                  <a:cubicBezTo>
                    <a:pt x="11299265" y="4535692"/>
                    <a:pt x="11453778" y="4353950"/>
                    <a:pt x="11659182" y="4311919"/>
                  </a:cubicBezTo>
                  <a:lnTo>
                    <a:pt x="11692543" y="4308556"/>
                  </a:lnTo>
                  <a:lnTo>
                    <a:pt x="11643936" y="4236462"/>
                  </a:lnTo>
                  <a:cubicBezTo>
                    <a:pt x="11629544" y="4202435"/>
                    <a:pt x="11621586" y="4165026"/>
                    <a:pt x="11621586" y="4125757"/>
                  </a:cubicBezTo>
                  <a:cubicBezTo>
                    <a:pt x="11621586" y="4086488"/>
                    <a:pt x="11629544" y="4049078"/>
                    <a:pt x="11643936" y="4015052"/>
                  </a:cubicBezTo>
                  <a:lnTo>
                    <a:pt x="11700632" y="3930960"/>
                  </a:lnTo>
                  <a:lnTo>
                    <a:pt x="11672061" y="3928080"/>
                  </a:lnTo>
                  <a:cubicBezTo>
                    <a:pt x="11466657" y="3886048"/>
                    <a:pt x="11312144" y="3704306"/>
                    <a:pt x="11312144" y="3486477"/>
                  </a:cubicBezTo>
                  <a:cubicBezTo>
                    <a:pt x="11312144" y="3299766"/>
                    <a:pt x="11425664" y="3139569"/>
                    <a:pt x="11587449" y="3071141"/>
                  </a:cubicBezTo>
                  <a:lnTo>
                    <a:pt x="11657569" y="3049373"/>
                  </a:lnTo>
                  <a:lnTo>
                    <a:pt x="11627380" y="3024466"/>
                  </a:lnTo>
                  <a:cubicBezTo>
                    <a:pt x="11565230" y="2962315"/>
                    <a:pt x="11526790" y="2876457"/>
                    <a:pt x="11526790" y="2781618"/>
                  </a:cubicBezTo>
                  <a:cubicBezTo>
                    <a:pt x="11526790" y="2710490"/>
                    <a:pt x="11548413" y="2644411"/>
                    <a:pt x="11585444" y="2589598"/>
                  </a:cubicBezTo>
                  <a:lnTo>
                    <a:pt x="11601227" y="2570469"/>
                  </a:lnTo>
                  <a:lnTo>
                    <a:pt x="11564187" y="2558971"/>
                  </a:lnTo>
                  <a:cubicBezTo>
                    <a:pt x="11402402" y="2490542"/>
                    <a:pt x="11288882" y="2330344"/>
                    <a:pt x="11288882" y="2143633"/>
                  </a:cubicBezTo>
                  <a:cubicBezTo>
                    <a:pt x="11288882" y="1925804"/>
                    <a:pt x="11443395" y="1744062"/>
                    <a:pt x="11648799" y="1702030"/>
                  </a:cubicBezTo>
                  <a:lnTo>
                    <a:pt x="11677075" y="1699180"/>
                  </a:lnTo>
                  <a:lnTo>
                    <a:pt x="11665329" y="1692805"/>
                  </a:lnTo>
                  <a:cubicBezTo>
                    <a:pt x="11573974" y="1631086"/>
                    <a:pt x="11513911" y="1526568"/>
                    <a:pt x="11513911" y="1408020"/>
                  </a:cubicBezTo>
                  <a:cubicBezTo>
                    <a:pt x="11513911" y="1313182"/>
                    <a:pt x="11552352" y="1227323"/>
                    <a:pt x="11614502" y="1165172"/>
                  </a:cubicBezTo>
                  <a:lnTo>
                    <a:pt x="11637490" y="1146205"/>
                  </a:lnTo>
                  <a:lnTo>
                    <a:pt x="11574570" y="1126674"/>
                  </a:lnTo>
                  <a:cubicBezTo>
                    <a:pt x="11412785" y="1058244"/>
                    <a:pt x="11299265" y="898047"/>
                    <a:pt x="11299265" y="711336"/>
                  </a:cubicBezTo>
                  <a:lnTo>
                    <a:pt x="11301794" y="686254"/>
                  </a:lnTo>
                  <a:lnTo>
                    <a:pt x="11238783" y="679902"/>
                  </a:lnTo>
                  <a:cubicBezTo>
                    <a:pt x="11171712" y="666177"/>
                    <a:pt x="11111763" y="632901"/>
                    <a:pt x="11065151" y="586289"/>
                  </a:cubicBezTo>
                  <a:lnTo>
                    <a:pt x="11043291" y="559795"/>
                  </a:lnTo>
                  <a:lnTo>
                    <a:pt x="11022671" y="626222"/>
                  </a:lnTo>
                  <a:cubicBezTo>
                    <a:pt x="10954242" y="788007"/>
                    <a:pt x="10794044" y="901526"/>
                    <a:pt x="10607333" y="901526"/>
                  </a:cubicBezTo>
                  <a:cubicBezTo>
                    <a:pt x="10389503" y="901526"/>
                    <a:pt x="10207762" y="747013"/>
                    <a:pt x="10165730" y="541609"/>
                  </a:cubicBezTo>
                  <a:lnTo>
                    <a:pt x="10163217" y="516683"/>
                  </a:lnTo>
                  <a:lnTo>
                    <a:pt x="10158894" y="520250"/>
                  </a:lnTo>
                  <a:cubicBezTo>
                    <a:pt x="10113502" y="550916"/>
                    <a:pt x="10058781" y="568823"/>
                    <a:pt x="9999878" y="568823"/>
                  </a:cubicBezTo>
                  <a:cubicBezTo>
                    <a:pt x="9921340" y="568823"/>
                    <a:pt x="9850238" y="536989"/>
                    <a:pt x="9798770" y="485521"/>
                  </a:cubicBezTo>
                  <a:lnTo>
                    <a:pt x="9769236" y="441715"/>
                  </a:lnTo>
                  <a:lnTo>
                    <a:pt x="9758244" y="477125"/>
                  </a:lnTo>
                  <a:cubicBezTo>
                    <a:pt x="9706107" y="600390"/>
                    <a:pt x="9584052" y="686881"/>
                    <a:pt x="9441795" y="686881"/>
                  </a:cubicBezTo>
                  <a:cubicBezTo>
                    <a:pt x="9370667" y="686881"/>
                    <a:pt x="9304588" y="665258"/>
                    <a:pt x="9249775" y="628227"/>
                  </a:cubicBezTo>
                  <a:lnTo>
                    <a:pt x="9204774" y="591098"/>
                  </a:lnTo>
                  <a:lnTo>
                    <a:pt x="9193871" y="626222"/>
                  </a:lnTo>
                  <a:cubicBezTo>
                    <a:pt x="9125442" y="788007"/>
                    <a:pt x="8965244" y="901527"/>
                    <a:pt x="8778533" y="901527"/>
                  </a:cubicBezTo>
                  <a:cubicBezTo>
                    <a:pt x="8560703" y="901527"/>
                    <a:pt x="8378962" y="747014"/>
                    <a:pt x="8336930" y="541610"/>
                  </a:cubicBezTo>
                  <a:lnTo>
                    <a:pt x="8333676" y="509328"/>
                  </a:lnTo>
                  <a:lnTo>
                    <a:pt x="8320437" y="520251"/>
                  </a:lnTo>
                  <a:cubicBezTo>
                    <a:pt x="8275045" y="550917"/>
                    <a:pt x="8220324" y="568823"/>
                    <a:pt x="8161421" y="568823"/>
                  </a:cubicBezTo>
                  <a:cubicBezTo>
                    <a:pt x="8122152" y="568823"/>
                    <a:pt x="8084743" y="560865"/>
                    <a:pt x="8050716" y="546473"/>
                  </a:cubicBezTo>
                  <a:lnTo>
                    <a:pt x="8013230" y="526126"/>
                  </a:lnTo>
                  <a:lnTo>
                    <a:pt x="8011669" y="541610"/>
                  </a:lnTo>
                  <a:cubicBezTo>
                    <a:pt x="7969638" y="747014"/>
                    <a:pt x="7787896" y="901527"/>
                    <a:pt x="7570066" y="901527"/>
                  </a:cubicBezTo>
                  <a:cubicBezTo>
                    <a:pt x="7383355" y="901527"/>
                    <a:pt x="7223158" y="788007"/>
                    <a:pt x="7154728" y="626222"/>
                  </a:cubicBezTo>
                  <a:lnTo>
                    <a:pt x="7131275" y="550670"/>
                  </a:lnTo>
                  <a:lnTo>
                    <a:pt x="7101888" y="586288"/>
                  </a:lnTo>
                  <a:cubicBezTo>
                    <a:pt x="7039738" y="648438"/>
                    <a:pt x="6953878" y="686878"/>
                    <a:pt x="6859040" y="686878"/>
                  </a:cubicBezTo>
                  <a:cubicBezTo>
                    <a:pt x="6787912" y="686878"/>
                    <a:pt x="6721834" y="665256"/>
                    <a:pt x="6667021" y="628225"/>
                  </a:cubicBezTo>
                  <a:lnTo>
                    <a:pt x="6619033" y="588632"/>
                  </a:lnTo>
                  <a:lnTo>
                    <a:pt x="6607365" y="626220"/>
                  </a:lnTo>
                  <a:cubicBezTo>
                    <a:pt x="6538936" y="788005"/>
                    <a:pt x="6378738" y="901524"/>
                    <a:pt x="6192027" y="901524"/>
                  </a:cubicBezTo>
                  <a:cubicBezTo>
                    <a:pt x="5974199" y="901524"/>
                    <a:pt x="5792457" y="747011"/>
                    <a:pt x="5750426" y="541608"/>
                  </a:cubicBezTo>
                  <a:lnTo>
                    <a:pt x="5747914" y="516681"/>
                  </a:lnTo>
                  <a:lnTo>
                    <a:pt x="5743589" y="520248"/>
                  </a:lnTo>
                  <a:cubicBezTo>
                    <a:pt x="5698199" y="550914"/>
                    <a:pt x="5643478" y="568821"/>
                    <a:pt x="5584574" y="568821"/>
                  </a:cubicBezTo>
                  <a:cubicBezTo>
                    <a:pt x="5506036" y="568821"/>
                    <a:pt x="5434935" y="536987"/>
                    <a:pt x="5383467" y="485519"/>
                  </a:cubicBezTo>
                  <a:lnTo>
                    <a:pt x="5353932" y="441714"/>
                  </a:lnTo>
                  <a:lnTo>
                    <a:pt x="5342941" y="477122"/>
                  </a:lnTo>
                  <a:cubicBezTo>
                    <a:pt x="5290806" y="600388"/>
                    <a:pt x="5168750" y="686879"/>
                    <a:pt x="5026491" y="686879"/>
                  </a:cubicBezTo>
                  <a:cubicBezTo>
                    <a:pt x="4955361" y="686879"/>
                    <a:pt x="4889284" y="665256"/>
                    <a:pt x="4834471" y="628225"/>
                  </a:cubicBezTo>
                  <a:lnTo>
                    <a:pt x="4789469" y="591096"/>
                  </a:lnTo>
                  <a:lnTo>
                    <a:pt x="4778567" y="626220"/>
                  </a:lnTo>
                  <a:cubicBezTo>
                    <a:pt x="4710138" y="788005"/>
                    <a:pt x="4549941" y="901525"/>
                    <a:pt x="4363231" y="901525"/>
                  </a:cubicBezTo>
                  <a:cubicBezTo>
                    <a:pt x="4145403" y="901525"/>
                    <a:pt x="3963661" y="747012"/>
                    <a:pt x="3921628" y="541608"/>
                  </a:cubicBezTo>
                  <a:lnTo>
                    <a:pt x="3918375" y="509326"/>
                  </a:lnTo>
                  <a:lnTo>
                    <a:pt x="3905135" y="520248"/>
                  </a:lnTo>
                  <a:cubicBezTo>
                    <a:pt x="3859744" y="550915"/>
                    <a:pt x="3805023" y="568821"/>
                    <a:pt x="3746121" y="568821"/>
                  </a:cubicBezTo>
                  <a:cubicBezTo>
                    <a:pt x="3706852" y="568821"/>
                    <a:pt x="3669442" y="560863"/>
                    <a:pt x="3635418" y="546471"/>
                  </a:cubicBezTo>
                  <a:lnTo>
                    <a:pt x="3597931" y="526124"/>
                  </a:lnTo>
                  <a:lnTo>
                    <a:pt x="3596370" y="541608"/>
                  </a:lnTo>
                  <a:cubicBezTo>
                    <a:pt x="3554339" y="747012"/>
                    <a:pt x="3372597" y="901525"/>
                    <a:pt x="3154766" y="901525"/>
                  </a:cubicBezTo>
                  <a:cubicBezTo>
                    <a:pt x="2936938" y="901525"/>
                    <a:pt x="2755195" y="747012"/>
                    <a:pt x="2713163" y="541608"/>
                  </a:cubicBezTo>
                  <a:lnTo>
                    <a:pt x="2709206" y="502350"/>
                  </a:lnTo>
                  <a:lnTo>
                    <a:pt x="2691234" y="535461"/>
                  </a:lnTo>
                  <a:cubicBezTo>
                    <a:pt x="2629515" y="626816"/>
                    <a:pt x="2524997" y="686879"/>
                    <a:pt x="2406450" y="686879"/>
                  </a:cubicBezTo>
                  <a:cubicBezTo>
                    <a:pt x="2264193" y="686879"/>
                    <a:pt x="2142137" y="600388"/>
                    <a:pt x="2089999" y="477123"/>
                  </a:cubicBezTo>
                  <a:close/>
                  <a:moveTo>
                    <a:pt x="0" y="0"/>
                  </a:moveTo>
                  <a:lnTo>
                    <a:pt x="12190403" y="0"/>
                  </a:lnTo>
                  <a:lnTo>
                    <a:pt x="12190403" y="1"/>
                  </a:lnTo>
                  <a:lnTo>
                    <a:pt x="12205206" y="1"/>
                  </a:lnTo>
                  <a:lnTo>
                    <a:pt x="12205206" y="2714461"/>
                  </a:lnTo>
                  <a:lnTo>
                    <a:pt x="12213666" y="2781618"/>
                  </a:lnTo>
                  <a:lnTo>
                    <a:pt x="12205206" y="2837576"/>
                  </a:lnTo>
                  <a:lnTo>
                    <a:pt x="12205206" y="3419320"/>
                  </a:lnTo>
                  <a:lnTo>
                    <a:pt x="12213666" y="3486477"/>
                  </a:lnTo>
                  <a:lnTo>
                    <a:pt x="12205206" y="3553634"/>
                  </a:lnTo>
                  <a:lnTo>
                    <a:pt x="12205206" y="6858002"/>
                  </a:lnTo>
                  <a:lnTo>
                    <a:pt x="12190403" y="6858002"/>
                  </a:lnTo>
                  <a:lnTo>
                    <a:pt x="12190403" y="6873583"/>
                  </a:lnTo>
                  <a:lnTo>
                    <a:pt x="11" y="6873583"/>
                  </a:lnTo>
                  <a:lnTo>
                    <a:pt x="11" y="6858001"/>
                  </a:lnTo>
                  <a:lnTo>
                    <a:pt x="1" y="6858001"/>
                  </a:lnTo>
                  <a:lnTo>
                    <a:pt x="1" y="348287"/>
                  </a:lnTo>
                  <a:lnTo>
                    <a:pt x="0" y="348287"/>
                  </a:lnTo>
                  <a:close/>
                </a:path>
              </a:pathLst>
            </a:custGeom>
            <a:solidFill>
              <a:srgbClr val="C8D9E0"/>
            </a:solidFill>
            <a:ln>
              <a:noFill/>
            </a:ln>
            <a:effectLst>
              <a:glow rad="63500">
                <a:schemeClr val="bg1">
                  <a:lumMod val="50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318CF905-4257-397B-AEA0-FC52608FEB44}"/>
                </a:ext>
              </a:extLst>
            </p:cNvPr>
            <p:cNvSpPr/>
            <p:nvPr/>
          </p:nvSpPr>
          <p:spPr>
            <a:xfrm>
              <a:off x="-20505" y="-45"/>
              <a:ext cx="12212426" cy="6873584"/>
            </a:xfrm>
            <a:custGeom>
              <a:avLst/>
              <a:gdLst>
                <a:gd name="connsiteX0" fmla="*/ 599669 w 12212426"/>
                <a:gd name="connsiteY0" fmla="*/ 167513 h 6873584"/>
                <a:gd name="connsiteX1" fmla="*/ 200653 w 12212426"/>
                <a:gd name="connsiteY1" fmla="*/ 566529 h 6873584"/>
                <a:gd name="connsiteX2" fmla="*/ 200653 w 12212426"/>
                <a:gd name="connsiteY2" fmla="*/ 6291562 h 6873584"/>
                <a:gd name="connsiteX3" fmla="*/ 599669 w 12212426"/>
                <a:gd name="connsiteY3" fmla="*/ 6690578 h 6873584"/>
                <a:gd name="connsiteX4" fmla="*/ 11633342 w 12212426"/>
                <a:gd name="connsiteY4" fmla="*/ 6690578 h 6873584"/>
                <a:gd name="connsiteX5" fmla="*/ 12032358 w 12212426"/>
                <a:gd name="connsiteY5" fmla="*/ 6291562 h 6873584"/>
                <a:gd name="connsiteX6" fmla="*/ 12032358 w 12212426"/>
                <a:gd name="connsiteY6" fmla="*/ 566529 h 6873584"/>
                <a:gd name="connsiteX7" fmla="*/ 11633342 w 12212426"/>
                <a:gd name="connsiteY7" fmla="*/ 167513 h 6873584"/>
                <a:gd name="connsiteX8" fmla="*/ 0 w 12212426"/>
                <a:gd name="connsiteY8" fmla="*/ 0 h 6873584"/>
                <a:gd name="connsiteX9" fmla="*/ 12212426 w 12212426"/>
                <a:gd name="connsiteY9" fmla="*/ 0 h 6873584"/>
                <a:gd name="connsiteX10" fmla="*/ 12212426 w 12212426"/>
                <a:gd name="connsiteY10" fmla="*/ 6873584 h 6873584"/>
                <a:gd name="connsiteX11" fmla="*/ 0 w 12212426"/>
                <a:gd name="connsiteY11" fmla="*/ 6873584 h 687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12426" h="6873584">
                  <a:moveTo>
                    <a:pt x="599669" y="167513"/>
                  </a:moveTo>
                  <a:cubicBezTo>
                    <a:pt x="379299" y="167513"/>
                    <a:pt x="200653" y="346159"/>
                    <a:pt x="200653" y="566529"/>
                  </a:cubicBezTo>
                  <a:lnTo>
                    <a:pt x="200653" y="6291562"/>
                  </a:lnTo>
                  <a:cubicBezTo>
                    <a:pt x="200653" y="6511932"/>
                    <a:pt x="379299" y="6690578"/>
                    <a:pt x="599669" y="6690578"/>
                  </a:cubicBezTo>
                  <a:lnTo>
                    <a:pt x="11633342" y="6690578"/>
                  </a:lnTo>
                  <a:cubicBezTo>
                    <a:pt x="11853712" y="6690578"/>
                    <a:pt x="12032358" y="6511932"/>
                    <a:pt x="12032358" y="6291562"/>
                  </a:cubicBezTo>
                  <a:lnTo>
                    <a:pt x="12032358" y="566529"/>
                  </a:lnTo>
                  <a:cubicBezTo>
                    <a:pt x="12032358" y="346159"/>
                    <a:pt x="11853712" y="167513"/>
                    <a:pt x="11633342" y="167513"/>
                  </a:cubicBezTo>
                  <a:close/>
                  <a:moveTo>
                    <a:pt x="0" y="0"/>
                  </a:moveTo>
                  <a:lnTo>
                    <a:pt x="12212426" y="0"/>
                  </a:lnTo>
                  <a:lnTo>
                    <a:pt x="12212426" y="6873584"/>
                  </a:lnTo>
                  <a:lnTo>
                    <a:pt x="0" y="6873584"/>
                  </a:lnTo>
                  <a:close/>
                </a:path>
              </a:pathLst>
            </a:custGeom>
            <a:solidFill>
              <a:srgbClr val="B9D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3D3EE92-CA49-2C56-D0DF-0CF2020B80A6}"/>
              </a:ext>
            </a:extLst>
          </p:cNvPr>
          <p:cNvGrpSpPr/>
          <p:nvPr/>
        </p:nvGrpSpPr>
        <p:grpSpPr>
          <a:xfrm>
            <a:off x="-699444" y="-1"/>
            <a:ext cx="467621" cy="2992908"/>
            <a:chOff x="-699444" y="-1"/>
            <a:chExt cx="467621" cy="299290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CF0306F-8E50-D6E4-4F24-465DC7F6F083}"/>
                </a:ext>
              </a:extLst>
            </p:cNvPr>
            <p:cNvSpPr/>
            <p:nvPr/>
          </p:nvSpPr>
          <p:spPr>
            <a:xfrm>
              <a:off x="-695459" y="-1"/>
              <a:ext cx="463636" cy="601329"/>
            </a:xfrm>
            <a:prstGeom prst="rect">
              <a:avLst/>
            </a:prstGeom>
            <a:solidFill>
              <a:srgbClr val="8BA9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4D51CC9-7159-7874-98CF-A27B725FD8D4}"/>
                </a:ext>
              </a:extLst>
            </p:cNvPr>
            <p:cNvSpPr/>
            <p:nvPr/>
          </p:nvSpPr>
          <p:spPr>
            <a:xfrm>
              <a:off x="-696256" y="597008"/>
              <a:ext cx="463636" cy="541355"/>
            </a:xfrm>
            <a:prstGeom prst="rect">
              <a:avLst/>
            </a:prstGeom>
            <a:solidFill>
              <a:srgbClr val="C8D9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6D67416-AC0F-E8C0-0F2F-E0FD06092FBB}"/>
                </a:ext>
              </a:extLst>
            </p:cNvPr>
            <p:cNvSpPr/>
            <p:nvPr/>
          </p:nvSpPr>
          <p:spPr>
            <a:xfrm>
              <a:off x="-697053" y="1138363"/>
              <a:ext cx="463636" cy="463636"/>
            </a:xfrm>
            <a:prstGeom prst="rect">
              <a:avLst/>
            </a:prstGeom>
            <a:solidFill>
              <a:srgbClr val="B9D2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873D13E-99BA-D88A-78F3-B72CCCB0CFF2}"/>
                </a:ext>
              </a:extLst>
            </p:cNvPr>
            <p:cNvSpPr/>
            <p:nvPr/>
          </p:nvSpPr>
          <p:spPr>
            <a:xfrm>
              <a:off x="-697850" y="1601999"/>
              <a:ext cx="463636" cy="463636"/>
            </a:xfrm>
            <a:prstGeom prst="rect">
              <a:avLst/>
            </a:prstGeom>
            <a:solidFill>
              <a:srgbClr val="C1C6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16386CB-B5C7-A881-73BE-8624D907AB63}"/>
                </a:ext>
              </a:extLst>
            </p:cNvPr>
            <p:cNvSpPr/>
            <p:nvPr/>
          </p:nvSpPr>
          <p:spPr>
            <a:xfrm>
              <a:off x="-698647" y="2065635"/>
              <a:ext cx="463636" cy="463636"/>
            </a:xfrm>
            <a:prstGeom prst="rect">
              <a:avLst/>
            </a:prstGeom>
            <a:solidFill>
              <a:srgbClr val="CDEA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4EF3CBB-5D19-50A1-EFB4-62D03C01FFF3}"/>
                </a:ext>
              </a:extLst>
            </p:cNvPr>
            <p:cNvSpPr/>
            <p:nvPr/>
          </p:nvSpPr>
          <p:spPr>
            <a:xfrm>
              <a:off x="-699444" y="2529271"/>
              <a:ext cx="463636" cy="463636"/>
            </a:xfrm>
            <a:prstGeom prst="rect">
              <a:avLst/>
            </a:prstGeom>
            <a:solidFill>
              <a:srgbClr val="555D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5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6" presetClass="emph" presetSubtype="0" repeatCount="indefinite" autoRev="1" fill="remove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0" fill="hold"/>
                                            <p:tgtEl>
                                              <p:spTgt spid="22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9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54000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3" dur="10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4" dur="10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2" presetClass="emph" presetSubtype="0" repeatCount="indefinite" fill="remove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29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0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1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2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3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2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6" presetClass="emph" presetSubtype="0" repeatCount="indefinite" autoRev="1" fill="remove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6" dur="2000" fill="hold"/>
                                            <p:tgtEl>
                                              <p:spTgt spid="22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2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32" presetClass="emph" presetSubtype="0" repeatCount="indefinite" fill="remove" nodeType="withEffect">
                                      <p:stCondLst>
                                        <p:cond delay="20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29" dur="3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0" dur="600" fill="hold">
                                              <p:stCondLst>
                                                <p:cond delay="6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31" dur="600" fill="hold">
                                              <p:stCondLst>
                                                <p:cond delay="12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32" dur="600" fill="hold">
                                              <p:stCondLst>
                                                <p:cond delay="18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33" dur="600" fill="hold">
                                              <p:stCondLst>
                                                <p:cond delay="2400"/>
                                              </p:stCondLst>
                                            </p:cTn>
                                            <p:tgtEl>
                                              <p:spTgt spid="23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4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2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CBB31D-4920-40B6-9687-0B1F45A32E89}"/>
              </a:ext>
            </a:extLst>
          </p:cNvPr>
          <p:cNvSpPr/>
          <p:nvPr/>
        </p:nvSpPr>
        <p:spPr>
          <a:xfrm>
            <a:off x="-33022" y="4722537"/>
            <a:ext cx="8875707" cy="2135463"/>
          </a:xfrm>
          <a:custGeom>
            <a:avLst/>
            <a:gdLst>
              <a:gd name="connsiteX0" fmla="*/ 0 w 9337985"/>
              <a:gd name="connsiteY0" fmla="*/ 573363 h 2230713"/>
              <a:gd name="connsiteX1" fmla="*/ 895350 w 9337985"/>
              <a:gd name="connsiteY1" fmla="*/ 1863 h 2230713"/>
              <a:gd name="connsiteX2" fmla="*/ 1885950 w 9337985"/>
              <a:gd name="connsiteY2" fmla="*/ 382863 h 2230713"/>
              <a:gd name="connsiteX3" fmla="*/ 2667000 w 9337985"/>
              <a:gd name="connsiteY3" fmla="*/ 173313 h 2230713"/>
              <a:gd name="connsiteX4" fmla="*/ 3371850 w 9337985"/>
              <a:gd name="connsiteY4" fmla="*/ 840063 h 2230713"/>
              <a:gd name="connsiteX5" fmla="*/ 4095750 w 9337985"/>
              <a:gd name="connsiteY5" fmla="*/ 554313 h 2230713"/>
              <a:gd name="connsiteX6" fmla="*/ 4762500 w 9337985"/>
              <a:gd name="connsiteY6" fmla="*/ 1106763 h 2230713"/>
              <a:gd name="connsiteX7" fmla="*/ 5791200 w 9337985"/>
              <a:gd name="connsiteY7" fmla="*/ 687663 h 2230713"/>
              <a:gd name="connsiteX8" fmla="*/ 6534150 w 9337985"/>
              <a:gd name="connsiteY8" fmla="*/ 1335363 h 2230713"/>
              <a:gd name="connsiteX9" fmla="*/ 7124700 w 9337985"/>
              <a:gd name="connsiteY9" fmla="*/ 1240113 h 2230713"/>
              <a:gd name="connsiteX10" fmla="*/ 7639050 w 9337985"/>
              <a:gd name="connsiteY10" fmla="*/ 1754463 h 2230713"/>
              <a:gd name="connsiteX11" fmla="*/ 8172450 w 9337985"/>
              <a:gd name="connsiteY11" fmla="*/ 1773513 h 2230713"/>
              <a:gd name="connsiteX12" fmla="*/ 8877300 w 9337985"/>
              <a:gd name="connsiteY12" fmla="*/ 2211663 h 2230713"/>
              <a:gd name="connsiteX13" fmla="*/ 76200 w 9337985"/>
              <a:gd name="connsiteY13" fmla="*/ 2230713 h 2230713"/>
              <a:gd name="connsiteX14" fmla="*/ 76200 w 9337985"/>
              <a:gd name="connsiteY14" fmla="*/ 2230713 h 2230713"/>
              <a:gd name="connsiteX15" fmla="*/ 0 w 9337985"/>
              <a:gd name="connsiteY15" fmla="*/ 573363 h 223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37985" h="2230713">
                <a:moveTo>
                  <a:pt x="0" y="573363"/>
                </a:moveTo>
                <a:cubicBezTo>
                  <a:pt x="290512" y="303488"/>
                  <a:pt x="581025" y="33613"/>
                  <a:pt x="895350" y="1863"/>
                </a:cubicBezTo>
                <a:cubicBezTo>
                  <a:pt x="1209675" y="-29887"/>
                  <a:pt x="1590675" y="354288"/>
                  <a:pt x="1885950" y="382863"/>
                </a:cubicBezTo>
                <a:cubicBezTo>
                  <a:pt x="2181225" y="411438"/>
                  <a:pt x="2419350" y="97113"/>
                  <a:pt x="2667000" y="173313"/>
                </a:cubicBezTo>
                <a:cubicBezTo>
                  <a:pt x="2914650" y="249513"/>
                  <a:pt x="3133725" y="776563"/>
                  <a:pt x="3371850" y="840063"/>
                </a:cubicBezTo>
                <a:cubicBezTo>
                  <a:pt x="3609975" y="903563"/>
                  <a:pt x="3863975" y="509863"/>
                  <a:pt x="4095750" y="554313"/>
                </a:cubicBezTo>
                <a:cubicBezTo>
                  <a:pt x="4327525" y="598763"/>
                  <a:pt x="4479925" y="1084538"/>
                  <a:pt x="4762500" y="1106763"/>
                </a:cubicBezTo>
                <a:cubicBezTo>
                  <a:pt x="5045075" y="1128988"/>
                  <a:pt x="5495925" y="649563"/>
                  <a:pt x="5791200" y="687663"/>
                </a:cubicBezTo>
                <a:cubicBezTo>
                  <a:pt x="6086475" y="725763"/>
                  <a:pt x="6311900" y="1243288"/>
                  <a:pt x="6534150" y="1335363"/>
                </a:cubicBezTo>
                <a:cubicBezTo>
                  <a:pt x="6756400" y="1427438"/>
                  <a:pt x="6940550" y="1170263"/>
                  <a:pt x="7124700" y="1240113"/>
                </a:cubicBezTo>
                <a:cubicBezTo>
                  <a:pt x="7308850" y="1309963"/>
                  <a:pt x="7464425" y="1665563"/>
                  <a:pt x="7639050" y="1754463"/>
                </a:cubicBezTo>
                <a:cubicBezTo>
                  <a:pt x="7813675" y="1843363"/>
                  <a:pt x="7966075" y="1697313"/>
                  <a:pt x="8172450" y="1773513"/>
                </a:cubicBezTo>
                <a:cubicBezTo>
                  <a:pt x="8378825" y="1849713"/>
                  <a:pt x="10160000" y="2052913"/>
                  <a:pt x="8877300" y="2211663"/>
                </a:cubicBezTo>
                <a:lnTo>
                  <a:pt x="76200" y="2230713"/>
                </a:lnTo>
                <a:lnTo>
                  <a:pt x="76200" y="2230713"/>
                </a:lnTo>
                <a:lnTo>
                  <a:pt x="0" y="573363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CF8B89-4C65-42F6-AAFE-4530F33F532F}"/>
              </a:ext>
            </a:extLst>
          </p:cNvPr>
          <p:cNvGrpSpPr/>
          <p:nvPr/>
        </p:nvGrpSpPr>
        <p:grpSpPr>
          <a:xfrm>
            <a:off x="1813688" y="223645"/>
            <a:ext cx="1441269" cy="1743134"/>
            <a:chOff x="1813688" y="223645"/>
            <a:chExt cx="1441269" cy="1743134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A897F6E9-034F-4EC1-8EB5-83D015626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91815" flipH="1">
              <a:off x="1899556" y="223645"/>
              <a:ext cx="1355401" cy="1355401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EAA6E3A8-DF49-44F0-8BD4-1841DB321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36824" flipH="1">
              <a:off x="1813688" y="840278"/>
              <a:ext cx="1126501" cy="112650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7DCEF9-104E-42D9-9C4A-8E3A8F2A0F79}"/>
              </a:ext>
            </a:extLst>
          </p:cNvPr>
          <p:cNvGrpSpPr/>
          <p:nvPr/>
        </p:nvGrpSpPr>
        <p:grpSpPr>
          <a:xfrm>
            <a:off x="9472163" y="-331608"/>
            <a:ext cx="2482233" cy="2001153"/>
            <a:chOff x="9472163" y="-331608"/>
            <a:chExt cx="2482233" cy="2001153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C038659E-5A8B-4677-A9A4-5A24FE41F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472163" y="-331608"/>
              <a:ext cx="2001153" cy="2001153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4B5C0790-0DD3-443F-8B3D-5AEC454D0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81626">
              <a:off x="10409756" y="-196558"/>
              <a:ext cx="1544640" cy="1544640"/>
            </a:xfrm>
            <a:prstGeom prst="rect">
              <a:avLst/>
            </a:prstGeom>
          </p:spPr>
        </p:pic>
      </p:grp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329F5CE-D880-4344-9DF0-BC538F60CFC1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7C9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D7FA12-4E14-4C22-A686-BE377511AEB3}"/>
              </a:ext>
            </a:extLst>
          </p:cNvPr>
          <p:cNvSpPr/>
          <p:nvPr/>
        </p:nvSpPr>
        <p:spPr>
          <a:xfrm>
            <a:off x="3078009" y="645566"/>
            <a:ext cx="6302877" cy="534309"/>
          </a:xfrm>
          <a:prstGeom prst="roundRect">
            <a:avLst>
              <a:gd name="adj" fmla="val 21775"/>
            </a:avLst>
          </a:prstGeom>
          <a:solidFill>
            <a:srgbClr val="8BA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C98F00D-1E3A-45AE-8346-A35CBAEE855C}"/>
              </a:ext>
            </a:extLst>
          </p:cNvPr>
          <p:cNvSpPr/>
          <p:nvPr/>
        </p:nvSpPr>
        <p:spPr>
          <a:xfrm>
            <a:off x="2561244" y="1113090"/>
            <a:ext cx="6302877" cy="534309"/>
          </a:xfrm>
          <a:prstGeom prst="roundRect">
            <a:avLst>
              <a:gd name="adj" fmla="val 16667"/>
            </a:avLst>
          </a:prstGeom>
          <a:solidFill>
            <a:srgbClr val="555D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FBA73-B3B1-4612-8A6F-FD8553A2261A}"/>
              </a:ext>
            </a:extLst>
          </p:cNvPr>
          <p:cNvSpPr txBox="1"/>
          <p:nvPr/>
        </p:nvSpPr>
        <p:spPr>
          <a:xfrm>
            <a:off x="3200400" y="325685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Agenda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8E6C3-1770-47D6-AE88-051EEB6567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095" y="3372516"/>
            <a:ext cx="4608787" cy="315266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595B56F-4865-458F-B4C1-72D93AF723AB}"/>
              </a:ext>
            </a:extLst>
          </p:cNvPr>
          <p:cNvSpPr/>
          <p:nvPr/>
        </p:nvSpPr>
        <p:spPr>
          <a:xfrm>
            <a:off x="5635711" y="2026633"/>
            <a:ext cx="5961125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FC70E64-B06F-4C38-A410-2626623E602E}"/>
              </a:ext>
            </a:extLst>
          </p:cNvPr>
          <p:cNvSpPr/>
          <p:nvPr/>
        </p:nvSpPr>
        <p:spPr>
          <a:xfrm>
            <a:off x="5040613" y="2023272"/>
            <a:ext cx="515261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1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1163B351-6750-491A-BA98-2EF1704BFD85}"/>
              </a:ext>
            </a:extLst>
          </p:cNvPr>
          <p:cNvSpPr/>
          <p:nvPr/>
        </p:nvSpPr>
        <p:spPr>
          <a:xfrm>
            <a:off x="5630579" y="2569892"/>
            <a:ext cx="5961125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44EF789-6B32-46E2-9715-E5B65BF4DB10}"/>
              </a:ext>
            </a:extLst>
          </p:cNvPr>
          <p:cNvSpPr/>
          <p:nvPr/>
        </p:nvSpPr>
        <p:spPr>
          <a:xfrm>
            <a:off x="5035481" y="2566531"/>
            <a:ext cx="515261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2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055581C0-6F5D-4B48-ACA4-A4F2DC37F825}"/>
              </a:ext>
            </a:extLst>
          </p:cNvPr>
          <p:cNvSpPr/>
          <p:nvPr/>
        </p:nvSpPr>
        <p:spPr>
          <a:xfrm>
            <a:off x="5625447" y="3113151"/>
            <a:ext cx="5961125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A8E67BA2-CA2D-485F-BDF5-C68059D16EE9}"/>
              </a:ext>
            </a:extLst>
          </p:cNvPr>
          <p:cNvSpPr/>
          <p:nvPr/>
        </p:nvSpPr>
        <p:spPr>
          <a:xfrm>
            <a:off x="5030349" y="3109790"/>
            <a:ext cx="515261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3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D4A911D9-FCA6-4679-9227-EE592F542B13}"/>
              </a:ext>
            </a:extLst>
          </p:cNvPr>
          <p:cNvSpPr/>
          <p:nvPr/>
        </p:nvSpPr>
        <p:spPr>
          <a:xfrm>
            <a:off x="5620315" y="3656410"/>
            <a:ext cx="5961125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DDE792A9-8CD1-424C-807F-71C2D3589171}"/>
              </a:ext>
            </a:extLst>
          </p:cNvPr>
          <p:cNvSpPr/>
          <p:nvPr/>
        </p:nvSpPr>
        <p:spPr>
          <a:xfrm>
            <a:off x="5025217" y="3653049"/>
            <a:ext cx="515261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4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16C50BD8-0DE9-48A5-B925-E09F842A4829}"/>
              </a:ext>
            </a:extLst>
          </p:cNvPr>
          <p:cNvSpPr/>
          <p:nvPr/>
        </p:nvSpPr>
        <p:spPr>
          <a:xfrm>
            <a:off x="5615183" y="4199669"/>
            <a:ext cx="5961125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E00C4CB-8C7A-499C-9DEF-D9FB443AF719}"/>
              </a:ext>
            </a:extLst>
          </p:cNvPr>
          <p:cNvSpPr/>
          <p:nvPr/>
        </p:nvSpPr>
        <p:spPr>
          <a:xfrm>
            <a:off x="5020085" y="4196308"/>
            <a:ext cx="515261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5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4826A23F-6628-495D-A5F8-8F0F728E8A97}"/>
              </a:ext>
            </a:extLst>
          </p:cNvPr>
          <p:cNvSpPr/>
          <p:nvPr/>
        </p:nvSpPr>
        <p:spPr>
          <a:xfrm>
            <a:off x="5610051" y="4742928"/>
            <a:ext cx="5961125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54133285-074A-425C-86F0-AAD89B9E28A5}"/>
              </a:ext>
            </a:extLst>
          </p:cNvPr>
          <p:cNvSpPr/>
          <p:nvPr/>
        </p:nvSpPr>
        <p:spPr>
          <a:xfrm>
            <a:off x="5014953" y="4739567"/>
            <a:ext cx="515261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6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D99048D4-65FD-415E-9EEA-E95C90F4E926}"/>
              </a:ext>
            </a:extLst>
          </p:cNvPr>
          <p:cNvSpPr/>
          <p:nvPr/>
        </p:nvSpPr>
        <p:spPr>
          <a:xfrm>
            <a:off x="5604919" y="5286187"/>
            <a:ext cx="5961125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652CF72-32A7-4251-83B8-D10A0E0F4903}"/>
              </a:ext>
            </a:extLst>
          </p:cNvPr>
          <p:cNvSpPr/>
          <p:nvPr/>
        </p:nvSpPr>
        <p:spPr>
          <a:xfrm>
            <a:off x="5009821" y="5282826"/>
            <a:ext cx="515261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7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C0735766-D8A1-4A31-BCD3-15E638748C11}"/>
              </a:ext>
            </a:extLst>
          </p:cNvPr>
          <p:cNvSpPr/>
          <p:nvPr/>
        </p:nvSpPr>
        <p:spPr>
          <a:xfrm>
            <a:off x="5599787" y="5829446"/>
            <a:ext cx="5961125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8357B955-2AFF-4E96-9D5B-65510A4EA335}"/>
              </a:ext>
            </a:extLst>
          </p:cNvPr>
          <p:cNvSpPr/>
          <p:nvPr/>
        </p:nvSpPr>
        <p:spPr>
          <a:xfrm>
            <a:off x="5004689" y="5826085"/>
            <a:ext cx="515261" cy="446165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8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23951C8-8CAC-40A4-A977-617CAFDF5A8B}"/>
              </a:ext>
            </a:extLst>
          </p:cNvPr>
          <p:cNvGrpSpPr/>
          <p:nvPr/>
        </p:nvGrpSpPr>
        <p:grpSpPr>
          <a:xfrm>
            <a:off x="-700241" y="-1"/>
            <a:ext cx="468418" cy="3456544"/>
            <a:chOff x="-700241" y="-1"/>
            <a:chExt cx="468418" cy="3456544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B279F8B-D28D-4698-BE1E-D41597F749CC}"/>
                </a:ext>
              </a:extLst>
            </p:cNvPr>
            <p:cNvSpPr/>
            <p:nvPr/>
          </p:nvSpPr>
          <p:spPr>
            <a:xfrm>
              <a:off x="-695459" y="-1"/>
              <a:ext cx="463636" cy="601329"/>
            </a:xfrm>
            <a:prstGeom prst="rect">
              <a:avLst/>
            </a:prstGeom>
            <a:solidFill>
              <a:srgbClr val="8BA9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0D1D3BC-CBC5-448B-9929-77ABD4471716}"/>
                </a:ext>
              </a:extLst>
            </p:cNvPr>
            <p:cNvSpPr/>
            <p:nvPr/>
          </p:nvSpPr>
          <p:spPr>
            <a:xfrm>
              <a:off x="-696256" y="597008"/>
              <a:ext cx="463636" cy="541355"/>
            </a:xfrm>
            <a:prstGeom prst="rect">
              <a:avLst/>
            </a:prstGeom>
            <a:solidFill>
              <a:srgbClr val="C8D9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2C4DA3A-3556-4D6A-93C8-FE4666761A63}"/>
                </a:ext>
              </a:extLst>
            </p:cNvPr>
            <p:cNvSpPr/>
            <p:nvPr/>
          </p:nvSpPr>
          <p:spPr>
            <a:xfrm>
              <a:off x="-697053" y="1138363"/>
              <a:ext cx="463636" cy="463636"/>
            </a:xfrm>
            <a:prstGeom prst="rect">
              <a:avLst/>
            </a:prstGeom>
            <a:solidFill>
              <a:srgbClr val="B9D2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5BBBED4-8542-4A78-BCCC-9ECD6E89F220}"/>
                </a:ext>
              </a:extLst>
            </p:cNvPr>
            <p:cNvSpPr/>
            <p:nvPr/>
          </p:nvSpPr>
          <p:spPr>
            <a:xfrm>
              <a:off x="-697850" y="1601999"/>
              <a:ext cx="463636" cy="463636"/>
            </a:xfrm>
            <a:prstGeom prst="rect">
              <a:avLst/>
            </a:prstGeom>
            <a:solidFill>
              <a:srgbClr val="C1C6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516B6D2-1245-416A-BF32-E8B7313FDEDD}"/>
                </a:ext>
              </a:extLst>
            </p:cNvPr>
            <p:cNvSpPr/>
            <p:nvPr/>
          </p:nvSpPr>
          <p:spPr>
            <a:xfrm>
              <a:off x="-698647" y="2065635"/>
              <a:ext cx="463636" cy="463636"/>
            </a:xfrm>
            <a:prstGeom prst="rect">
              <a:avLst/>
            </a:prstGeom>
            <a:solidFill>
              <a:srgbClr val="CDEA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54B8761-1460-4FB6-985A-F8EB6FB6C6B4}"/>
                </a:ext>
              </a:extLst>
            </p:cNvPr>
            <p:cNvSpPr/>
            <p:nvPr/>
          </p:nvSpPr>
          <p:spPr>
            <a:xfrm>
              <a:off x="-699444" y="2529271"/>
              <a:ext cx="463636" cy="463636"/>
            </a:xfrm>
            <a:prstGeom prst="rect">
              <a:avLst/>
            </a:prstGeom>
            <a:solidFill>
              <a:srgbClr val="555D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6A3A15E-71AB-4FE8-A920-1B4696B37CC2}"/>
                </a:ext>
              </a:extLst>
            </p:cNvPr>
            <p:cNvSpPr/>
            <p:nvPr/>
          </p:nvSpPr>
          <p:spPr>
            <a:xfrm>
              <a:off x="-700241" y="2992907"/>
              <a:ext cx="463636" cy="4636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2B88627-7B48-C570-1C22-B97E5BE8359A}"/>
              </a:ext>
            </a:extLst>
          </p:cNvPr>
          <p:cNvSpPr/>
          <p:nvPr/>
        </p:nvSpPr>
        <p:spPr>
          <a:xfrm>
            <a:off x="5053635" y="6289280"/>
            <a:ext cx="515261" cy="404662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KBCloudyDay" panose="02000603000000000000" pitchFamily="2" charset="0"/>
                <a:ea typeface="KBCloudyDay" panose="02000603000000000000" pitchFamily="2" charset="0"/>
              </a:rPr>
              <a:t>9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C10771-38D4-61CB-0D33-581A06E56A08}"/>
              </a:ext>
            </a:extLst>
          </p:cNvPr>
          <p:cNvSpPr/>
          <p:nvPr/>
        </p:nvSpPr>
        <p:spPr>
          <a:xfrm>
            <a:off x="5631708" y="6295326"/>
            <a:ext cx="5721129" cy="370468"/>
          </a:xfrm>
          <a:prstGeom prst="roundRect">
            <a:avLst>
              <a:gd name="adj" fmla="val 2494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226045087"/>
      </p:ext>
    </p:extLst>
  </p:cSld>
  <p:clrMapOvr>
    <a:masterClrMapping/>
  </p:clrMapOvr>
  <p:transition spd="slow">
    <p:cover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5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6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900" decel="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0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5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6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7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9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10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118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13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3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8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14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8" grpId="0" animBg="1"/>
          <p:bldP spid="126" grpId="0" animBg="1"/>
          <p:bldP spid="74" grpId="0"/>
          <p:bldP spid="6" grpId="0" animBg="1"/>
          <p:bldP spid="123" grpId="0" animBg="1"/>
          <p:bldP spid="124" grpId="0" animBg="1"/>
          <p:bldP spid="125" grpId="0" animBg="1"/>
          <p:bldP spid="130" grpId="0" animBg="1"/>
          <p:bldP spid="131" grpId="0" animBg="1"/>
          <p:bldP spid="132" grpId="0" animBg="1"/>
          <p:bldP spid="133" grpId="0" animBg="1"/>
          <p:bldP spid="134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2" grpId="0" animBg="1"/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6" presetID="3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900" decel="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0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53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66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79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5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9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3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5750"/>
                                </p:stCondLst>
                                <p:childTnLst>
                                  <p:par>
                                    <p:cTn id="10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7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118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1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0" fill="hold">
                                <p:stCondLst>
                                  <p:cond delay="6750"/>
                                </p:stCondLst>
                                <p:childTnLst>
                                  <p:par>
                                    <p:cTn id="131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3" dur="10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4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8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1" fill="hold">
                                <p:stCondLst>
                                  <p:cond delay="7750"/>
                                </p:stCondLst>
                                <p:childTnLst>
                                  <p:par>
                                    <p:cTn id="142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17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8" grpId="0" animBg="1"/>
          <p:bldP spid="126" grpId="0" animBg="1"/>
          <p:bldP spid="74" grpId="0"/>
          <p:bldP spid="6" grpId="0" animBg="1"/>
          <p:bldP spid="123" grpId="0" animBg="1"/>
          <p:bldP spid="124" grpId="0" animBg="1"/>
          <p:bldP spid="125" grpId="0" animBg="1"/>
          <p:bldP spid="130" grpId="0" animBg="1"/>
          <p:bldP spid="131" grpId="0" animBg="1"/>
          <p:bldP spid="132" grpId="0" animBg="1"/>
          <p:bldP spid="133" grpId="0" animBg="1"/>
          <p:bldP spid="134" grpId="0" animBg="1"/>
          <p:bldP spid="135" grpId="0" animBg="1"/>
          <p:bldP spid="136" grpId="0" animBg="1"/>
          <p:bldP spid="137" grpId="0" animBg="1"/>
          <p:bldP spid="138" grpId="0" animBg="1"/>
          <p:bldP spid="139" grpId="0" animBg="1"/>
          <p:bldP spid="140" grpId="0" animBg="1"/>
          <p:bldP spid="141" grpId="0" animBg="1"/>
          <p:bldP spid="2" grpId="0" animBg="1"/>
          <p:bldP spid="3" grpId="0" animBg="1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2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548537A-28C1-4AE7-8946-1BD05E65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4118" y="5626560"/>
            <a:ext cx="4100838" cy="1077432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A8FE627-3365-435D-8298-0D48CE4BB630}"/>
              </a:ext>
            </a:extLst>
          </p:cNvPr>
          <p:cNvSpPr/>
          <p:nvPr/>
        </p:nvSpPr>
        <p:spPr>
          <a:xfrm>
            <a:off x="-29946" y="5798065"/>
            <a:ext cx="4731657" cy="1081123"/>
          </a:xfrm>
          <a:custGeom>
            <a:avLst/>
            <a:gdLst>
              <a:gd name="connsiteX0" fmla="*/ 174172 w 4731657"/>
              <a:gd name="connsiteY0" fmla="*/ 7066 h 1081123"/>
              <a:gd name="connsiteX1" fmla="*/ 667657 w 4731657"/>
              <a:gd name="connsiteY1" fmla="*/ 50609 h 1081123"/>
              <a:gd name="connsiteX2" fmla="*/ 1175657 w 4731657"/>
              <a:gd name="connsiteY2" fmla="*/ 384437 h 1081123"/>
              <a:gd name="connsiteX3" fmla="*/ 1901372 w 4731657"/>
              <a:gd name="connsiteY3" fmla="*/ 326380 h 1081123"/>
              <a:gd name="connsiteX4" fmla="*/ 2627086 w 4731657"/>
              <a:gd name="connsiteY4" fmla="*/ 587637 h 1081123"/>
              <a:gd name="connsiteX5" fmla="*/ 3338286 w 4731657"/>
              <a:gd name="connsiteY5" fmla="*/ 529580 h 1081123"/>
              <a:gd name="connsiteX6" fmla="*/ 3338286 w 4731657"/>
              <a:gd name="connsiteY6" fmla="*/ 529580 h 1081123"/>
              <a:gd name="connsiteX7" fmla="*/ 4223657 w 4731657"/>
              <a:gd name="connsiteY7" fmla="*/ 703751 h 1081123"/>
              <a:gd name="connsiteX8" fmla="*/ 4731657 w 4731657"/>
              <a:gd name="connsiteY8" fmla="*/ 1081123 h 1081123"/>
              <a:gd name="connsiteX9" fmla="*/ 0 w 4731657"/>
              <a:gd name="connsiteY9" fmla="*/ 1052094 h 1081123"/>
              <a:gd name="connsiteX10" fmla="*/ 174172 w 4731657"/>
              <a:gd name="connsiteY10" fmla="*/ 7066 h 108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1657" h="1081123">
                <a:moveTo>
                  <a:pt x="174172" y="7066"/>
                </a:moveTo>
                <a:cubicBezTo>
                  <a:pt x="337457" y="-2610"/>
                  <a:pt x="500743" y="-12286"/>
                  <a:pt x="667657" y="50609"/>
                </a:cubicBezTo>
                <a:cubicBezTo>
                  <a:pt x="834571" y="113504"/>
                  <a:pt x="970038" y="338475"/>
                  <a:pt x="1175657" y="384437"/>
                </a:cubicBezTo>
                <a:cubicBezTo>
                  <a:pt x="1381276" y="430399"/>
                  <a:pt x="1659467" y="292513"/>
                  <a:pt x="1901372" y="326380"/>
                </a:cubicBezTo>
                <a:cubicBezTo>
                  <a:pt x="2143277" y="360247"/>
                  <a:pt x="2387600" y="553770"/>
                  <a:pt x="2627086" y="587637"/>
                </a:cubicBezTo>
                <a:cubicBezTo>
                  <a:pt x="2866572" y="621504"/>
                  <a:pt x="3338286" y="529580"/>
                  <a:pt x="3338286" y="529580"/>
                </a:cubicBezTo>
                <a:lnTo>
                  <a:pt x="3338286" y="529580"/>
                </a:lnTo>
                <a:cubicBezTo>
                  <a:pt x="3485848" y="558609"/>
                  <a:pt x="3991429" y="611827"/>
                  <a:pt x="4223657" y="703751"/>
                </a:cubicBezTo>
                <a:cubicBezTo>
                  <a:pt x="4455885" y="795675"/>
                  <a:pt x="4593771" y="938399"/>
                  <a:pt x="4731657" y="1081123"/>
                </a:cubicBezTo>
                <a:lnTo>
                  <a:pt x="0" y="1052094"/>
                </a:lnTo>
                <a:lnTo>
                  <a:pt x="174172" y="7066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57DC0D-5341-4E8F-A9EF-4327D6C6E097}"/>
              </a:ext>
            </a:extLst>
          </p:cNvPr>
          <p:cNvSpPr/>
          <p:nvPr/>
        </p:nvSpPr>
        <p:spPr>
          <a:xfrm>
            <a:off x="7605486" y="-29029"/>
            <a:ext cx="4630057" cy="2931886"/>
          </a:xfrm>
          <a:custGeom>
            <a:avLst/>
            <a:gdLst>
              <a:gd name="connsiteX0" fmla="*/ 0 w 4630057"/>
              <a:gd name="connsiteY0" fmla="*/ 72572 h 2931886"/>
              <a:gd name="connsiteX1" fmla="*/ 217714 w 4630057"/>
              <a:gd name="connsiteY1" fmla="*/ 493486 h 2931886"/>
              <a:gd name="connsiteX2" fmla="*/ 986971 w 4630057"/>
              <a:gd name="connsiteY2" fmla="*/ 638629 h 2931886"/>
              <a:gd name="connsiteX3" fmla="*/ 1538514 w 4630057"/>
              <a:gd name="connsiteY3" fmla="*/ 1219200 h 2931886"/>
              <a:gd name="connsiteX4" fmla="*/ 2467428 w 4630057"/>
              <a:gd name="connsiteY4" fmla="*/ 1175658 h 2931886"/>
              <a:gd name="connsiteX5" fmla="*/ 2975428 w 4630057"/>
              <a:gd name="connsiteY5" fmla="*/ 1596572 h 2931886"/>
              <a:gd name="connsiteX6" fmla="*/ 3599543 w 4630057"/>
              <a:gd name="connsiteY6" fmla="*/ 1582058 h 2931886"/>
              <a:gd name="connsiteX7" fmla="*/ 3889828 w 4630057"/>
              <a:gd name="connsiteY7" fmla="*/ 2032000 h 2931886"/>
              <a:gd name="connsiteX8" fmla="*/ 4180114 w 4630057"/>
              <a:gd name="connsiteY8" fmla="*/ 2191658 h 2931886"/>
              <a:gd name="connsiteX9" fmla="*/ 4209143 w 4630057"/>
              <a:gd name="connsiteY9" fmla="*/ 2627086 h 2931886"/>
              <a:gd name="connsiteX10" fmla="*/ 4630057 w 4630057"/>
              <a:gd name="connsiteY10" fmla="*/ 2931886 h 2931886"/>
              <a:gd name="connsiteX11" fmla="*/ 4630057 w 4630057"/>
              <a:gd name="connsiteY11" fmla="*/ 0 h 2931886"/>
              <a:gd name="connsiteX12" fmla="*/ 0 w 4630057"/>
              <a:gd name="connsiteY12" fmla="*/ 72572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0057" h="2931886">
                <a:moveTo>
                  <a:pt x="0" y="72572"/>
                </a:moveTo>
                <a:cubicBezTo>
                  <a:pt x="26609" y="235857"/>
                  <a:pt x="53219" y="399143"/>
                  <a:pt x="217714" y="493486"/>
                </a:cubicBezTo>
                <a:cubicBezTo>
                  <a:pt x="382209" y="587829"/>
                  <a:pt x="766838" y="517677"/>
                  <a:pt x="986971" y="638629"/>
                </a:cubicBezTo>
                <a:cubicBezTo>
                  <a:pt x="1207104" y="759581"/>
                  <a:pt x="1291771" y="1129695"/>
                  <a:pt x="1538514" y="1219200"/>
                </a:cubicBezTo>
                <a:cubicBezTo>
                  <a:pt x="1785257" y="1308705"/>
                  <a:pt x="2227942" y="1112763"/>
                  <a:pt x="2467428" y="1175658"/>
                </a:cubicBezTo>
                <a:cubicBezTo>
                  <a:pt x="2706914" y="1238553"/>
                  <a:pt x="2786742" y="1528839"/>
                  <a:pt x="2975428" y="1596572"/>
                </a:cubicBezTo>
                <a:cubicBezTo>
                  <a:pt x="3164114" y="1664305"/>
                  <a:pt x="3447143" y="1509487"/>
                  <a:pt x="3599543" y="1582058"/>
                </a:cubicBezTo>
                <a:cubicBezTo>
                  <a:pt x="3751943" y="1654629"/>
                  <a:pt x="3793066" y="1930400"/>
                  <a:pt x="3889828" y="2032000"/>
                </a:cubicBezTo>
                <a:cubicBezTo>
                  <a:pt x="3986590" y="2133600"/>
                  <a:pt x="4126895" y="2092477"/>
                  <a:pt x="4180114" y="2191658"/>
                </a:cubicBezTo>
                <a:cubicBezTo>
                  <a:pt x="4233333" y="2290839"/>
                  <a:pt x="4134153" y="2503715"/>
                  <a:pt x="4209143" y="2627086"/>
                </a:cubicBezTo>
                <a:cubicBezTo>
                  <a:pt x="4284133" y="2750457"/>
                  <a:pt x="4457095" y="2841171"/>
                  <a:pt x="4630057" y="2931886"/>
                </a:cubicBezTo>
                <a:lnTo>
                  <a:pt x="4630057" y="0"/>
                </a:lnTo>
                <a:lnTo>
                  <a:pt x="0" y="72572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329F5CE-D880-4344-9DF0-BC538F60CFC1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7C9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EB235C-23CA-43C7-BB8B-2473AA871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11" y="222099"/>
            <a:ext cx="2209914" cy="81919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AFE72C-3BC8-443B-8BAE-64C3D0203FB0}"/>
              </a:ext>
            </a:extLst>
          </p:cNvPr>
          <p:cNvSpPr/>
          <p:nvPr/>
        </p:nvSpPr>
        <p:spPr>
          <a:xfrm>
            <a:off x="448047" y="1041291"/>
            <a:ext cx="6760991" cy="821767"/>
          </a:xfrm>
          <a:prstGeom prst="roundRect">
            <a:avLst/>
          </a:prstGeom>
          <a:solidFill>
            <a:srgbClr val="F4F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E6EBA-D28E-47D8-9F4E-192DDA4D9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69" y="1309580"/>
            <a:ext cx="1765391" cy="984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66311E57-7CE1-44BF-B709-2CDEFA499218}"/>
              </a:ext>
            </a:extLst>
          </p:cNvPr>
          <p:cNvSpPr txBox="1"/>
          <p:nvPr/>
        </p:nvSpPr>
        <p:spPr>
          <a:xfrm>
            <a:off x="832663" y="615860"/>
            <a:ext cx="6587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Problem Statement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4CA983E-C057-4C86-958D-EBEF1094C6A3}"/>
              </a:ext>
            </a:extLst>
          </p:cNvPr>
          <p:cNvSpPr txBox="1"/>
          <p:nvPr/>
        </p:nvSpPr>
        <p:spPr>
          <a:xfrm>
            <a:off x="391039" y="2173309"/>
            <a:ext cx="1120690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br>
              <a:rPr lang="en-US" dirty="0">
                <a:latin typeface="KBCloudyDay" panose="02000603000000000000" pitchFamily="2" charset="0"/>
                <a:ea typeface="KBCloudyDay" panose="02000603000000000000" pitchFamily="2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ea typeface="KBCloudyDay" panose="020B0604020202020204" charset="0"/>
                <a:cs typeface="Times New Roman" panose="02020603050405020304" pitchFamily="18" charset="0"/>
              </a:rPr>
              <a:t>Traditional resumes are </a:t>
            </a:r>
            <a:r>
              <a:rPr lang="en-US" altLang="en-US" sz="3200" b="1" dirty="0">
                <a:latin typeface="Times New Roman" panose="02020603050405020304" pitchFamily="18" charset="0"/>
                <a:ea typeface="KBCloudyDay" panose="020B0604020202020204" charset="0"/>
                <a:cs typeface="Times New Roman" panose="02020603050405020304" pitchFamily="18" charset="0"/>
              </a:rPr>
              <a:t>not enough</a:t>
            </a:r>
            <a:r>
              <a:rPr lang="en-US" altLang="en-US" sz="3200" dirty="0">
                <a:latin typeface="Times New Roman" panose="02020603050405020304" pitchFamily="18" charset="0"/>
                <a:ea typeface="KBCloudyDay" panose="020B0604020202020204" charset="0"/>
                <a:cs typeface="Times New Roman" panose="02020603050405020304" pitchFamily="18" charset="0"/>
              </a:rPr>
              <a:t> to showcase skills and projects.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ea typeface="KBCloudyDay" panose="020B0604020202020204" charset="0"/>
                <a:cs typeface="Times New Roman" panose="02020603050405020304" pitchFamily="18" charset="0"/>
              </a:rPr>
              <a:t>Students and professionals often lack a </a:t>
            </a:r>
            <a:r>
              <a:rPr lang="en-US" altLang="en-US" sz="3200" b="1" dirty="0">
                <a:latin typeface="Times New Roman" panose="02020603050405020304" pitchFamily="18" charset="0"/>
                <a:ea typeface="KBCloudyDay" panose="020B0604020202020204" charset="0"/>
                <a:cs typeface="Times New Roman" panose="02020603050405020304" pitchFamily="18" charset="0"/>
              </a:rPr>
              <a:t>structured online presence</a:t>
            </a:r>
            <a:r>
              <a:rPr lang="en-US" altLang="en-US" sz="3200" dirty="0">
                <a:latin typeface="Times New Roman" panose="02020603050405020304" pitchFamily="18" charset="0"/>
                <a:ea typeface="KBCloudyDay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ea typeface="KBCloudyDay" panose="020B0604020202020204" charset="0"/>
                <a:cs typeface="Times New Roman" panose="02020603050405020304" pitchFamily="18" charset="0"/>
              </a:rPr>
              <a:t>Recruiters/clients prefer </a:t>
            </a:r>
            <a:r>
              <a:rPr lang="en-US" altLang="en-US" sz="3200" b="1" dirty="0">
                <a:latin typeface="Times New Roman" panose="02020603050405020304" pitchFamily="18" charset="0"/>
                <a:ea typeface="KBCloudyDay" panose="020B0604020202020204" charset="0"/>
                <a:cs typeface="Times New Roman" panose="02020603050405020304" pitchFamily="18" charset="0"/>
              </a:rPr>
              <a:t>quick, interactive, and visual</a:t>
            </a:r>
            <a:r>
              <a:rPr lang="en-US" altLang="en-US" sz="3200" dirty="0">
                <a:latin typeface="Times New Roman" panose="02020603050405020304" pitchFamily="18" charset="0"/>
                <a:ea typeface="KBCloudyDay" panose="020B0604020202020204" charset="0"/>
                <a:cs typeface="Times New Roman" panose="02020603050405020304" pitchFamily="18" charset="0"/>
              </a:rPr>
              <a:t> portfolios.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b="1" dirty="0">
                <a:latin typeface="Times New Roman" panose="02020603050405020304" pitchFamily="18" charset="0"/>
                <a:ea typeface="KBCloudyDay" panose="020B0604020202020204" charset="0"/>
                <a:cs typeface="Times New Roman" panose="02020603050405020304" pitchFamily="18" charset="0"/>
              </a:rPr>
              <a:t>Solution:</a:t>
            </a:r>
            <a:r>
              <a:rPr lang="en-US" altLang="en-US" sz="3200" dirty="0">
                <a:latin typeface="Times New Roman" panose="02020603050405020304" pitchFamily="18" charset="0"/>
                <a:ea typeface="KBCloudyDay" panose="020B0604020202020204" charset="0"/>
                <a:cs typeface="Times New Roman" panose="02020603050405020304" pitchFamily="18" charset="0"/>
              </a:rPr>
              <a:t> A personal digital portfolio to present achievements, skills, and projects in a professional and engaging way</a:t>
            </a:r>
            <a:r>
              <a:rPr lang="en-US" sz="3200" dirty="0">
                <a:latin typeface="Times New Roman" panose="02020603050405020304" pitchFamily="18" charset="0"/>
                <a:ea typeface="KBCloudyDay" panose="020B0604020202020204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KBCloudyDay" panose="02000603000000000000" pitchFamily="2" charset="0"/>
                <a:ea typeface="KBCloudyDay" panose="02000603000000000000" pitchFamily="2" charset="0"/>
              </a:rPr>
            </a:br>
            <a:br>
              <a:rPr lang="en-US" dirty="0">
                <a:latin typeface="KBCloudyDay" panose="02000603000000000000" pitchFamily="2" charset="0"/>
                <a:ea typeface="KBCloudyDay" panose="02000603000000000000" pitchFamily="2" charset="0"/>
              </a:rPr>
            </a:br>
            <a:endParaRPr lang="en-US" dirty="0"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970B8024-5431-497A-A1F2-4FD173117C60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6039" y="314264"/>
            <a:ext cx="2141905" cy="2141905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59064A9F-2842-6C3C-0360-09E7A693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212804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2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8" grpId="0" animBg="1"/>
          <p:bldP spid="10" grpId="0" animBg="1"/>
          <p:bldP spid="128" grpId="0"/>
          <p:bldP spid="1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17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8" grpId="0" animBg="1"/>
          <p:bldP spid="10" grpId="0" animBg="1"/>
          <p:bldP spid="128" grpId="0"/>
          <p:bldP spid="129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2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E29A9E-31D7-64B6-DA44-F558E1896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348F3A3-807A-1F3B-9645-0E4D514FC7AD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76A91E9-E671-30F1-6304-28EED756ED6B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9B254A0-8C80-0AF8-64A3-B567BB89E6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05F03E6-5C71-5CF9-EC8F-629DD5B81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9AA3142-58A1-D4CA-F408-C9B9FDAA1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FFDEFB-0C5F-EC2E-BED1-A42C5EBD2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4A671CF-733E-CA30-8E75-CD53C7248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41405B1-2283-19C8-81A5-FB8EEF6AD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A8B1649-3F2C-4DEF-43DC-7F4F4DCC23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AE0E7E7-88E3-FA84-5A3D-BF650FAC5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D7F05A2-D4EE-06F9-D066-611C8A0F51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9C235EB-848D-0751-91AA-E4D6E23E9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5605BFC-DABC-549F-E1A4-F69966C82B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F41FC680-6281-6617-39DB-2BF5453E8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AA1722E-0122-AD3A-E8CF-A87CD88B3C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D1E813A-5A86-5E2A-7989-37E28B51C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65EF497-3583-A0D1-D04A-AD6FFAD89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01098BC-0704-753A-8FE5-E84EFE7DB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D230037-C69C-1770-048A-340216B09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AF1D64F-3412-7DF7-EEEE-36A42A8C7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2503A96-A08C-A9BA-4176-A5CB974D1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ED0E594-AA3C-FC33-59EE-B91F89FCEE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EFBBB364-78FB-03CF-6520-FE09A8833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82208AC-1F87-4F90-57B1-258106A57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9F0112D-8188-4A04-DD18-28178A4D5E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6472FEF6-424D-C29D-E26A-7DED89648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EE17DA5-B891-6D0B-92F2-222069F2E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2BDD0E7-BC46-FD3E-7D82-7F7B0BCF5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FB268E25-A0EE-D1C2-1216-5A249D552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B2D701A-8B68-8700-FC53-4E7272835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68E963DC-A4AA-5195-AFED-1482C734C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B6C7240E-6024-27CD-41B7-D6166BFD54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A6E44D3-0E60-4562-A30D-1FE0DD9EE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E221EC8-5BA0-61BC-30CB-17DC81492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D190024-57C7-2004-6C51-4BE0DEED55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2E5DA1F-AF40-4935-E7BC-E3723FE4F9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777B4B2-2977-F8E2-871E-9A07DF994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D4FB438-7174-B034-3354-43045E9A6B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02489FD-69AB-A4BE-80A1-9F7A86A8FA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0157AD7-2547-AA67-7C84-A579F2419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37CD3AA-3BAB-DA00-CA3E-D6DA7EDAD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CA88597-D7E1-E72E-6B7E-8B1653E499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3F7A05A6-EFD0-6692-F03D-4831714155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341C693-FF40-CFE4-899D-D3E9279B66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C442FF2-6BA8-9070-6F3B-B258FA26A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7674263-F50B-7870-CA1C-BC140AEB0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DEC1231-4ECC-F929-3060-8777BD5934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CE73F19-73E1-79F5-58E9-739D82679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C8DF55A-5C75-DC32-8C49-A15C98484B1D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52F32174-2424-00EB-976E-54955F40D5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C0B2283-F3FC-ADF4-CF6C-8AECD05323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753A9247-A727-C615-5059-EC8574B421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7EDEDA4-C667-3ED3-0F47-C418D69A85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3869C072-A43C-8445-F183-C0369A9638B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CABE3E00-1C9D-34D8-08AE-90790F8C11F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DF5D0B15-A09D-F30A-23FC-81DB41726D9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476FB64-5408-5620-9F3F-4280C5A180B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6D814D6-E0A0-4865-A9B0-76888D63C21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D557758-8AEC-60B5-08B1-49DCCCEDF0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132EDE7-C62B-73A2-C785-8D6B9D05CA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81BF5F69-A707-CD0E-829C-1AB13512914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D4E87A63-02EC-BD4D-49F6-9BF65427E8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771A3E6-74EE-D68D-0C61-457285E3B33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0B8B5620-2C57-68E8-3E9A-624C0F3737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6CB207C4-2FE8-D42F-357F-F2BBBFA106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3C3E5EF9-80B9-A94A-9C23-C87EB378F37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A7EFA03-C0DC-EB5D-DAF8-A51BF888F05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CB123BD9-F9D3-8300-6E82-878181952D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24195EC9-6AC6-9C2A-AED6-F4CC92AFA8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AB26DF7-D04C-3B91-2B03-B5D2E12535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CE15186-8BB6-A6CE-D4DE-FD132526CE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32BA6DF-6221-430D-B012-5B9E02457A5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9BAD8F6F-4374-8A79-D9F1-15E08310F9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3197CC24-B4ED-DC81-91D9-5F309CAECF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CA9077B1-1AF2-7277-D2B9-5A3CA9E13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4026E1C-7AA9-A057-7251-E0AC3091B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4118" y="5626560"/>
            <a:ext cx="4100838" cy="1077432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2FAAB0-E942-5436-C166-F43A2F532E30}"/>
              </a:ext>
            </a:extLst>
          </p:cNvPr>
          <p:cNvSpPr/>
          <p:nvPr/>
        </p:nvSpPr>
        <p:spPr>
          <a:xfrm>
            <a:off x="-29946" y="5798065"/>
            <a:ext cx="4731657" cy="1081123"/>
          </a:xfrm>
          <a:custGeom>
            <a:avLst/>
            <a:gdLst>
              <a:gd name="connsiteX0" fmla="*/ 174172 w 4731657"/>
              <a:gd name="connsiteY0" fmla="*/ 7066 h 1081123"/>
              <a:gd name="connsiteX1" fmla="*/ 667657 w 4731657"/>
              <a:gd name="connsiteY1" fmla="*/ 50609 h 1081123"/>
              <a:gd name="connsiteX2" fmla="*/ 1175657 w 4731657"/>
              <a:gd name="connsiteY2" fmla="*/ 384437 h 1081123"/>
              <a:gd name="connsiteX3" fmla="*/ 1901372 w 4731657"/>
              <a:gd name="connsiteY3" fmla="*/ 326380 h 1081123"/>
              <a:gd name="connsiteX4" fmla="*/ 2627086 w 4731657"/>
              <a:gd name="connsiteY4" fmla="*/ 587637 h 1081123"/>
              <a:gd name="connsiteX5" fmla="*/ 3338286 w 4731657"/>
              <a:gd name="connsiteY5" fmla="*/ 529580 h 1081123"/>
              <a:gd name="connsiteX6" fmla="*/ 3338286 w 4731657"/>
              <a:gd name="connsiteY6" fmla="*/ 529580 h 1081123"/>
              <a:gd name="connsiteX7" fmla="*/ 4223657 w 4731657"/>
              <a:gd name="connsiteY7" fmla="*/ 703751 h 1081123"/>
              <a:gd name="connsiteX8" fmla="*/ 4731657 w 4731657"/>
              <a:gd name="connsiteY8" fmla="*/ 1081123 h 1081123"/>
              <a:gd name="connsiteX9" fmla="*/ 0 w 4731657"/>
              <a:gd name="connsiteY9" fmla="*/ 1052094 h 1081123"/>
              <a:gd name="connsiteX10" fmla="*/ 174172 w 4731657"/>
              <a:gd name="connsiteY10" fmla="*/ 7066 h 108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1657" h="1081123">
                <a:moveTo>
                  <a:pt x="174172" y="7066"/>
                </a:moveTo>
                <a:cubicBezTo>
                  <a:pt x="337457" y="-2610"/>
                  <a:pt x="500743" y="-12286"/>
                  <a:pt x="667657" y="50609"/>
                </a:cubicBezTo>
                <a:cubicBezTo>
                  <a:pt x="834571" y="113504"/>
                  <a:pt x="970038" y="338475"/>
                  <a:pt x="1175657" y="384437"/>
                </a:cubicBezTo>
                <a:cubicBezTo>
                  <a:pt x="1381276" y="430399"/>
                  <a:pt x="1659467" y="292513"/>
                  <a:pt x="1901372" y="326380"/>
                </a:cubicBezTo>
                <a:cubicBezTo>
                  <a:pt x="2143277" y="360247"/>
                  <a:pt x="2387600" y="553770"/>
                  <a:pt x="2627086" y="587637"/>
                </a:cubicBezTo>
                <a:cubicBezTo>
                  <a:pt x="2866572" y="621504"/>
                  <a:pt x="3338286" y="529580"/>
                  <a:pt x="3338286" y="529580"/>
                </a:cubicBezTo>
                <a:lnTo>
                  <a:pt x="3338286" y="529580"/>
                </a:lnTo>
                <a:cubicBezTo>
                  <a:pt x="3485848" y="558609"/>
                  <a:pt x="3991429" y="611827"/>
                  <a:pt x="4223657" y="703751"/>
                </a:cubicBezTo>
                <a:cubicBezTo>
                  <a:pt x="4455885" y="795675"/>
                  <a:pt x="4593771" y="938399"/>
                  <a:pt x="4731657" y="1081123"/>
                </a:cubicBezTo>
                <a:lnTo>
                  <a:pt x="0" y="1052094"/>
                </a:lnTo>
                <a:lnTo>
                  <a:pt x="174172" y="7066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98340E-916B-2A91-F253-AF184A416598}"/>
              </a:ext>
            </a:extLst>
          </p:cNvPr>
          <p:cNvSpPr/>
          <p:nvPr/>
        </p:nvSpPr>
        <p:spPr>
          <a:xfrm>
            <a:off x="7605486" y="-29029"/>
            <a:ext cx="4630057" cy="2931886"/>
          </a:xfrm>
          <a:custGeom>
            <a:avLst/>
            <a:gdLst>
              <a:gd name="connsiteX0" fmla="*/ 0 w 4630057"/>
              <a:gd name="connsiteY0" fmla="*/ 72572 h 2931886"/>
              <a:gd name="connsiteX1" fmla="*/ 217714 w 4630057"/>
              <a:gd name="connsiteY1" fmla="*/ 493486 h 2931886"/>
              <a:gd name="connsiteX2" fmla="*/ 986971 w 4630057"/>
              <a:gd name="connsiteY2" fmla="*/ 638629 h 2931886"/>
              <a:gd name="connsiteX3" fmla="*/ 1538514 w 4630057"/>
              <a:gd name="connsiteY3" fmla="*/ 1219200 h 2931886"/>
              <a:gd name="connsiteX4" fmla="*/ 2467428 w 4630057"/>
              <a:gd name="connsiteY4" fmla="*/ 1175658 h 2931886"/>
              <a:gd name="connsiteX5" fmla="*/ 2975428 w 4630057"/>
              <a:gd name="connsiteY5" fmla="*/ 1596572 h 2931886"/>
              <a:gd name="connsiteX6" fmla="*/ 3599543 w 4630057"/>
              <a:gd name="connsiteY6" fmla="*/ 1582058 h 2931886"/>
              <a:gd name="connsiteX7" fmla="*/ 3889828 w 4630057"/>
              <a:gd name="connsiteY7" fmla="*/ 2032000 h 2931886"/>
              <a:gd name="connsiteX8" fmla="*/ 4180114 w 4630057"/>
              <a:gd name="connsiteY8" fmla="*/ 2191658 h 2931886"/>
              <a:gd name="connsiteX9" fmla="*/ 4209143 w 4630057"/>
              <a:gd name="connsiteY9" fmla="*/ 2627086 h 2931886"/>
              <a:gd name="connsiteX10" fmla="*/ 4630057 w 4630057"/>
              <a:gd name="connsiteY10" fmla="*/ 2931886 h 2931886"/>
              <a:gd name="connsiteX11" fmla="*/ 4630057 w 4630057"/>
              <a:gd name="connsiteY11" fmla="*/ 0 h 2931886"/>
              <a:gd name="connsiteX12" fmla="*/ 0 w 4630057"/>
              <a:gd name="connsiteY12" fmla="*/ 72572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0057" h="2931886">
                <a:moveTo>
                  <a:pt x="0" y="72572"/>
                </a:moveTo>
                <a:cubicBezTo>
                  <a:pt x="26609" y="235857"/>
                  <a:pt x="53219" y="399143"/>
                  <a:pt x="217714" y="493486"/>
                </a:cubicBezTo>
                <a:cubicBezTo>
                  <a:pt x="382209" y="587829"/>
                  <a:pt x="766838" y="517677"/>
                  <a:pt x="986971" y="638629"/>
                </a:cubicBezTo>
                <a:cubicBezTo>
                  <a:pt x="1207104" y="759581"/>
                  <a:pt x="1291771" y="1129695"/>
                  <a:pt x="1538514" y="1219200"/>
                </a:cubicBezTo>
                <a:cubicBezTo>
                  <a:pt x="1785257" y="1308705"/>
                  <a:pt x="2227942" y="1112763"/>
                  <a:pt x="2467428" y="1175658"/>
                </a:cubicBezTo>
                <a:cubicBezTo>
                  <a:pt x="2706914" y="1238553"/>
                  <a:pt x="2786742" y="1528839"/>
                  <a:pt x="2975428" y="1596572"/>
                </a:cubicBezTo>
                <a:cubicBezTo>
                  <a:pt x="3164114" y="1664305"/>
                  <a:pt x="3447143" y="1509487"/>
                  <a:pt x="3599543" y="1582058"/>
                </a:cubicBezTo>
                <a:cubicBezTo>
                  <a:pt x="3751943" y="1654629"/>
                  <a:pt x="3793066" y="1930400"/>
                  <a:pt x="3889828" y="2032000"/>
                </a:cubicBezTo>
                <a:cubicBezTo>
                  <a:pt x="3986590" y="2133600"/>
                  <a:pt x="4126895" y="2092477"/>
                  <a:pt x="4180114" y="2191658"/>
                </a:cubicBezTo>
                <a:cubicBezTo>
                  <a:pt x="4233333" y="2290839"/>
                  <a:pt x="4134153" y="2503715"/>
                  <a:pt x="4209143" y="2627086"/>
                </a:cubicBezTo>
                <a:cubicBezTo>
                  <a:pt x="4284133" y="2750457"/>
                  <a:pt x="4457095" y="2841171"/>
                  <a:pt x="4630057" y="2931886"/>
                </a:cubicBezTo>
                <a:lnTo>
                  <a:pt x="4630057" y="0"/>
                </a:lnTo>
                <a:lnTo>
                  <a:pt x="0" y="72572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AA022112-6133-27DA-FE3E-C99A7D31294E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7C9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27E19-9E70-0697-46C0-55AEA881C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11" y="222099"/>
            <a:ext cx="2209914" cy="81919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5B536C-F872-E420-B5B6-F3593CA7E647}"/>
              </a:ext>
            </a:extLst>
          </p:cNvPr>
          <p:cNvSpPr/>
          <p:nvPr/>
        </p:nvSpPr>
        <p:spPr>
          <a:xfrm>
            <a:off x="448047" y="1041291"/>
            <a:ext cx="6760991" cy="821767"/>
          </a:xfrm>
          <a:prstGeom prst="roundRect">
            <a:avLst/>
          </a:prstGeom>
          <a:solidFill>
            <a:srgbClr val="F4F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885E3-1768-CCBD-32EA-0F7E53611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69" y="1309580"/>
            <a:ext cx="1765391" cy="984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1856EE58-0C8F-1D49-FE87-B4787E459A34}"/>
              </a:ext>
            </a:extLst>
          </p:cNvPr>
          <p:cNvSpPr txBox="1"/>
          <p:nvPr/>
        </p:nvSpPr>
        <p:spPr>
          <a:xfrm>
            <a:off x="845726" y="615860"/>
            <a:ext cx="6587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Project Overview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47EC5A64-CD85-1D15-EAEB-E26E7B5C3FE1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6039" y="314264"/>
            <a:ext cx="2141905" cy="2141905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1D10F815-8913-A1DD-2108-A9CDB1379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AB6C33-74BA-3DA9-8F05-C50451442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47" y="2381745"/>
            <a:ext cx="1095582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Build a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modern, responsive personal portfolio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Sections: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Intro + call to 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Personal details &amp; career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Academic background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Technical expertise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Certificates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Achievements with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Contact/Footer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Social links for networking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Highlight achievements, skills, and projects in a visually appealing and professional format.</a:t>
            </a:r>
          </a:p>
        </p:txBody>
      </p:sp>
    </p:spTree>
    <p:extLst>
      <p:ext uri="{BB962C8B-B14F-4D97-AF65-F5344CB8AC3E}">
        <p14:creationId xmlns:p14="http://schemas.microsoft.com/office/powerpoint/2010/main" val="241633644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2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8" grpId="0" animBg="1"/>
          <p:bldP spid="10" grpId="0" animBg="1"/>
          <p:bldP spid="1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8" grpId="0" animBg="1"/>
          <p:bldP spid="10" grpId="0" animBg="1"/>
          <p:bldP spid="128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2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A67022-4953-7E6F-48E6-7F5235CBD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EAA7219-5816-7123-B9F8-338B071D8D95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84B27369-319E-D13F-FA12-FA2F032C8D27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A3DB7E4-B215-0894-EA73-7147DB05C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CB0F744-F41E-4C53-8ECC-9044FEBA38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169CCC-CA37-C054-74AB-FF3E3838E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D43ECA4-2E48-E8A2-3B0E-656A884F21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68558A3-0F5E-05A9-FDC8-D5CACB778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1DD71C3-006E-D5AA-4018-655AD3CF3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58E874A-95FC-8166-36C5-C2709D3139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39953FE-5AC4-ECA5-8AE3-14D4017C8B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C8B9030-BAEB-997A-E65F-D02A34888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37AE055-BD78-8B4A-B4D5-3DA55212C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822AD27-F0D1-DB40-1E23-60ADD58B1A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CCBE49A-27F6-9C0C-AB4F-4D0AC6E98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B79DFAD-CA9F-FA85-9D50-7FFA332D5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77BC61B-5B4A-F1C7-D964-4175D24C4B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B99701D-235D-D3E5-CC71-347AA7FFB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B72B4F-E5DF-0E4A-4346-7D27A4186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BFC0EF8-3A2C-88E6-A816-0A628B249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B27C510-820C-D86A-48E4-2C7C86FD9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812DB38-0B61-A22D-6A61-67BEB4384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5F67EB8-716F-F7AD-9C19-94E0A3792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545D041-14E1-9983-602C-BDC9CD4FE8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CA43F84-D1C1-6F43-4063-82B580E10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D7A2DFD-707A-B8F7-D638-3C3452FF32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C97F35F-51A2-B7ED-B569-8AA9E3E67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B44840F-C66E-E3BB-F796-A7E572D368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A85B340-1147-E2E2-DC4D-6F6C053225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2B3B3AF-C9C5-E939-D97C-DAC01778C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72679E0-1708-9B5B-336B-D0B0443BB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31C8098-4440-D251-065B-8DC6C33F7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EB2D15E-B9BE-AF45-EF21-721BA159B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4C42EAC-617D-8EA5-F29A-6A68FEEB6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847C2C1-2E47-A876-F147-B2A5438FE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C002376-50B6-10EE-772C-DB0740A50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E03D88D5-4641-C0D2-7E27-0BBC4E87F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CCBB889-C9BF-F0A8-6ADD-456BCE791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77ECD6E-20D0-2D4B-A9EA-1AFFB84AD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66CE07D-BAE5-F632-B725-05837C7616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E9240C6-476B-B5DF-BF12-47E667AEC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A475852-63DA-714A-06E0-2558F3441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B60F8E2-8748-A1BD-C629-7E98031D8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F1ED99D-E92E-0811-3E45-CE0FE3239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04B42DF-0D02-1904-1AFF-94FA9CDF25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31D7E0C1-9BB3-0B30-9587-BA267180F7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99BD1D6-D1F9-C0DA-BAB1-DB4A920B9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AD6062EA-6119-A485-93CE-05ABC6B78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4861E13-CB6D-634D-400D-7EDD66486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56062B26-70CD-E900-7470-B38DFE5580D5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2C6A480-28B9-6D26-F1AD-4E108EEA8F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4B0DAB0-6FE3-42D4-E375-18C8FCE68F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0AFA0C8-5E2F-1004-D738-3D54784E185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89801BF-A3E5-7A6E-0615-6947A64F4C2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9CBEB5FF-4FCD-06F3-79CA-EB39C805F9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1A06DFDC-DBA2-F5E8-AF7C-DD42EA83A92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94FFE845-2596-2923-8E3F-58D4E075B3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237D125-9182-03DC-ECBA-9678B5AB192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5558372B-FFF8-E6A5-9BB0-4B5FFF526B1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6E506A27-242C-5909-2C47-50C368BF83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A19F5BFC-E4B2-D7E3-1BE2-08B9C7EFE0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D9C104FD-4301-FE61-8B3B-66AA2ED3AD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EFDE16C8-F9D7-A221-A557-0BC002A7B72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B43F21B0-1507-93B9-36A0-94B76A31B6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90DF6D48-FEC0-E862-8E84-094A523E22C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DE2C6B5-0464-DB0B-15E0-E8F90C5B75B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011C04A7-5C89-85F8-9884-C4ECC67EB2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E75C2EA3-FF80-589A-4A51-95263B183A5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C153B5-D1B6-6EC6-6246-7F1DBA1E29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19AEE15C-D73E-A845-8493-A1C2D28B106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F05718DE-E284-CB70-0A2F-EC698553A5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A9246CBC-F628-E4E2-74A8-DADFDE873E7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E10EA9F-7B1D-6941-FF5D-DFFA7FF3938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7CB3DD3B-D1CE-3C18-1872-C4CEDA5F54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AB03EED6-5B86-FB9D-E762-9832DAE2C4F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131009EC-B6E8-32CB-6C8C-C918B6E5D5C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9400D5A-3B80-7172-FDD7-9090E344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4118" y="5626560"/>
            <a:ext cx="4100838" cy="1077432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BB7EF3-FF48-B314-8118-E70B5B481F4F}"/>
              </a:ext>
            </a:extLst>
          </p:cNvPr>
          <p:cNvSpPr/>
          <p:nvPr/>
        </p:nvSpPr>
        <p:spPr>
          <a:xfrm>
            <a:off x="-29946" y="5798065"/>
            <a:ext cx="4731657" cy="1081123"/>
          </a:xfrm>
          <a:custGeom>
            <a:avLst/>
            <a:gdLst>
              <a:gd name="connsiteX0" fmla="*/ 174172 w 4731657"/>
              <a:gd name="connsiteY0" fmla="*/ 7066 h 1081123"/>
              <a:gd name="connsiteX1" fmla="*/ 667657 w 4731657"/>
              <a:gd name="connsiteY1" fmla="*/ 50609 h 1081123"/>
              <a:gd name="connsiteX2" fmla="*/ 1175657 w 4731657"/>
              <a:gd name="connsiteY2" fmla="*/ 384437 h 1081123"/>
              <a:gd name="connsiteX3" fmla="*/ 1901372 w 4731657"/>
              <a:gd name="connsiteY3" fmla="*/ 326380 h 1081123"/>
              <a:gd name="connsiteX4" fmla="*/ 2627086 w 4731657"/>
              <a:gd name="connsiteY4" fmla="*/ 587637 h 1081123"/>
              <a:gd name="connsiteX5" fmla="*/ 3338286 w 4731657"/>
              <a:gd name="connsiteY5" fmla="*/ 529580 h 1081123"/>
              <a:gd name="connsiteX6" fmla="*/ 3338286 w 4731657"/>
              <a:gd name="connsiteY6" fmla="*/ 529580 h 1081123"/>
              <a:gd name="connsiteX7" fmla="*/ 4223657 w 4731657"/>
              <a:gd name="connsiteY7" fmla="*/ 703751 h 1081123"/>
              <a:gd name="connsiteX8" fmla="*/ 4731657 w 4731657"/>
              <a:gd name="connsiteY8" fmla="*/ 1081123 h 1081123"/>
              <a:gd name="connsiteX9" fmla="*/ 0 w 4731657"/>
              <a:gd name="connsiteY9" fmla="*/ 1052094 h 1081123"/>
              <a:gd name="connsiteX10" fmla="*/ 174172 w 4731657"/>
              <a:gd name="connsiteY10" fmla="*/ 7066 h 108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1657" h="1081123">
                <a:moveTo>
                  <a:pt x="174172" y="7066"/>
                </a:moveTo>
                <a:cubicBezTo>
                  <a:pt x="337457" y="-2610"/>
                  <a:pt x="500743" y="-12286"/>
                  <a:pt x="667657" y="50609"/>
                </a:cubicBezTo>
                <a:cubicBezTo>
                  <a:pt x="834571" y="113504"/>
                  <a:pt x="970038" y="338475"/>
                  <a:pt x="1175657" y="384437"/>
                </a:cubicBezTo>
                <a:cubicBezTo>
                  <a:pt x="1381276" y="430399"/>
                  <a:pt x="1659467" y="292513"/>
                  <a:pt x="1901372" y="326380"/>
                </a:cubicBezTo>
                <a:cubicBezTo>
                  <a:pt x="2143277" y="360247"/>
                  <a:pt x="2387600" y="553770"/>
                  <a:pt x="2627086" y="587637"/>
                </a:cubicBezTo>
                <a:cubicBezTo>
                  <a:pt x="2866572" y="621504"/>
                  <a:pt x="3338286" y="529580"/>
                  <a:pt x="3338286" y="529580"/>
                </a:cubicBezTo>
                <a:lnTo>
                  <a:pt x="3338286" y="529580"/>
                </a:lnTo>
                <a:cubicBezTo>
                  <a:pt x="3485848" y="558609"/>
                  <a:pt x="3991429" y="611827"/>
                  <a:pt x="4223657" y="703751"/>
                </a:cubicBezTo>
                <a:cubicBezTo>
                  <a:pt x="4455885" y="795675"/>
                  <a:pt x="4593771" y="938399"/>
                  <a:pt x="4731657" y="1081123"/>
                </a:cubicBezTo>
                <a:lnTo>
                  <a:pt x="0" y="1052094"/>
                </a:lnTo>
                <a:lnTo>
                  <a:pt x="174172" y="7066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E9A0FCF-79EC-734D-479B-76839EFC13E3}"/>
              </a:ext>
            </a:extLst>
          </p:cNvPr>
          <p:cNvSpPr/>
          <p:nvPr/>
        </p:nvSpPr>
        <p:spPr>
          <a:xfrm>
            <a:off x="7605486" y="-29029"/>
            <a:ext cx="4630057" cy="2931886"/>
          </a:xfrm>
          <a:custGeom>
            <a:avLst/>
            <a:gdLst>
              <a:gd name="connsiteX0" fmla="*/ 0 w 4630057"/>
              <a:gd name="connsiteY0" fmla="*/ 72572 h 2931886"/>
              <a:gd name="connsiteX1" fmla="*/ 217714 w 4630057"/>
              <a:gd name="connsiteY1" fmla="*/ 493486 h 2931886"/>
              <a:gd name="connsiteX2" fmla="*/ 986971 w 4630057"/>
              <a:gd name="connsiteY2" fmla="*/ 638629 h 2931886"/>
              <a:gd name="connsiteX3" fmla="*/ 1538514 w 4630057"/>
              <a:gd name="connsiteY3" fmla="*/ 1219200 h 2931886"/>
              <a:gd name="connsiteX4" fmla="*/ 2467428 w 4630057"/>
              <a:gd name="connsiteY4" fmla="*/ 1175658 h 2931886"/>
              <a:gd name="connsiteX5" fmla="*/ 2975428 w 4630057"/>
              <a:gd name="connsiteY5" fmla="*/ 1596572 h 2931886"/>
              <a:gd name="connsiteX6" fmla="*/ 3599543 w 4630057"/>
              <a:gd name="connsiteY6" fmla="*/ 1582058 h 2931886"/>
              <a:gd name="connsiteX7" fmla="*/ 3889828 w 4630057"/>
              <a:gd name="connsiteY7" fmla="*/ 2032000 h 2931886"/>
              <a:gd name="connsiteX8" fmla="*/ 4180114 w 4630057"/>
              <a:gd name="connsiteY8" fmla="*/ 2191658 h 2931886"/>
              <a:gd name="connsiteX9" fmla="*/ 4209143 w 4630057"/>
              <a:gd name="connsiteY9" fmla="*/ 2627086 h 2931886"/>
              <a:gd name="connsiteX10" fmla="*/ 4630057 w 4630057"/>
              <a:gd name="connsiteY10" fmla="*/ 2931886 h 2931886"/>
              <a:gd name="connsiteX11" fmla="*/ 4630057 w 4630057"/>
              <a:gd name="connsiteY11" fmla="*/ 0 h 2931886"/>
              <a:gd name="connsiteX12" fmla="*/ 0 w 4630057"/>
              <a:gd name="connsiteY12" fmla="*/ 72572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0057" h="2931886">
                <a:moveTo>
                  <a:pt x="0" y="72572"/>
                </a:moveTo>
                <a:cubicBezTo>
                  <a:pt x="26609" y="235857"/>
                  <a:pt x="53219" y="399143"/>
                  <a:pt x="217714" y="493486"/>
                </a:cubicBezTo>
                <a:cubicBezTo>
                  <a:pt x="382209" y="587829"/>
                  <a:pt x="766838" y="517677"/>
                  <a:pt x="986971" y="638629"/>
                </a:cubicBezTo>
                <a:cubicBezTo>
                  <a:pt x="1207104" y="759581"/>
                  <a:pt x="1291771" y="1129695"/>
                  <a:pt x="1538514" y="1219200"/>
                </a:cubicBezTo>
                <a:cubicBezTo>
                  <a:pt x="1785257" y="1308705"/>
                  <a:pt x="2227942" y="1112763"/>
                  <a:pt x="2467428" y="1175658"/>
                </a:cubicBezTo>
                <a:cubicBezTo>
                  <a:pt x="2706914" y="1238553"/>
                  <a:pt x="2786742" y="1528839"/>
                  <a:pt x="2975428" y="1596572"/>
                </a:cubicBezTo>
                <a:cubicBezTo>
                  <a:pt x="3164114" y="1664305"/>
                  <a:pt x="3447143" y="1509487"/>
                  <a:pt x="3599543" y="1582058"/>
                </a:cubicBezTo>
                <a:cubicBezTo>
                  <a:pt x="3751943" y="1654629"/>
                  <a:pt x="3793066" y="1930400"/>
                  <a:pt x="3889828" y="2032000"/>
                </a:cubicBezTo>
                <a:cubicBezTo>
                  <a:pt x="3986590" y="2133600"/>
                  <a:pt x="4126895" y="2092477"/>
                  <a:pt x="4180114" y="2191658"/>
                </a:cubicBezTo>
                <a:cubicBezTo>
                  <a:pt x="4233333" y="2290839"/>
                  <a:pt x="4134153" y="2503715"/>
                  <a:pt x="4209143" y="2627086"/>
                </a:cubicBezTo>
                <a:cubicBezTo>
                  <a:pt x="4284133" y="2750457"/>
                  <a:pt x="4457095" y="2841171"/>
                  <a:pt x="4630057" y="2931886"/>
                </a:cubicBezTo>
                <a:lnTo>
                  <a:pt x="4630057" y="0"/>
                </a:lnTo>
                <a:lnTo>
                  <a:pt x="0" y="72572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A6C6F139-DAD6-C082-36D8-15161C539CE4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7C9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BB863-5FDC-38CA-06F0-9C7BB5457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11" y="222099"/>
            <a:ext cx="2209914" cy="81919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0C3387-A5EB-1874-2DBA-429732962073}"/>
              </a:ext>
            </a:extLst>
          </p:cNvPr>
          <p:cNvSpPr/>
          <p:nvPr/>
        </p:nvSpPr>
        <p:spPr>
          <a:xfrm>
            <a:off x="448047" y="1041291"/>
            <a:ext cx="6760991" cy="821767"/>
          </a:xfrm>
          <a:prstGeom prst="roundRect">
            <a:avLst/>
          </a:prstGeom>
          <a:solidFill>
            <a:srgbClr val="F4F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B448D-7385-32B0-6BCD-C0F7C9340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69" y="1309580"/>
            <a:ext cx="1765391" cy="984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1AA883B0-B5F0-FEA3-31C8-ADCDF3DED4CC}"/>
              </a:ext>
            </a:extLst>
          </p:cNvPr>
          <p:cNvSpPr txBox="1"/>
          <p:nvPr/>
        </p:nvSpPr>
        <p:spPr>
          <a:xfrm>
            <a:off x="-12855" y="521216"/>
            <a:ext cx="7574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Who are the end users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FDF59BD0-8BDA-7638-07D7-7EA989AEDACD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6039" y="314264"/>
            <a:ext cx="2141905" cy="2141905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3D9CA8E5-5F8D-4856-EDCB-89B29EBB0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09843F-050E-EAB4-54CC-B90F84ABB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35" y="2506255"/>
            <a:ext cx="1083662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Students: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Showcase academic projects &amp; achievements.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Seekers: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Share as a digital resume with recruiters.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Freelancers: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 work samples to potential clients.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Professionals: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a strong online presence.</a:t>
            </a:r>
          </a:p>
        </p:txBody>
      </p:sp>
    </p:spTree>
    <p:extLst>
      <p:ext uri="{BB962C8B-B14F-4D97-AF65-F5344CB8AC3E}">
        <p14:creationId xmlns:p14="http://schemas.microsoft.com/office/powerpoint/2010/main" val="150656645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2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8" grpId="0" animBg="1"/>
          <p:bldP spid="10" grpId="0" animBg="1"/>
          <p:bldP spid="12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10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8" grpId="0" animBg="1"/>
          <p:bldP spid="10" grpId="0" animBg="1"/>
          <p:bldP spid="128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D2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roup 217">
            <a:extLst>
              <a:ext uri="{FF2B5EF4-FFF2-40B4-BE49-F238E27FC236}">
                <a16:creationId xmlns:a16="http://schemas.microsoft.com/office/drawing/2014/main" id="{446EC14F-9952-4B4F-9606-0BC0D1E3420F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8B494DA-B1B2-42B8-9A9B-691DA24B5244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677B010-41D5-49D2-8255-C40BA6BD2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1459408-3317-48E6-80FA-D7F713227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5CEDE66-C38E-4810-B598-C185D457F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E7E3EB0-ADCA-47AB-86F3-48C09CE9E8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455B10B-6F96-4397-8F23-3554410CF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415612-F08C-4DB2-80ED-4D3FCB8F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1839CFB-23F9-4BE3-A1D1-DEE63423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4891F76-F1D8-4E24-91BE-BB0E9E6F1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9769207-9361-484C-BB1B-F1C5D6A5A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99E566A-B567-42BD-9AD2-5D7EAED67D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10BB25C-C57A-427F-8EF2-7B6ED1A2D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5C06584-D614-48FE-ABF8-7E74577B8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E3ECCB8-7103-4048-B9D9-F18BA5676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6AC057E-AE06-4A32-8B88-5E05FD61A9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7DE23D2-928D-4E1D-A299-33A8EEB62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8C760FA-5B7A-486B-A479-F7CE0A09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EC90ED0-FDD2-49E3-A232-4D302DC18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D41532D-C6DF-4E6C-A647-590865C597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9F369A5-9414-4C3D-96F2-DABEC43DDE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435DC61-6182-421A-87FA-A8AED6C7B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30ADCB6-7612-4DB7-9FD1-608D977244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4A02736-D57C-4BF4-B5C5-231A4457E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E9BA3AA-85FF-4249-8D63-110E6AAD2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45A56A0-4AA2-4031-8229-9A01F961D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B24C3E4-9FF4-4FAF-8D08-F3E1C8423A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841ADD8B-153E-424B-B0EC-0AAF4420C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9F24E1B-53B7-40FF-A9C7-172A053E6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BEE3CF2-1B66-49C8-9755-69284A182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35839DE-C8F3-46C7-9DD4-A6BA8BCBF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CF4E604-8097-4474-B42A-DA7F7794A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AF4F11-EA5D-413A-8854-E2C2E9F5C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C4461679-B632-4705-AB08-DE4C59F0B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1D41181-D4AA-4D33-84C1-207023909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C7EB8E-59EC-45BE-AE5D-5DCFA6730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ACA79E3F-07D5-4D31-8D2C-289D2D5826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A210B4B-23F7-4547-95DE-4263FA10B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8BD4B6-5DB7-47B1-A7CE-EA134DB88A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85CBB1F-915A-45C4-9AF1-FA067A337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8832B0A-AA33-4DEB-808C-5E0F3123A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17DF550-8AEB-478B-A7CD-A89338EA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9CFD57C-3FB3-4190-91FD-CAB9C1984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F1F320E-1D39-4933-81C7-2E8A58713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89BD18F-7BC9-48C2-ADD0-13D3BE724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A6DCEAAE-10CA-4D38-AD57-68A8EF3E4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9D30270D-5E09-4E40-A847-F5E59254A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1B175F8-F4AE-4BC6-A8A1-371EBB3F2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386DB3-E05A-4F02-89F6-463E5BABFC4B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701849B-E84C-49D4-A24C-90C2C83241D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A3EFCBC0-9315-4F95-9505-8D03929D9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484A8C7-BB4F-4D7F-81BD-A695819C951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48EDC4-E7EE-48A7-86F1-C6F46BBB17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8594CD17-D05A-4600-A3BC-5FC1F78047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6687373-03A6-4817-A4E2-4938AE69B3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688A4C1-453E-444C-9BAC-530694B4F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F8B67098-1983-4A66-8EE5-4DF851CD55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253A634-C56E-49B2-977B-B681328774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35A6E0A4-C94A-4566-86B9-D69EC7D10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48AE2B7C-6495-4BDF-B08B-89797218D6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0B00E10-75CE-48EF-BC40-94B2D895D3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645402C-1249-446A-9F49-B0B381F23E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52521BDE-C772-4BD5-A6A0-00BA868978A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06BA724-55A1-46BE-9968-F992977B52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0D2A1AFA-666F-480D-A574-F077B926DB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C7C63EB-E51E-4AB2-90C6-01136CDC65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BF8CC544-593A-4AD1-B177-F19387CCC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2D3A58C9-8F2C-4AF0-B1EC-1CFA8AD4C9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F44DF76-88C7-491F-BD9C-FD2331F4C2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68FC0AE8-9BCB-427F-8A22-61FA5E4E299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007B7E5-9C24-4D4B-93A6-5748B93BF5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E290B39-CCE8-4A76-BDB5-3AAEEA48F5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D9E1AD-29D4-492C-9315-E79F3AB612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C97D09E5-AA60-4108-A10A-5A7CEF439E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0798857F-F6AA-4C62-A385-D43026B14B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8BA9C5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548537A-28C1-4AE7-8946-1BD05E65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4118" y="5626560"/>
            <a:ext cx="4100838" cy="1077432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A8FE627-3365-435D-8298-0D48CE4BB630}"/>
              </a:ext>
            </a:extLst>
          </p:cNvPr>
          <p:cNvSpPr/>
          <p:nvPr/>
        </p:nvSpPr>
        <p:spPr>
          <a:xfrm>
            <a:off x="-29946" y="5798065"/>
            <a:ext cx="4731657" cy="1081123"/>
          </a:xfrm>
          <a:custGeom>
            <a:avLst/>
            <a:gdLst>
              <a:gd name="connsiteX0" fmla="*/ 174172 w 4731657"/>
              <a:gd name="connsiteY0" fmla="*/ 7066 h 1081123"/>
              <a:gd name="connsiteX1" fmla="*/ 667657 w 4731657"/>
              <a:gd name="connsiteY1" fmla="*/ 50609 h 1081123"/>
              <a:gd name="connsiteX2" fmla="*/ 1175657 w 4731657"/>
              <a:gd name="connsiteY2" fmla="*/ 384437 h 1081123"/>
              <a:gd name="connsiteX3" fmla="*/ 1901372 w 4731657"/>
              <a:gd name="connsiteY3" fmla="*/ 326380 h 1081123"/>
              <a:gd name="connsiteX4" fmla="*/ 2627086 w 4731657"/>
              <a:gd name="connsiteY4" fmla="*/ 587637 h 1081123"/>
              <a:gd name="connsiteX5" fmla="*/ 3338286 w 4731657"/>
              <a:gd name="connsiteY5" fmla="*/ 529580 h 1081123"/>
              <a:gd name="connsiteX6" fmla="*/ 3338286 w 4731657"/>
              <a:gd name="connsiteY6" fmla="*/ 529580 h 1081123"/>
              <a:gd name="connsiteX7" fmla="*/ 4223657 w 4731657"/>
              <a:gd name="connsiteY7" fmla="*/ 703751 h 1081123"/>
              <a:gd name="connsiteX8" fmla="*/ 4731657 w 4731657"/>
              <a:gd name="connsiteY8" fmla="*/ 1081123 h 1081123"/>
              <a:gd name="connsiteX9" fmla="*/ 0 w 4731657"/>
              <a:gd name="connsiteY9" fmla="*/ 1052094 h 1081123"/>
              <a:gd name="connsiteX10" fmla="*/ 174172 w 4731657"/>
              <a:gd name="connsiteY10" fmla="*/ 7066 h 108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1657" h="1081123">
                <a:moveTo>
                  <a:pt x="174172" y="7066"/>
                </a:moveTo>
                <a:cubicBezTo>
                  <a:pt x="337457" y="-2610"/>
                  <a:pt x="500743" y="-12286"/>
                  <a:pt x="667657" y="50609"/>
                </a:cubicBezTo>
                <a:cubicBezTo>
                  <a:pt x="834571" y="113504"/>
                  <a:pt x="970038" y="338475"/>
                  <a:pt x="1175657" y="384437"/>
                </a:cubicBezTo>
                <a:cubicBezTo>
                  <a:pt x="1381276" y="430399"/>
                  <a:pt x="1659467" y="292513"/>
                  <a:pt x="1901372" y="326380"/>
                </a:cubicBezTo>
                <a:cubicBezTo>
                  <a:pt x="2143277" y="360247"/>
                  <a:pt x="2387600" y="553770"/>
                  <a:pt x="2627086" y="587637"/>
                </a:cubicBezTo>
                <a:cubicBezTo>
                  <a:pt x="2866572" y="621504"/>
                  <a:pt x="3338286" y="529580"/>
                  <a:pt x="3338286" y="529580"/>
                </a:cubicBezTo>
                <a:lnTo>
                  <a:pt x="3338286" y="529580"/>
                </a:lnTo>
                <a:cubicBezTo>
                  <a:pt x="3485848" y="558609"/>
                  <a:pt x="3991429" y="611827"/>
                  <a:pt x="4223657" y="703751"/>
                </a:cubicBezTo>
                <a:cubicBezTo>
                  <a:pt x="4455885" y="795675"/>
                  <a:pt x="4593771" y="938399"/>
                  <a:pt x="4731657" y="1081123"/>
                </a:cubicBezTo>
                <a:lnTo>
                  <a:pt x="0" y="1052094"/>
                </a:lnTo>
                <a:lnTo>
                  <a:pt x="174172" y="7066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57DC0D-5341-4E8F-A9EF-4327D6C6E097}"/>
              </a:ext>
            </a:extLst>
          </p:cNvPr>
          <p:cNvSpPr/>
          <p:nvPr/>
        </p:nvSpPr>
        <p:spPr>
          <a:xfrm>
            <a:off x="7605486" y="-29029"/>
            <a:ext cx="4630057" cy="2931886"/>
          </a:xfrm>
          <a:custGeom>
            <a:avLst/>
            <a:gdLst>
              <a:gd name="connsiteX0" fmla="*/ 0 w 4630057"/>
              <a:gd name="connsiteY0" fmla="*/ 72572 h 2931886"/>
              <a:gd name="connsiteX1" fmla="*/ 217714 w 4630057"/>
              <a:gd name="connsiteY1" fmla="*/ 493486 h 2931886"/>
              <a:gd name="connsiteX2" fmla="*/ 986971 w 4630057"/>
              <a:gd name="connsiteY2" fmla="*/ 638629 h 2931886"/>
              <a:gd name="connsiteX3" fmla="*/ 1538514 w 4630057"/>
              <a:gd name="connsiteY3" fmla="*/ 1219200 h 2931886"/>
              <a:gd name="connsiteX4" fmla="*/ 2467428 w 4630057"/>
              <a:gd name="connsiteY4" fmla="*/ 1175658 h 2931886"/>
              <a:gd name="connsiteX5" fmla="*/ 2975428 w 4630057"/>
              <a:gd name="connsiteY5" fmla="*/ 1596572 h 2931886"/>
              <a:gd name="connsiteX6" fmla="*/ 3599543 w 4630057"/>
              <a:gd name="connsiteY6" fmla="*/ 1582058 h 2931886"/>
              <a:gd name="connsiteX7" fmla="*/ 3889828 w 4630057"/>
              <a:gd name="connsiteY7" fmla="*/ 2032000 h 2931886"/>
              <a:gd name="connsiteX8" fmla="*/ 4180114 w 4630057"/>
              <a:gd name="connsiteY8" fmla="*/ 2191658 h 2931886"/>
              <a:gd name="connsiteX9" fmla="*/ 4209143 w 4630057"/>
              <a:gd name="connsiteY9" fmla="*/ 2627086 h 2931886"/>
              <a:gd name="connsiteX10" fmla="*/ 4630057 w 4630057"/>
              <a:gd name="connsiteY10" fmla="*/ 2931886 h 2931886"/>
              <a:gd name="connsiteX11" fmla="*/ 4630057 w 4630057"/>
              <a:gd name="connsiteY11" fmla="*/ 0 h 2931886"/>
              <a:gd name="connsiteX12" fmla="*/ 0 w 4630057"/>
              <a:gd name="connsiteY12" fmla="*/ 72572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0057" h="2931886">
                <a:moveTo>
                  <a:pt x="0" y="72572"/>
                </a:moveTo>
                <a:cubicBezTo>
                  <a:pt x="26609" y="235857"/>
                  <a:pt x="53219" y="399143"/>
                  <a:pt x="217714" y="493486"/>
                </a:cubicBezTo>
                <a:cubicBezTo>
                  <a:pt x="382209" y="587829"/>
                  <a:pt x="766838" y="517677"/>
                  <a:pt x="986971" y="638629"/>
                </a:cubicBezTo>
                <a:cubicBezTo>
                  <a:pt x="1207104" y="759581"/>
                  <a:pt x="1291771" y="1129695"/>
                  <a:pt x="1538514" y="1219200"/>
                </a:cubicBezTo>
                <a:cubicBezTo>
                  <a:pt x="1785257" y="1308705"/>
                  <a:pt x="2227942" y="1112763"/>
                  <a:pt x="2467428" y="1175658"/>
                </a:cubicBezTo>
                <a:cubicBezTo>
                  <a:pt x="2706914" y="1238553"/>
                  <a:pt x="2786742" y="1528839"/>
                  <a:pt x="2975428" y="1596572"/>
                </a:cubicBezTo>
                <a:cubicBezTo>
                  <a:pt x="3164114" y="1664305"/>
                  <a:pt x="3447143" y="1509487"/>
                  <a:pt x="3599543" y="1582058"/>
                </a:cubicBezTo>
                <a:cubicBezTo>
                  <a:pt x="3751943" y="1654629"/>
                  <a:pt x="3793066" y="1930400"/>
                  <a:pt x="3889828" y="2032000"/>
                </a:cubicBezTo>
                <a:cubicBezTo>
                  <a:pt x="3986590" y="2133600"/>
                  <a:pt x="4126895" y="2092477"/>
                  <a:pt x="4180114" y="2191658"/>
                </a:cubicBezTo>
                <a:cubicBezTo>
                  <a:pt x="4233333" y="2290839"/>
                  <a:pt x="4134153" y="2503715"/>
                  <a:pt x="4209143" y="2627086"/>
                </a:cubicBezTo>
                <a:cubicBezTo>
                  <a:pt x="4284133" y="2750457"/>
                  <a:pt x="4457095" y="2841171"/>
                  <a:pt x="4630057" y="2931886"/>
                </a:cubicBezTo>
                <a:lnTo>
                  <a:pt x="4630057" y="0"/>
                </a:lnTo>
                <a:lnTo>
                  <a:pt x="0" y="72572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329F5CE-D880-4344-9DF0-BC538F60CFC1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7C9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EB235C-23CA-43C7-BB8B-2473AA871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11" y="222099"/>
            <a:ext cx="2209914" cy="81919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AFE72C-3BC8-443B-8BAE-64C3D0203FB0}"/>
              </a:ext>
            </a:extLst>
          </p:cNvPr>
          <p:cNvSpPr/>
          <p:nvPr/>
        </p:nvSpPr>
        <p:spPr>
          <a:xfrm>
            <a:off x="448047" y="1041291"/>
            <a:ext cx="6760991" cy="821767"/>
          </a:xfrm>
          <a:prstGeom prst="roundRect">
            <a:avLst/>
          </a:prstGeom>
          <a:solidFill>
            <a:srgbClr val="F4F9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E6EBA-D28E-47D8-9F4E-192DDA4D9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869" y="1309580"/>
            <a:ext cx="1765391" cy="984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66311E57-7CE1-44BF-B709-2CDEFA499218}"/>
              </a:ext>
            </a:extLst>
          </p:cNvPr>
          <p:cNvSpPr txBox="1"/>
          <p:nvPr/>
        </p:nvSpPr>
        <p:spPr>
          <a:xfrm>
            <a:off x="-1789" y="667345"/>
            <a:ext cx="7409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Tools and Techniques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970B8024-5431-497A-A1F2-4FD173117C60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56039" y="314264"/>
            <a:ext cx="2141905" cy="214190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1AF2EBA-3FA5-40CC-8AD5-B8C137A90BDC}"/>
              </a:ext>
            </a:extLst>
          </p:cNvPr>
          <p:cNvGrpSpPr/>
          <p:nvPr/>
        </p:nvGrpSpPr>
        <p:grpSpPr>
          <a:xfrm>
            <a:off x="1160183" y="2819925"/>
            <a:ext cx="988820" cy="962152"/>
            <a:chOff x="1392434" y="2819925"/>
            <a:chExt cx="988820" cy="96215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10901A3-700B-43E9-9CDF-F4C65F1776A4}"/>
                </a:ext>
              </a:extLst>
            </p:cNvPr>
            <p:cNvSpPr/>
            <p:nvPr/>
          </p:nvSpPr>
          <p:spPr>
            <a:xfrm>
              <a:off x="1392434" y="2819925"/>
              <a:ext cx="988820" cy="962152"/>
            </a:xfrm>
            <a:prstGeom prst="ellipse">
              <a:avLst/>
            </a:prstGeom>
            <a:noFill/>
            <a:ln w="28575">
              <a:solidFill>
                <a:srgbClr val="555D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AABBE80-1881-4758-AE0F-F43638118AE4}"/>
                </a:ext>
              </a:extLst>
            </p:cNvPr>
            <p:cNvSpPr/>
            <p:nvPr/>
          </p:nvSpPr>
          <p:spPr>
            <a:xfrm>
              <a:off x="1517644" y="2941758"/>
              <a:ext cx="738400" cy="718486"/>
            </a:xfrm>
            <a:prstGeom prst="ellipse">
              <a:avLst/>
            </a:prstGeom>
            <a:solidFill>
              <a:srgbClr val="555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latin typeface="Goldie Rainbow" panose="02000500000000000000" pitchFamily="2" charset="0"/>
                </a:rPr>
                <a:t>1</a:t>
              </a:r>
              <a:endParaRPr lang="en-US">
                <a:latin typeface="Goldie Rainbow" panose="02000500000000000000" pitchFamily="2" charset="0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414F0B07-8987-4BFB-B613-7DBF80B0CD03}"/>
              </a:ext>
            </a:extLst>
          </p:cNvPr>
          <p:cNvSpPr txBox="1"/>
          <p:nvPr/>
        </p:nvSpPr>
        <p:spPr>
          <a:xfrm>
            <a:off x="441100" y="4065052"/>
            <a:ext cx="2426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HTML:</a:t>
            </a:r>
            <a:r>
              <a:rPr lang="en-US" dirty="0"/>
              <a:t> Semantic structure (header, section, footer).</a:t>
            </a:r>
            <a:endParaRPr lang="en-US" dirty="0"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C5A245E-A142-44F5-8201-265C9B175656}"/>
              </a:ext>
            </a:extLst>
          </p:cNvPr>
          <p:cNvGrpSpPr/>
          <p:nvPr/>
        </p:nvGrpSpPr>
        <p:grpSpPr>
          <a:xfrm>
            <a:off x="3388143" y="2814381"/>
            <a:ext cx="988820" cy="962152"/>
            <a:chOff x="1392434" y="2819925"/>
            <a:chExt cx="988820" cy="962152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A6723E6-FEC8-4B72-BD6B-2001310E2516}"/>
                </a:ext>
              </a:extLst>
            </p:cNvPr>
            <p:cNvSpPr/>
            <p:nvPr/>
          </p:nvSpPr>
          <p:spPr>
            <a:xfrm>
              <a:off x="1392434" y="2819925"/>
              <a:ext cx="988820" cy="962152"/>
            </a:xfrm>
            <a:prstGeom prst="ellipse">
              <a:avLst/>
            </a:prstGeom>
            <a:noFill/>
            <a:ln w="28575">
              <a:solidFill>
                <a:srgbClr val="555D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4C109F-6E48-43BF-9BF1-9E0346DB297A}"/>
                </a:ext>
              </a:extLst>
            </p:cNvPr>
            <p:cNvSpPr/>
            <p:nvPr/>
          </p:nvSpPr>
          <p:spPr>
            <a:xfrm>
              <a:off x="1517644" y="2941758"/>
              <a:ext cx="738400" cy="718486"/>
            </a:xfrm>
            <a:prstGeom prst="ellipse">
              <a:avLst/>
            </a:prstGeom>
            <a:solidFill>
              <a:srgbClr val="555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latin typeface="Goldie Rainbow" panose="02000500000000000000" pitchFamily="2" charset="0"/>
                </a:rPr>
                <a:t>2</a:t>
              </a:r>
              <a:endParaRPr lang="en-US">
                <a:latin typeface="Goldie Rainbow" panose="02000500000000000000" pitchFamily="2" charset="0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3065F32-00B0-4418-9C80-ABC2F2FEFEF2}"/>
              </a:ext>
            </a:extLst>
          </p:cNvPr>
          <p:cNvSpPr txBox="1"/>
          <p:nvPr/>
        </p:nvSpPr>
        <p:spPr>
          <a:xfrm>
            <a:off x="2669060" y="4059508"/>
            <a:ext cx="2426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CSS:</a:t>
            </a:r>
            <a:r>
              <a:rPr lang="en-US" dirty="0"/>
              <a:t> Styling, layout, responsiveness, pastel theme.</a:t>
            </a:r>
            <a:endParaRPr lang="en-US" dirty="0"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E7FBA8A-D8AD-4425-B841-C898DBA793E7}"/>
              </a:ext>
            </a:extLst>
          </p:cNvPr>
          <p:cNvGrpSpPr/>
          <p:nvPr/>
        </p:nvGrpSpPr>
        <p:grpSpPr>
          <a:xfrm>
            <a:off x="5616103" y="2808837"/>
            <a:ext cx="988820" cy="962152"/>
            <a:chOff x="1392434" y="2819925"/>
            <a:chExt cx="988820" cy="962152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B9FF31C-DBA9-4C44-BB13-C974E2CDD6B3}"/>
                </a:ext>
              </a:extLst>
            </p:cNvPr>
            <p:cNvSpPr/>
            <p:nvPr/>
          </p:nvSpPr>
          <p:spPr>
            <a:xfrm>
              <a:off x="1392434" y="2819925"/>
              <a:ext cx="988820" cy="962152"/>
            </a:xfrm>
            <a:prstGeom prst="ellipse">
              <a:avLst/>
            </a:prstGeom>
            <a:noFill/>
            <a:ln w="28575">
              <a:solidFill>
                <a:srgbClr val="555D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EE0BFEB6-F194-4DD1-A6A2-6F5CFB9E3A22}"/>
                </a:ext>
              </a:extLst>
            </p:cNvPr>
            <p:cNvSpPr/>
            <p:nvPr/>
          </p:nvSpPr>
          <p:spPr>
            <a:xfrm>
              <a:off x="1517644" y="2941758"/>
              <a:ext cx="738400" cy="718486"/>
            </a:xfrm>
            <a:prstGeom prst="ellipse">
              <a:avLst/>
            </a:prstGeom>
            <a:solidFill>
              <a:srgbClr val="555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latin typeface="Goldie Rainbow" panose="02000500000000000000" pitchFamily="2" charset="0"/>
                </a:rPr>
                <a:t>3</a:t>
              </a:r>
              <a:endParaRPr lang="en-US">
                <a:latin typeface="Goldie Rainbow" panose="02000500000000000000" pitchFamily="2" charset="0"/>
              </a:endParaRP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D895AB84-B2E9-4B56-BC68-F442F198419D}"/>
              </a:ext>
            </a:extLst>
          </p:cNvPr>
          <p:cNvSpPr txBox="1"/>
          <p:nvPr/>
        </p:nvSpPr>
        <p:spPr>
          <a:xfrm>
            <a:off x="4897020" y="4053964"/>
            <a:ext cx="2426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JavaScript:</a:t>
            </a:r>
            <a:r>
              <a:rPr lang="en-IN" dirty="0"/>
              <a:t> Mobile menu toggle, smooth scrolling.</a:t>
            </a:r>
            <a:endParaRPr lang="en-US" dirty="0"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683A98A-1E00-4ED4-A11A-4B2B9C198289}"/>
              </a:ext>
            </a:extLst>
          </p:cNvPr>
          <p:cNvGrpSpPr/>
          <p:nvPr/>
        </p:nvGrpSpPr>
        <p:grpSpPr>
          <a:xfrm>
            <a:off x="7844063" y="2803293"/>
            <a:ext cx="988820" cy="962152"/>
            <a:chOff x="1392434" y="2819925"/>
            <a:chExt cx="988820" cy="962152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0287BF1-BF8C-450E-B0BF-AC6B1DB32053}"/>
                </a:ext>
              </a:extLst>
            </p:cNvPr>
            <p:cNvSpPr/>
            <p:nvPr/>
          </p:nvSpPr>
          <p:spPr>
            <a:xfrm>
              <a:off x="1392434" y="2819925"/>
              <a:ext cx="988820" cy="962152"/>
            </a:xfrm>
            <a:prstGeom prst="ellipse">
              <a:avLst/>
            </a:prstGeom>
            <a:noFill/>
            <a:ln w="28575">
              <a:solidFill>
                <a:srgbClr val="555D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7FFF287-2D4E-4078-A724-F6F04F9EFBE6}"/>
                </a:ext>
              </a:extLst>
            </p:cNvPr>
            <p:cNvSpPr/>
            <p:nvPr/>
          </p:nvSpPr>
          <p:spPr>
            <a:xfrm>
              <a:off x="1517644" y="2941758"/>
              <a:ext cx="738400" cy="718486"/>
            </a:xfrm>
            <a:prstGeom prst="ellipse">
              <a:avLst/>
            </a:prstGeom>
            <a:solidFill>
              <a:srgbClr val="555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latin typeface="Goldie Rainbow" panose="02000500000000000000" pitchFamily="2" charset="0"/>
                </a:rPr>
                <a:t>4</a:t>
              </a:r>
              <a:endParaRPr lang="en-US">
                <a:latin typeface="Goldie Rainbow" panose="02000500000000000000" pitchFamily="2" charset="0"/>
              </a:endParaRP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2A7CD588-FF77-4993-8C80-9C4E54207CFB}"/>
              </a:ext>
            </a:extLst>
          </p:cNvPr>
          <p:cNvSpPr txBox="1"/>
          <p:nvPr/>
        </p:nvSpPr>
        <p:spPr>
          <a:xfrm>
            <a:off x="7124980" y="4048420"/>
            <a:ext cx="2426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Icons:</a:t>
            </a:r>
            <a:r>
              <a:rPr lang="en-US" dirty="0"/>
              <a:t> Font Awesome for visual cues.</a:t>
            </a:r>
            <a:r>
              <a:rPr lang="en-US" b="1" dirty="0"/>
              <a:t> Typography:</a:t>
            </a:r>
            <a:r>
              <a:rPr lang="en-US" dirty="0"/>
              <a:t> Google Fonts </a:t>
            </a:r>
            <a:endParaRPr lang="en-US" dirty="0"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6BFE729-50B2-4851-B43F-00BBD8BBFDFE}"/>
              </a:ext>
            </a:extLst>
          </p:cNvPr>
          <p:cNvGrpSpPr/>
          <p:nvPr/>
        </p:nvGrpSpPr>
        <p:grpSpPr>
          <a:xfrm>
            <a:off x="10072023" y="2797749"/>
            <a:ext cx="988820" cy="962152"/>
            <a:chOff x="1392434" y="2819925"/>
            <a:chExt cx="988820" cy="962152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B5293CD-21FB-41F8-869A-2F0EAC3CB172}"/>
                </a:ext>
              </a:extLst>
            </p:cNvPr>
            <p:cNvSpPr/>
            <p:nvPr/>
          </p:nvSpPr>
          <p:spPr>
            <a:xfrm>
              <a:off x="1392434" y="2819925"/>
              <a:ext cx="988820" cy="962152"/>
            </a:xfrm>
            <a:prstGeom prst="ellipse">
              <a:avLst/>
            </a:prstGeom>
            <a:noFill/>
            <a:ln w="28575">
              <a:solidFill>
                <a:srgbClr val="555D6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C43CB066-5329-4D50-B0B9-8BFB3CD28A1D}"/>
                </a:ext>
              </a:extLst>
            </p:cNvPr>
            <p:cNvSpPr/>
            <p:nvPr/>
          </p:nvSpPr>
          <p:spPr>
            <a:xfrm>
              <a:off x="1517644" y="2941758"/>
              <a:ext cx="738400" cy="718486"/>
            </a:xfrm>
            <a:prstGeom prst="ellipse">
              <a:avLst/>
            </a:prstGeom>
            <a:solidFill>
              <a:srgbClr val="555D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latin typeface="Goldie Rainbow" panose="02000500000000000000" pitchFamily="2" charset="0"/>
                </a:rPr>
                <a:t>5</a:t>
              </a:r>
              <a:endParaRPr lang="en-US">
                <a:latin typeface="Goldie Rainbow" panose="02000500000000000000" pitchFamily="2" charset="0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A1A1BF4-4AD7-45AD-AE5C-E0B9558DB200}"/>
              </a:ext>
            </a:extLst>
          </p:cNvPr>
          <p:cNvSpPr txBox="1"/>
          <p:nvPr/>
        </p:nvSpPr>
        <p:spPr>
          <a:xfrm>
            <a:off x="9352940" y="4042876"/>
            <a:ext cx="242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 Editor:</a:t>
            </a:r>
            <a:r>
              <a:rPr lang="en-IN" dirty="0"/>
              <a:t> VS Code.</a:t>
            </a:r>
          </a:p>
          <a:p>
            <a:pPr algn="ctr"/>
            <a:r>
              <a:rPr lang="en-IN" b="1" dirty="0"/>
              <a:t>Hosting:</a:t>
            </a:r>
            <a:r>
              <a:rPr lang="en-IN" dirty="0"/>
              <a:t> GitHub </a:t>
            </a:r>
            <a:endParaRPr lang="en-US" dirty="0"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589878F9-A67F-4111-9588-4EF2D3D2B83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02104" y="5183676"/>
            <a:ext cx="1505324" cy="150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grpId="0" nodeType="withEffect" p14:presetBounceEnd="5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2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6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7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69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8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10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10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8" grpId="0" animBg="1"/>
          <p:bldP spid="10" grpId="0" animBg="1"/>
          <p:bldP spid="128" grpId="0"/>
          <p:bldP spid="124" grpId="0"/>
          <p:bldP spid="130" grpId="0"/>
          <p:bldP spid="134" grpId="0"/>
          <p:bldP spid="138" grpId="0"/>
          <p:bldP spid="14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42" presetClass="entr" presetSubtype="0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2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1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6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47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8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69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17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500" fill="hold"/>
                                            <p:tgtEl>
                                              <p:spTgt spid="1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80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10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10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8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0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5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1000"/>
                                            <p:tgtEl>
                                              <p:spTgt spid="1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0" dur="1000"/>
                                            <p:tgtEl>
                                              <p:spTgt spid="1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 animBg="1"/>
          <p:bldP spid="18" grpId="0" animBg="1"/>
          <p:bldP spid="10" grpId="0" animBg="1"/>
          <p:bldP spid="128" grpId="0"/>
          <p:bldP spid="124" grpId="0"/>
          <p:bldP spid="130" grpId="0"/>
          <p:bldP spid="134" grpId="0"/>
          <p:bldP spid="138" grpId="0"/>
          <p:bldP spid="142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36635DF7-3543-4ADC-863F-C556DF637C88}"/>
              </a:ext>
            </a:extLst>
          </p:cNvPr>
          <p:cNvGrpSpPr/>
          <p:nvPr/>
        </p:nvGrpSpPr>
        <p:grpSpPr>
          <a:xfrm>
            <a:off x="-33004" y="-46"/>
            <a:ext cx="12225004" cy="6858046"/>
            <a:chOff x="-33004" y="-46"/>
            <a:chExt cx="12225004" cy="68580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79CA48F-A99F-4783-AD88-246DF04C1A4E}"/>
                </a:ext>
              </a:extLst>
            </p:cNvPr>
            <p:cNvGrpSpPr/>
            <p:nvPr/>
          </p:nvGrpSpPr>
          <p:grpSpPr>
            <a:xfrm>
              <a:off x="65326" y="-46"/>
              <a:ext cx="12068604" cy="6858046"/>
              <a:chOff x="65326" y="-46"/>
              <a:chExt cx="12068604" cy="6858046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DA22ED7-4FDF-4620-B01F-0FD4C2941A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14" y="-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5B1FEC5B-880C-44E3-A18B-1746CD5F7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828" y="-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A951E80-B397-47D0-BBA2-D32082D08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342" y="-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C438752-479F-4AAF-907A-4868CFF16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856" y="-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ABD1D80-C0E8-4442-904B-128637045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3370" y="-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022C040-541D-45E6-88A0-CBC41B69D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884" y="-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00F9A93-879A-4DCA-A1E3-8AAF1B746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0398" y="-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BCE4D9-788D-47C4-A98F-5073DC9B65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8912" y="-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99AB21BC-A177-4ED4-A04D-68394EC44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7426" y="-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74F016B2-B6CA-4AF3-9BBE-424AEEBD70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5940" y="-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96A6CF6-FDDC-49A0-96E3-BF8242207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04454" y="-1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6C10F7C-BF25-4B9D-872D-DDCF80EA4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2968" y="-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54F678D-0ABF-4297-9DFE-BD4D8FC25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1482" y="-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E1671DA-7587-4175-92FB-972CC0B51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9996" y="-1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8F048F-8E60-4832-BF09-3911EE2B84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8510" y="-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1E6EE3F-4D23-4A02-AF5E-69589B454F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47024" y="-1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3D6B070-AA35-45A8-BCB4-D69400D35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538" y="-1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AFF4E41-F407-45DF-9389-816A66312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52" y="-1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316DBC2-00C0-4920-A347-EAC8A5D05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566" y="-1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09CBCB8-379B-4EBD-8A7D-1C3587D4A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080" y="-2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0003AF8A-10BA-4578-9046-36DC270BA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9594" y="-2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2C2AFA8-E88A-47CA-B5D8-D9C53BD50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08" y="-2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9BE1DAA-83BE-4E48-BD7D-A9DEB183B5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6622" y="-2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85A8042D-B31E-4289-A41D-1498B9E4A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5136" y="-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EEF1580-C594-4DAA-9A9B-590D92E18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3650" y="-2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DA2A15-F1DA-46E8-85A4-A8D30C10A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164" y="-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84ECA54-34C1-4D6B-95C2-6ADC7F473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0678" y="-2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969B273-0F03-4A50-AD90-9A3129F29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69192" y="-2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AD5F910-F294-4616-9BC5-4FE5FF968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706" y="-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67EBF70-248F-407E-959A-BFE36F62A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6220" y="-3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CC1B613-1A2D-4812-92EA-CEA51769A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4734" y="-3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9003964-4C8C-40F3-9CA2-FD3644352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248" y="-3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87036C7-5FA8-43AA-A4A4-089F750B9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1762" y="-3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D32E226-9A72-476F-82BA-64CB98A9B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0276" y="-3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CBB409C-592F-480D-AE19-CD1886FB4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8790" y="-3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D615199-96C6-4843-92E7-D050B188F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304" y="-3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AD8BF7A-2BCE-438D-B383-DF8C1D143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818" y="-3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28542C61-E94F-4F5F-8732-620FD240FE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54332" y="-3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F481007-8455-47DC-941C-6F56D304F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2846" y="-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5973280-B382-4205-BEC1-E8A196BB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91360" y="-4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0C3B67E-9FF0-4E19-8FB8-DD6342B390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59874" y="-4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38DF4ED8-04DE-49ED-816D-EDF2DFC02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8388" y="-4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A051E18-53F1-4A30-86D8-99C8A3CA9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96902" y="-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8EDB8D2-8875-42C8-AF67-BBC2C5876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65416" y="-4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C4953E1C-2902-45FF-98C1-4C57D6CE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3930" y="-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94E4EF4-5D83-4B50-A049-4857F32DC5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26" y="-4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20A4625-AD45-4338-AE50-F38952809D95}"/>
                </a:ext>
              </a:extLst>
            </p:cNvPr>
            <p:cNvGrpSpPr/>
            <p:nvPr/>
          </p:nvGrpSpPr>
          <p:grpSpPr>
            <a:xfrm>
              <a:off x="-33004" y="78833"/>
              <a:ext cx="12225004" cy="6698325"/>
              <a:chOff x="12590503" y="136889"/>
              <a:chExt cx="6858046" cy="6698325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6A7B755-B713-400D-BE5F-6E8E5E8606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4" y="-303812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CFD1215-6991-4391-A829-9C5087448B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5" y="-276961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ADAB8B5-177F-45B5-87DB-3203951F03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6" y="-250109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32F0534-34C3-404D-BA2C-FDB75D529E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7" y="-223258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70D4ACE-12FA-4523-943F-16FC025F97C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8" y="-196406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AF4D9A9-DB4A-4F2A-8886-FFF179A541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09" y="-169555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B31489F4-1F56-4FD7-AC1E-E74C09406C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0" y="-142703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3F33D57-2DB4-4899-80DA-F67713F248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1" y="-1158526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BC0F27B-FD07-4521-ADDD-012ED41813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2" y="-8900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ECD5D79-40E4-49D8-977C-6C713F570B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3" y="-621498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7E16842-FE6B-4586-B15B-97D39A905A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4" y="-352984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7851323-801B-4177-9397-AC0BFEF6B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5" y="-84470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BFDCDF8-2DEE-4612-B46D-CAEA14ECE9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6" y="18404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F631480-F4FA-4763-859C-D50754038C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7" y="45255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BB1C83F-22AF-4776-B09D-F37D04B415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8" y="72107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1C93EA4-22D1-42F1-A2DF-B9F513C8D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19" y="98958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B7A448-3967-4697-A024-1EFFF3034D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0" y="125810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37CED821-A44E-442E-AEF6-D38206708A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1" y="152661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229E881-C5FD-43AE-BB72-DC90ACA5A9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2" y="179512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F5768C2-8A59-4ACA-B2F0-CD534C167E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3" y="206364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EB74B60-4CE3-4157-932E-5F5566A34AC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4" y="2332157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F9376E3-6E29-4859-A6C1-6F34E0F3C4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5" y="2600671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47F54B8-6E60-41A7-9B31-F8C347CE25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6" y="2869185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63EC994-5690-47CE-A9C4-CA60B43023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7" y="3137699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DA75E10-5172-4D2B-8526-0854A5A3162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28" y="3406213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C55B2DEE-8174-4A45-A1B4-AF8051486E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6019549" y="-3292112"/>
                <a:ext cx="0" cy="6858001"/>
              </a:xfrm>
              <a:prstGeom prst="line">
                <a:avLst/>
              </a:prstGeom>
              <a:ln>
                <a:solidFill>
                  <a:srgbClr val="BCC9DA">
                    <a:alpha val="56000"/>
                  </a:srgb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038FC73B-C192-4DBF-AD0E-2DABF76B7FD9}"/>
              </a:ext>
            </a:extLst>
          </p:cNvPr>
          <p:cNvSpPr/>
          <p:nvPr/>
        </p:nvSpPr>
        <p:spPr>
          <a:xfrm>
            <a:off x="-29946" y="5798065"/>
            <a:ext cx="4731657" cy="1081123"/>
          </a:xfrm>
          <a:custGeom>
            <a:avLst/>
            <a:gdLst>
              <a:gd name="connsiteX0" fmla="*/ 174172 w 4731657"/>
              <a:gd name="connsiteY0" fmla="*/ 7066 h 1081123"/>
              <a:gd name="connsiteX1" fmla="*/ 667657 w 4731657"/>
              <a:gd name="connsiteY1" fmla="*/ 50609 h 1081123"/>
              <a:gd name="connsiteX2" fmla="*/ 1175657 w 4731657"/>
              <a:gd name="connsiteY2" fmla="*/ 384437 h 1081123"/>
              <a:gd name="connsiteX3" fmla="*/ 1901372 w 4731657"/>
              <a:gd name="connsiteY3" fmla="*/ 326380 h 1081123"/>
              <a:gd name="connsiteX4" fmla="*/ 2627086 w 4731657"/>
              <a:gd name="connsiteY4" fmla="*/ 587637 h 1081123"/>
              <a:gd name="connsiteX5" fmla="*/ 3338286 w 4731657"/>
              <a:gd name="connsiteY5" fmla="*/ 529580 h 1081123"/>
              <a:gd name="connsiteX6" fmla="*/ 3338286 w 4731657"/>
              <a:gd name="connsiteY6" fmla="*/ 529580 h 1081123"/>
              <a:gd name="connsiteX7" fmla="*/ 4223657 w 4731657"/>
              <a:gd name="connsiteY7" fmla="*/ 703751 h 1081123"/>
              <a:gd name="connsiteX8" fmla="*/ 4731657 w 4731657"/>
              <a:gd name="connsiteY8" fmla="*/ 1081123 h 1081123"/>
              <a:gd name="connsiteX9" fmla="*/ 0 w 4731657"/>
              <a:gd name="connsiteY9" fmla="*/ 1052094 h 1081123"/>
              <a:gd name="connsiteX10" fmla="*/ 174172 w 4731657"/>
              <a:gd name="connsiteY10" fmla="*/ 7066 h 108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31657" h="1081123">
                <a:moveTo>
                  <a:pt x="174172" y="7066"/>
                </a:moveTo>
                <a:cubicBezTo>
                  <a:pt x="337457" y="-2610"/>
                  <a:pt x="500743" y="-12286"/>
                  <a:pt x="667657" y="50609"/>
                </a:cubicBezTo>
                <a:cubicBezTo>
                  <a:pt x="834571" y="113504"/>
                  <a:pt x="970038" y="338475"/>
                  <a:pt x="1175657" y="384437"/>
                </a:cubicBezTo>
                <a:cubicBezTo>
                  <a:pt x="1381276" y="430399"/>
                  <a:pt x="1659467" y="292513"/>
                  <a:pt x="1901372" y="326380"/>
                </a:cubicBezTo>
                <a:cubicBezTo>
                  <a:pt x="2143277" y="360247"/>
                  <a:pt x="2387600" y="553770"/>
                  <a:pt x="2627086" y="587637"/>
                </a:cubicBezTo>
                <a:cubicBezTo>
                  <a:pt x="2866572" y="621504"/>
                  <a:pt x="3338286" y="529580"/>
                  <a:pt x="3338286" y="529580"/>
                </a:cubicBezTo>
                <a:lnTo>
                  <a:pt x="3338286" y="529580"/>
                </a:lnTo>
                <a:cubicBezTo>
                  <a:pt x="3485848" y="558609"/>
                  <a:pt x="3991429" y="611827"/>
                  <a:pt x="4223657" y="703751"/>
                </a:cubicBezTo>
                <a:cubicBezTo>
                  <a:pt x="4455885" y="795675"/>
                  <a:pt x="4593771" y="938399"/>
                  <a:pt x="4731657" y="1081123"/>
                </a:cubicBezTo>
                <a:lnTo>
                  <a:pt x="0" y="1052094"/>
                </a:lnTo>
                <a:lnTo>
                  <a:pt x="174172" y="7066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D8293FF1-08B8-43E3-A696-119F40D48210}"/>
              </a:ext>
            </a:extLst>
          </p:cNvPr>
          <p:cNvSpPr/>
          <p:nvPr/>
        </p:nvSpPr>
        <p:spPr>
          <a:xfrm>
            <a:off x="9260113" y="-29029"/>
            <a:ext cx="2975430" cy="2931886"/>
          </a:xfrm>
          <a:custGeom>
            <a:avLst/>
            <a:gdLst>
              <a:gd name="connsiteX0" fmla="*/ 0 w 4630057"/>
              <a:gd name="connsiteY0" fmla="*/ 72572 h 2931886"/>
              <a:gd name="connsiteX1" fmla="*/ 217714 w 4630057"/>
              <a:gd name="connsiteY1" fmla="*/ 493486 h 2931886"/>
              <a:gd name="connsiteX2" fmla="*/ 986971 w 4630057"/>
              <a:gd name="connsiteY2" fmla="*/ 638629 h 2931886"/>
              <a:gd name="connsiteX3" fmla="*/ 1538514 w 4630057"/>
              <a:gd name="connsiteY3" fmla="*/ 1219200 h 2931886"/>
              <a:gd name="connsiteX4" fmla="*/ 2467428 w 4630057"/>
              <a:gd name="connsiteY4" fmla="*/ 1175658 h 2931886"/>
              <a:gd name="connsiteX5" fmla="*/ 2975428 w 4630057"/>
              <a:gd name="connsiteY5" fmla="*/ 1596572 h 2931886"/>
              <a:gd name="connsiteX6" fmla="*/ 3599543 w 4630057"/>
              <a:gd name="connsiteY6" fmla="*/ 1582058 h 2931886"/>
              <a:gd name="connsiteX7" fmla="*/ 3889828 w 4630057"/>
              <a:gd name="connsiteY7" fmla="*/ 2032000 h 2931886"/>
              <a:gd name="connsiteX8" fmla="*/ 4180114 w 4630057"/>
              <a:gd name="connsiteY8" fmla="*/ 2191658 h 2931886"/>
              <a:gd name="connsiteX9" fmla="*/ 4209143 w 4630057"/>
              <a:gd name="connsiteY9" fmla="*/ 2627086 h 2931886"/>
              <a:gd name="connsiteX10" fmla="*/ 4630057 w 4630057"/>
              <a:gd name="connsiteY10" fmla="*/ 2931886 h 2931886"/>
              <a:gd name="connsiteX11" fmla="*/ 4630057 w 4630057"/>
              <a:gd name="connsiteY11" fmla="*/ 0 h 2931886"/>
              <a:gd name="connsiteX12" fmla="*/ 0 w 4630057"/>
              <a:gd name="connsiteY12" fmla="*/ 72572 h 29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630057" h="2931886">
                <a:moveTo>
                  <a:pt x="0" y="72572"/>
                </a:moveTo>
                <a:cubicBezTo>
                  <a:pt x="26609" y="235857"/>
                  <a:pt x="53219" y="399143"/>
                  <a:pt x="217714" y="493486"/>
                </a:cubicBezTo>
                <a:cubicBezTo>
                  <a:pt x="382209" y="587829"/>
                  <a:pt x="766838" y="517677"/>
                  <a:pt x="986971" y="638629"/>
                </a:cubicBezTo>
                <a:cubicBezTo>
                  <a:pt x="1207104" y="759581"/>
                  <a:pt x="1291771" y="1129695"/>
                  <a:pt x="1538514" y="1219200"/>
                </a:cubicBezTo>
                <a:cubicBezTo>
                  <a:pt x="1785257" y="1308705"/>
                  <a:pt x="2227942" y="1112763"/>
                  <a:pt x="2467428" y="1175658"/>
                </a:cubicBezTo>
                <a:cubicBezTo>
                  <a:pt x="2706914" y="1238553"/>
                  <a:pt x="2786742" y="1528839"/>
                  <a:pt x="2975428" y="1596572"/>
                </a:cubicBezTo>
                <a:cubicBezTo>
                  <a:pt x="3164114" y="1664305"/>
                  <a:pt x="3447143" y="1509487"/>
                  <a:pt x="3599543" y="1582058"/>
                </a:cubicBezTo>
                <a:cubicBezTo>
                  <a:pt x="3751943" y="1654629"/>
                  <a:pt x="3793066" y="1930400"/>
                  <a:pt x="3889828" y="2032000"/>
                </a:cubicBezTo>
                <a:cubicBezTo>
                  <a:pt x="3986590" y="2133600"/>
                  <a:pt x="4126895" y="2092477"/>
                  <a:pt x="4180114" y="2191658"/>
                </a:cubicBezTo>
                <a:cubicBezTo>
                  <a:pt x="4233333" y="2290839"/>
                  <a:pt x="4134153" y="2503715"/>
                  <a:pt x="4209143" y="2627086"/>
                </a:cubicBezTo>
                <a:cubicBezTo>
                  <a:pt x="4284133" y="2750457"/>
                  <a:pt x="4457095" y="2841171"/>
                  <a:pt x="4630057" y="2931886"/>
                </a:cubicBezTo>
                <a:lnTo>
                  <a:pt x="4630057" y="0"/>
                </a:lnTo>
                <a:lnTo>
                  <a:pt x="0" y="72572"/>
                </a:lnTo>
                <a:close/>
              </a:path>
            </a:pathLst>
          </a:cu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3F9C964B-D76D-4459-92FC-CFC9BAF03F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56893" y="473314"/>
            <a:ext cx="1428609" cy="1428609"/>
          </a:xfrm>
          <a:prstGeom prst="rect">
            <a:avLst/>
          </a:prstGeom>
        </p:spPr>
      </p:pic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F7B579BA-E53C-46BA-A21B-94059C972371}"/>
              </a:ext>
            </a:extLst>
          </p:cNvPr>
          <p:cNvSpPr/>
          <p:nvPr/>
        </p:nvSpPr>
        <p:spPr>
          <a:xfrm>
            <a:off x="-33003" y="-24776"/>
            <a:ext cx="12225003" cy="6907498"/>
          </a:xfrm>
          <a:custGeom>
            <a:avLst/>
            <a:gdLst>
              <a:gd name="connsiteX0" fmla="*/ 599669 w 12212426"/>
              <a:gd name="connsiteY0" fmla="*/ 167513 h 6873584"/>
              <a:gd name="connsiteX1" fmla="*/ 200653 w 12212426"/>
              <a:gd name="connsiteY1" fmla="*/ 566529 h 6873584"/>
              <a:gd name="connsiteX2" fmla="*/ 200653 w 12212426"/>
              <a:gd name="connsiteY2" fmla="*/ 6291562 h 6873584"/>
              <a:gd name="connsiteX3" fmla="*/ 599669 w 12212426"/>
              <a:gd name="connsiteY3" fmla="*/ 6690578 h 6873584"/>
              <a:gd name="connsiteX4" fmla="*/ 11633342 w 12212426"/>
              <a:gd name="connsiteY4" fmla="*/ 6690578 h 6873584"/>
              <a:gd name="connsiteX5" fmla="*/ 12032358 w 12212426"/>
              <a:gd name="connsiteY5" fmla="*/ 6291562 h 6873584"/>
              <a:gd name="connsiteX6" fmla="*/ 12032358 w 12212426"/>
              <a:gd name="connsiteY6" fmla="*/ 566529 h 6873584"/>
              <a:gd name="connsiteX7" fmla="*/ 11633342 w 12212426"/>
              <a:gd name="connsiteY7" fmla="*/ 167513 h 6873584"/>
              <a:gd name="connsiteX8" fmla="*/ 0 w 12212426"/>
              <a:gd name="connsiteY8" fmla="*/ 0 h 6873584"/>
              <a:gd name="connsiteX9" fmla="*/ 12212426 w 12212426"/>
              <a:gd name="connsiteY9" fmla="*/ 0 h 6873584"/>
              <a:gd name="connsiteX10" fmla="*/ 12212426 w 12212426"/>
              <a:gd name="connsiteY10" fmla="*/ 6873584 h 6873584"/>
              <a:gd name="connsiteX11" fmla="*/ 0 w 12212426"/>
              <a:gd name="connsiteY11" fmla="*/ 6873584 h 687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12426" h="6873584">
                <a:moveTo>
                  <a:pt x="599669" y="167513"/>
                </a:moveTo>
                <a:cubicBezTo>
                  <a:pt x="379299" y="167513"/>
                  <a:pt x="200653" y="346159"/>
                  <a:pt x="200653" y="566529"/>
                </a:cubicBezTo>
                <a:lnTo>
                  <a:pt x="200653" y="6291562"/>
                </a:lnTo>
                <a:cubicBezTo>
                  <a:pt x="200653" y="6511932"/>
                  <a:pt x="379299" y="6690578"/>
                  <a:pt x="599669" y="6690578"/>
                </a:cubicBezTo>
                <a:lnTo>
                  <a:pt x="11633342" y="6690578"/>
                </a:lnTo>
                <a:cubicBezTo>
                  <a:pt x="11853712" y="6690578"/>
                  <a:pt x="12032358" y="6511932"/>
                  <a:pt x="12032358" y="6291562"/>
                </a:cubicBezTo>
                <a:lnTo>
                  <a:pt x="12032358" y="566529"/>
                </a:lnTo>
                <a:cubicBezTo>
                  <a:pt x="12032358" y="346159"/>
                  <a:pt x="11853712" y="167513"/>
                  <a:pt x="11633342" y="167513"/>
                </a:cubicBezTo>
                <a:close/>
                <a:moveTo>
                  <a:pt x="0" y="0"/>
                </a:moveTo>
                <a:lnTo>
                  <a:pt x="12212426" y="0"/>
                </a:lnTo>
                <a:lnTo>
                  <a:pt x="12212426" y="6873584"/>
                </a:lnTo>
                <a:lnTo>
                  <a:pt x="0" y="6873584"/>
                </a:lnTo>
                <a:close/>
              </a:path>
            </a:pathLst>
          </a:cu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FC051AF-5FEA-4E06-B0CD-7D1E80590511}"/>
              </a:ext>
            </a:extLst>
          </p:cNvPr>
          <p:cNvGrpSpPr/>
          <p:nvPr/>
        </p:nvGrpSpPr>
        <p:grpSpPr>
          <a:xfrm>
            <a:off x="1813688" y="223645"/>
            <a:ext cx="1441269" cy="1743134"/>
            <a:chOff x="1813688" y="223645"/>
            <a:chExt cx="1441269" cy="1743134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B8C134E-D9E8-4698-AC90-15E4D2C76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91815" flipH="1">
              <a:off x="1899556" y="223645"/>
              <a:ext cx="1355401" cy="1355401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3E715491-E8D7-4C46-AC38-CF28D01A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36824" flipH="1">
              <a:off x="1813688" y="840278"/>
              <a:ext cx="1126501" cy="1126501"/>
            </a:xfrm>
            <a:prstGeom prst="rect">
              <a:avLst/>
            </a:prstGeom>
          </p:spPr>
        </p:pic>
      </p:grp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AED5810-279C-4160-AC2D-051385E4560C}"/>
              </a:ext>
            </a:extLst>
          </p:cNvPr>
          <p:cNvSpPr/>
          <p:nvPr/>
        </p:nvSpPr>
        <p:spPr>
          <a:xfrm>
            <a:off x="3078009" y="645566"/>
            <a:ext cx="6302877" cy="534309"/>
          </a:xfrm>
          <a:prstGeom prst="roundRect">
            <a:avLst>
              <a:gd name="adj" fmla="val 21775"/>
            </a:avLst>
          </a:prstGeom>
          <a:solidFill>
            <a:srgbClr val="B9D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C3546A6A-52B8-4C11-A268-F0A4E9D537BE}"/>
              </a:ext>
            </a:extLst>
          </p:cNvPr>
          <p:cNvSpPr/>
          <p:nvPr/>
        </p:nvSpPr>
        <p:spPr>
          <a:xfrm>
            <a:off x="2561244" y="1113090"/>
            <a:ext cx="6302877" cy="534309"/>
          </a:xfrm>
          <a:prstGeom prst="roundRect">
            <a:avLst>
              <a:gd name="adj" fmla="val 16667"/>
            </a:avLst>
          </a:prstGeom>
          <a:solidFill>
            <a:srgbClr val="CDEA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DD647F7-3823-4DA0-90A3-28EE8E0B12B8}"/>
              </a:ext>
            </a:extLst>
          </p:cNvPr>
          <p:cNvSpPr txBox="1"/>
          <p:nvPr/>
        </p:nvSpPr>
        <p:spPr>
          <a:xfrm>
            <a:off x="1285279" y="495579"/>
            <a:ext cx="92552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oldie Rainbow" panose="02000500000000000000" pitchFamily="2" charset="0"/>
              </a:rPr>
              <a:t>Portfolio Layout and Design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86D558-FCF3-499A-A39E-B64F14B8E8EE}"/>
              </a:ext>
            </a:extLst>
          </p:cNvPr>
          <p:cNvSpPr/>
          <p:nvPr/>
        </p:nvSpPr>
        <p:spPr>
          <a:xfrm>
            <a:off x="663471" y="2024157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Goldie Rainbow" panose="02000500000000000000" pitchFamily="2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594287D-49A5-4BC7-BE2E-EF20F224A963}"/>
              </a:ext>
            </a:extLst>
          </p:cNvPr>
          <p:cNvSpPr/>
          <p:nvPr/>
        </p:nvSpPr>
        <p:spPr>
          <a:xfrm>
            <a:off x="654423" y="4154005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Goldie Rainbow" panose="02000500000000000000" pitchFamily="2" charset="0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7C90C025-E5B4-43DC-9119-3A4CCBDBE70E}"/>
              </a:ext>
            </a:extLst>
          </p:cNvPr>
          <p:cNvSpPr/>
          <p:nvPr/>
        </p:nvSpPr>
        <p:spPr>
          <a:xfrm>
            <a:off x="6132122" y="2024157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Goldie Rainbow" panose="02000500000000000000" pitchFamily="2" charset="0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E31EAE2-F8BC-4F3C-ABEF-56796BF8C3AA}"/>
              </a:ext>
            </a:extLst>
          </p:cNvPr>
          <p:cNvSpPr/>
          <p:nvPr/>
        </p:nvSpPr>
        <p:spPr>
          <a:xfrm>
            <a:off x="6123074" y="4154005"/>
            <a:ext cx="621808" cy="624203"/>
          </a:xfrm>
          <a:prstGeom prst="ellipse">
            <a:avLst/>
          </a:prstGeom>
          <a:solidFill>
            <a:srgbClr val="7C9AB2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Goldie Rainbow" panose="02000500000000000000" pitchFamily="2" charset="0"/>
            </a:endParaRPr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67B2E952-305C-46F0-AD94-62046F1F7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87732">
            <a:off x="10708260" y="5300116"/>
            <a:ext cx="1336870" cy="133687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233E634A-2A56-40AE-A73F-6E98BBA59894}"/>
              </a:ext>
            </a:extLst>
          </p:cNvPr>
          <p:cNvSpPr txBox="1"/>
          <p:nvPr/>
        </p:nvSpPr>
        <p:spPr>
          <a:xfrm>
            <a:off x="1222362" y="2600094"/>
            <a:ext cx="460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cramento" panose="02000507000000020000" pitchFamily="2" charset="0"/>
              </a:rPr>
              <a:t>Minimal, modern, and pastel-themed design</a:t>
            </a:r>
            <a:r>
              <a:rPr lang="en-US" dirty="0"/>
              <a:t>.</a:t>
            </a:r>
            <a:endParaRPr lang="en-US" dirty="0">
              <a:latin typeface="KBCloudyDay" panose="02000603000000000000" pitchFamily="2" charset="0"/>
              <a:ea typeface="KBCloudyDay" panose="02000603000000000000" pitchFamily="2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91F5392-BBA8-41FB-BBB6-D6001BA75724}"/>
              </a:ext>
            </a:extLst>
          </p:cNvPr>
          <p:cNvSpPr txBox="1"/>
          <p:nvPr/>
        </p:nvSpPr>
        <p:spPr>
          <a:xfrm>
            <a:off x="1222362" y="4718798"/>
            <a:ext cx="46041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cramento" panose="02000507000000020000" pitchFamily="2" charset="0"/>
              </a:rPr>
              <a:t>Boxed card layout: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cramento" panose="02000507000000020000" pitchFamily="2" charset="0"/>
              </a:rPr>
              <a:t> Sections appear inside smooth rounded containers with subtle shadows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cramento" panose="02000507000000020000" pitchFamily="2" charset="0"/>
              <a:ea typeface="KBCloudyDay" panose="02000603000000000000" pitchFamily="2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F9298CF-7284-4B4D-A4C9-7851D2337C28}"/>
              </a:ext>
            </a:extLst>
          </p:cNvPr>
          <p:cNvSpPr txBox="1"/>
          <p:nvPr/>
        </p:nvSpPr>
        <p:spPr>
          <a:xfrm>
            <a:off x="6666187" y="2600094"/>
            <a:ext cx="4604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cramento" panose="02000507000000020000" pitchFamily="2" charset="0"/>
              </a:rPr>
              <a:t>Fully responsive: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cramento" panose="02000507000000020000" pitchFamily="2" charset="0"/>
              </a:rPr>
              <a:t> Works seamlessly on desktop &amp; mobile.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cramento" panose="02000507000000020000" pitchFamily="2" charset="0"/>
              <a:ea typeface="KBCloudyDay" panose="02000603000000000000" pitchFamily="2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925F9F-FDF4-44D3-A2B2-92FF497FDC80}"/>
              </a:ext>
            </a:extLst>
          </p:cNvPr>
          <p:cNvSpPr txBox="1"/>
          <p:nvPr/>
        </p:nvSpPr>
        <p:spPr>
          <a:xfrm>
            <a:off x="6666187" y="4718798"/>
            <a:ext cx="46041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cramento" panose="02000507000000020000" pitchFamily="2" charset="0"/>
              </a:rPr>
              <a:t>Hero section: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cramento" panose="02000507000000020000" pitchFamily="2" charset="0"/>
              </a:rPr>
              <a:t> Circular profile picture + intro + call-to-action button.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cramento" panose="02000507000000020000" pitchFamily="2" charset="0"/>
              <a:ea typeface="KBCloudyDay" panose="02000603000000000000" pitchFamily="2" charset="0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7770613-8B9F-4896-8D73-8CAC1FEF0D22}"/>
              </a:ext>
            </a:extLst>
          </p:cNvPr>
          <p:cNvGrpSpPr/>
          <p:nvPr/>
        </p:nvGrpSpPr>
        <p:grpSpPr>
          <a:xfrm>
            <a:off x="-699444" y="-1"/>
            <a:ext cx="467621" cy="2992908"/>
            <a:chOff x="-699444" y="-1"/>
            <a:chExt cx="467621" cy="2992908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DB7AF57-4DA2-4184-A76A-8393530733E5}"/>
                </a:ext>
              </a:extLst>
            </p:cNvPr>
            <p:cNvSpPr/>
            <p:nvPr/>
          </p:nvSpPr>
          <p:spPr>
            <a:xfrm>
              <a:off x="-695459" y="-1"/>
              <a:ext cx="463636" cy="601329"/>
            </a:xfrm>
            <a:prstGeom prst="rect">
              <a:avLst/>
            </a:prstGeom>
            <a:solidFill>
              <a:srgbClr val="8BA9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519F0DF-4B99-400C-BDB0-E0BB43DE3A75}"/>
                </a:ext>
              </a:extLst>
            </p:cNvPr>
            <p:cNvSpPr/>
            <p:nvPr/>
          </p:nvSpPr>
          <p:spPr>
            <a:xfrm>
              <a:off x="-696256" y="597008"/>
              <a:ext cx="463636" cy="541355"/>
            </a:xfrm>
            <a:prstGeom prst="rect">
              <a:avLst/>
            </a:prstGeom>
            <a:solidFill>
              <a:srgbClr val="C8D9E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6E3AF3E2-0558-458B-8058-E3205184A947}"/>
                </a:ext>
              </a:extLst>
            </p:cNvPr>
            <p:cNvSpPr/>
            <p:nvPr/>
          </p:nvSpPr>
          <p:spPr>
            <a:xfrm>
              <a:off x="-697053" y="1138363"/>
              <a:ext cx="463636" cy="463636"/>
            </a:xfrm>
            <a:prstGeom prst="rect">
              <a:avLst/>
            </a:prstGeom>
            <a:solidFill>
              <a:srgbClr val="B9D2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3EEBAB7-BFF2-44AC-B819-5FAC9272E546}"/>
                </a:ext>
              </a:extLst>
            </p:cNvPr>
            <p:cNvSpPr/>
            <p:nvPr/>
          </p:nvSpPr>
          <p:spPr>
            <a:xfrm>
              <a:off x="-697850" y="1601999"/>
              <a:ext cx="463636" cy="463636"/>
            </a:xfrm>
            <a:prstGeom prst="rect">
              <a:avLst/>
            </a:prstGeom>
            <a:solidFill>
              <a:srgbClr val="C1C6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707FBD8-B979-45EA-A7A5-E31AFEBFACF0}"/>
                </a:ext>
              </a:extLst>
            </p:cNvPr>
            <p:cNvSpPr/>
            <p:nvPr/>
          </p:nvSpPr>
          <p:spPr>
            <a:xfrm>
              <a:off x="-698647" y="2065635"/>
              <a:ext cx="463636" cy="463636"/>
            </a:xfrm>
            <a:prstGeom prst="rect">
              <a:avLst/>
            </a:prstGeom>
            <a:solidFill>
              <a:srgbClr val="CDEA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73DFCF6-FB55-43DA-AB0F-C31E7C5D25AB}"/>
                </a:ext>
              </a:extLst>
            </p:cNvPr>
            <p:cNvSpPr/>
            <p:nvPr/>
          </p:nvSpPr>
          <p:spPr>
            <a:xfrm>
              <a:off x="-699444" y="2529271"/>
              <a:ext cx="463636" cy="463636"/>
            </a:xfrm>
            <a:prstGeom prst="rect">
              <a:avLst/>
            </a:prstGeom>
            <a:solidFill>
              <a:srgbClr val="555D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8861322"/>
      </p:ext>
    </p:extLst>
  </p:cSld>
  <p:clrMapOvr>
    <a:masterClrMapping/>
  </p:clrMapOvr>
  <p:transition spd="slow">
    <p:cover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 p14:presetBounceEnd="5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3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4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55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900" decel="100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55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900" decel="100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55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900" decel="100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550"/>
                                </p:stCondLst>
                                <p:childTnLst>
                                  <p:par>
                                    <p:cTn id="5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900" decel="100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10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42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10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" grpId="0" animBg="1"/>
          <p:bldP spid="195" grpId="0" animBg="1"/>
          <p:bldP spid="164" grpId="0" animBg="1"/>
          <p:bldP spid="165" grpId="0" animBg="1"/>
          <p:bldP spid="166" grpId="0"/>
          <p:bldP spid="17" grpId="0" animBg="1"/>
          <p:bldP spid="178" grpId="0" animBg="1"/>
          <p:bldP spid="184" grpId="0" animBg="1"/>
          <p:bldP spid="188" grpId="0" animBg="1"/>
          <p:bldP spid="149" grpId="0"/>
          <p:bldP spid="153" grpId="0"/>
          <p:bldP spid="154" grpId="0"/>
          <p:bldP spid="15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1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1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15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8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1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3550"/>
                                </p:stCondLst>
                                <p:childTnLst>
                                  <p:par>
                                    <p:cTn id="2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900" decel="100000" fill="hold"/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550"/>
                                </p:stCondLst>
                                <p:childTnLst>
                                  <p:par>
                                    <p:cTn id="3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1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1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900" decel="100000" fill="hold"/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55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10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900" decel="100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550"/>
                                </p:stCondLst>
                                <p:childTnLst>
                                  <p:par>
                                    <p:cTn id="5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8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1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3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15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900" decel="1000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7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1000"/>
                                            <p:tgtEl>
                                              <p:spTgt spid="19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1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42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1000"/>
                                            <p:tgtEl>
                                              <p:spTgt spid="19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6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1000" fill="hold"/>
                                            <p:tgtEl>
                                              <p:spTgt spid="19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1000"/>
                                            <p:tgtEl>
                                              <p:spTgt spid="1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1" presetID="42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1000"/>
                                            <p:tgtEl>
                                              <p:spTgt spid="19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19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4" grpId="0" animBg="1"/>
          <p:bldP spid="195" grpId="0" animBg="1"/>
          <p:bldP spid="164" grpId="0" animBg="1"/>
          <p:bldP spid="165" grpId="0" animBg="1"/>
          <p:bldP spid="166" grpId="0"/>
          <p:bldP spid="17" grpId="0" animBg="1"/>
          <p:bldP spid="178" grpId="0" animBg="1"/>
          <p:bldP spid="184" grpId="0" animBg="1"/>
          <p:bldP spid="188" grpId="0" animBg="1"/>
          <p:bldP spid="149" grpId="0"/>
          <p:bldP spid="153" grpId="0"/>
          <p:bldP spid="154" grpId="0"/>
          <p:bldP spid="155" grpId="0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556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Calibri Light</vt:lpstr>
      <vt:lpstr>Sacramento</vt:lpstr>
      <vt:lpstr>Goldie Rainbow</vt:lpstr>
      <vt:lpstr>Arial Rounded MT Bold</vt:lpstr>
      <vt:lpstr>Times New Roman</vt:lpstr>
      <vt:lpstr>KBCloudyDay</vt:lpstr>
      <vt:lpstr>Bell MT</vt:lpstr>
      <vt:lpstr>Lucida Handwriting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 Azzahra</dc:creator>
  <cp:lastModifiedBy>Avantika Karthikeyan</cp:lastModifiedBy>
  <cp:revision>9</cp:revision>
  <dcterms:created xsi:type="dcterms:W3CDTF">2022-08-12T07:03:02Z</dcterms:created>
  <dcterms:modified xsi:type="dcterms:W3CDTF">2025-09-20T19:35:52Z</dcterms:modified>
</cp:coreProperties>
</file>