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97" autoAdjust="0"/>
  </p:normalViewPr>
  <p:slideViewPr>
    <p:cSldViewPr snapToGrid="0">
      <p:cViewPr varScale="1">
        <p:scale>
          <a:sx n="66" d="100"/>
          <a:sy n="66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4D64-EB68-4971-B2DC-010359E8CF7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BB1E4-68D6-49F2-B8BE-FA1F14E1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2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B1E4-68D6-49F2-B8BE-FA1F14E17F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B1E4-68D6-49F2-B8BE-FA1F14E17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B1E4-68D6-49F2-B8BE-FA1F14E17F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5259-A5B6-433F-8889-D646C0FAB96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8AA7-5150-47F8-9198-7F23EF822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3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AF6-567B-4EAA-AE86-7BEAA923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610" y="897773"/>
            <a:ext cx="1020278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Trump’s Ahoy!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Predictors of 2016 Trump Votes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97C41-6EE1-4A7C-BFB8-E879F12CB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46"/>
            <a:ext cx="9144000" cy="13916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Ying Li, Kristin Bail, Josh Holmes, and Miles Williams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University of Illinois at Urbana-Champaign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433B38-0ABC-4D98-A5F0-32527D99BD26}"/>
              </a:ext>
            </a:extLst>
          </p:cNvPr>
          <p:cNvCxnSpPr>
            <a:cxnSpLocks/>
          </p:cNvCxnSpPr>
          <p:nvPr/>
        </p:nvCxnSpPr>
        <p:spPr>
          <a:xfrm>
            <a:off x="994610" y="3530344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9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814C-8440-41CA-A190-1BBFC55C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01" y="10326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C79-8ACF-43BB-AEFB-ACEDA8AC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42" y="1269557"/>
            <a:ext cx="4799880" cy="5323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Created a repository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Separate files for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Complete ANES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Cleaned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File with R code for analysis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R markdown file with complete analysis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Figure files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Bib file for references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Garamond" panose="02020404030301010803" pitchFamily="18" charset="0"/>
              </a:rPr>
              <a:t>Everything contained in repository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16063-D7D6-4C4E-AEBB-6D116F641524}"/>
              </a:ext>
            </a:extLst>
          </p:cNvPr>
          <p:cNvCxnSpPr>
            <a:cxnSpLocks/>
          </p:cNvCxnSpPr>
          <p:nvPr/>
        </p:nvCxnSpPr>
        <p:spPr>
          <a:xfrm>
            <a:off x="414701" y="1093163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3658B1A-7A80-4DD7-A300-9C7ECE2E7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3" t="28718" r="24327" b="10599"/>
          <a:stretch/>
        </p:blipFill>
        <p:spPr>
          <a:xfrm>
            <a:off x="257907" y="1781907"/>
            <a:ext cx="6779438" cy="44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814C-8440-41CA-A190-1BBFC55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C79-8ACF-43BB-AEFB-ACEDA8AC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505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Garamond" panose="02020404030301010803" pitchFamily="18" charset="0"/>
              </a:rPr>
              <a:t>Which predicts Trump vote more strongly -- socioeconomic status or beliefs about immigration?</a:t>
            </a:r>
          </a:p>
          <a:p>
            <a:pPr marL="0" indent="0" algn="ctr">
              <a:buNone/>
            </a:pPr>
            <a:endParaRPr lang="en-US" sz="1200" i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Outcome</a:t>
            </a:r>
            <a:r>
              <a:rPr lang="en-US" sz="3200" dirty="0">
                <a:latin typeface="Garamond" panose="02020404030301010803" pitchFamily="18" charset="0"/>
              </a:rPr>
              <a:t> is binary indicator of whether respondents voted for Trump</a:t>
            </a:r>
          </a:p>
          <a:p>
            <a:pPr marL="0" indent="0">
              <a:buNone/>
            </a:pPr>
            <a:endParaRPr lang="en-US" sz="1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Garamond" panose="02020404030301010803" pitchFamily="18" charset="0"/>
              </a:rPr>
              <a:t>Proxied </a:t>
            </a:r>
            <a:r>
              <a:rPr lang="en-US" sz="3200" b="1" dirty="0">
                <a:latin typeface="Garamond" panose="02020404030301010803" pitchFamily="18" charset="0"/>
              </a:rPr>
              <a:t>socioeconomic</a:t>
            </a:r>
            <a:r>
              <a:rPr lang="en-US" sz="3200" dirty="0">
                <a:latin typeface="Garamond" panose="02020404030301010803" pitchFamily="18" charset="0"/>
              </a:rPr>
              <a:t> status as highest educational attainment</a:t>
            </a:r>
          </a:p>
          <a:p>
            <a:pPr marL="0" indent="0">
              <a:buNone/>
            </a:pPr>
            <a:endParaRPr lang="en-US" sz="12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Garamond" panose="02020404030301010803" pitchFamily="18" charset="0"/>
              </a:rPr>
              <a:t>Immigration attitudes </a:t>
            </a:r>
            <a:r>
              <a:rPr lang="en-US" sz="3200" dirty="0">
                <a:latin typeface="Garamond" panose="02020404030301010803" pitchFamily="18" charset="0"/>
              </a:rPr>
              <a:t>proxied by attitudes toward government policy on undocumented immigration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AEF6AA-6F75-410F-928E-B3A3A1175FB7}"/>
              </a:ext>
            </a:extLst>
          </p:cNvPr>
          <p:cNvCxnSpPr>
            <a:cxnSpLocks/>
          </p:cNvCxnSpPr>
          <p:nvPr/>
        </p:nvCxnSpPr>
        <p:spPr>
          <a:xfrm>
            <a:off x="838200" y="1428828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A45-0AA6-4DB1-AC4B-CBEC067D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Control Variables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BC8F1-0D55-4941-AD9F-A4102D962BB2}"/>
              </a:ext>
            </a:extLst>
          </p:cNvPr>
          <p:cNvCxnSpPr>
            <a:cxnSpLocks/>
          </p:cNvCxnSpPr>
          <p:nvPr/>
        </p:nvCxnSpPr>
        <p:spPr>
          <a:xfrm>
            <a:off x="838200" y="1428828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B17FE6-5C5B-4E89-B5F2-C6B4F1D5DAD9}"/>
              </a:ext>
            </a:extLst>
          </p:cNvPr>
          <p:cNvSpPr txBox="1">
            <a:spLocks/>
          </p:cNvSpPr>
          <p:nvPr/>
        </p:nvSpPr>
        <p:spPr>
          <a:xfrm>
            <a:off x="633046" y="1941095"/>
            <a:ext cx="10515600" cy="25667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0" dirty="0">
                <a:latin typeface="Garamond" panose="02020404030301010803" pitchFamily="18" charset="0"/>
              </a:rPr>
              <a:t>Party identification– self-identified Republican </a:t>
            </a:r>
          </a:p>
          <a:p>
            <a:endParaRPr lang="en-US" sz="4400" b="0" dirty="0">
              <a:latin typeface="Garamond" panose="02020404030301010803" pitchFamily="18" charset="0"/>
            </a:endParaRPr>
          </a:p>
          <a:p>
            <a:r>
              <a:rPr lang="en-US" sz="4400" b="0" dirty="0">
                <a:latin typeface="Garamond" panose="02020404030301010803" pitchFamily="18" charset="0"/>
              </a:rPr>
              <a:t>Race– white </a:t>
            </a:r>
          </a:p>
        </p:txBody>
      </p:sp>
    </p:spTree>
    <p:extLst>
      <p:ext uri="{BB962C8B-B14F-4D97-AF65-F5344CB8AC3E}">
        <p14:creationId xmlns:p14="http://schemas.microsoft.com/office/powerpoint/2010/main" val="31448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814C-8440-41CA-A190-1BBFC55C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AC79-8ACF-43BB-AEFB-ACEDA8AC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>
                <a:latin typeface="Garamond" panose="02020404030301010803" pitchFamily="18" charset="0"/>
              </a:rPr>
              <a:t>Estimate a Bayesian logit model with uninformative priors to determine the estimated effects of covariates on the likelihood that a respondent said they intended to vote for Trump pre-election. </a:t>
            </a:r>
          </a:p>
          <a:p>
            <a:pPr lvl="1"/>
            <a:endParaRPr lang="en-US" sz="3200" dirty="0">
              <a:latin typeface="Garamond" panose="02020404030301010803" pitchFamily="18" charset="0"/>
            </a:endParaRPr>
          </a:p>
          <a:p>
            <a:pPr lvl="1"/>
            <a:r>
              <a:rPr lang="en-US" sz="3200" dirty="0">
                <a:latin typeface="Garamond" panose="02020404030301010803" pitchFamily="18" charset="0"/>
              </a:rPr>
              <a:t>Use the distributions of the estimates from the model as priors for a second Bayesian logit model predicting Trump vote post-election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B1ABD1-322A-4BCB-B47E-36E4AA0B3B19}"/>
              </a:ext>
            </a:extLst>
          </p:cNvPr>
          <p:cNvCxnSpPr>
            <a:cxnSpLocks/>
          </p:cNvCxnSpPr>
          <p:nvPr/>
        </p:nvCxnSpPr>
        <p:spPr>
          <a:xfrm>
            <a:off x="838200" y="1428828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1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1658ED-74A0-41E7-AF42-F6C37B90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4"/>
          <a:stretch/>
        </p:blipFill>
        <p:spPr>
          <a:xfrm>
            <a:off x="5365258" y="3784922"/>
            <a:ext cx="6826742" cy="307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7814C-8440-41CA-A190-1BBFC55C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73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Results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315E65-FD4E-4CB5-A41E-C474823C3DE4}"/>
              </a:ext>
            </a:extLst>
          </p:cNvPr>
          <p:cNvCxnSpPr>
            <a:cxnSpLocks/>
          </p:cNvCxnSpPr>
          <p:nvPr/>
        </p:nvCxnSpPr>
        <p:spPr>
          <a:xfrm>
            <a:off x="751135" y="896393"/>
            <a:ext cx="10310446" cy="0"/>
          </a:xfrm>
          <a:prstGeom prst="line">
            <a:avLst/>
          </a:prstGeom>
          <a:ln w="38100">
            <a:headEnd type="diamond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B14ED4-7D46-476C-8425-191357BC3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2"/>
          <a:stretch/>
        </p:blipFill>
        <p:spPr>
          <a:xfrm>
            <a:off x="0" y="973058"/>
            <a:ext cx="6576463" cy="30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</TotalTime>
  <Words>163</Words>
  <Application>Microsoft Office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Trump’s Ahoy!  Predictors of 2016 Trump Votes</vt:lpstr>
      <vt:lpstr>Workflow </vt:lpstr>
      <vt:lpstr>Variables</vt:lpstr>
      <vt:lpstr>Control Variables</vt:lpstr>
      <vt:lpstr>Analysis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Confederacy of Doofuses:  Self-Awareness and Political Knowledge</dc:title>
  <dc:creator>Bail, Kristin Marie</dc:creator>
  <cp:lastModifiedBy>Bail, Kristin Marie</cp:lastModifiedBy>
  <cp:revision>27</cp:revision>
  <dcterms:created xsi:type="dcterms:W3CDTF">2017-12-15T18:03:25Z</dcterms:created>
  <dcterms:modified xsi:type="dcterms:W3CDTF">2018-05-01T16:08:22Z</dcterms:modified>
</cp:coreProperties>
</file>