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92" d="100"/>
          <a:sy n="92" d="100"/>
        </p:scale>
        <p:origin x="288" y="8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10/12/2021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mailto:bhargava-pavani.karredl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B_x7oY9i-I8mRNSrI3OPi4G5jS7kf4mj?usp=sharing" TargetMode="External"/><Relationship Id="rId5" Type="http://schemas.openxmlformats.org/officeDocument/2006/relationships/image" Target="../media/image14.png"/><Relationship Id="rId4" Type="http://schemas.openxmlformats.org/officeDocument/2006/relationships/hyperlink" Target="https://github.com/K-BhargavaPavani/Case-Stud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+91 9515949101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dirty="0"/>
              <a:t>Completed the training along with case study using Java Full Stack Angular as the technology.</a:t>
            </a:r>
          </a:p>
          <a:p>
            <a:pPr marL="171450" indent="-171450">
              <a:buFont typeface="Arial" panose="020B0604020202020204" pitchFamily="34" charset="0"/>
              <a:buChar char="•"/>
            </a:pPr>
            <a:r>
              <a:rPr lang="en-US" dirty="0"/>
              <a:t>Hands on experience in creating microservices with </a:t>
            </a:r>
            <a:r>
              <a:rPr lang="en-US" dirty="0" err="1"/>
              <a:t>Springboot</a:t>
            </a:r>
            <a:r>
              <a:rPr lang="en-US" dirty="0"/>
              <a:t>, Spring Security, Spring Cloud API Gateway, Eureka server,</a:t>
            </a:r>
            <a:r>
              <a:rPr lang="en-US" sz="1000" dirty="0"/>
              <a:t> HTML5, CSS3,Javascript using various tools.</a:t>
            </a:r>
            <a:endParaRPr lang="en-US" dirty="0"/>
          </a:p>
          <a:p>
            <a:pPr marL="171450" indent="-171450">
              <a:buFont typeface="Arial" panose="020B0604020202020204" pitchFamily="34" charset="0"/>
              <a:buChar char="•"/>
            </a:pPr>
            <a:r>
              <a:rPr lang="en-US" altLang="nl-NL" dirty="0"/>
              <a:t>Looking forward for the right opportunity to show case my skills and will always try to improve </a:t>
            </a:r>
            <a:r>
              <a:rPr lang="en-US" altLang="nl-NL"/>
              <a:t>when needed.</a:t>
            </a:r>
            <a:endParaRPr lang="en-US" altLang="nl-NL" dirty="0"/>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Bhargava Pavani </a:t>
            </a:r>
            <a:r>
              <a:rPr lang="en-US" altLang="en-US" dirty="0" err="1"/>
              <a:t>Karredla</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6901" b="6901"/>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Visual Studio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2193</TotalTime>
  <Words>242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bhargavapavani@gmail.com</cp:lastModifiedBy>
  <cp:revision>110</cp:revision>
  <dcterms:created xsi:type="dcterms:W3CDTF">2020-09-22T06:24:34Z</dcterms:created>
  <dcterms:modified xsi:type="dcterms:W3CDTF">2021-10-12T04:03:02Z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