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F08D-46D4-44DB-8F5B-99C01C3E1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E8EF7-5140-4B49-9B17-6CD60868B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Sell Dynamics through Actionable Analytics</a:t>
            </a:r>
          </a:p>
        </p:txBody>
      </p:sp>
    </p:spTree>
    <p:extLst>
      <p:ext uri="{BB962C8B-B14F-4D97-AF65-F5344CB8AC3E}">
        <p14:creationId xmlns:p14="http://schemas.microsoft.com/office/powerpoint/2010/main" val="386927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2C8-5291-4C75-882C-017CBE21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the Value </a:t>
            </a:r>
            <a:r>
              <a:rPr lang="en-US"/>
              <a:t>of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D779-8794-4BC6-8EB9-069818375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F610946D2BD4A9368013C12C577AD" ma:contentTypeVersion="16" ma:contentTypeDescription="Create a new document." ma:contentTypeScope="" ma:versionID="96a27a69746b420cef8491c783314ef0">
  <xsd:schema xmlns:xsd="http://www.w3.org/2001/XMLSchema" xmlns:xs="http://www.w3.org/2001/XMLSchema" xmlns:p="http://schemas.microsoft.com/office/2006/metadata/properties" xmlns:ns1="http://schemas.microsoft.com/sharepoint/v3" xmlns:ns3="ab30e437-b6e6-45de-85ba-243d282909ff" xmlns:ns4="9c83ca53-7a9b-4e60-9504-d3bdb1ed0272" targetNamespace="http://schemas.microsoft.com/office/2006/metadata/properties" ma:root="true" ma:fieldsID="a7f9039460287e050ccd123cd31386e3" ns1:_="" ns3:_="" ns4:_="">
    <xsd:import namespace="http://schemas.microsoft.com/sharepoint/v3"/>
    <xsd:import namespace="ab30e437-b6e6-45de-85ba-243d282909ff"/>
    <xsd:import namespace="9c83ca53-7a9b-4e60-9504-d3bdb1ed0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0e437-b6e6-45de-85ba-243d28290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3ca53-7a9b-4e60-9504-d3bdb1ed0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5A111A3-27D9-4177-90AF-7E3DD9016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0e437-b6e6-45de-85ba-243d282909ff"/>
    <ds:schemaRef ds:uri="9c83ca53-7a9b-4e60-9504-d3bdb1ed0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969C5-5B84-4B37-BEE9-1C4E25DCD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FADBB7-483E-4E43-8AAC-E3E186476B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Dynamics analytics</vt:lpstr>
      <vt:lpstr>Selling the Value of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analytics</dc:title>
  <dc:creator>Scott Sewell</dc:creator>
  <cp:lastModifiedBy>Scott Sewell</cp:lastModifiedBy>
  <cp:revision>2</cp:revision>
  <dcterms:created xsi:type="dcterms:W3CDTF">2019-08-30T12:03:00Z</dcterms:created>
  <dcterms:modified xsi:type="dcterms:W3CDTF">2019-08-30T12:14:36Z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0x010100325F610946D2BD4A9368013C12C577AD</vt:lpwstr>
  </property>
</Properties>
</file>