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64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embeddedFontLs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7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F10360-CBDB-4F3D-8940-0ED0D3DD19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29F7F2-0969-45A9-8D1D-9F3E0EA6AF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objective is to sell the value of  Dynamics</a:t>
          </a:r>
        </a:p>
      </dgm:t>
    </dgm:pt>
    <dgm:pt modelId="{6C1DFEE2-E5AC-437C-A9C3-490560EDE2E4}" type="parTrans" cxnId="{7AA1F94A-BD07-4211-98A6-698E3355697E}">
      <dgm:prSet/>
      <dgm:spPr/>
      <dgm:t>
        <a:bodyPr/>
        <a:lstStyle/>
        <a:p>
          <a:endParaRPr lang="en-US"/>
        </a:p>
      </dgm:t>
    </dgm:pt>
    <dgm:pt modelId="{3CE2044A-0FAB-4189-B12D-DB6E79A8FB44}" type="sibTrans" cxnId="{7AA1F94A-BD07-4211-98A6-698E3355697E}">
      <dgm:prSet/>
      <dgm:spPr/>
      <dgm:t>
        <a:bodyPr/>
        <a:lstStyle/>
        <a:p>
          <a:endParaRPr lang="en-US"/>
        </a:p>
      </dgm:t>
    </dgm:pt>
    <dgm:pt modelId="{8EBEBCB8-D3FE-4BE1-91B4-6F370CB3F4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Analytics is more than Pie Charts and Graphs</a:t>
          </a:r>
        </a:p>
      </dgm:t>
    </dgm:pt>
    <dgm:pt modelId="{A80F1D77-8796-4184-AF49-3BFB9B7A14E0}" type="parTrans" cxnId="{9D9E70AF-E1A0-47A8-B382-055A89222CAD}">
      <dgm:prSet/>
      <dgm:spPr/>
      <dgm:t>
        <a:bodyPr/>
        <a:lstStyle/>
        <a:p>
          <a:endParaRPr lang="en-US"/>
        </a:p>
      </dgm:t>
    </dgm:pt>
    <dgm:pt modelId="{E9BC44A4-8CF0-4BE9-9EA1-6B7BBCECB07B}" type="sibTrans" cxnId="{9D9E70AF-E1A0-47A8-B382-055A89222CAD}">
      <dgm:prSet/>
      <dgm:spPr/>
      <dgm:t>
        <a:bodyPr/>
        <a:lstStyle/>
        <a:p>
          <a:endParaRPr lang="en-US"/>
        </a:p>
      </dgm:t>
    </dgm:pt>
    <dgm:pt modelId="{5F18958E-26C2-4EDB-BE19-42C724EEDB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Analytics captures the imagination of the BDM</a:t>
          </a:r>
        </a:p>
      </dgm:t>
    </dgm:pt>
    <dgm:pt modelId="{C32D421B-9228-4723-A788-60C16380EFBB}" type="parTrans" cxnId="{48A8AEE2-0C93-40BD-B76B-A0D5111E3B01}">
      <dgm:prSet/>
      <dgm:spPr/>
      <dgm:t>
        <a:bodyPr/>
        <a:lstStyle/>
        <a:p>
          <a:endParaRPr lang="en-US"/>
        </a:p>
      </dgm:t>
    </dgm:pt>
    <dgm:pt modelId="{195EC8E5-6327-4CFD-B203-791A76B5DD73}" type="sibTrans" cxnId="{48A8AEE2-0C93-40BD-B76B-A0D5111E3B01}">
      <dgm:prSet/>
      <dgm:spPr/>
      <dgm:t>
        <a:bodyPr/>
        <a:lstStyle/>
        <a:p>
          <a:endParaRPr lang="en-US"/>
        </a:p>
      </dgm:t>
    </dgm:pt>
    <dgm:pt modelId="{EDA1A978-7318-4D31-B0D6-1B122BA11D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PowerBI gives US an unfair advantage</a:t>
          </a:r>
        </a:p>
      </dgm:t>
    </dgm:pt>
    <dgm:pt modelId="{F96E7DA0-FF74-4BD0-A2AE-F5FFBFEF540A}" type="parTrans" cxnId="{6CF90339-CB65-4689-80B3-089B95827983}">
      <dgm:prSet/>
      <dgm:spPr/>
      <dgm:t>
        <a:bodyPr/>
        <a:lstStyle/>
        <a:p>
          <a:endParaRPr lang="en-US"/>
        </a:p>
      </dgm:t>
    </dgm:pt>
    <dgm:pt modelId="{7EFD8F78-6614-44AA-96B7-4B832E6021D8}" type="sibTrans" cxnId="{6CF90339-CB65-4689-80B3-089B95827983}">
      <dgm:prSet/>
      <dgm:spPr/>
      <dgm:t>
        <a:bodyPr/>
        <a:lstStyle/>
        <a:p>
          <a:endParaRPr lang="en-US"/>
        </a:p>
      </dgm:t>
    </dgm:pt>
    <dgm:pt modelId="{97B38054-377D-47E4-AD0A-41AB6C435225}" type="pres">
      <dgm:prSet presAssocID="{6CF10360-CBDB-4F3D-8940-0ED0D3DD199B}" presName="root" presStyleCnt="0">
        <dgm:presLayoutVars>
          <dgm:dir/>
          <dgm:resizeHandles val="exact"/>
        </dgm:presLayoutVars>
      </dgm:prSet>
      <dgm:spPr/>
    </dgm:pt>
    <dgm:pt modelId="{EB46A7F6-4CDD-47C2-835D-0F5F54A3FAD2}" type="pres">
      <dgm:prSet presAssocID="{4629F7F2-0969-45A9-8D1D-9F3E0EA6AF0D}" presName="compNode" presStyleCnt="0"/>
      <dgm:spPr/>
    </dgm:pt>
    <dgm:pt modelId="{75B4F48D-DFE7-4484-B1F0-05CDFCA9EA2D}" type="pres">
      <dgm:prSet presAssocID="{4629F7F2-0969-45A9-8D1D-9F3E0EA6AF0D}" presName="iconBgRect" presStyleLbl="bgShp" presStyleIdx="0" presStyleCnt="4"/>
      <dgm:spPr/>
    </dgm:pt>
    <dgm:pt modelId="{5330D354-3F03-4D94-8A5E-24850574727A}" type="pres">
      <dgm:prSet presAssocID="{4629F7F2-0969-45A9-8D1D-9F3E0EA6A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790296BC-F276-4F90-8924-06F1D53715F5}" type="pres">
      <dgm:prSet presAssocID="{4629F7F2-0969-45A9-8D1D-9F3E0EA6AF0D}" presName="spaceRect" presStyleCnt="0"/>
      <dgm:spPr/>
    </dgm:pt>
    <dgm:pt modelId="{2DAF070D-F659-43F6-BE15-AB74435254CE}" type="pres">
      <dgm:prSet presAssocID="{4629F7F2-0969-45A9-8D1D-9F3E0EA6AF0D}" presName="textRect" presStyleLbl="revTx" presStyleIdx="0" presStyleCnt="4">
        <dgm:presLayoutVars>
          <dgm:chMax val="1"/>
          <dgm:chPref val="1"/>
        </dgm:presLayoutVars>
      </dgm:prSet>
      <dgm:spPr/>
    </dgm:pt>
    <dgm:pt modelId="{5D54CD4D-B941-4DFF-B806-61E86BE849BB}" type="pres">
      <dgm:prSet presAssocID="{3CE2044A-0FAB-4189-B12D-DB6E79A8FB44}" presName="sibTrans" presStyleCnt="0"/>
      <dgm:spPr/>
    </dgm:pt>
    <dgm:pt modelId="{6B53D1DE-1115-41AA-AC42-8482E824608B}" type="pres">
      <dgm:prSet presAssocID="{EDA1A978-7318-4D31-B0D6-1B122BA11D32}" presName="compNode" presStyleCnt="0"/>
      <dgm:spPr/>
    </dgm:pt>
    <dgm:pt modelId="{C8E8E47A-E501-42C3-A106-244DD50E8F35}" type="pres">
      <dgm:prSet presAssocID="{EDA1A978-7318-4D31-B0D6-1B122BA11D32}" presName="iconBgRect" presStyleLbl="bgShp" presStyleIdx="1" presStyleCnt="4"/>
      <dgm:spPr/>
    </dgm:pt>
    <dgm:pt modelId="{B09FC9B7-97E3-4471-9B6E-C18C44A61003}" type="pres">
      <dgm:prSet presAssocID="{EDA1A978-7318-4D31-B0D6-1B122BA11D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DAC6C46A-AA34-42F5-9F84-4BE23EE4C1A7}" type="pres">
      <dgm:prSet presAssocID="{EDA1A978-7318-4D31-B0D6-1B122BA11D32}" presName="spaceRect" presStyleCnt="0"/>
      <dgm:spPr/>
    </dgm:pt>
    <dgm:pt modelId="{A9C70A22-EC59-43F3-A10D-ECE06E569D44}" type="pres">
      <dgm:prSet presAssocID="{EDA1A978-7318-4D31-B0D6-1B122BA11D32}" presName="textRect" presStyleLbl="revTx" presStyleIdx="1" presStyleCnt="4">
        <dgm:presLayoutVars>
          <dgm:chMax val="1"/>
          <dgm:chPref val="1"/>
        </dgm:presLayoutVars>
      </dgm:prSet>
      <dgm:spPr/>
    </dgm:pt>
    <dgm:pt modelId="{F27B33DB-F8E8-4556-860E-4C8D418DFE27}" type="pres">
      <dgm:prSet presAssocID="{7EFD8F78-6614-44AA-96B7-4B832E6021D8}" presName="sibTrans" presStyleCnt="0"/>
      <dgm:spPr/>
    </dgm:pt>
    <dgm:pt modelId="{0FD65C4B-76AD-45E9-A189-B39B6EB02901}" type="pres">
      <dgm:prSet presAssocID="{8EBEBCB8-D3FE-4BE1-91B4-6F370CB3F462}" presName="compNode" presStyleCnt="0"/>
      <dgm:spPr/>
    </dgm:pt>
    <dgm:pt modelId="{F21AA2D4-33E8-4773-82CD-DC89A86D3B7A}" type="pres">
      <dgm:prSet presAssocID="{8EBEBCB8-D3FE-4BE1-91B4-6F370CB3F462}" presName="iconBgRect" presStyleLbl="bgShp" presStyleIdx="2" presStyleCnt="4"/>
      <dgm:spPr/>
    </dgm:pt>
    <dgm:pt modelId="{59545B22-3AC8-4C1F-BDBA-A442458B0E4A}" type="pres">
      <dgm:prSet presAssocID="{8EBEBCB8-D3FE-4BE1-91B4-6F370CB3F4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3977835-B621-4E74-B021-9548468AF522}" type="pres">
      <dgm:prSet presAssocID="{8EBEBCB8-D3FE-4BE1-91B4-6F370CB3F462}" presName="spaceRect" presStyleCnt="0"/>
      <dgm:spPr/>
    </dgm:pt>
    <dgm:pt modelId="{2E9F90B1-944A-4222-A42F-0C187F3ADBF3}" type="pres">
      <dgm:prSet presAssocID="{8EBEBCB8-D3FE-4BE1-91B4-6F370CB3F462}" presName="textRect" presStyleLbl="revTx" presStyleIdx="2" presStyleCnt="4">
        <dgm:presLayoutVars>
          <dgm:chMax val="1"/>
          <dgm:chPref val="1"/>
        </dgm:presLayoutVars>
      </dgm:prSet>
      <dgm:spPr/>
    </dgm:pt>
    <dgm:pt modelId="{5311D94D-F7C7-4891-A5ED-FC4F24A599E8}" type="pres">
      <dgm:prSet presAssocID="{E9BC44A4-8CF0-4BE9-9EA1-6B7BBCECB07B}" presName="sibTrans" presStyleCnt="0"/>
      <dgm:spPr/>
    </dgm:pt>
    <dgm:pt modelId="{4D723AF3-7A9C-426C-8F5A-55D3493E6E2B}" type="pres">
      <dgm:prSet presAssocID="{5F18958E-26C2-4EDB-BE19-42C724EEDB07}" presName="compNode" presStyleCnt="0"/>
      <dgm:spPr/>
    </dgm:pt>
    <dgm:pt modelId="{23C7C66E-1334-4AA1-A596-45BB0778358B}" type="pres">
      <dgm:prSet presAssocID="{5F18958E-26C2-4EDB-BE19-42C724EEDB07}" presName="iconBgRect" presStyleLbl="bgShp" presStyleIdx="3" presStyleCnt="4"/>
      <dgm:spPr/>
    </dgm:pt>
    <dgm:pt modelId="{F6A2AAE2-0123-4465-A0CE-6534CC801DED}" type="pres">
      <dgm:prSet presAssocID="{5F18958E-26C2-4EDB-BE19-42C724EEDB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E01A822-FAC2-46AA-BF1D-8E9D6E3F5557}" type="pres">
      <dgm:prSet presAssocID="{5F18958E-26C2-4EDB-BE19-42C724EEDB07}" presName="spaceRect" presStyleCnt="0"/>
      <dgm:spPr/>
    </dgm:pt>
    <dgm:pt modelId="{D223489A-8E99-430C-95A7-F096A8AF9DB0}" type="pres">
      <dgm:prSet presAssocID="{5F18958E-26C2-4EDB-BE19-42C724EEDB0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F2732A-C013-4FEB-83BD-477A1EEDEBE4}" type="presOf" srcId="{EDA1A978-7318-4D31-B0D6-1B122BA11D32}" destId="{A9C70A22-EC59-43F3-A10D-ECE06E569D44}" srcOrd="0" destOrd="0" presId="urn:microsoft.com/office/officeart/2018/5/layout/IconCircleLabelList"/>
    <dgm:cxn modelId="{6CF90339-CB65-4689-80B3-089B95827983}" srcId="{6CF10360-CBDB-4F3D-8940-0ED0D3DD199B}" destId="{EDA1A978-7318-4D31-B0D6-1B122BA11D32}" srcOrd="1" destOrd="0" parTransId="{F96E7DA0-FF74-4BD0-A2AE-F5FFBFEF540A}" sibTransId="{7EFD8F78-6614-44AA-96B7-4B832E6021D8}"/>
    <dgm:cxn modelId="{2B927B3A-A671-4E94-BF03-984F36C464B6}" type="presOf" srcId="{8EBEBCB8-D3FE-4BE1-91B4-6F370CB3F462}" destId="{2E9F90B1-944A-4222-A42F-0C187F3ADBF3}" srcOrd="0" destOrd="0" presId="urn:microsoft.com/office/officeart/2018/5/layout/IconCircleLabelList"/>
    <dgm:cxn modelId="{4D329F42-3249-48EE-B917-64FFF6CE2583}" type="presOf" srcId="{5F18958E-26C2-4EDB-BE19-42C724EEDB07}" destId="{D223489A-8E99-430C-95A7-F096A8AF9DB0}" srcOrd="0" destOrd="0" presId="urn:microsoft.com/office/officeart/2018/5/layout/IconCircleLabelList"/>
    <dgm:cxn modelId="{41B1C067-D715-494B-83D3-D46DC30D08D5}" type="presOf" srcId="{6CF10360-CBDB-4F3D-8940-0ED0D3DD199B}" destId="{97B38054-377D-47E4-AD0A-41AB6C435225}" srcOrd="0" destOrd="0" presId="urn:microsoft.com/office/officeart/2018/5/layout/IconCircleLabelList"/>
    <dgm:cxn modelId="{7AA1F94A-BD07-4211-98A6-698E3355697E}" srcId="{6CF10360-CBDB-4F3D-8940-0ED0D3DD199B}" destId="{4629F7F2-0969-45A9-8D1D-9F3E0EA6AF0D}" srcOrd="0" destOrd="0" parTransId="{6C1DFEE2-E5AC-437C-A9C3-490560EDE2E4}" sibTransId="{3CE2044A-0FAB-4189-B12D-DB6E79A8FB44}"/>
    <dgm:cxn modelId="{9D9E70AF-E1A0-47A8-B382-055A89222CAD}" srcId="{6CF10360-CBDB-4F3D-8940-0ED0D3DD199B}" destId="{8EBEBCB8-D3FE-4BE1-91B4-6F370CB3F462}" srcOrd="2" destOrd="0" parTransId="{A80F1D77-8796-4184-AF49-3BFB9B7A14E0}" sibTransId="{E9BC44A4-8CF0-4BE9-9EA1-6B7BBCECB07B}"/>
    <dgm:cxn modelId="{48A8AEE2-0C93-40BD-B76B-A0D5111E3B01}" srcId="{6CF10360-CBDB-4F3D-8940-0ED0D3DD199B}" destId="{5F18958E-26C2-4EDB-BE19-42C724EEDB07}" srcOrd="3" destOrd="0" parTransId="{C32D421B-9228-4723-A788-60C16380EFBB}" sibTransId="{195EC8E5-6327-4CFD-B203-791A76B5DD73}"/>
    <dgm:cxn modelId="{F5F6BFEB-0408-4509-97B7-848BED0A3C5A}" type="presOf" srcId="{4629F7F2-0969-45A9-8D1D-9F3E0EA6AF0D}" destId="{2DAF070D-F659-43F6-BE15-AB74435254CE}" srcOrd="0" destOrd="0" presId="urn:microsoft.com/office/officeart/2018/5/layout/IconCircleLabelList"/>
    <dgm:cxn modelId="{8B109F78-C751-49EE-B6D5-70E98FDA3BC0}" type="presParOf" srcId="{97B38054-377D-47E4-AD0A-41AB6C435225}" destId="{EB46A7F6-4CDD-47C2-835D-0F5F54A3FAD2}" srcOrd="0" destOrd="0" presId="urn:microsoft.com/office/officeart/2018/5/layout/IconCircleLabelList"/>
    <dgm:cxn modelId="{8271FEA6-287E-4FFA-A419-DD874D928B8E}" type="presParOf" srcId="{EB46A7F6-4CDD-47C2-835D-0F5F54A3FAD2}" destId="{75B4F48D-DFE7-4484-B1F0-05CDFCA9EA2D}" srcOrd="0" destOrd="0" presId="urn:microsoft.com/office/officeart/2018/5/layout/IconCircleLabelList"/>
    <dgm:cxn modelId="{CC9BDAD8-3519-46FB-BDA2-F57C989B12BB}" type="presParOf" srcId="{EB46A7F6-4CDD-47C2-835D-0F5F54A3FAD2}" destId="{5330D354-3F03-4D94-8A5E-24850574727A}" srcOrd="1" destOrd="0" presId="urn:microsoft.com/office/officeart/2018/5/layout/IconCircleLabelList"/>
    <dgm:cxn modelId="{6B1D59FE-C6CB-45EB-B718-D4671FEC9102}" type="presParOf" srcId="{EB46A7F6-4CDD-47C2-835D-0F5F54A3FAD2}" destId="{790296BC-F276-4F90-8924-06F1D53715F5}" srcOrd="2" destOrd="0" presId="urn:microsoft.com/office/officeart/2018/5/layout/IconCircleLabelList"/>
    <dgm:cxn modelId="{399C3668-3E7E-4BCB-9324-E4EFA0C094E0}" type="presParOf" srcId="{EB46A7F6-4CDD-47C2-835D-0F5F54A3FAD2}" destId="{2DAF070D-F659-43F6-BE15-AB74435254CE}" srcOrd="3" destOrd="0" presId="urn:microsoft.com/office/officeart/2018/5/layout/IconCircleLabelList"/>
    <dgm:cxn modelId="{5D00DF3E-07F0-480A-8DD1-EF54E383346F}" type="presParOf" srcId="{97B38054-377D-47E4-AD0A-41AB6C435225}" destId="{5D54CD4D-B941-4DFF-B806-61E86BE849BB}" srcOrd="1" destOrd="0" presId="urn:microsoft.com/office/officeart/2018/5/layout/IconCircleLabelList"/>
    <dgm:cxn modelId="{24161C7B-26BC-4A92-8D60-6BD963B79FD5}" type="presParOf" srcId="{97B38054-377D-47E4-AD0A-41AB6C435225}" destId="{6B53D1DE-1115-41AA-AC42-8482E824608B}" srcOrd="2" destOrd="0" presId="urn:microsoft.com/office/officeart/2018/5/layout/IconCircleLabelList"/>
    <dgm:cxn modelId="{3D225A55-432F-4994-B962-5230B5278B98}" type="presParOf" srcId="{6B53D1DE-1115-41AA-AC42-8482E824608B}" destId="{C8E8E47A-E501-42C3-A106-244DD50E8F35}" srcOrd="0" destOrd="0" presId="urn:microsoft.com/office/officeart/2018/5/layout/IconCircleLabelList"/>
    <dgm:cxn modelId="{0BB6E21D-CFC0-480B-BE59-525FD5FB85C3}" type="presParOf" srcId="{6B53D1DE-1115-41AA-AC42-8482E824608B}" destId="{B09FC9B7-97E3-4471-9B6E-C18C44A61003}" srcOrd="1" destOrd="0" presId="urn:microsoft.com/office/officeart/2018/5/layout/IconCircleLabelList"/>
    <dgm:cxn modelId="{D8C0CDE2-0E61-45A1-A28D-805B8BF961F1}" type="presParOf" srcId="{6B53D1DE-1115-41AA-AC42-8482E824608B}" destId="{DAC6C46A-AA34-42F5-9F84-4BE23EE4C1A7}" srcOrd="2" destOrd="0" presId="urn:microsoft.com/office/officeart/2018/5/layout/IconCircleLabelList"/>
    <dgm:cxn modelId="{0E15BC81-160F-483F-8ABA-D3AAB0EECF6E}" type="presParOf" srcId="{6B53D1DE-1115-41AA-AC42-8482E824608B}" destId="{A9C70A22-EC59-43F3-A10D-ECE06E569D44}" srcOrd="3" destOrd="0" presId="urn:microsoft.com/office/officeart/2018/5/layout/IconCircleLabelList"/>
    <dgm:cxn modelId="{B8B95B2F-7034-4B42-8F7D-01677468B8F6}" type="presParOf" srcId="{97B38054-377D-47E4-AD0A-41AB6C435225}" destId="{F27B33DB-F8E8-4556-860E-4C8D418DFE27}" srcOrd="3" destOrd="0" presId="urn:microsoft.com/office/officeart/2018/5/layout/IconCircleLabelList"/>
    <dgm:cxn modelId="{FC81690D-6488-42FE-BA4D-367E196A6C8D}" type="presParOf" srcId="{97B38054-377D-47E4-AD0A-41AB6C435225}" destId="{0FD65C4B-76AD-45E9-A189-B39B6EB02901}" srcOrd="4" destOrd="0" presId="urn:microsoft.com/office/officeart/2018/5/layout/IconCircleLabelList"/>
    <dgm:cxn modelId="{29D617F9-489C-4AB6-864F-1CF7272AF1CD}" type="presParOf" srcId="{0FD65C4B-76AD-45E9-A189-B39B6EB02901}" destId="{F21AA2D4-33E8-4773-82CD-DC89A86D3B7A}" srcOrd="0" destOrd="0" presId="urn:microsoft.com/office/officeart/2018/5/layout/IconCircleLabelList"/>
    <dgm:cxn modelId="{F0CC82E1-6576-48A8-9D04-F5A632E54136}" type="presParOf" srcId="{0FD65C4B-76AD-45E9-A189-B39B6EB02901}" destId="{59545B22-3AC8-4C1F-BDBA-A442458B0E4A}" srcOrd="1" destOrd="0" presId="urn:microsoft.com/office/officeart/2018/5/layout/IconCircleLabelList"/>
    <dgm:cxn modelId="{1BFC6C39-0F72-418D-8CCA-7AEFE72CF3C2}" type="presParOf" srcId="{0FD65C4B-76AD-45E9-A189-B39B6EB02901}" destId="{F3977835-B621-4E74-B021-9548468AF522}" srcOrd="2" destOrd="0" presId="urn:microsoft.com/office/officeart/2018/5/layout/IconCircleLabelList"/>
    <dgm:cxn modelId="{2FD68F10-5216-40E5-8DE4-90F32FB86E18}" type="presParOf" srcId="{0FD65C4B-76AD-45E9-A189-B39B6EB02901}" destId="{2E9F90B1-944A-4222-A42F-0C187F3ADBF3}" srcOrd="3" destOrd="0" presId="urn:microsoft.com/office/officeart/2018/5/layout/IconCircleLabelList"/>
    <dgm:cxn modelId="{D84D869E-B460-435A-A889-AFE3E5CCF810}" type="presParOf" srcId="{97B38054-377D-47E4-AD0A-41AB6C435225}" destId="{5311D94D-F7C7-4891-A5ED-FC4F24A599E8}" srcOrd="5" destOrd="0" presId="urn:microsoft.com/office/officeart/2018/5/layout/IconCircleLabelList"/>
    <dgm:cxn modelId="{299F5F27-72DE-44C6-A097-127642CAC7EC}" type="presParOf" srcId="{97B38054-377D-47E4-AD0A-41AB6C435225}" destId="{4D723AF3-7A9C-426C-8F5A-55D3493E6E2B}" srcOrd="6" destOrd="0" presId="urn:microsoft.com/office/officeart/2018/5/layout/IconCircleLabelList"/>
    <dgm:cxn modelId="{8FFFD51D-559C-44A7-9E72-6957612EF2C4}" type="presParOf" srcId="{4D723AF3-7A9C-426C-8F5A-55D3493E6E2B}" destId="{23C7C66E-1334-4AA1-A596-45BB0778358B}" srcOrd="0" destOrd="0" presId="urn:microsoft.com/office/officeart/2018/5/layout/IconCircleLabelList"/>
    <dgm:cxn modelId="{609CFB1D-0E31-4485-87A5-8B7E7C1FA033}" type="presParOf" srcId="{4D723AF3-7A9C-426C-8F5A-55D3493E6E2B}" destId="{F6A2AAE2-0123-4465-A0CE-6534CC801DED}" srcOrd="1" destOrd="0" presId="urn:microsoft.com/office/officeart/2018/5/layout/IconCircleLabelList"/>
    <dgm:cxn modelId="{EE6AB9EA-05E3-4815-B64A-DD0E35AC71E8}" type="presParOf" srcId="{4D723AF3-7A9C-426C-8F5A-55D3493E6E2B}" destId="{CE01A822-FAC2-46AA-BF1D-8E9D6E3F5557}" srcOrd="2" destOrd="0" presId="urn:microsoft.com/office/officeart/2018/5/layout/IconCircleLabelList"/>
    <dgm:cxn modelId="{BECFF4C7-C275-44D3-A943-3E4F364A3BA9}" type="presParOf" srcId="{4D723AF3-7A9C-426C-8F5A-55D3493E6E2B}" destId="{D223489A-8E99-430C-95A7-F096A8AF9DB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EE8C12-F0C9-4235-B62D-D2763A039E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BD7B4C-8996-48A0-931D-98E6E7BD49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Visualizations</a:t>
          </a:r>
        </a:p>
      </dgm:t>
    </dgm:pt>
    <dgm:pt modelId="{86831CF2-35CE-4599-BEC5-5B10CEDC83EA}" type="parTrans" cxnId="{EBE566DD-12D0-48BE-B9A0-53A3AB7FC885}">
      <dgm:prSet/>
      <dgm:spPr/>
      <dgm:t>
        <a:bodyPr/>
        <a:lstStyle/>
        <a:p>
          <a:endParaRPr lang="en-US"/>
        </a:p>
      </dgm:t>
    </dgm:pt>
    <dgm:pt modelId="{354B9A08-6895-4C34-AA8C-F0A1A98785D4}" type="sibTrans" cxnId="{EBE566DD-12D0-48BE-B9A0-53A3AB7FC885}">
      <dgm:prSet/>
      <dgm:spPr/>
      <dgm:t>
        <a:bodyPr/>
        <a:lstStyle/>
        <a:p>
          <a:endParaRPr lang="en-US"/>
        </a:p>
      </dgm:t>
    </dgm:pt>
    <dgm:pt modelId="{90D8E2F1-BEDC-4CB3-A354-0A40F08F7E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What-If Exploration</a:t>
          </a:r>
        </a:p>
      </dgm:t>
    </dgm:pt>
    <dgm:pt modelId="{9C691A99-58E5-4041-B3FA-FF71C6015CFA}" type="parTrans" cxnId="{B9502941-17CF-4B5B-98A2-C1770752D2A6}">
      <dgm:prSet/>
      <dgm:spPr/>
      <dgm:t>
        <a:bodyPr/>
        <a:lstStyle/>
        <a:p>
          <a:endParaRPr lang="en-US"/>
        </a:p>
      </dgm:t>
    </dgm:pt>
    <dgm:pt modelId="{F03D8751-4691-40B8-902C-A43A999C30B6}" type="sibTrans" cxnId="{B9502941-17CF-4B5B-98A2-C1770752D2A6}">
      <dgm:prSet/>
      <dgm:spPr/>
      <dgm:t>
        <a:bodyPr/>
        <a:lstStyle/>
        <a:p>
          <a:endParaRPr lang="en-US"/>
        </a:p>
      </dgm:t>
    </dgm:pt>
    <dgm:pt modelId="{51D8E99D-B88F-40EF-95B8-FEA7C2B38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 Code AI</a:t>
          </a:r>
        </a:p>
      </dgm:t>
    </dgm:pt>
    <dgm:pt modelId="{24C58B3D-B46D-4567-A4E0-B3F44FD4D4A6}" type="parTrans" cxnId="{AF8181EE-0973-4C22-A4FD-DDBEC952D1A5}">
      <dgm:prSet/>
      <dgm:spPr/>
      <dgm:t>
        <a:bodyPr/>
        <a:lstStyle/>
        <a:p>
          <a:endParaRPr lang="en-US"/>
        </a:p>
      </dgm:t>
    </dgm:pt>
    <dgm:pt modelId="{44FE3436-D121-41EC-B006-1E6D7D152C2D}" type="sibTrans" cxnId="{AF8181EE-0973-4C22-A4FD-DDBEC952D1A5}">
      <dgm:prSet/>
      <dgm:spPr/>
      <dgm:t>
        <a:bodyPr/>
        <a:lstStyle/>
        <a:p>
          <a:endParaRPr lang="en-US"/>
        </a:p>
      </dgm:t>
    </dgm:pt>
    <dgm:pt modelId="{CB765EF9-AF25-4CA3-9DAE-9F8BFCC233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 Questions, Get Answers</a:t>
          </a:r>
        </a:p>
      </dgm:t>
    </dgm:pt>
    <dgm:pt modelId="{E231233D-0F33-4CA4-A03B-C06CF9909E07}" type="parTrans" cxnId="{80A309A5-AB5A-4EA4-AC30-A0691400E9FE}">
      <dgm:prSet/>
      <dgm:spPr/>
      <dgm:t>
        <a:bodyPr/>
        <a:lstStyle/>
        <a:p>
          <a:endParaRPr lang="en-US"/>
        </a:p>
      </dgm:t>
    </dgm:pt>
    <dgm:pt modelId="{3DBB0846-4974-43F7-8676-C83EA6A48568}" type="sibTrans" cxnId="{80A309A5-AB5A-4EA4-AC30-A0691400E9FE}">
      <dgm:prSet/>
      <dgm:spPr/>
      <dgm:t>
        <a:bodyPr/>
        <a:lstStyle/>
        <a:p>
          <a:endParaRPr lang="en-US"/>
        </a:p>
      </dgm:t>
    </dgm:pt>
    <dgm:pt modelId="{E5EC7E8C-5E94-44DB-A957-92CB8DA96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KPIs and Time Series Charts</a:t>
          </a:r>
        </a:p>
      </dgm:t>
    </dgm:pt>
    <dgm:pt modelId="{67C54616-5C0F-4A98-A66D-1A2F080E170A}" type="parTrans" cxnId="{3A812A2A-038A-4596-8883-864D57073D6D}">
      <dgm:prSet/>
      <dgm:spPr/>
      <dgm:t>
        <a:bodyPr/>
        <a:lstStyle/>
        <a:p>
          <a:endParaRPr lang="en-US"/>
        </a:p>
      </dgm:t>
    </dgm:pt>
    <dgm:pt modelId="{1B69EB0F-3B5A-4604-8485-140BB08F82FD}" type="sibTrans" cxnId="{3A812A2A-038A-4596-8883-864D57073D6D}">
      <dgm:prSet/>
      <dgm:spPr/>
    </dgm:pt>
    <dgm:pt modelId="{5CBEE069-A2DC-44D3-955F-3D89E76A7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Analytics on Entity forms</a:t>
          </a:r>
        </a:p>
      </dgm:t>
    </dgm:pt>
    <dgm:pt modelId="{253ACED9-27AE-4701-9BEB-9EEBA32A2EF5}" type="parTrans" cxnId="{B8C6F9E0-10BC-490A-93F1-7B07139DED8D}">
      <dgm:prSet/>
      <dgm:spPr/>
      <dgm:t>
        <a:bodyPr/>
        <a:lstStyle/>
        <a:p>
          <a:endParaRPr lang="en-US"/>
        </a:p>
      </dgm:t>
    </dgm:pt>
    <dgm:pt modelId="{441D5141-7F91-4BA1-8F67-E6F2069F6294}" type="sibTrans" cxnId="{B8C6F9E0-10BC-490A-93F1-7B07139DED8D}">
      <dgm:prSet/>
      <dgm:spPr/>
    </dgm:pt>
    <dgm:pt modelId="{3B2500D5-582F-456D-8499-A87067023BF6}" type="pres">
      <dgm:prSet presAssocID="{3CEE8C12-F0C9-4235-B62D-D2763A039E2C}" presName="root" presStyleCnt="0">
        <dgm:presLayoutVars>
          <dgm:dir/>
          <dgm:resizeHandles val="exact"/>
        </dgm:presLayoutVars>
      </dgm:prSet>
      <dgm:spPr/>
    </dgm:pt>
    <dgm:pt modelId="{4AD28A09-DEB7-4CCA-8673-04BCCE613768}" type="pres">
      <dgm:prSet presAssocID="{2CBD7B4C-8996-48A0-931D-98E6E7BD49AF}" presName="compNode" presStyleCnt="0"/>
      <dgm:spPr/>
    </dgm:pt>
    <dgm:pt modelId="{9E976B9E-0242-4F1E-A277-C19ABD992FA4}" type="pres">
      <dgm:prSet presAssocID="{2CBD7B4C-8996-48A0-931D-98E6E7BD49A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BE04049-797F-45DB-95F4-0ABEA9A07F3D}" type="pres">
      <dgm:prSet presAssocID="{2CBD7B4C-8996-48A0-931D-98E6E7BD49AF}" presName="spaceRect" presStyleCnt="0"/>
      <dgm:spPr/>
    </dgm:pt>
    <dgm:pt modelId="{9F5332CA-4C9D-4D5A-BEDD-4BC8AE8EA0A9}" type="pres">
      <dgm:prSet presAssocID="{2CBD7B4C-8996-48A0-931D-98E6E7BD49AF}" presName="textRect" presStyleLbl="revTx" presStyleIdx="0" presStyleCnt="6">
        <dgm:presLayoutVars>
          <dgm:chMax val="1"/>
          <dgm:chPref val="1"/>
        </dgm:presLayoutVars>
      </dgm:prSet>
      <dgm:spPr/>
    </dgm:pt>
    <dgm:pt modelId="{9601E184-CBBA-459B-A414-920A728C3C68}" type="pres">
      <dgm:prSet presAssocID="{354B9A08-6895-4C34-AA8C-F0A1A98785D4}" presName="sibTrans" presStyleCnt="0"/>
      <dgm:spPr/>
    </dgm:pt>
    <dgm:pt modelId="{B14BCDF7-6BDA-4A45-804E-03A0CFEB228D}" type="pres">
      <dgm:prSet presAssocID="{90D8E2F1-BEDC-4CB3-A354-0A40F08F7E6B}" presName="compNode" presStyleCnt="0"/>
      <dgm:spPr/>
    </dgm:pt>
    <dgm:pt modelId="{253BFB32-B2B0-415E-9DCF-BB302A41908A}" type="pres">
      <dgm:prSet presAssocID="{90D8E2F1-BEDC-4CB3-A354-0A40F08F7E6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588DFD49-4095-42B7-92EB-A0066951D77B}" type="pres">
      <dgm:prSet presAssocID="{90D8E2F1-BEDC-4CB3-A354-0A40F08F7E6B}" presName="spaceRect" presStyleCnt="0"/>
      <dgm:spPr/>
    </dgm:pt>
    <dgm:pt modelId="{B10C3ADD-A8F1-413E-9C16-CC16796E9ED6}" type="pres">
      <dgm:prSet presAssocID="{90D8E2F1-BEDC-4CB3-A354-0A40F08F7E6B}" presName="textRect" presStyleLbl="revTx" presStyleIdx="1" presStyleCnt="6">
        <dgm:presLayoutVars>
          <dgm:chMax val="1"/>
          <dgm:chPref val="1"/>
        </dgm:presLayoutVars>
      </dgm:prSet>
      <dgm:spPr/>
    </dgm:pt>
    <dgm:pt modelId="{654B4C5B-FD75-4A59-89E9-35FE46558A59}" type="pres">
      <dgm:prSet presAssocID="{F03D8751-4691-40B8-902C-A43A999C30B6}" presName="sibTrans" presStyleCnt="0"/>
      <dgm:spPr/>
    </dgm:pt>
    <dgm:pt modelId="{2942E05A-4695-484E-9050-FFAA2CA81AB0}" type="pres">
      <dgm:prSet presAssocID="{51D8E99D-B88F-40EF-95B8-FEA7C2B38684}" presName="compNode" presStyleCnt="0"/>
      <dgm:spPr/>
    </dgm:pt>
    <dgm:pt modelId="{79615DEA-CFFD-4CF3-97A5-BC290F7FAC7B}" type="pres">
      <dgm:prSet presAssocID="{51D8E99D-B88F-40EF-95B8-FEA7C2B3868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8E31C49-51B7-48E6-A138-13F1BAB2CDFE}" type="pres">
      <dgm:prSet presAssocID="{51D8E99D-B88F-40EF-95B8-FEA7C2B38684}" presName="spaceRect" presStyleCnt="0"/>
      <dgm:spPr/>
    </dgm:pt>
    <dgm:pt modelId="{E7D55224-EEBB-4F1B-926C-370520F5105C}" type="pres">
      <dgm:prSet presAssocID="{51D8E99D-B88F-40EF-95B8-FEA7C2B38684}" presName="textRect" presStyleLbl="revTx" presStyleIdx="2" presStyleCnt="6">
        <dgm:presLayoutVars>
          <dgm:chMax val="1"/>
          <dgm:chPref val="1"/>
        </dgm:presLayoutVars>
      </dgm:prSet>
      <dgm:spPr/>
    </dgm:pt>
    <dgm:pt modelId="{4FA56375-62B6-4DE5-BB83-1D635B6993E6}" type="pres">
      <dgm:prSet presAssocID="{44FE3436-D121-41EC-B006-1E6D7D152C2D}" presName="sibTrans" presStyleCnt="0"/>
      <dgm:spPr/>
    </dgm:pt>
    <dgm:pt modelId="{056A0D08-53FD-4E85-B1A7-48FFCBEE6DFF}" type="pres">
      <dgm:prSet presAssocID="{CB765EF9-AF25-4CA3-9DAE-9F8BFCC23310}" presName="compNode" presStyleCnt="0"/>
      <dgm:spPr/>
    </dgm:pt>
    <dgm:pt modelId="{F7E24A51-C8E6-4F65-AF97-245A822AAF00}" type="pres">
      <dgm:prSet presAssocID="{CB765EF9-AF25-4CA3-9DAE-9F8BFCC2331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6751427-DFDE-49B0-9D99-980E05055991}" type="pres">
      <dgm:prSet presAssocID="{CB765EF9-AF25-4CA3-9DAE-9F8BFCC23310}" presName="spaceRect" presStyleCnt="0"/>
      <dgm:spPr/>
    </dgm:pt>
    <dgm:pt modelId="{5A2E80CF-136A-4F9F-B470-E7D43F0449E3}" type="pres">
      <dgm:prSet presAssocID="{CB765EF9-AF25-4CA3-9DAE-9F8BFCC23310}" presName="textRect" presStyleLbl="revTx" presStyleIdx="3" presStyleCnt="6">
        <dgm:presLayoutVars>
          <dgm:chMax val="1"/>
          <dgm:chPref val="1"/>
        </dgm:presLayoutVars>
      </dgm:prSet>
      <dgm:spPr/>
    </dgm:pt>
    <dgm:pt modelId="{C5705692-A9D0-48F1-8A36-D61F82D2926A}" type="pres">
      <dgm:prSet presAssocID="{3DBB0846-4974-43F7-8676-C83EA6A48568}" presName="sibTrans" presStyleCnt="0"/>
      <dgm:spPr/>
    </dgm:pt>
    <dgm:pt modelId="{DFB91EC7-5EC2-4758-B46E-8CC7732DE16D}" type="pres">
      <dgm:prSet presAssocID="{E5EC7E8C-5E94-44DB-A957-92CB8DA96A7C}" presName="compNode" presStyleCnt="0"/>
      <dgm:spPr/>
    </dgm:pt>
    <dgm:pt modelId="{0B259C96-8DB5-46AB-9A40-1A9B0A1BFD80}" type="pres">
      <dgm:prSet presAssocID="{E5EC7E8C-5E94-44DB-A957-92CB8DA96A7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386FEE5-2B2D-4B04-8C7E-3CB864D00D4F}" type="pres">
      <dgm:prSet presAssocID="{E5EC7E8C-5E94-44DB-A957-92CB8DA96A7C}" presName="spaceRect" presStyleCnt="0"/>
      <dgm:spPr/>
    </dgm:pt>
    <dgm:pt modelId="{B74275A5-BC95-45A1-825F-EE5489244A09}" type="pres">
      <dgm:prSet presAssocID="{E5EC7E8C-5E94-44DB-A957-92CB8DA96A7C}" presName="textRect" presStyleLbl="revTx" presStyleIdx="4" presStyleCnt="6">
        <dgm:presLayoutVars>
          <dgm:chMax val="1"/>
          <dgm:chPref val="1"/>
        </dgm:presLayoutVars>
      </dgm:prSet>
      <dgm:spPr/>
    </dgm:pt>
    <dgm:pt modelId="{F728504C-659F-4EAA-AF9D-BA78CC596FBB}" type="pres">
      <dgm:prSet presAssocID="{1B69EB0F-3B5A-4604-8485-140BB08F82FD}" presName="sibTrans" presStyleCnt="0"/>
      <dgm:spPr/>
    </dgm:pt>
    <dgm:pt modelId="{C74A44F1-D277-43D6-AA3E-DEA01547370A}" type="pres">
      <dgm:prSet presAssocID="{5CBEE069-A2DC-44D3-955F-3D89E76A7A88}" presName="compNode" presStyleCnt="0"/>
      <dgm:spPr/>
    </dgm:pt>
    <dgm:pt modelId="{FCAF1359-90AA-4DA8-8787-B2A4EE93A173}" type="pres">
      <dgm:prSet presAssocID="{5CBEE069-A2DC-44D3-955F-3D89E76A7A8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DB9BC11-D1A6-4F92-8309-3395C41604E3}" type="pres">
      <dgm:prSet presAssocID="{5CBEE069-A2DC-44D3-955F-3D89E76A7A88}" presName="spaceRect" presStyleCnt="0"/>
      <dgm:spPr/>
    </dgm:pt>
    <dgm:pt modelId="{EA263741-7AAE-4C99-8DDA-E52A924B8D84}" type="pres">
      <dgm:prSet presAssocID="{5CBEE069-A2DC-44D3-955F-3D89E76A7A8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D22D71F-40B6-4D82-A781-B8A82BE0B7CA}" type="presOf" srcId="{5CBEE069-A2DC-44D3-955F-3D89E76A7A88}" destId="{EA263741-7AAE-4C99-8DDA-E52A924B8D84}" srcOrd="0" destOrd="0" presId="urn:microsoft.com/office/officeart/2018/2/layout/IconLabelList"/>
    <dgm:cxn modelId="{3A812A2A-038A-4596-8883-864D57073D6D}" srcId="{3CEE8C12-F0C9-4235-B62D-D2763A039E2C}" destId="{E5EC7E8C-5E94-44DB-A957-92CB8DA96A7C}" srcOrd="4" destOrd="0" parTransId="{67C54616-5C0F-4A98-A66D-1A2F080E170A}" sibTransId="{1B69EB0F-3B5A-4604-8485-140BB08F82FD}"/>
    <dgm:cxn modelId="{B9502941-17CF-4B5B-98A2-C1770752D2A6}" srcId="{3CEE8C12-F0C9-4235-B62D-D2763A039E2C}" destId="{90D8E2F1-BEDC-4CB3-A354-0A40F08F7E6B}" srcOrd="1" destOrd="0" parTransId="{9C691A99-58E5-4041-B3FA-FF71C6015CFA}" sibTransId="{F03D8751-4691-40B8-902C-A43A999C30B6}"/>
    <dgm:cxn modelId="{9369D652-BDB3-454B-9ECB-494EDE99B6DF}" type="presOf" srcId="{E5EC7E8C-5E94-44DB-A957-92CB8DA96A7C}" destId="{B74275A5-BC95-45A1-825F-EE5489244A09}" srcOrd="0" destOrd="0" presId="urn:microsoft.com/office/officeart/2018/2/layout/IconLabelList"/>
    <dgm:cxn modelId="{31E79E54-2FBE-4E12-A7FD-6D31CF1F2D53}" type="presOf" srcId="{90D8E2F1-BEDC-4CB3-A354-0A40F08F7E6B}" destId="{B10C3ADD-A8F1-413E-9C16-CC16796E9ED6}" srcOrd="0" destOrd="0" presId="urn:microsoft.com/office/officeart/2018/2/layout/IconLabelList"/>
    <dgm:cxn modelId="{6168DE5A-FDC5-4D79-975B-A2D179B9F817}" type="presOf" srcId="{3CEE8C12-F0C9-4235-B62D-D2763A039E2C}" destId="{3B2500D5-582F-456D-8499-A87067023BF6}" srcOrd="0" destOrd="0" presId="urn:microsoft.com/office/officeart/2018/2/layout/IconLabelList"/>
    <dgm:cxn modelId="{0ACF367E-3653-4C18-89DB-3977BF52FA97}" type="presOf" srcId="{CB765EF9-AF25-4CA3-9DAE-9F8BFCC23310}" destId="{5A2E80CF-136A-4F9F-B470-E7D43F0449E3}" srcOrd="0" destOrd="0" presId="urn:microsoft.com/office/officeart/2018/2/layout/IconLabelList"/>
    <dgm:cxn modelId="{318B4D98-0A96-4864-84D6-DCEF36A8A56D}" type="presOf" srcId="{2CBD7B4C-8996-48A0-931D-98E6E7BD49AF}" destId="{9F5332CA-4C9D-4D5A-BEDD-4BC8AE8EA0A9}" srcOrd="0" destOrd="0" presId="urn:microsoft.com/office/officeart/2018/2/layout/IconLabelList"/>
    <dgm:cxn modelId="{80A309A5-AB5A-4EA4-AC30-A0691400E9FE}" srcId="{3CEE8C12-F0C9-4235-B62D-D2763A039E2C}" destId="{CB765EF9-AF25-4CA3-9DAE-9F8BFCC23310}" srcOrd="3" destOrd="0" parTransId="{E231233D-0F33-4CA4-A03B-C06CF9909E07}" sibTransId="{3DBB0846-4974-43F7-8676-C83EA6A48568}"/>
    <dgm:cxn modelId="{EBE566DD-12D0-48BE-B9A0-53A3AB7FC885}" srcId="{3CEE8C12-F0C9-4235-B62D-D2763A039E2C}" destId="{2CBD7B4C-8996-48A0-931D-98E6E7BD49AF}" srcOrd="0" destOrd="0" parTransId="{86831CF2-35CE-4599-BEC5-5B10CEDC83EA}" sibTransId="{354B9A08-6895-4C34-AA8C-F0A1A98785D4}"/>
    <dgm:cxn modelId="{B8C6F9E0-10BC-490A-93F1-7B07139DED8D}" srcId="{3CEE8C12-F0C9-4235-B62D-D2763A039E2C}" destId="{5CBEE069-A2DC-44D3-955F-3D89E76A7A88}" srcOrd="5" destOrd="0" parTransId="{253ACED9-27AE-4701-9BEB-9EEBA32A2EF5}" sibTransId="{441D5141-7F91-4BA1-8F67-E6F2069F6294}"/>
    <dgm:cxn modelId="{AF8181EE-0973-4C22-A4FD-DDBEC952D1A5}" srcId="{3CEE8C12-F0C9-4235-B62D-D2763A039E2C}" destId="{51D8E99D-B88F-40EF-95B8-FEA7C2B38684}" srcOrd="2" destOrd="0" parTransId="{24C58B3D-B46D-4567-A4E0-B3F44FD4D4A6}" sibTransId="{44FE3436-D121-41EC-B006-1E6D7D152C2D}"/>
    <dgm:cxn modelId="{17DF38FC-AB75-4521-9068-5EB15405FDAE}" type="presOf" srcId="{51D8E99D-B88F-40EF-95B8-FEA7C2B38684}" destId="{E7D55224-EEBB-4F1B-926C-370520F5105C}" srcOrd="0" destOrd="0" presId="urn:microsoft.com/office/officeart/2018/2/layout/IconLabelList"/>
    <dgm:cxn modelId="{E5D7E51B-6BE3-4C0A-8421-E2FB74FAD744}" type="presParOf" srcId="{3B2500D5-582F-456D-8499-A87067023BF6}" destId="{4AD28A09-DEB7-4CCA-8673-04BCCE613768}" srcOrd="0" destOrd="0" presId="urn:microsoft.com/office/officeart/2018/2/layout/IconLabelList"/>
    <dgm:cxn modelId="{3827AB56-374A-4088-9CA1-72C8054C7262}" type="presParOf" srcId="{4AD28A09-DEB7-4CCA-8673-04BCCE613768}" destId="{9E976B9E-0242-4F1E-A277-C19ABD992FA4}" srcOrd="0" destOrd="0" presId="urn:microsoft.com/office/officeart/2018/2/layout/IconLabelList"/>
    <dgm:cxn modelId="{24A65EC1-F32A-416D-BD3D-C804A8584ABA}" type="presParOf" srcId="{4AD28A09-DEB7-4CCA-8673-04BCCE613768}" destId="{5BE04049-797F-45DB-95F4-0ABEA9A07F3D}" srcOrd="1" destOrd="0" presId="urn:microsoft.com/office/officeart/2018/2/layout/IconLabelList"/>
    <dgm:cxn modelId="{CB0E192E-BF91-4B6B-A4BB-8FEB3D137067}" type="presParOf" srcId="{4AD28A09-DEB7-4CCA-8673-04BCCE613768}" destId="{9F5332CA-4C9D-4D5A-BEDD-4BC8AE8EA0A9}" srcOrd="2" destOrd="0" presId="urn:microsoft.com/office/officeart/2018/2/layout/IconLabelList"/>
    <dgm:cxn modelId="{5A203EF3-52C7-4788-AB87-CFAE82B8A0BE}" type="presParOf" srcId="{3B2500D5-582F-456D-8499-A87067023BF6}" destId="{9601E184-CBBA-459B-A414-920A728C3C68}" srcOrd="1" destOrd="0" presId="urn:microsoft.com/office/officeart/2018/2/layout/IconLabelList"/>
    <dgm:cxn modelId="{903BF0C3-7A51-4A04-B588-0CE4D1013175}" type="presParOf" srcId="{3B2500D5-582F-456D-8499-A87067023BF6}" destId="{B14BCDF7-6BDA-4A45-804E-03A0CFEB228D}" srcOrd="2" destOrd="0" presId="urn:microsoft.com/office/officeart/2018/2/layout/IconLabelList"/>
    <dgm:cxn modelId="{79180F7F-F090-44BE-8488-4887910A0216}" type="presParOf" srcId="{B14BCDF7-6BDA-4A45-804E-03A0CFEB228D}" destId="{253BFB32-B2B0-415E-9DCF-BB302A41908A}" srcOrd="0" destOrd="0" presId="urn:microsoft.com/office/officeart/2018/2/layout/IconLabelList"/>
    <dgm:cxn modelId="{F99DA4E4-6522-4DD8-8B5B-539ACEF2B24B}" type="presParOf" srcId="{B14BCDF7-6BDA-4A45-804E-03A0CFEB228D}" destId="{588DFD49-4095-42B7-92EB-A0066951D77B}" srcOrd="1" destOrd="0" presId="urn:microsoft.com/office/officeart/2018/2/layout/IconLabelList"/>
    <dgm:cxn modelId="{900889DA-0458-4509-8786-298989F2CF99}" type="presParOf" srcId="{B14BCDF7-6BDA-4A45-804E-03A0CFEB228D}" destId="{B10C3ADD-A8F1-413E-9C16-CC16796E9ED6}" srcOrd="2" destOrd="0" presId="urn:microsoft.com/office/officeart/2018/2/layout/IconLabelList"/>
    <dgm:cxn modelId="{8C9133BF-568C-4433-8266-6E3CBF10A134}" type="presParOf" srcId="{3B2500D5-582F-456D-8499-A87067023BF6}" destId="{654B4C5B-FD75-4A59-89E9-35FE46558A59}" srcOrd="3" destOrd="0" presId="urn:microsoft.com/office/officeart/2018/2/layout/IconLabelList"/>
    <dgm:cxn modelId="{F513C8B4-DD23-4D29-A3C1-28D537232022}" type="presParOf" srcId="{3B2500D5-582F-456D-8499-A87067023BF6}" destId="{2942E05A-4695-484E-9050-FFAA2CA81AB0}" srcOrd="4" destOrd="0" presId="urn:microsoft.com/office/officeart/2018/2/layout/IconLabelList"/>
    <dgm:cxn modelId="{F4DDB3EA-A786-4F0A-8E05-476F1693C739}" type="presParOf" srcId="{2942E05A-4695-484E-9050-FFAA2CA81AB0}" destId="{79615DEA-CFFD-4CF3-97A5-BC290F7FAC7B}" srcOrd="0" destOrd="0" presId="urn:microsoft.com/office/officeart/2018/2/layout/IconLabelList"/>
    <dgm:cxn modelId="{3DB034A4-A60D-4DFA-8458-213D72B0886C}" type="presParOf" srcId="{2942E05A-4695-484E-9050-FFAA2CA81AB0}" destId="{48E31C49-51B7-48E6-A138-13F1BAB2CDFE}" srcOrd="1" destOrd="0" presId="urn:microsoft.com/office/officeart/2018/2/layout/IconLabelList"/>
    <dgm:cxn modelId="{D0D7596F-C7EE-4D9A-9B54-F690C1843D57}" type="presParOf" srcId="{2942E05A-4695-484E-9050-FFAA2CA81AB0}" destId="{E7D55224-EEBB-4F1B-926C-370520F5105C}" srcOrd="2" destOrd="0" presId="urn:microsoft.com/office/officeart/2018/2/layout/IconLabelList"/>
    <dgm:cxn modelId="{67E16E58-F5B8-478A-A2DD-045EF224CD21}" type="presParOf" srcId="{3B2500D5-582F-456D-8499-A87067023BF6}" destId="{4FA56375-62B6-4DE5-BB83-1D635B6993E6}" srcOrd="5" destOrd="0" presId="urn:microsoft.com/office/officeart/2018/2/layout/IconLabelList"/>
    <dgm:cxn modelId="{8E8F9B22-73DD-49AE-9709-8E604FBC4D1E}" type="presParOf" srcId="{3B2500D5-582F-456D-8499-A87067023BF6}" destId="{056A0D08-53FD-4E85-B1A7-48FFCBEE6DFF}" srcOrd="6" destOrd="0" presId="urn:microsoft.com/office/officeart/2018/2/layout/IconLabelList"/>
    <dgm:cxn modelId="{49A7052F-BB90-460A-8095-1D153DE0764F}" type="presParOf" srcId="{056A0D08-53FD-4E85-B1A7-48FFCBEE6DFF}" destId="{F7E24A51-C8E6-4F65-AF97-245A822AAF00}" srcOrd="0" destOrd="0" presId="urn:microsoft.com/office/officeart/2018/2/layout/IconLabelList"/>
    <dgm:cxn modelId="{A2EB667B-A5C6-4FD2-A5AE-F7899A4F18B9}" type="presParOf" srcId="{056A0D08-53FD-4E85-B1A7-48FFCBEE6DFF}" destId="{C6751427-DFDE-49B0-9D99-980E05055991}" srcOrd="1" destOrd="0" presId="urn:microsoft.com/office/officeart/2018/2/layout/IconLabelList"/>
    <dgm:cxn modelId="{E650C96B-D520-4F9A-A304-4CA4CF793580}" type="presParOf" srcId="{056A0D08-53FD-4E85-B1A7-48FFCBEE6DFF}" destId="{5A2E80CF-136A-4F9F-B470-E7D43F0449E3}" srcOrd="2" destOrd="0" presId="urn:microsoft.com/office/officeart/2018/2/layout/IconLabelList"/>
    <dgm:cxn modelId="{08116606-DFE1-4C62-BE0A-8803F10D2055}" type="presParOf" srcId="{3B2500D5-582F-456D-8499-A87067023BF6}" destId="{C5705692-A9D0-48F1-8A36-D61F82D2926A}" srcOrd="7" destOrd="0" presId="urn:microsoft.com/office/officeart/2018/2/layout/IconLabelList"/>
    <dgm:cxn modelId="{7171A572-9647-41F2-9746-39F0546D350E}" type="presParOf" srcId="{3B2500D5-582F-456D-8499-A87067023BF6}" destId="{DFB91EC7-5EC2-4758-B46E-8CC7732DE16D}" srcOrd="8" destOrd="0" presId="urn:microsoft.com/office/officeart/2018/2/layout/IconLabelList"/>
    <dgm:cxn modelId="{B4408872-EFF1-4F67-A26A-1E024DDA1FC3}" type="presParOf" srcId="{DFB91EC7-5EC2-4758-B46E-8CC7732DE16D}" destId="{0B259C96-8DB5-46AB-9A40-1A9B0A1BFD80}" srcOrd="0" destOrd="0" presId="urn:microsoft.com/office/officeart/2018/2/layout/IconLabelList"/>
    <dgm:cxn modelId="{EFBD65DF-25D8-4C9E-AA46-A2DB6C9ADF54}" type="presParOf" srcId="{DFB91EC7-5EC2-4758-B46E-8CC7732DE16D}" destId="{B386FEE5-2B2D-4B04-8C7E-3CB864D00D4F}" srcOrd="1" destOrd="0" presId="urn:microsoft.com/office/officeart/2018/2/layout/IconLabelList"/>
    <dgm:cxn modelId="{207B8048-9D0C-4DD2-B73E-85ADB891DAFC}" type="presParOf" srcId="{DFB91EC7-5EC2-4758-B46E-8CC7732DE16D}" destId="{B74275A5-BC95-45A1-825F-EE5489244A09}" srcOrd="2" destOrd="0" presId="urn:microsoft.com/office/officeart/2018/2/layout/IconLabelList"/>
    <dgm:cxn modelId="{65C81C2D-D5AE-47FF-A7BC-824D34CF58B4}" type="presParOf" srcId="{3B2500D5-582F-456D-8499-A87067023BF6}" destId="{F728504C-659F-4EAA-AF9D-BA78CC596FBB}" srcOrd="9" destOrd="0" presId="urn:microsoft.com/office/officeart/2018/2/layout/IconLabelList"/>
    <dgm:cxn modelId="{03220234-D7DD-40FC-8209-95DFBFEC1C61}" type="presParOf" srcId="{3B2500D5-582F-456D-8499-A87067023BF6}" destId="{C74A44F1-D277-43D6-AA3E-DEA01547370A}" srcOrd="10" destOrd="0" presId="urn:microsoft.com/office/officeart/2018/2/layout/IconLabelList"/>
    <dgm:cxn modelId="{4FE4B25F-C20E-400F-A9DC-888867253314}" type="presParOf" srcId="{C74A44F1-D277-43D6-AA3E-DEA01547370A}" destId="{FCAF1359-90AA-4DA8-8787-B2A4EE93A173}" srcOrd="0" destOrd="0" presId="urn:microsoft.com/office/officeart/2018/2/layout/IconLabelList"/>
    <dgm:cxn modelId="{935B626A-7B97-459C-A21A-6D26B31FA076}" type="presParOf" srcId="{C74A44F1-D277-43D6-AA3E-DEA01547370A}" destId="{DDB9BC11-D1A6-4F92-8309-3395C41604E3}" srcOrd="1" destOrd="0" presId="urn:microsoft.com/office/officeart/2018/2/layout/IconLabelList"/>
    <dgm:cxn modelId="{ADB8073A-759A-4CD4-AC6E-123A5D175796}" type="presParOf" srcId="{C74A44F1-D277-43D6-AA3E-DEA01547370A}" destId="{EA263741-7AAE-4C99-8DDA-E52A924B8D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4F48D-DFE7-4484-B1F0-05CDFCA9EA2D}">
      <dsp:nvSpPr>
        <dsp:cNvPr id="0" name=""/>
        <dsp:cNvSpPr/>
      </dsp:nvSpPr>
      <dsp:spPr>
        <a:xfrm>
          <a:off x="906836" y="327493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0D354-3F03-4D94-8A5E-24850574727A}">
      <dsp:nvSpPr>
        <dsp:cNvPr id="0" name=""/>
        <dsp:cNvSpPr/>
      </dsp:nvSpPr>
      <dsp:spPr>
        <a:xfrm>
          <a:off x="117562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F070D-F659-43F6-BE15-AB74435254CE}">
      <dsp:nvSpPr>
        <dsp:cNvPr id="0" name=""/>
        <dsp:cNvSpPr/>
      </dsp:nvSpPr>
      <dsp:spPr>
        <a:xfrm>
          <a:off x="50365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The objective is to sell the value of  Dynamics</a:t>
          </a:r>
        </a:p>
      </dsp:txBody>
      <dsp:txXfrm>
        <a:off x="503654" y="1981573"/>
        <a:ext cx="2067600" cy="720000"/>
      </dsp:txXfrm>
    </dsp:sp>
    <dsp:sp modelId="{C8E8E47A-E501-42C3-A106-244DD50E8F35}">
      <dsp:nvSpPr>
        <dsp:cNvPr id="0" name=""/>
        <dsp:cNvSpPr/>
      </dsp:nvSpPr>
      <dsp:spPr>
        <a:xfrm>
          <a:off x="3336266" y="327493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FC9B7-97E3-4471-9B6E-C18C44A61003}">
      <dsp:nvSpPr>
        <dsp:cNvPr id="0" name=""/>
        <dsp:cNvSpPr/>
      </dsp:nvSpPr>
      <dsp:spPr>
        <a:xfrm>
          <a:off x="360505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70A22-EC59-43F3-A10D-ECE06E569D44}">
      <dsp:nvSpPr>
        <dsp:cNvPr id="0" name=""/>
        <dsp:cNvSpPr/>
      </dsp:nvSpPr>
      <dsp:spPr>
        <a:xfrm>
          <a:off x="293308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PowerBI gives US an unfair advantage</a:t>
          </a:r>
        </a:p>
      </dsp:txBody>
      <dsp:txXfrm>
        <a:off x="2933084" y="1981573"/>
        <a:ext cx="2067600" cy="720000"/>
      </dsp:txXfrm>
    </dsp:sp>
    <dsp:sp modelId="{F21AA2D4-33E8-4773-82CD-DC89A86D3B7A}">
      <dsp:nvSpPr>
        <dsp:cNvPr id="0" name=""/>
        <dsp:cNvSpPr/>
      </dsp:nvSpPr>
      <dsp:spPr>
        <a:xfrm>
          <a:off x="5765696" y="327493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45B22-3AC8-4C1F-BDBA-A442458B0E4A}">
      <dsp:nvSpPr>
        <dsp:cNvPr id="0" name=""/>
        <dsp:cNvSpPr/>
      </dsp:nvSpPr>
      <dsp:spPr>
        <a:xfrm>
          <a:off x="6034484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F90B1-944A-4222-A42F-0C187F3ADBF3}">
      <dsp:nvSpPr>
        <dsp:cNvPr id="0" name=""/>
        <dsp:cNvSpPr/>
      </dsp:nvSpPr>
      <dsp:spPr>
        <a:xfrm>
          <a:off x="5362514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Analytics is more than Pie Charts and Graphs</a:t>
          </a:r>
        </a:p>
      </dsp:txBody>
      <dsp:txXfrm>
        <a:off x="5362514" y="1981573"/>
        <a:ext cx="2067600" cy="720000"/>
      </dsp:txXfrm>
    </dsp:sp>
    <dsp:sp modelId="{23C7C66E-1334-4AA1-A596-45BB0778358B}">
      <dsp:nvSpPr>
        <dsp:cNvPr id="0" name=""/>
        <dsp:cNvSpPr/>
      </dsp:nvSpPr>
      <dsp:spPr>
        <a:xfrm>
          <a:off x="8195127" y="327493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2AAE2-0123-4465-A0CE-6534CC801DED}">
      <dsp:nvSpPr>
        <dsp:cNvPr id="0" name=""/>
        <dsp:cNvSpPr/>
      </dsp:nvSpPr>
      <dsp:spPr>
        <a:xfrm>
          <a:off x="8463915" y="596281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489A-8E99-430C-95A7-F096A8AF9DB0}">
      <dsp:nvSpPr>
        <dsp:cNvPr id="0" name=""/>
        <dsp:cNvSpPr/>
      </dsp:nvSpPr>
      <dsp:spPr>
        <a:xfrm>
          <a:off x="7791945" y="1981573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Analytics captures the imagination of the BDM</a:t>
          </a:r>
        </a:p>
      </dsp:txBody>
      <dsp:txXfrm>
        <a:off x="7791945" y="1981573"/>
        <a:ext cx="20676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76B9E-0242-4F1E-A277-C19ABD992FA4}">
      <dsp:nvSpPr>
        <dsp:cNvPr id="0" name=""/>
        <dsp:cNvSpPr/>
      </dsp:nvSpPr>
      <dsp:spPr>
        <a:xfrm>
          <a:off x="456836" y="134256"/>
          <a:ext cx="679482" cy="679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332CA-4C9D-4D5A-BEDD-4BC8AE8EA0A9}">
      <dsp:nvSpPr>
        <dsp:cNvPr id="0" name=""/>
        <dsp:cNvSpPr/>
      </dsp:nvSpPr>
      <dsp:spPr>
        <a:xfrm>
          <a:off x="41596" y="1055932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Interactive Visualizations</a:t>
          </a:r>
        </a:p>
      </dsp:txBody>
      <dsp:txXfrm>
        <a:off x="41596" y="1055932"/>
        <a:ext cx="1509960" cy="603984"/>
      </dsp:txXfrm>
    </dsp:sp>
    <dsp:sp modelId="{253BFB32-B2B0-415E-9DCF-BB302A41908A}">
      <dsp:nvSpPr>
        <dsp:cNvPr id="0" name=""/>
        <dsp:cNvSpPr/>
      </dsp:nvSpPr>
      <dsp:spPr>
        <a:xfrm>
          <a:off x="2231040" y="134256"/>
          <a:ext cx="679482" cy="679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C3ADD-A8F1-413E-9C16-CC16796E9ED6}">
      <dsp:nvSpPr>
        <dsp:cNvPr id="0" name=""/>
        <dsp:cNvSpPr/>
      </dsp:nvSpPr>
      <dsp:spPr>
        <a:xfrm>
          <a:off x="1815801" y="1055932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What-If Exploration</a:t>
          </a:r>
        </a:p>
      </dsp:txBody>
      <dsp:txXfrm>
        <a:off x="1815801" y="1055932"/>
        <a:ext cx="1509960" cy="603984"/>
      </dsp:txXfrm>
    </dsp:sp>
    <dsp:sp modelId="{79615DEA-CFFD-4CF3-97A5-BC290F7FAC7B}">
      <dsp:nvSpPr>
        <dsp:cNvPr id="0" name=""/>
        <dsp:cNvSpPr/>
      </dsp:nvSpPr>
      <dsp:spPr>
        <a:xfrm>
          <a:off x="456836" y="2037406"/>
          <a:ext cx="679482" cy="679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55224-EEBB-4F1B-926C-370520F5105C}">
      <dsp:nvSpPr>
        <dsp:cNvPr id="0" name=""/>
        <dsp:cNvSpPr/>
      </dsp:nvSpPr>
      <dsp:spPr>
        <a:xfrm>
          <a:off x="41596" y="2959082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 Code AI</a:t>
          </a:r>
        </a:p>
      </dsp:txBody>
      <dsp:txXfrm>
        <a:off x="41596" y="2959082"/>
        <a:ext cx="1509960" cy="603984"/>
      </dsp:txXfrm>
    </dsp:sp>
    <dsp:sp modelId="{F7E24A51-C8E6-4F65-AF97-245A822AAF00}">
      <dsp:nvSpPr>
        <dsp:cNvPr id="0" name=""/>
        <dsp:cNvSpPr/>
      </dsp:nvSpPr>
      <dsp:spPr>
        <a:xfrm>
          <a:off x="2231040" y="2037406"/>
          <a:ext cx="679482" cy="6794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E80CF-136A-4F9F-B470-E7D43F0449E3}">
      <dsp:nvSpPr>
        <dsp:cNvPr id="0" name=""/>
        <dsp:cNvSpPr/>
      </dsp:nvSpPr>
      <dsp:spPr>
        <a:xfrm>
          <a:off x="1815801" y="2959082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Ask Questions, Get Answers</a:t>
          </a:r>
        </a:p>
      </dsp:txBody>
      <dsp:txXfrm>
        <a:off x="1815801" y="2959082"/>
        <a:ext cx="1509960" cy="603984"/>
      </dsp:txXfrm>
    </dsp:sp>
    <dsp:sp modelId="{0B259C96-8DB5-46AB-9A40-1A9B0A1BFD80}">
      <dsp:nvSpPr>
        <dsp:cNvPr id="0" name=""/>
        <dsp:cNvSpPr/>
      </dsp:nvSpPr>
      <dsp:spPr>
        <a:xfrm>
          <a:off x="456836" y="3940557"/>
          <a:ext cx="679482" cy="6794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275A5-BC95-45A1-825F-EE5489244A09}">
      <dsp:nvSpPr>
        <dsp:cNvPr id="0" name=""/>
        <dsp:cNvSpPr/>
      </dsp:nvSpPr>
      <dsp:spPr>
        <a:xfrm>
          <a:off x="41596" y="4862233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KPIs and Time Series Charts</a:t>
          </a:r>
        </a:p>
      </dsp:txBody>
      <dsp:txXfrm>
        <a:off x="41596" y="4862233"/>
        <a:ext cx="1509960" cy="603984"/>
      </dsp:txXfrm>
    </dsp:sp>
    <dsp:sp modelId="{FCAF1359-90AA-4DA8-8787-B2A4EE93A173}">
      <dsp:nvSpPr>
        <dsp:cNvPr id="0" name=""/>
        <dsp:cNvSpPr/>
      </dsp:nvSpPr>
      <dsp:spPr>
        <a:xfrm>
          <a:off x="2231040" y="3940557"/>
          <a:ext cx="679482" cy="67948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63741-7AAE-4C99-8DDA-E52A924B8D84}">
      <dsp:nvSpPr>
        <dsp:cNvPr id="0" name=""/>
        <dsp:cNvSpPr/>
      </dsp:nvSpPr>
      <dsp:spPr>
        <a:xfrm>
          <a:off x="1815801" y="4862233"/>
          <a:ext cx="1509960" cy="603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Analytics on Entity forms</a:t>
          </a:r>
        </a:p>
      </dsp:txBody>
      <dsp:txXfrm>
        <a:off x="1815801" y="4862233"/>
        <a:ext cx="1509960" cy="603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A697-9D75-4DE8-8C28-1296A6CF43C1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6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21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8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3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395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232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64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67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41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1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87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172865-FBF0-458A-BAFF-4F75173770F5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sm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riting-the-wrongs.blogspot.com/2012_10_01_archiv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4">
            <a:extLst>
              <a:ext uri="{FF2B5EF4-FFF2-40B4-BE49-F238E27FC236}">
                <a16:creationId xmlns:a16="http://schemas.microsoft.com/office/drawing/2014/main" id="{C947F7AC-E6D2-4AD5-803F-C6C9623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03614AC9-B572-4CD4-839E-A7259CA62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DB0E204-D22E-4834-BD3F-701AA086E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9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0A043921-0243-4E7D-9120-BEA58F7B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290520" y="6257098"/>
            <a:ext cx="623254" cy="600902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39" name="Picture 32">
            <a:extLst>
              <a:ext uri="{FF2B5EF4-FFF2-40B4-BE49-F238E27FC236}">
                <a16:creationId xmlns:a16="http://schemas.microsoft.com/office/drawing/2014/main" id="{E39BC3DD-C662-4DF1-8257-BFB9D9C6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5287548" y="4694548"/>
            <a:ext cx="2681454" cy="2163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4F08D-46D4-44DB-8F5B-99C01C3E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2357307"/>
            <a:ext cx="6225258" cy="3263318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&amp; Dynamics 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E8EF7-5140-4B49-9B17-6CD60868B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93" y="246806"/>
            <a:ext cx="2987488" cy="5256372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solidFill>
                  <a:schemeClr val="tx1"/>
                </a:solidFill>
              </a:rPr>
              <a:t>Sell Business Value through Analytics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CECD396-87AE-4EC3-9D66-91D2F6C8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41" y="691423"/>
            <a:ext cx="1206129" cy="120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E8448FA-B91F-4826-A7DA-180A2A9C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563" y="724827"/>
            <a:ext cx="1050871" cy="105087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EC8ACF5-BD7B-4232-9BAF-10E24A0EA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166" y="754057"/>
            <a:ext cx="1013866" cy="1013866"/>
          </a:xfrm>
          <a:prstGeom prst="rect">
            <a:avLst/>
          </a:prstGeom>
        </p:spPr>
      </p:pic>
      <p:sp>
        <p:nvSpPr>
          <p:cNvPr id="9" name="Heart 8">
            <a:extLst>
              <a:ext uri="{FF2B5EF4-FFF2-40B4-BE49-F238E27FC236}">
                <a16:creationId xmlns:a16="http://schemas.microsoft.com/office/drawing/2014/main" id="{8C40B230-F480-454F-90E4-684F80DCAD68}"/>
              </a:ext>
            </a:extLst>
          </p:cNvPr>
          <p:cNvSpPr/>
          <p:nvPr/>
        </p:nvSpPr>
        <p:spPr>
          <a:xfrm>
            <a:off x="2983561" y="819631"/>
            <a:ext cx="903810" cy="871866"/>
          </a:xfrm>
          <a:prstGeom prst="hear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92C8-5291-4C75-882C-017CBE21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Engage Business Decision Makers </a:t>
            </a:r>
            <a:br>
              <a:rPr lang="en-US" dirty="0"/>
            </a:br>
            <a:r>
              <a:rPr lang="en-US" dirty="0"/>
              <a:t>with Dynamics 365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53BE6-0552-4F82-94AF-AD3684E457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53621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937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B966F1-9ED2-4B9B-92E5-EFA37643B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BD7B8DE-71CC-4E18-AD03-D55BDC9AE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prstGeom prst="rect">
            <a:avLst/>
          </a:prstGeom>
          <a:ln w="12700">
            <a:noFill/>
          </a:ln>
          <a:effectLst>
            <a:outerShdw blurRad="38100" dist="254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1DAD9-3C98-4B54-B065-1ADEE8B4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982" y="614058"/>
            <a:ext cx="6116330" cy="102589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Show Me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D14D32-9987-4335-9013-F4BF3ACA7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8" t="36259" b="-1"/>
          <a:stretch/>
        </p:blipFill>
        <p:spPr>
          <a:xfrm>
            <a:off x="5207000" y="2486526"/>
            <a:ext cx="6985000" cy="4371474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96F47-D88D-44BC-8DD0-33EC6B18BE6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0702212"/>
              </p:ext>
            </p:extLst>
          </p:nvPr>
        </p:nvGraphicFramePr>
        <p:xfrm>
          <a:off x="643467" y="614059"/>
          <a:ext cx="3367359" cy="5600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20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ck hanging on the wall&#10;&#10;Description automatically generated">
            <a:extLst>
              <a:ext uri="{FF2B5EF4-FFF2-40B4-BE49-F238E27FC236}">
                <a16:creationId xmlns:a16="http://schemas.microsoft.com/office/drawing/2014/main" id="{38C4AB91-FA37-498C-B7FC-87531FDD4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295" r="-1413"/>
          <a:stretch/>
        </p:blipFill>
        <p:spPr>
          <a:xfrm>
            <a:off x="8157374" y="-10"/>
            <a:ext cx="4096363" cy="685801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3F110F-8271-4E3A-ADA7-7125B84D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Challenges for Dynamics Technical Specialists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6CF5D9-D7EE-4644-B9E1-3C201F86E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6672887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Limited time for builds</a:t>
            </a:r>
          </a:p>
          <a:p>
            <a:pPr>
              <a:lnSpc>
                <a:spcPct val="110000"/>
              </a:lnSpc>
            </a:pPr>
            <a:r>
              <a:rPr lang="en-US" dirty="0"/>
              <a:t>Focus is on Dynamics products</a:t>
            </a:r>
          </a:p>
          <a:p>
            <a:pPr>
              <a:lnSpc>
                <a:spcPct val="110000"/>
              </a:lnSpc>
            </a:pPr>
            <a:r>
              <a:rPr lang="en-US" dirty="0"/>
              <a:t>Building a </a:t>
            </a:r>
            <a:r>
              <a:rPr lang="en-US" i="1" u="sng" dirty="0"/>
              <a:t>realistic</a:t>
            </a:r>
            <a:r>
              <a:rPr lang="en-US" dirty="0"/>
              <a:t> dataset is a challenge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Volume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Variety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Interrelatedness</a:t>
            </a:r>
          </a:p>
          <a:p>
            <a:pPr>
              <a:lnSpc>
                <a:spcPct val="110000"/>
              </a:lnSpc>
            </a:pPr>
            <a:r>
              <a:rPr lang="en-US" dirty="0"/>
              <a:t>Reloading data in volume is a waste of time</a:t>
            </a:r>
          </a:p>
        </p:txBody>
      </p:sp>
    </p:spTree>
    <p:extLst>
      <p:ext uri="{BB962C8B-B14F-4D97-AF65-F5344CB8AC3E}">
        <p14:creationId xmlns:p14="http://schemas.microsoft.com/office/powerpoint/2010/main" val="31027198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F610946D2BD4A9368013C12C577AD" ma:contentTypeVersion="16" ma:contentTypeDescription="Create a new document." ma:contentTypeScope="" ma:versionID="96a27a69746b420cef8491c783314ef0">
  <xsd:schema xmlns:xsd="http://www.w3.org/2001/XMLSchema" xmlns:xs="http://www.w3.org/2001/XMLSchema" xmlns:p="http://schemas.microsoft.com/office/2006/metadata/properties" xmlns:ns1="http://schemas.microsoft.com/sharepoint/v3" xmlns:ns3="ab30e437-b6e6-45de-85ba-243d282909ff" xmlns:ns4="9c83ca53-7a9b-4e60-9504-d3bdb1ed0272" targetNamespace="http://schemas.microsoft.com/office/2006/metadata/properties" ma:root="true" ma:fieldsID="a7f9039460287e050ccd123cd31386e3" ns1:_="" ns3:_="" ns4:_="">
    <xsd:import namespace="http://schemas.microsoft.com/sharepoint/v3"/>
    <xsd:import namespace="ab30e437-b6e6-45de-85ba-243d282909ff"/>
    <xsd:import namespace="9c83ca53-7a9b-4e60-9504-d3bdb1ed02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30e437-b6e6-45de-85ba-243d282909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83ca53-7a9b-4e60-9504-d3bdb1ed0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6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7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FADBB7-483E-4E43-8AAC-E3E186476B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5A111A3-27D9-4177-90AF-7E3DD9016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b30e437-b6e6-45de-85ba-243d282909ff"/>
    <ds:schemaRef ds:uri="9c83ca53-7a9b-4e60-9504-d3bdb1ed0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C969C5-5B84-4B37-BEE9-1C4E25DCD8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Tw Cen MT</vt:lpstr>
      <vt:lpstr>Arial</vt:lpstr>
      <vt:lpstr>Droplet</vt:lpstr>
      <vt:lpstr>Power BI &amp; Dynamics 365</vt:lpstr>
      <vt:lpstr>Engage Business Decision Makers  with Dynamics 365 Analytics</vt:lpstr>
      <vt:lpstr>Show Me</vt:lpstr>
      <vt:lpstr>Challenges for Dynamics Technical Specialists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&amp; Dynamics 365</dc:title>
  <dc:creator>Scott Sewell</dc:creator>
  <cp:lastModifiedBy>Scott Sewell</cp:lastModifiedBy>
  <cp:revision>1</cp:revision>
  <dcterms:created xsi:type="dcterms:W3CDTF">2020-02-12T00:29:16Z</dcterms:created>
  <dcterms:modified xsi:type="dcterms:W3CDTF">2020-02-12T00:30:53Z</dcterms:modified>
</cp:coreProperties>
</file>